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9725"/>
  <workbookPr/>
  <mc:AlternateContent xmlns:mc="http://schemas.openxmlformats.org/markup-compatibility/2006">
    <mc:Choice Requires="x15">
      <x15ac:absPath xmlns:x15ac="http://schemas.microsoft.com/office/spreadsheetml/2010/11/ac" url="https://foodgov.sharepoint.com/sites/SCISocialScience/Research Projects  Programmes/Behaviour &amp; Perception/FHRS audit and FBO tracker/FS430602 FHRS Audit Display and survey/2025 Wave/C. Data, tables and analysis/Survey data/"/>
    </mc:Choice>
  </mc:AlternateContent>
  <xr:revisionPtr revIDLastSave="162" documentId="11_5FD0A12B02040EF292DBFF9AAC40022444E9E2E3" xr6:coauthVersionLast="47" xr6:coauthVersionMax="47" xr10:uidLastSave="{195B7ED1-4A73-45EB-BBCD-E2FE08820110}"/>
  <bookViews>
    <workbookView xWindow="-28920" yWindow="-120" windowWidth="29040" windowHeight="15720" firstSheet="32" activeTab="54" xr2:uid="{00000000-000D-0000-FFFF-FFFF00000000}"/>
  </bookViews>
  <sheets>
    <sheet name="Contents" sheetId="1" r:id="rId1"/>
    <sheet name="1" sheetId="2" r:id="rId2"/>
    <sheet name="2" sheetId="3" r:id="rId3"/>
    <sheet name="3" sheetId="4" r:id="rId4"/>
    <sheet name="4" sheetId="5" r:id="rId5"/>
    <sheet name="5" sheetId="6" r:id="rId6"/>
    <sheet name="6" sheetId="7" r:id="rId7"/>
    <sheet name="7" sheetId="8" r:id="rId8"/>
    <sheet name="8" sheetId="9" r:id="rId9"/>
    <sheet name="9" sheetId="10" r:id="rId10"/>
    <sheet name="10" sheetId="11" r:id="rId11"/>
    <sheet name="11" sheetId="12" r:id="rId12"/>
    <sheet name="12" sheetId="13" r:id="rId13"/>
    <sheet name="13" sheetId="14" r:id="rId14"/>
    <sheet name="14" sheetId="15" r:id="rId15"/>
    <sheet name="15" sheetId="16" r:id="rId16"/>
    <sheet name="16" sheetId="17" r:id="rId17"/>
    <sheet name="17" sheetId="18" r:id="rId18"/>
    <sheet name="18" sheetId="19" r:id="rId19"/>
    <sheet name="19" sheetId="20" r:id="rId20"/>
    <sheet name="20" sheetId="21" r:id="rId21"/>
    <sheet name="21" sheetId="22" r:id="rId22"/>
    <sheet name="22" sheetId="23" r:id="rId23"/>
    <sheet name="23" sheetId="24" r:id="rId24"/>
    <sheet name="24" sheetId="25" r:id="rId25"/>
    <sheet name="25" sheetId="26" r:id="rId26"/>
    <sheet name="26" sheetId="27" r:id="rId27"/>
    <sheet name="27" sheetId="28" r:id="rId28"/>
    <sheet name="28" sheetId="29" r:id="rId29"/>
    <sheet name="29" sheetId="30" r:id="rId30"/>
    <sheet name="30" sheetId="31" r:id="rId31"/>
    <sheet name="31" sheetId="32" r:id="rId32"/>
    <sheet name="32" sheetId="33" r:id="rId33"/>
    <sheet name="33" sheetId="34" r:id="rId34"/>
    <sheet name="34" sheetId="35" r:id="rId35"/>
    <sheet name="35" sheetId="36" r:id="rId36"/>
    <sheet name="36" sheetId="37" r:id="rId37"/>
    <sheet name="37" sheetId="38" r:id="rId38"/>
    <sheet name="38" sheetId="39" r:id="rId39"/>
    <sheet name="39" sheetId="40" r:id="rId40"/>
    <sheet name="40" sheetId="41" r:id="rId41"/>
    <sheet name="41" sheetId="42" r:id="rId42"/>
    <sheet name="42" sheetId="43" r:id="rId43"/>
    <sheet name="43" sheetId="44" r:id="rId44"/>
    <sheet name="44" sheetId="45" r:id="rId45"/>
    <sheet name="45" sheetId="46" r:id="rId46"/>
    <sheet name="46" sheetId="47" r:id="rId47"/>
    <sheet name="47" sheetId="48" r:id="rId48"/>
    <sheet name="48" sheetId="49" r:id="rId49"/>
    <sheet name="49" sheetId="50" r:id="rId50"/>
    <sheet name="50" sheetId="51" r:id="rId51"/>
    <sheet name="51" sheetId="52" r:id="rId52"/>
    <sheet name="52" sheetId="53" r:id="rId53"/>
    <sheet name="53" sheetId="54" r:id="rId54"/>
    <sheet name="54" sheetId="55" r:id="rId55"/>
    <sheet name="55" sheetId="56" r:id="rId56"/>
    <sheet name="56" sheetId="57" r:id="rId57"/>
    <sheet name="57" sheetId="58" r:id="rId58"/>
    <sheet name="58" sheetId="59" r:id="rId59"/>
    <sheet name="59" sheetId="60" r:id="rId60"/>
    <sheet name="60" sheetId="61" r:id="rId61"/>
    <sheet name="61" sheetId="62" r:id="rId62"/>
    <sheet name="62" sheetId="63" r:id="rId63"/>
    <sheet name="63" sheetId="64" r:id="rId64"/>
    <sheet name="64" sheetId="65" r:id="rId65"/>
    <sheet name="65" sheetId="66" r:id="rId66"/>
    <sheet name="66" sheetId="67" r:id="rId67"/>
    <sheet name="67" sheetId="68" r:id="rId68"/>
    <sheet name="68" sheetId="69" r:id="rId69"/>
    <sheet name="69" sheetId="70" r:id="rId70"/>
    <sheet name="70" sheetId="71" r:id="rId71"/>
    <sheet name="71" sheetId="72" r:id="rId72"/>
    <sheet name="72" sheetId="73" r:id="rId73"/>
    <sheet name="73" sheetId="74" r:id="rId74"/>
    <sheet name="74" sheetId="75" r:id="rId75"/>
    <sheet name="75" sheetId="76" r:id="rId76"/>
    <sheet name="76" sheetId="77" r:id="rId77"/>
    <sheet name="77" sheetId="78" r:id="rId78"/>
    <sheet name="78" sheetId="79" r:id="rId79"/>
    <sheet name="79" sheetId="80" r:id="rId80"/>
    <sheet name="80" sheetId="81" r:id="rId81"/>
  </sheets>
  <calcPr calcId="162913"/>
</workbook>
</file>

<file path=xl/sharedStrings.xml><?xml version="1.0" encoding="utf-8"?>
<sst xmlns="http://schemas.openxmlformats.org/spreadsheetml/2006/main" count="18245" uniqueCount="882">
  <si>
    <t>JH</t>
  </si>
  <si>
    <t>Page 1 Table of Contents</t>
  </si>
  <si>
    <t>VT</t>
  </si>
  <si>
    <t>Table 1</t>
  </si>
  <si>
    <t>Breaks by breaks</t>
  </si>
  <si>
    <t>BT</t>
  </si>
  <si>
    <t xml:space="preserve">    Base: All</t>
  </si>
  <si>
    <t>Table 2</t>
  </si>
  <si>
    <t>S5 Please can I take your job title?</t>
  </si>
  <si>
    <t xml:space="preserve">    Base: All FBOs</t>
  </si>
  <si>
    <t>Table 3</t>
  </si>
  <si>
    <t>A1/A2 Number of people employed at site</t>
  </si>
  <si>
    <t>Table 4</t>
  </si>
  <si>
    <t>A3 Is your business part of a chain?</t>
  </si>
  <si>
    <t>Table 5</t>
  </si>
  <si>
    <t>A4-1 Can customers order food from your business in any of the following ways... Through a third-party website/app (such as JustEat, UberEATS or Deliveroo)</t>
  </si>
  <si>
    <t>Table 6</t>
  </si>
  <si>
    <t>A4-2 Can customers order food from your business in any of the following ways... Through an ordering function on your own website</t>
  </si>
  <si>
    <t>Table 7</t>
  </si>
  <si>
    <t>A4-3 Can customers order food from your business in any of the following ways... Through your social media accounts (such as Instagram, X (formerly known as Twitter) or Facebook)</t>
  </si>
  <si>
    <t>Table 8</t>
  </si>
  <si>
    <t>A4-4 Can customers order food from your business in any of the following ways... Through any other online platform (including your own app)</t>
  </si>
  <si>
    <t>Table 9</t>
  </si>
  <si>
    <t>A4 Can customers order food from your business in any of the following ways... Summary</t>
  </si>
  <si>
    <t>Table 10</t>
  </si>
  <si>
    <t>A5 What delivery service websites/apps can customers use to order food from your business?</t>
  </si>
  <si>
    <t xml:space="preserve">    Base: FBOs who use an aggregator</t>
  </si>
  <si>
    <t>Table 11</t>
  </si>
  <si>
    <t>A6 What social media platforms can customers use to order food from your business?</t>
  </si>
  <si>
    <t xml:space="preserve">    Base: FBOs who use social media</t>
  </si>
  <si>
    <t>Table 12</t>
  </si>
  <si>
    <t>A7 While you don't currently have a facility that allows customers to order food from your business online, do you intend to set one up in future?</t>
  </si>
  <si>
    <t xml:space="preserve">    Base: FBOs who do not have an online ordering facility</t>
  </si>
  <si>
    <t>Table 13</t>
  </si>
  <si>
    <t>B1 Have you heard of the Food Hygiene Rating Scheme?</t>
  </si>
  <si>
    <t>Table 14</t>
  </si>
  <si>
    <t>B2 Has this business premises been given a Food Hygiene Rating by the local authority?</t>
  </si>
  <si>
    <t>Table 15</t>
  </si>
  <si>
    <t>B3 Do you remember your business premises being assessed for its current Food Hygiene Rating using this scheme?</t>
  </si>
  <si>
    <t xml:space="preserve">    Base: FBOs who have not been given a rating or are not sure</t>
  </si>
  <si>
    <t>Table 16</t>
  </si>
  <si>
    <t>B4 Have you received your Food Hygiene Rating for this site yet?</t>
  </si>
  <si>
    <t xml:space="preserve">    Base: FBOs who remember their inspection</t>
  </si>
  <si>
    <t>Table 17</t>
  </si>
  <si>
    <t>B5 Thinking specifically about the green and black food hygiene rating sticker, what rating has this site been given?</t>
  </si>
  <si>
    <t xml:space="preserve">    Base: FBOs who have FHRS</t>
  </si>
  <si>
    <t>Table 18</t>
  </si>
  <si>
    <t>Ratingmatch Is the reported rating the same as the sample information?</t>
  </si>
  <si>
    <t>Table 19</t>
  </si>
  <si>
    <t>B6 Are you satisfied with the rating you received?</t>
  </si>
  <si>
    <t xml:space="preserve">    Base: FBOs who know their FHRS rating and it is less than 5</t>
  </si>
  <si>
    <t>Table 20</t>
  </si>
  <si>
    <t>B6 Are you satisfied with the rating you received? (Rebased)</t>
  </si>
  <si>
    <t xml:space="preserve">    Base: FBOs who know their FHRS rating</t>
  </si>
  <si>
    <t>Table 21</t>
  </si>
  <si>
    <t>B7 Why are you not satisfied with the rating you received?</t>
  </si>
  <si>
    <t xml:space="preserve">    Base: FBOs who are not satisfied with their FHRS rating</t>
  </si>
  <si>
    <t>Table 22</t>
  </si>
  <si>
    <t>B7a What is the lowest Food Hygiene Rating you would be satisfied with?</t>
  </si>
  <si>
    <t>Table 23</t>
  </si>
  <si>
    <t>B8 Have you made any changes to the way you do things at your premises in order to improve your Food Hygiene Rating at the next inspection?</t>
  </si>
  <si>
    <t>Table 24</t>
  </si>
  <si>
    <t>B9 What changes have you made at your premises in order to achieve a higher Food Hygiene Rating at your next inspection?</t>
  </si>
  <si>
    <t xml:space="preserve">    Base: FBOs who have made changes to the way they do things in order to improve their FHRS</t>
  </si>
  <si>
    <t>Table 25</t>
  </si>
  <si>
    <t>B10 Is your Food Hygiene Rating sticker on display at your premises?</t>
  </si>
  <si>
    <t>Table 26</t>
  </si>
  <si>
    <t>B11 Can customers clearly see your Food Hygiene Rating sticker from the outside of your premises?</t>
  </si>
  <si>
    <t xml:space="preserve">    Base: FBOs with FHRS on display</t>
  </si>
  <si>
    <t>Table 27</t>
  </si>
  <si>
    <t>B11a. Is your Food Hygiene Rating sticker displayed at or near all customer entrances to your premises, so it is visible from outside before customers enter the business?</t>
  </si>
  <si>
    <t xml:space="preserve">    Base: FBOs with FHRS sticker on display from outside and Wales/NI</t>
  </si>
  <si>
    <t>Table 28</t>
  </si>
  <si>
    <t>B15 Why is your Food Hygiene Rating not on display where your customers can clearly see it?</t>
  </si>
  <si>
    <t xml:space="preserve">    Base: FBOs whose FHRS sticker is not on public display or not at customer entrances in Wales/NI</t>
  </si>
  <si>
    <t>Table 29</t>
  </si>
  <si>
    <t>B18a Do you display your Food Hygiene Rating online? For example, on your website, on social media accounts or on a third-party website.</t>
  </si>
  <si>
    <t>Table 30</t>
  </si>
  <si>
    <t>B18a_filtered Do you display your Food Hygiene Rating online? For example, on your website, on social media accounts or on a third-party website.</t>
  </si>
  <si>
    <t xml:space="preserve">    Base: FBOs who know their FHRS rating and can order food through a third party, their own website, through social media, or any other online platform</t>
  </si>
  <si>
    <t>Table 31</t>
  </si>
  <si>
    <t>B18b-1 Does your business currently display its Food Hygiene Rating on any of the following online platforms? On your website (general)</t>
  </si>
  <si>
    <t xml:space="preserve">    Base: FBOs who display their FHRS rating online</t>
  </si>
  <si>
    <t>Table 32</t>
  </si>
  <si>
    <t>B18b-2 Does your business currently display its Food Hygiene Rating on any of the following online platforms? On the online ordering function on your website</t>
  </si>
  <si>
    <t xml:space="preserve">    Base: FBOs who display their FHRS rating online and take food orders through an online ordering function on their website</t>
  </si>
  <si>
    <t>Table 33</t>
  </si>
  <si>
    <t>B18b-3 Does your business currently display its Food Hygiene Rating on any of the following online platforms? On a third-party website/app (e.g.,such as. JustEat, UberEATS or Deliveroo)</t>
  </si>
  <si>
    <t xml:space="preserve">    Base: FBOs who display their FHRS rating online and take food orders through third party websites / apps</t>
  </si>
  <si>
    <t>Table 34</t>
  </si>
  <si>
    <t>B18b-4 Does your business currently display its Food Hygiene Rating on any of the following online platforms? On the online ordering function on social media (e.g. such as Instagram, X (formerly known as Twitter), or Facebook)</t>
  </si>
  <si>
    <t xml:space="preserve">    Base: FBOs who display their FHRS rating online and take food orders through social media</t>
  </si>
  <si>
    <t>Table 35</t>
  </si>
  <si>
    <t>B18b-5 Does your business currently display its Food Hygiene Rating on any of the following online platforms? Through any other online platform</t>
  </si>
  <si>
    <t xml:space="preserve">    Base: FBOs who display their FHRS rating online and take food orders through other online platforms</t>
  </si>
  <si>
    <t>Table 36</t>
  </si>
  <si>
    <t>B18b Does your business currently display its Food Hygiene Rating on any of the following online platforms? Summary</t>
  </si>
  <si>
    <t>Table 37</t>
  </si>
  <si>
    <t>B18ba Why do you display your Food Hygiene Rating online?</t>
  </si>
  <si>
    <t>Table 38</t>
  </si>
  <si>
    <t>B18d Which social media platforms do you display your rating on?</t>
  </si>
  <si>
    <t xml:space="preserve">    Base: FBOs displaying their rating on the online ordering function of social media</t>
  </si>
  <si>
    <t>Table 39</t>
  </si>
  <si>
    <t>B19 Would you consider displaying your Food Hygiene Rating on the online platforms used by your business as a food ordering facility in the future?</t>
  </si>
  <si>
    <t xml:space="preserve">    Base: FBOs who do not use their rating online in any way</t>
  </si>
  <si>
    <t>Table 40</t>
  </si>
  <si>
    <t>B20 What online platforms would you consider displaying your Food Hygiene Rating on?</t>
  </si>
  <si>
    <t xml:space="preserve">    Base: FBOs who do not use their FHRS rating online, but would consider doing so</t>
  </si>
  <si>
    <t>Table 41</t>
  </si>
  <si>
    <t>B20aa What would encourage you to display your Food Hygiene Rating online in the future?</t>
  </si>
  <si>
    <t xml:space="preserve">    Base: FBOs who do not display their rating online</t>
  </si>
  <si>
    <t>Table 42</t>
  </si>
  <si>
    <t>B20a Regardless of whether or not you currently use a third-party website/app, how would you feel about a third-party website/app displaying your food hygiene rating in a readily seen location on the site rather than behind a 'click-through' location?</t>
  </si>
  <si>
    <t xml:space="preserve">    Base: FBOs who know their  FHRS rating</t>
  </si>
  <si>
    <t>Table 43</t>
  </si>
  <si>
    <t>B21 Why don't you currently display your Food Hygiene Rating on the online function on your website and/or the social media order functions you use?</t>
  </si>
  <si>
    <t xml:space="preserve">    Base: FBOs who own their ordering facility or use social media for ordering, but do not display FHRS on it</t>
  </si>
  <si>
    <t>Table 44</t>
  </si>
  <si>
    <t>B24 How important is it to your business that you have a Food Hygiene Rating?</t>
  </si>
  <si>
    <t>Table 45</t>
  </si>
  <si>
    <t>B23-1 To what extent do you agree or disagree with the following statements about the Food Hygiene Rating scheme....? I am proud of my business' Food Hygiene Rating</t>
  </si>
  <si>
    <t>Table 46</t>
  </si>
  <si>
    <t>B23-2 To what extent do you agree or disagree with the following statements about the Food Hygiene Rating scheme....? Having a good Food Hygiene Rating is attractive to customers</t>
  </si>
  <si>
    <t>Table 47</t>
  </si>
  <si>
    <t>B23-3 To what extent do you agree or disagree with the following statements about the Food Hygiene Rating scheme....? I/We work hard to maintain/improve our hygiene rating</t>
  </si>
  <si>
    <t>Table 48</t>
  </si>
  <si>
    <t>B23-4 To what extent do you agree or disagree with the following statements about the Food Hygiene Rating scheme....? Displaying my Food Hygiene Rating improves the reputation of my business</t>
  </si>
  <si>
    <t>Table 49</t>
  </si>
  <si>
    <t>B23-5 To what extent do you agree or disagree with the following statements about the Food Hygiene Rating scheme....? Displaying my Food Hygiene Rating gives my business more customers</t>
  </si>
  <si>
    <t>Table 50</t>
  </si>
  <si>
    <t>B23-6 To what extent do you agree or disagree with the following statements about the Food Hygiene Rating scheme....? Displaying my Food Hygiene Rating shows customers that we take food hygiene seriously</t>
  </si>
  <si>
    <t>Table 51</t>
  </si>
  <si>
    <t>B23-7 To what extent do you agree or disagree with the following statements about the Food Hygiene Rating scheme....? Having a higher rating gives me a competitive advantage over businesses that have lower ratings</t>
  </si>
  <si>
    <t>Table 52</t>
  </si>
  <si>
    <t>B23-8 To what extent do you agree or disagree with the following statements about the Food Hygiene Rating scheme....? Displaying my Food Hygiene Rating helps inform customers about our hygiene standards</t>
  </si>
  <si>
    <t>Table 53</t>
  </si>
  <si>
    <t>B23-9 To what extent do you agree or disagree with the following statements about the Food Hygiene Rating scheme....? I feel my rating reflects the actual hygiene standards of my business</t>
  </si>
  <si>
    <t>Table 54</t>
  </si>
  <si>
    <t>B23_SUM. To what extent do you agree or disagree with the following statements about the Food Hygiene Rating scheme....? - Summary</t>
  </si>
  <si>
    <t>Table 55</t>
  </si>
  <si>
    <t>C1 Do you recall receiving an inspection letter or report from your local authority explaining the outcome and your rating?</t>
  </si>
  <si>
    <t>Table 56</t>
  </si>
  <si>
    <t>C1_rebased Do you recall receiving an inspection letter or report from your local authority explaining the outcome and your rating?</t>
  </si>
  <si>
    <t xml:space="preserve">    Base: FBOs who have FHRS - FHRS rating of 0-4 only</t>
  </si>
  <si>
    <t>Table 57</t>
  </si>
  <si>
    <t>C2 Do you recall if your letter told you what improvements you would need to make to achieve the highest Food Hygiene Rating of 5 at your premises?</t>
  </si>
  <si>
    <t xml:space="preserve">    Base: FBOs who received letter or report and have FHRS rating of 4 or less</t>
  </si>
  <si>
    <t>Table 58</t>
  </si>
  <si>
    <t>C3-1 Following an inspection, are you aware that if you are unhappy with your rating you can request a 'right to reply'?</t>
  </si>
  <si>
    <t>Table 59</t>
  </si>
  <si>
    <t>C3-2 Following an inspection, are you aware that if you are unhappy with your rating you can request an appeal?</t>
  </si>
  <si>
    <t>Table 60</t>
  </si>
  <si>
    <t>C3-3 Following an inspection, are you aware that if you are unhappy with your rating you can request a re-rating?</t>
  </si>
  <si>
    <t>Table 61</t>
  </si>
  <si>
    <t>C3 Following an inspection, are you aware that if you are unhappy with your rating you can request... Summary</t>
  </si>
  <si>
    <t>Table 62</t>
  </si>
  <si>
    <t>C3-1_rebased Following an inspection, are you aware that if you are unhappy with your rating you can request a 'right to reply'?</t>
  </si>
  <si>
    <t>Table 63</t>
  </si>
  <si>
    <t>C3-2_rebased Following an inspection, are you aware that if you are unhappy with your rating you can request an appeal?</t>
  </si>
  <si>
    <t>Table 64</t>
  </si>
  <si>
    <t>C3-3_rebased Following an inspection, are you aware that if you are unhappy with your rating you can request a re-rating?</t>
  </si>
  <si>
    <t>Table 65</t>
  </si>
  <si>
    <t>C3_rebased Following an inspection, are you aware that if you are unhappy with your rating you can request... Summary</t>
  </si>
  <si>
    <t>Table 66</t>
  </si>
  <si>
    <t>C3a Do you recall if the letter or report you received told you that you could request an appeal, re-rating or right to reply if you were unhappy with your rating?</t>
  </si>
  <si>
    <t xml:space="preserve">    Base: FBOs who received letter or report</t>
  </si>
  <si>
    <t>Table 67</t>
  </si>
  <si>
    <t>C14 Did your establishment appeal the rating it was given at its last inspection?</t>
  </si>
  <si>
    <t xml:space="preserve">    Base: FBOs who have FHRS rating of 4 or below and aware of ability to appeal the rating</t>
  </si>
  <si>
    <t>Table 68</t>
  </si>
  <si>
    <t>C15 Why did you not apply for an appeal?</t>
  </si>
  <si>
    <t xml:space="preserve">    Base: FBOs who have FHRS rating of 4 or below and were not satisfied their rating, but did not appeal their rating</t>
  </si>
  <si>
    <t>Table 69</t>
  </si>
  <si>
    <t>C7 Has your establishment exercised its 'right to reply' by sending comments to the local authority about the most recent rating you have been given?</t>
  </si>
  <si>
    <t xml:space="preserve">    Base: FBOs who have FHRS rating of 4 or below and aware of right to reply</t>
  </si>
  <si>
    <t>Table 70</t>
  </si>
  <si>
    <t>C8 Why did you not exercise your 'right to reply'?</t>
  </si>
  <si>
    <t xml:space="preserve">    Base: FBOs who have FHRS rating of 4 or below and were not satisfied with their rating, but did not exercise right to reply</t>
  </si>
  <si>
    <t>Table 71</t>
  </si>
  <si>
    <t>C4 Has your establishment applied for a re-rating inspection from the local authority since your last inspection?</t>
  </si>
  <si>
    <t xml:space="preserve">    Base: FBOs who have FHRS rating of 4 or below and aware of ability to apply for re-rating</t>
  </si>
  <si>
    <t>Table 72</t>
  </si>
  <si>
    <t>C5 Why did you not apply for a re-rating?</t>
  </si>
  <si>
    <t xml:space="preserve">    Base: FBOs who have FHRS rating of 4 or below and were not satisfied with their rating, but did not apply for re-rating</t>
  </si>
  <si>
    <t>Table 73</t>
  </si>
  <si>
    <t>C11 Were you aware before this interview that it is a legal requirement to have your FHRS rating publicly on display at your premises?</t>
  </si>
  <si>
    <t xml:space="preserve">    Base: FBOs who have FHRS and are in Wales/NI</t>
  </si>
  <si>
    <t>Table 74</t>
  </si>
  <si>
    <t>C12 How do you feel generally about the legal requirement to display your Food Hygiene Rating at your premises?</t>
  </si>
  <si>
    <t>Table 75</t>
  </si>
  <si>
    <t>C12b Why do you feel bad about the legal requirement to display your Food Hygiene Rating at your premises?</t>
  </si>
  <si>
    <t xml:space="preserve">    Base: FBOs who think it is not a good thing that it is a legal requirement to display FHRS in Wales/NI</t>
  </si>
  <si>
    <t>Table 76</t>
  </si>
  <si>
    <t>C12b_2 Why do you say it would be neither a good nor bad thing to display your Food Hygiene Rating at your premises?</t>
  </si>
  <si>
    <t xml:space="preserve">    Base: FBOs in Wales/NI who think it would be neither a good nor bad thing that it is a legal requirement to display FHRS</t>
  </si>
  <si>
    <t>Table 77</t>
  </si>
  <si>
    <t>C12a Why do you feel good about the legal requirement to display your Food Hygiene Rating at your premises?</t>
  </si>
  <si>
    <t xml:space="preserve">    Base: FBOs who think it is good thing that it is a legal requirement to display FHRS in Wales/NI</t>
  </si>
  <si>
    <t>Table 78</t>
  </si>
  <si>
    <t>C12c How would you feel if a scheme was introduced where you are required by law to display your Food Hygiene Rating on your online ordering platforms?</t>
  </si>
  <si>
    <t>Table 79</t>
  </si>
  <si>
    <t>C13 Which, if any, of the following online facilities do you think should be required by law to display Food Hygiene Ratings?</t>
  </si>
  <si>
    <t>Table 80</t>
  </si>
  <si>
    <t>C18 Are you aware of any tools or guidance provided by the Food Standards Agency (FSA) to help businesses display their Food Hygiene Rating online on their own websites and/or social media?</t>
  </si>
  <si>
    <t>JF</t>
  </si>
  <si>
    <t>DAT</t>
  </si>
  <si>
    <t>12-February-2026</t>
  </si>
  <si>
    <t>Back to contents</t>
  </si>
  <si>
    <t>13202.02 FSA - FHRS Survey</t>
  </si>
  <si>
    <t>TID</t>
  </si>
  <si>
    <t>Table 1/ 1</t>
  </si>
  <si>
    <t>Base: All</t>
  </si>
  <si>
    <t>COL1</t>
  </si>
  <si>
    <t>Country</t>
  </si>
  <si>
    <t>FHRS rating (sample)</t>
  </si>
  <si>
    <t>FHRS rating (sample) grouped</t>
  </si>
  <si>
    <t>FHRS rating (survey)</t>
  </si>
  <si>
    <t>FHRS rating (survey) grouped</t>
  </si>
  <si>
    <t>Scheme type</t>
  </si>
  <si>
    <t>Region</t>
  </si>
  <si>
    <t>Job title</t>
  </si>
  <si>
    <t>Number of staff at site</t>
  </si>
  <si>
    <t>Business part of chain</t>
  </si>
  <si>
    <t>Able to order food online</t>
  </si>
  <si>
    <t>Heard of FHRS</t>
  </si>
  <si>
    <t>Aware of FHRS rating</t>
  </si>
  <si>
    <t>Satisfied with FHRS rating</t>
  </si>
  <si>
    <t>Importance of FHRS rating</t>
  </si>
  <si>
    <t>Awareness that legal requirement to display FHRS rating (Wales/NI)</t>
  </si>
  <si>
    <t>Displaying FHRS rating required by law (Wales/NI)</t>
  </si>
  <si>
    <t>COL</t>
  </si>
  <si>
    <t>Total</t>
  </si>
  <si>
    <t>Wales</t>
  </si>
  <si>
    <t>0-2</t>
  </si>
  <si>
    <t>0  - Urgent Improvement Necessary</t>
  </si>
  <si>
    <t>1  - Major Improvement Necessary</t>
  </si>
  <si>
    <t>2  - Improvement Necessary</t>
  </si>
  <si>
    <t>3  - Generally Satisfactory</t>
  </si>
  <si>
    <t>4  - Good</t>
  </si>
  <si>
    <t>5  - Very Good</t>
  </si>
  <si>
    <t>Accommodation &amp; pub/bar/nightclub</t>
  </si>
  <si>
    <t>Restaurant/café/canteen &amp; catering</t>
  </si>
  <si>
    <t>Retail</t>
  </si>
  <si>
    <t>Takeaway/sandwich shop</t>
  </si>
  <si>
    <t>North (Wales)</t>
  </si>
  <si>
    <t>South East (Wales)</t>
  </si>
  <si>
    <t>South West (Wales)</t>
  </si>
  <si>
    <t>Head chef/ cook</t>
  </si>
  <si>
    <t>Manager (including catering manager)</t>
  </si>
  <si>
    <t>Owner / Proprietor / Managing Director</t>
  </si>
  <si>
    <t>Other person with overall responsibility for food handling and hygiene issues at site</t>
  </si>
  <si>
    <t>2-9</t>
  </si>
  <si>
    <t>10-24</t>
  </si>
  <si>
    <t>25-49</t>
  </si>
  <si>
    <t>50-99</t>
  </si>
  <si>
    <t>100-199</t>
  </si>
  <si>
    <t>200-249</t>
  </si>
  <si>
    <t>250+</t>
  </si>
  <si>
    <t>Yes</t>
  </si>
  <si>
    <t>No</t>
  </si>
  <si>
    <t>Important</t>
  </si>
  <si>
    <t>Neither</t>
  </si>
  <si>
    <t>Unimportant</t>
  </si>
  <si>
    <t>Good thing</t>
  </si>
  <si>
    <t>Bad thing</t>
  </si>
  <si>
    <t>SLA</t>
  </si>
  <si>
    <t>Significance Level: 95%</t>
  </si>
  <si>
    <t>*a</t>
  </si>
  <si>
    <t>*b</t>
  </si>
  <si>
    <t>c</t>
  </si>
  <si>
    <t>d</t>
  </si>
  <si>
    <t>e</t>
  </si>
  <si>
    <t>b</t>
  </si>
  <si>
    <t>*c</t>
  </si>
  <si>
    <t>f</t>
  </si>
  <si>
    <t>a</t>
  </si>
  <si>
    <t>*e</t>
  </si>
  <si>
    <t>*f</t>
  </si>
  <si>
    <t>*g</t>
  </si>
  <si>
    <t>*h</t>
  </si>
  <si>
    <t>UNR</t>
  </si>
  <si>
    <t>Unweighted row</t>
  </si>
  <si>
    <t>EWS</t>
  </si>
  <si>
    <t>Effective Weighted Sample</t>
  </si>
  <si>
    <t>PTR</t>
  </si>
  <si>
    <t>ROW1</t>
  </si>
  <si>
    <t>PRC</t>
  </si>
  <si>
    <t>RTV0</t>
  </si>
  <si>
    <t>TTS</t>
  </si>
  <si>
    <t>*0%</t>
  </si>
  <si>
    <t>**%</t>
  </si>
  <si>
    <t>*10%</t>
  </si>
  <si>
    <t>*1%</t>
  </si>
  <si>
    <t>*8%</t>
  </si>
  <si>
    <t>*9%</t>
  </si>
  <si>
    <t>*100%</t>
  </si>
  <si>
    <t>*76%</t>
  </si>
  <si>
    <t>*13%</t>
  </si>
  <si>
    <t>*3%</t>
  </si>
  <si>
    <t>*37%</t>
  </si>
  <si>
    <t>*6%</t>
  </si>
  <si>
    <t>*17%</t>
  </si>
  <si>
    <t>de</t>
  </si>
  <si>
    <t>cd</t>
  </si>
  <si>
    <t>ef</t>
  </si>
  <si>
    <t>*86%</t>
  </si>
  <si>
    <t>*12%</t>
  </si>
  <si>
    <t>*14%</t>
  </si>
  <si>
    <t>*21%</t>
  </si>
  <si>
    <t>*35%</t>
  </si>
  <si>
    <t>*16%</t>
  </si>
  <si>
    <t>ce</t>
  </si>
  <si>
    <t>bd</t>
  </si>
  <si>
    <t>df</t>
  </si>
  <si>
    <t>*19%</t>
  </si>
  <si>
    <t>*7%</t>
  </si>
  <si>
    <t>*96%</t>
  </si>
  <si>
    <t>*78%</t>
  </si>
  <si>
    <t>*64%</t>
  </si>
  <si>
    <t>*66%</t>
  </si>
  <si>
    <t>*81%</t>
  </si>
  <si>
    <t>*82%</t>
  </si>
  <si>
    <t>*73%</t>
  </si>
  <si>
    <t>*74%</t>
  </si>
  <si>
    <t>*50%</t>
  </si>
  <si>
    <t>bc</t>
  </si>
  <si>
    <t>*%</t>
  </si>
  <si>
    <t>*2%</t>
  </si>
  <si>
    <t>*79%</t>
  </si>
  <si>
    <t>*4%</t>
  </si>
  <si>
    <t>*43%</t>
  </si>
  <si>
    <t>*80%</t>
  </si>
  <si>
    <t>*11%</t>
  </si>
  <si>
    <t>*20%</t>
  </si>
  <si>
    <t>*39%</t>
  </si>
  <si>
    <t>*94%</t>
  </si>
  <si>
    <t>*65%</t>
  </si>
  <si>
    <t>*83%</t>
  </si>
  <si>
    <t>*72%</t>
  </si>
  <si>
    <t>*18%</t>
  </si>
  <si>
    <t>*31%</t>
  </si>
  <si>
    <t>*32%</t>
  </si>
  <si>
    <t>*30%</t>
  </si>
  <si>
    <t>bcd</t>
  </si>
  <si>
    <t>acd</t>
  </si>
  <si>
    <t>*15%</t>
  </si>
  <si>
    <t>*23%</t>
  </si>
  <si>
    <t>abd</t>
  </si>
  <si>
    <t>*29%</t>
  </si>
  <si>
    <t>*5%</t>
  </si>
  <si>
    <t>abc</t>
  </si>
  <si>
    <t>*26%</t>
  </si>
  <si>
    <t>*51%</t>
  </si>
  <si>
    <t>*41%</t>
  </si>
  <si>
    <t>ac</t>
  </si>
  <si>
    <t>*36%</t>
  </si>
  <si>
    <t>*34%</t>
  </si>
  <si>
    <t>*44%</t>
  </si>
  <si>
    <t>ab</t>
  </si>
  <si>
    <t>*42%</t>
  </si>
  <si>
    <t>*56%</t>
  </si>
  <si>
    <t>*60%</t>
  </si>
  <si>
    <t>*54%</t>
  </si>
  <si>
    <t>*46%</t>
  </si>
  <si>
    <t>*27%</t>
  </si>
  <si>
    <t>*33%</t>
  </si>
  <si>
    <t>*63%</t>
  </si>
  <si>
    <t>*24%</t>
  </si>
  <si>
    <t>*22%</t>
  </si>
  <si>
    <t>*58%</t>
  </si>
  <si>
    <t>*70%</t>
  </si>
  <si>
    <t>*40%</t>
  </si>
  <si>
    <t>*57%</t>
  </si>
  <si>
    <t>*77%</t>
  </si>
  <si>
    <t>*52%</t>
  </si>
  <si>
    <t>*67%</t>
  </si>
  <si>
    <t>*98%</t>
  </si>
  <si>
    <t>*38%</t>
  </si>
  <si>
    <t>*59%</t>
  </si>
  <si>
    <t>*87%</t>
  </si>
  <si>
    <t>*25%</t>
  </si>
  <si>
    <t>*48%</t>
  </si>
  <si>
    <t>*61%</t>
  </si>
  <si>
    <t>*71%</t>
  </si>
  <si>
    <t>*53%</t>
  </si>
  <si>
    <t>*75%</t>
  </si>
  <si>
    <t>*89%</t>
  </si>
  <si>
    <t>*97%</t>
  </si>
  <si>
    <t>*90%</t>
  </si>
  <si>
    <t>*88%</t>
  </si>
  <si>
    <t>*62%</t>
  </si>
  <si>
    <t>*95%</t>
  </si>
  <si>
    <t>*84%</t>
  </si>
  <si>
    <t>Awareness that legal requirement</t>
  </si>
  <si>
    <t>to display FHRS rating (Wales/NI)</t>
  </si>
  <si>
    <t>Displaying FHRS rating</t>
  </si>
  <si>
    <t>required by law (Wales/NI)</t>
  </si>
  <si>
    <t>*93%</t>
  </si>
  <si>
    <t>*92%</t>
  </si>
  <si>
    <t>SHG</t>
  </si>
  <si>
    <t>Columns Tested: a,b,c,d,e - a,b,c,d - a,b,c,d,e,f - a,b,c,d - a,b,c,d - a,b,c - a,b,c,d - a,b,c,d,e,f,g,h - a,b - a,b - a,b - a,b - a,b - a,b,c - a,b - a,b,c</t>
  </si>
  <si>
    <t>Page 1</t>
  </si>
  <si>
    <t>Research conducted by IFF Research - CONFIDENTIAL</t>
  </si>
  <si>
    <t>Table 2/ 1</t>
  </si>
  <si>
    <t>Base: All FBOs</t>
  </si>
  <si>
    <t>Head chef / cook</t>
  </si>
  <si>
    <t>Supervisor / Team Leader</t>
  </si>
  <si>
    <t>ad</t>
  </si>
  <si>
    <t>Secretary / administrator / business assistant</t>
  </si>
  <si>
    <t>Food handler e.g. butcher / baker</t>
  </si>
  <si>
    <t>Shop keeper / shop assistant</t>
  </si>
  <si>
    <t>Food service worker e.g. waitress, care worker</t>
  </si>
  <si>
    <t>Page 2</t>
  </si>
  <si>
    <t>Table 3/ 1</t>
  </si>
  <si>
    <t>Don't know</t>
  </si>
  <si>
    <t>Page 3</t>
  </si>
  <si>
    <t>Table 4/ 1</t>
  </si>
  <si>
    <t>Page 4</t>
  </si>
  <si>
    <t>Table 5/ 1</t>
  </si>
  <si>
    <t>*28%</t>
  </si>
  <si>
    <t>*91%</t>
  </si>
  <si>
    <t>*68%</t>
  </si>
  <si>
    <t>Page 5</t>
  </si>
  <si>
    <t>Table 6/ 1</t>
  </si>
  <si>
    <t>*85%</t>
  </si>
  <si>
    <t>*69%</t>
  </si>
  <si>
    <t>Page 6</t>
  </si>
  <si>
    <t>Table 7/ 1</t>
  </si>
  <si>
    <t>Page 7</t>
  </si>
  <si>
    <t>Table 8/ 1</t>
  </si>
  <si>
    <t>Page 8</t>
  </si>
  <si>
    <t>Table 9/ 1</t>
  </si>
  <si>
    <t>Through a third-party website/app (such as JustEat, UberEATS or Deliveroo)</t>
  </si>
  <si>
    <t>RTH0</t>
  </si>
  <si>
    <t>Through an ordering function on your own website</t>
  </si>
  <si>
    <t>Through your social media accounts (such as Instagram, X (formerly known as Twitter) or Facebook)</t>
  </si>
  <si>
    <t>Through any other online platform (including your own app)</t>
  </si>
  <si>
    <t>Only through a third-party website/app (such as JustEat, UberEATS or Deliveroo)</t>
  </si>
  <si>
    <t>Only through an ordering function on your own website</t>
  </si>
  <si>
    <t>Only through your social media accounts (such as Instagram, X (formerly known as Twitter) or Facebook)</t>
  </si>
  <si>
    <t>Only through any other online platform (including your own app)</t>
  </si>
  <si>
    <t>Page 9</t>
  </si>
  <si>
    <t>Table 10/ 1</t>
  </si>
  <si>
    <t>Base: FBOs who use an aggregator</t>
  </si>
  <si>
    <t>*d</t>
  </si>
  <si>
    <t>Just Eat</t>
  </si>
  <si>
    <t>UberEATS</t>
  </si>
  <si>
    <t>Deliveroo</t>
  </si>
  <si>
    <t>*55%</t>
  </si>
  <si>
    <t>Own website / app</t>
  </si>
  <si>
    <t>Other (delivery sevice)</t>
  </si>
  <si>
    <t>Foodhub</t>
  </si>
  <si>
    <t>Local 'eats' service</t>
  </si>
  <si>
    <t>Snappy Shopper</t>
  </si>
  <si>
    <t>OrderYOYO</t>
  </si>
  <si>
    <t>Other</t>
  </si>
  <si>
    <t>None</t>
  </si>
  <si>
    <t>Columns Tested: a,b,c,d,e - a,b,c,d - a,b,c,d,e,f - a,b,c,d - a,b,c,d - a,b,c - a,b,c,d - a,b,c,d,e,f,g - a,b - a,b - a,b - a,b,c - a,b - a,b,c</t>
  </si>
  <si>
    <t>Page 10</t>
  </si>
  <si>
    <t>Table 11/ 1</t>
  </si>
  <si>
    <t>Base: FBOs who use social media</t>
  </si>
  <si>
    <t>Facebook</t>
  </si>
  <si>
    <t>Instagram</t>
  </si>
  <si>
    <t>WhatsApp</t>
  </si>
  <si>
    <t>Summary: Facebook</t>
  </si>
  <si>
    <t>Columns Tested: a,b,c,d - a,b,c,d - a,b,c,d - a,b,c,d - a,b,c,d - a,b,c - a,b,c - a,b,c,d - a,b - a,b - a,b - a,b,c - a,b,c</t>
  </si>
  <si>
    <t>Page 11</t>
  </si>
  <si>
    <t>Table 12/ 1</t>
  </si>
  <si>
    <t>Base: FBOs who do not have an online ordering facility</t>
  </si>
  <si>
    <t>Columns Tested: a,b,c,d,e - a,b,c,d - a,b,c,d,e - a,b,c,d - a,b,c,d - a,b,c - a,b,c,d - a,b,c,d,e,f,g - a,b - a,b - a,b - a,b - a,b,c - a,b - a,b,c</t>
  </si>
  <si>
    <t>Page 12</t>
  </si>
  <si>
    <t>Table 13/ 1</t>
  </si>
  <si>
    <t>Page 13</t>
  </si>
  <si>
    <t>Table 14/ 1</t>
  </si>
  <si>
    <t>No - but we expect to receive the rating soon</t>
  </si>
  <si>
    <t>No - we've not had an inspection yet</t>
  </si>
  <si>
    <t>Not sure</t>
  </si>
  <si>
    <t>Summary: No</t>
  </si>
  <si>
    <t>Page 14</t>
  </si>
  <si>
    <t>Table 15/ 1</t>
  </si>
  <si>
    <t>Base: FBOs who have not been given a rating or are not sure</t>
  </si>
  <si>
    <t>Columns Tested: a,b - a,b - a,b,c - a,b - a,b,c - a,b - a,b</t>
  </si>
  <si>
    <t>Page 15</t>
  </si>
  <si>
    <t>Table 16/ 1</t>
  </si>
  <si>
    <t>Base: FBOs who remember their inspection</t>
  </si>
  <si>
    <t>No but we expect to receive the rating soon</t>
  </si>
  <si>
    <t>Columns Tested:</t>
  </si>
  <si>
    <t>Page 16</t>
  </si>
  <si>
    <t>Table 17/ 1</t>
  </si>
  <si>
    <t>Base: FBOs who have FHRS</t>
  </si>
  <si>
    <t>Summary: Improvement necessary (0-2)</t>
  </si>
  <si>
    <t>Summary: Satisfactory to Very good (3-5)</t>
  </si>
  <si>
    <t>*99%</t>
  </si>
  <si>
    <t>Columns Tested: a,b,c,d,e - a,b,c,d - a,b,c,d,e,f - a,b,c,d - a,b,c,d - a,b,c - a,b,c,d - a,b,c,d,e,f,g,h - a,b - a,b - a,b - a,b - a,b,c - a,b - a,b,c</t>
  </si>
  <si>
    <t>Page 17</t>
  </si>
  <si>
    <t>Table 18/ 1</t>
  </si>
  <si>
    <t>Unknown</t>
  </si>
  <si>
    <t>Page 18</t>
  </si>
  <si>
    <t>Table 19/ 1</t>
  </si>
  <si>
    <t>Base: FBOs who know their FHRS rating and it is less than 5</t>
  </si>
  <si>
    <t>Columns Tested: a,b,c,d,e - a,b,c,d - a,b,c,d,e - a,b,c - a,b,c,d - a,b,c - a,b,c,d - a,b,c,d,e,f - a,b - a,b - a,b - a,b - a,b,c - a,b - a,b,c</t>
  </si>
  <si>
    <t>Page 19</t>
  </si>
  <si>
    <t>Table 20/ 1</t>
  </si>
  <si>
    <t>Base: FBOs who know their FHRS rating</t>
  </si>
  <si>
    <t>Page 20</t>
  </si>
  <si>
    <t>Table 21/ 1</t>
  </si>
  <si>
    <t>Base: FBOs who are not satisfied with their FHRS rating</t>
  </si>
  <si>
    <t>Inspector was not fair/Rating is unfair / I do not agree with it</t>
  </si>
  <si>
    <t>Received a low rating</t>
  </si>
  <si>
    <t>Rating was lower than expected / expected a higher rating</t>
  </si>
  <si>
    <t>Rating was lower/worse than last time</t>
  </si>
  <si>
    <t>Minor mistakes led to a lower rating</t>
  </si>
  <si>
    <t>Marked down due to building / damaged equipment</t>
  </si>
  <si>
    <t>Inspection time was inconvenient (e.g. busy time of day)</t>
  </si>
  <si>
    <t>The score/rating may stop some customers using us / gives them a bad impression/Competitors have higher rating</t>
  </si>
  <si>
    <t>Rating reflects standards of previous owner(s) / manager(s)</t>
  </si>
  <si>
    <t>Rating due to poor confidence in management score / paperwork / record keeping</t>
  </si>
  <si>
    <t>Reinspection pending / not offered</t>
  </si>
  <si>
    <t>Made improvements as required but still got a low rating</t>
  </si>
  <si>
    <t>The reasons for my score were not communicated to me</t>
  </si>
  <si>
    <t>Other reason</t>
  </si>
  <si>
    <t>Columns Tested: a,b,c,d,e - a,b,c,d - a,b,c,d,e - a,b,c - a,b,c,d - a,b,c - a,b,c,d - a,b,c,d,e - a,b - a,b - a,b - a,b,c - a,b - a,b,c</t>
  </si>
  <si>
    <t>Page 21</t>
  </si>
  <si>
    <t>Table 22/ 1</t>
  </si>
  <si>
    <t>2 - Improvement Necessary</t>
  </si>
  <si>
    <t>3 - Generally Satisfactory</t>
  </si>
  <si>
    <t>*45%</t>
  </si>
  <si>
    <t>4 – Good</t>
  </si>
  <si>
    <t>5 - Very Good</t>
  </si>
  <si>
    <t>Page 22</t>
  </si>
  <si>
    <t>Table 23/ 1</t>
  </si>
  <si>
    <t>Page 23</t>
  </si>
  <si>
    <t>Table 24/ 1</t>
  </si>
  <si>
    <t>Base: FBOs who have made changes to the way they do things in order to improve their FHRS</t>
  </si>
  <si>
    <t>Undertaking repairs / improvement works</t>
  </si>
  <si>
    <t>Improve documentation/ record keeping (including updating/ utilising HACCP)</t>
  </si>
  <si>
    <t>Cleaning of the workplace/premises (including more thorough/creating rotas)</t>
  </si>
  <si>
    <t>Labelling food with the date it was opened</t>
  </si>
  <si>
    <t>Purchasing additional equipment</t>
  </si>
  <si>
    <t>Fixing structural issues</t>
  </si>
  <si>
    <t>Improving or implementing staff training</t>
  </si>
  <si>
    <t>Made adjustments to storage e.g. organisation, length of storage time</t>
  </si>
  <si>
    <t>Cleaning equipment more regularly</t>
  </si>
  <si>
    <t>Adjustments to food prep / cooking protocols</t>
  </si>
  <si>
    <t>Using different equipment (chopping boards, utensils etc) for different foods to avoid cross-contamination</t>
  </si>
  <si>
    <t>Paperwork (unspecified)</t>
  </si>
  <si>
    <t>All recommendations from the report</t>
  </si>
  <si>
    <t>Monitoring fridge temperatures</t>
  </si>
  <si>
    <t>Recording what is done every day in a diary</t>
  </si>
  <si>
    <t>Staff changes</t>
  </si>
  <si>
    <t>Improved allergy information</t>
  </si>
  <si>
    <t>Removing unsuitable equipment</t>
  </si>
  <si>
    <t>Columns Tested: a,b,c,d,e - a,b,c,d - a,b,c,d - a,b,c - a,b,c,d - a,b,c - a,b,c,d - a,b,c,d,e,f - a,b - a,b - a,b - a,b - a,b,c - a,b - a,b,c</t>
  </si>
  <si>
    <t>Page 24</t>
  </si>
  <si>
    <t>Table 25/ 1</t>
  </si>
  <si>
    <t>Yes - somewhere where it is CLEARLY visible to customers</t>
  </si>
  <si>
    <t>Summary: Yes</t>
  </si>
  <si>
    <t>Summary: No/Not clearly visible</t>
  </si>
  <si>
    <t>Page 25</t>
  </si>
  <si>
    <t>Table 26/ 1</t>
  </si>
  <si>
    <t>Base: FBOs with FHRS on display</t>
  </si>
  <si>
    <t>Page 26</t>
  </si>
  <si>
    <t>Table 27/ 1</t>
  </si>
  <si>
    <t>Base: FBOs with FHRS sticker on display from outside and Wales/NI</t>
  </si>
  <si>
    <t>Yes – clearly displayed at our only customer entrance/all customer entrances</t>
  </si>
  <si>
    <t>No – displayed clearly at some entrances</t>
  </si>
  <si>
    <t>No – not clearly displayed at any entrance</t>
  </si>
  <si>
    <t>Not applicable - Site does not have its own customer entrance</t>
  </si>
  <si>
    <t>Page 27</t>
  </si>
  <si>
    <t>Table 28/ 1</t>
  </si>
  <si>
    <t>Base: FBOs whose FHRS sticker is not on public display or not at customer entrances in Wales/NI</t>
  </si>
  <si>
    <t>There's nowhere suitable to show it so it is visible from outside before customers enter the business</t>
  </si>
  <si>
    <t>Displayed inside the premises</t>
  </si>
  <si>
    <t>It's not relevant to our business</t>
  </si>
  <si>
    <t>We have lost the sticker</t>
  </si>
  <si>
    <t>Doesn't suit the surroundings</t>
  </si>
  <si>
    <t>Haven't gotten around to displaying it yet</t>
  </si>
  <si>
    <t>Premises have been renovated / altered</t>
  </si>
  <si>
    <t>Never received a sticker</t>
  </si>
  <si>
    <t>Another reason</t>
  </si>
  <si>
    <t>Columns Tested: a,b,c - a,b,c - a,b,c - a,b,c - a,b,c - a,b,c - a,b,c,d - a,b,c,d,e - a,b - a,b - a,b - a,b,c - a,b - a,b</t>
  </si>
  <si>
    <t>Page 28</t>
  </si>
  <si>
    <t>Table 29/ 1</t>
  </si>
  <si>
    <t>Page 29</t>
  </si>
  <si>
    <t>Table 30/ 1</t>
  </si>
  <si>
    <t>Base: FBOs who know their FHRS rating and can order food through a third party, their own website, through social media, or any other online platform</t>
  </si>
  <si>
    <t>Columns Tested: a,b,c,d,e - a,b,c,d - a,b,c,d,e,f - a,b,c,d - a,b,c,d - a,b,c - a,b,c,d - a,b,c,d,e,f,g,h - a,b - a,b - a,b - a,b,c - a,b - a,b,c</t>
  </si>
  <si>
    <t>Page 30</t>
  </si>
  <si>
    <t>Table 31/ 1</t>
  </si>
  <si>
    <t>Base: FBOs who display their FHRS rating online</t>
  </si>
  <si>
    <t>Columns Tested: a,b,c,d - a,b,c,d - a,b,c,d,e - a,b,c,d - a,b,c,d - a,b,c - a,b,c,d - a,b,c,d,e,f - a,b - a,b - a,b - a,b - a,b,c - a,b - a,b,c</t>
  </si>
  <si>
    <t>Page 31</t>
  </si>
  <si>
    <t>Table 32/ 1</t>
  </si>
  <si>
    <t>Base: FBOs who display their FHRS rating online and take food orders through an online ordering function on their website</t>
  </si>
  <si>
    <t>Columns Tested: a,b,c,d - a,b,c,d - a,b,c,d,e - a,b,c,d - a,b,c,d - a,b,c - a,b,c,d - a,b,c,d,e,f - a,b - a,b - a,b - a,b,c - a,b,c</t>
  </si>
  <si>
    <t>Page 32</t>
  </si>
  <si>
    <t>Table 33/ 1</t>
  </si>
  <si>
    <t>Base: FBOs who display their FHRS rating online and take food orders through third party websites / apps</t>
  </si>
  <si>
    <t>Columns Tested: a,b,c,d - a,b,c,d - a,b,c,d,e - a,b,c,d - a,b,c,d - a,b,c - a,b,c - a,b,c,d,e - a,b - a,b - a,b - a,b,c - a,b</t>
  </si>
  <si>
    <t>Page 33</t>
  </si>
  <si>
    <t>Table 34/ 1</t>
  </si>
  <si>
    <t>Base: FBOs who display their FHRS rating online and take food orders through social media</t>
  </si>
  <si>
    <t>Columns Tested: a,b,c - a,b,c - a,b,c - a,b,c - a,b,c,d - a,b,c - a,b,c - a,b,c - a,b - a,b - a,b - a,b,c - a,b,c</t>
  </si>
  <si>
    <t>Page 34</t>
  </si>
  <si>
    <t>Table 35/ 1</t>
  </si>
  <si>
    <t>Base: FBOs who display their FHRS rating online and take food orders through other online platforms</t>
  </si>
  <si>
    <t>Columns Tested: a,b,c - a,b,c - a,b,c - a,b,c - a,b,c,d - a,b,c - a,b,c,d - a,b,c,d - a,b - a,b - a,b - a,b,c - a,b,c</t>
  </si>
  <si>
    <t>Page 35</t>
  </si>
  <si>
    <t>Table 36/ 1</t>
  </si>
  <si>
    <t>On your website (general)</t>
  </si>
  <si>
    <t>On the online ordering function on your website</t>
  </si>
  <si>
    <t>On a third-party website/app (e.g.,such as. JustEat, UberEATS or Deliveroo)</t>
  </si>
  <si>
    <t>On the online ordering function on social media (e.g. such as Instagram, X (formerly known as Twitter), or Facebook)</t>
  </si>
  <si>
    <t>Through any other online platform</t>
  </si>
  <si>
    <t>Page 36</t>
  </si>
  <si>
    <t>Table 37/ 1</t>
  </si>
  <si>
    <t>To show customers we take food hygiene seriously</t>
  </si>
  <si>
    <t>Transparency / To make customers aware of our rating</t>
  </si>
  <si>
    <t>We are proud of our rating</t>
  </si>
  <si>
    <t>It helps build trust</t>
  </si>
  <si>
    <t>It is a legal requirement</t>
  </si>
  <si>
    <t>It helps attract more customers</t>
  </si>
  <si>
    <t>Customers expect to see it online</t>
  </si>
  <si>
    <t>It improves our reputation</t>
  </si>
  <si>
    <t>Company policy / Head office decision</t>
  </si>
  <si>
    <t>It is automatically displayed by the platform we use (e.g. JustEat, Deliveroo)</t>
  </si>
  <si>
    <t>It gives us a competitive advantage over other businesses</t>
  </si>
  <si>
    <t>Page 37</t>
  </si>
  <si>
    <t>Table 38/ 1</t>
  </si>
  <si>
    <t>Base: FBOs displaying their rating on the online ordering function of social media</t>
  </si>
  <si>
    <t>Columns Tested: a,b,c - a,b,c - a,b,c - a,b,c - a,b,c,d - a,b,c - a,b,c - a,b,c - a,b - a,b - a,b,c - a,b,c</t>
  </si>
  <si>
    <t>Page 38</t>
  </si>
  <si>
    <t>Table 39/ 1</t>
  </si>
  <si>
    <t>Base: FBOs who do not use their rating online in any way</t>
  </si>
  <si>
    <t>*47%</t>
  </si>
  <si>
    <t>Columns Tested: a,b,c,d,e - a,b,c,d - a,b,c,d,e - a,b,c,d - a,b,c,d - a,b,c - a,b,c,d - a,b,c,d,e,f,g,h - a,b - a,b - a,b - a,b - a,b,c - a,b - a,b,c</t>
  </si>
  <si>
    <t>Page 39</t>
  </si>
  <si>
    <t>Table 40/ 1</t>
  </si>
  <si>
    <t>Base: FBOs who do not use their FHRS rating online, but would consider doing so</t>
  </si>
  <si>
    <t>Facebook / Messenger</t>
  </si>
  <si>
    <t>On a third-party website/app (e.g.such as. JustEat UberEATS or Deliveroo)</t>
  </si>
  <si>
    <t>On social media (unspecified / other)</t>
  </si>
  <si>
    <t>Google (unspecified)</t>
  </si>
  <si>
    <t>On the online ordering function on social media (e.g. such as Instagram, X (formerly known as Twitter) or Facebook)</t>
  </si>
  <si>
    <t>Booking agencies e.g. TripAdvisor/Booking.com</t>
  </si>
  <si>
    <t>Twitter, now known as X</t>
  </si>
  <si>
    <t>Another way</t>
  </si>
  <si>
    <t>Not applicable – business would not consider displaying rating on any online platform/no need for online platforms</t>
  </si>
  <si>
    <t>Summary: Any social media</t>
  </si>
  <si>
    <t>Page 40</t>
  </si>
  <si>
    <t>Table 41/ 1</t>
  </si>
  <si>
    <t>Base: FBOs who do not display their rating online</t>
  </si>
  <si>
    <t>If it helped improve our reputation or attract more customers</t>
  </si>
  <si>
    <t>If we received a better Food Hygiene Rating</t>
  </si>
  <si>
    <t>If we had a website / online ordering platform</t>
  </si>
  <si>
    <t>It is a good thing to do / Encouraged by this survey</t>
  </si>
  <si>
    <t>If it was relevant to our business</t>
  </si>
  <si>
    <t>If the owner / head office told us to</t>
  </si>
  <si>
    <t>If customers asked or expected to see it online</t>
  </si>
  <si>
    <t>If it was the law</t>
  </si>
  <si>
    <t>If we had technical support or guidance on how to do it</t>
  </si>
  <si>
    <t>If we had time / got round to it</t>
  </si>
  <si>
    <t>If the rating system felt fairer</t>
  </si>
  <si>
    <t>If there were fines or penalties for not displaying it</t>
  </si>
  <si>
    <t>Nothing would encourage me to display my rating online</t>
  </si>
  <si>
    <t>Page 41</t>
  </si>
  <si>
    <t>Table 42/ 1</t>
  </si>
  <si>
    <t>Base: FBOs who know their  FHRS rating</t>
  </si>
  <si>
    <t>Very good thing</t>
  </si>
  <si>
    <t>*49%</t>
  </si>
  <si>
    <t>Fairly good thing</t>
  </si>
  <si>
    <t>Neither a good nor a bad thing</t>
  </si>
  <si>
    <t>Fairly bad thing</t>
  </si>
  <si>
    <t>Very bad thing</t>
  </si>
  <si>
    <t>Summary: Good thing</t>
  </si>
  <si>
    <t>Summary: Bad thing</t>
  </si>
  <si>
    <t>Page 42</t>
  </si>
  <si>
    <t>Table 43/ 1</t>
  </si>
  <si>
    <t>Base: FBOs who own their ordering facility or use social media for ordering, but do not display FHRS on it</t>
  </si>
  <si>
    <t>We have not thought to do it before</t>
  </si>
  <si>
    <t>We're unable to do this on our website / social media accounts</t>
  </si>
  <si>
    <t>We just have not got round to doing it</t>
  </si>
  <si>
    <t>We don't have the technical facilities and/or skills to do this</t>
  </si>
  <si>
    <t>Columns Tested: a,b,c - a,b,c - a,b,c - a,b,c - a,b,c - a,b,c - a,b,c,d - a,b,c,d - a,b - a,b - a,b - a,b - a,b</t>
  </si>
  <si>
    <t>Page 43</t>
  </si>
  <si>
    <t>Table 44/ 1</t>
  </si>
  <si>
    <t>Very important</t>
  </si>
  <si>
    <t>Fairly important</t>
  </si>
  <si>
    <t>Neither important nor unimportant</t>
  </si>
  <si>
    <t>Fairly unimportant</t>
  </si>
  <si>
    <t>Very unimportant</t>
  </si>
  <si>
    <t>Summary: Important</t>
  </si>
  <si>
    <t>Summary: Not important</t>
  </si>
  <si>
    <t>Page 44</t>
  </si>
  <si>
    <t>Table 45/ 1</t>
  </si>
  <si>
    <t>Strongly agree</t>
  </si>
  <si>
    <t>Agree</t>
  </si>
  <si>
    <t>Neither agree nor disagree</t>
  </si>
  <si>
    <t>Disagree</t>
  </si>
  <si>
    <t>Strongly disagree</t>
  </si>
  <si>
    <t>Summary: Agree</t>
  </si>
  <si>
    <t>Summary: Disagree</t>
  </si>
  <si>
    <t>Page 45</t>
  </si>
  <si>
    <t>Table 46/ 1</t>
  </si>
  <si>
    <t>Page 46</t>
  </si>
  <si>
    <t>Table 47/ 1</t>
  </si>
  <si>
    <t>Page 47</t>
  </si>
  <si>
    <t>Table 48/ 1</t>
  </si>
  <si>
    <t>Page 48</t>
  </si>
  <si>
    <t>Table 49/ 1</t>
  </si>
  <si>
    <t>Page 49</t>
  </si>
  <si>
    <t>Table 50/ 1</t>
  </si>
  <si>
    <t>Page 50</t>
  </si>
  <si>
    <t>Table 51/ 1</t>
  </si>
  <si>
    <t>Page 51</t>
  </si>
  <si>
    <t>Table 52/ 1</t>
  </si>
  <si>
    <t>Page 52</t>
  </si>
  <si>
    <t>Table 53/ 1</t>
  </si>
  <si>
    <t>Page 53</t>
  </si>
  <si>
    <t>Table 54/ 1</t>
  </si>
  <si>
    <t>I am proud of my business' Food Hygiene Rating</t>
  </si>
  <si>
    <t>Having a good Food Hygiene Rating is attractive to customers</t>
  </si>
  <si>
    <t>I/We work hard to maintain/improve our hygiene rating</t>
  </si>
  <si>
    <t>Displaying my Food Hygiene Rating improves the reputation of my business</t>
  </si>
  <si>
    <t>Displaying my Food Hygiene Rating gives my business more customers</t>
  </si>
  <si>
    <t>Displaying my Food Hygiene Rating shows customers that we take food hygiene seriously</t>
  </si>
  <si>
    <t>Having a higher rating gives me a competitive advantage over businesses that have lower ratings</t>
  </si>
  <si>
    <t>Displaying my Food Hygiene Rating helps inform customers about our hygiene standards</t>
  </si>
  <si>
    <t>I feel my rating reflects the actual hygiene standards of my business</t>
  </si>
  <si>
    <t>Page 54</t>
  </si>
  <si>
    <t>Table 55/ 1</t>
  </si>
  <si>
    <t>Yes, I can remember receiving this letter or report</t>
  </si>
  <si>
    <t>No, I cannot remember receiving this letter or report</t>
  </si>
  <si>
    <t>Page 55</t>
  </si>
  <si>
    <t>Table 56/ 1</t>
  </si>
  <si>
    <t>Base: FBOs who have FHRS - FHRS rating of 0-4 only</t>
  </si>
  <si>
    <t>Page 56</t>
  </si>
  <si>
    <t>Table 57/ 1</t>
  </si>
  <si>
    <t>Base: FBOs who received letter or report and have FHRS rating of 4 or less</t>
  </si>
  <si>
    <t>Page 57</t>
  </si>
  <si>
    <t>Table 58/ 1</t>
  </si>
  <si>
    <t>Yes, I am aware</t>
  </si>
  <si>
    <t>No, I am not aware</t>
  </si>
  <si>
    <t>Page 58</t>
  </si>
  <si>
    <t>Table 59/ 1</t>
  </si>
  <si>
    <t>Page 59</t>
  </si>
  <si>
    <t>Table 60/ 1</t>
  </si>
  <si>
    <t>Page 60</t>
  </si>
  <si>
    <t>Table 61/ 1</t>
  </si>
  <si>
    <t>A 'right to reply'?</t>
  </si>
  <si>
    <t>An appeal?</t>
  </si>
  <si>
    <t>A re-rating?</t>
  </si>
  <si>
    <t>Page 61</t>
  </si>
  <si>
    <t>Table 62/ 1</t>
  </si>
  <si>
    <t>Page 62</t>
  </si>
  <si>
    <t>Table 63/ 1</t>
  </si>
  <si>
    <t>Page 63</t>
  </si>
  <si>
    <t>Table 64/ 1</t>
  </si>
  <si>
    <t>Page 64</t>
  </si>
  <si>
    <t>Table 65/ 1</t>
  </si>
  <si>
    <t>Page 65</t>
  </si>
  <si>
    <t>Table 66/ 1</t>
  </si>
  <si>
    <t>Base: FBOs who received letter or report</t>
  </si>
  <si>
    <t>Page 66</t>
  </si>
  <si>
    <t>Table 67/ 1</t>
  </si>
  <si>
    <t>Base: FBOs who have FHRS rating of 4 or below and aware of ability to appeal the rating</t>
  </si>
  <si>
    <t>Page 67</t>
  </si>
  <si>
    <t>Table 68/ 1</t>
  </si>
  <si>
    <t>Base: FBOs who have FHRS rating of 4 or below and were not satisfied their rating, but did not appeal their rating</t>
  </si>
  <si>
    <t>Accepted the rating</t>
  </si>
  <si>
    <t>The fees are too high</t>
  </si>
  <si>
    <t>There is no point until we've made relevant changes</t>
  </si>
  <si>
    <t>We will wait until our next inspection</t>
  </si>
  <si>
    <t>I didn't want to spend the time doing it/ lack of time</t>
  </si>
  <si>
    <t>Rating not low enough to apply</t>
  </si>
  <si>
    <t>I don't think the rating system is fair</t>
  </si>
  <si>
    <t>We have other priorities</t>
  </si>
  <si>
    <t>I applied for a re-rating inspection instead as I did not meet the criteria for making an appeal</t>
  </si>
  <si>
    <t>It does not matter enough</t>
  </si>
  <si>
    <t>I did not think we would get a higher rating</t>
  </si>
  <si>
    <t>I didn't have enough information on how to apply for an appeal</t>
  </si>
  <si>
    <t>I don't understand how appeals work</t>
  </si>
  <si>
    <t>We went with a different approach (i.e. applied for an appeal/right to reply)</t>
  </si>
  <si>
    <t>Columns Tested: a,b,c,d,e - a,b,c,d - a,b,c,d,e - a,b,c - a,b,c,d - a,b,c - a,b,c,d - a,b,c,d - a,b - a,b - a,b - a,b,c - a,b</t>
  </si>
  <si>
    <t>Page 68</t>
  </si>
  <si>
    <t>Table 69/ 1</t>
  </si>
  <si>
    <t>Base: FBOs who have FHRS rating of 4 or below and aware of right to reply</t>
  </si>
  <si>
    <t>Page 69</t>
  </si>
  <si>
    <t>Table 70/ 1</t>
  </si>
  <si>
    <t>Base: FBOs who have FHRS rating of 4 or below and were not satisfied with their rating, but did not exercise right to reply</t>
  </si>
  <si>
    <t>I didn't want to spend the time doing it /lack of time</t>
  </si>
  <si>
    <t>I wasn't aware it was an option</t>
  </si>
  <si>
    <t>Used a different safeguard instead (i.e. applied for an appeal/re-rating)</t>
  </si>
  <si>
    <t>Didn't think it was necessary</t>
  </si>
  <si>
    <t>Cost is too high</t>
  </si>
  <si>
    <t>The scheme is not relevant to our business</t>
  </si>
  <si>
    <t>I do not think my reply would be published</t>
  </si>
  <si>
    <t>Columns Tested: a,b,c,d,e - a,b,c,d - a,b,c,d,e - a,b,c - a,b,c,d - a,b,c - a,b,c,d - a,b,c,d - a,b - a,b - a,b - a,b - a,b - a,b</t>
  </si>
  <si>
    <t>Page 70</t>
  </si>
  <si>
    <t>Table 71/ 1</t>
  </si>
  <si>
    <t>Base: FBOs who have FHRS rating of 4 or below and aware of ability to apply for re-rating</t>
  </si>
  <si>
    <t>Page 71</t>
  </si>
  <si>
    <t>Table 72/ 1</t>
  </si>
  <si>
    <t>Base: FBOs who have FHRS rating of 4 or below and were not satisfied with their rating, but did not apply for re-rating</t>
  </si>
  <si>
    <t>The fees are too high/because we have to pay for it</t>
  </si>
  <si>
    <t>Rating is not low enough to apply</t>
  </si>
  <si>
    <t>Waiting for re-inspection / re-inspection completed and waiting for results</t>
  </si>
  <si>
    <t>Used a different safeguard instead (i.e. applied for an appeal/ exercised right to reply)</t>
  </si>
  <si>
    <t>I do not like the rating system</t>
  </si>
  <si>
    <t>We have other priorities right now</t>
  </si>
  <si>
    <t>Haven't made all changes suggested</t>
  </si>
  <si>
    <t>Columns Tested: a,b,c,d,e - a,b,c,d - a,b,c,d - a,b,c - a,b,c,d - a,b,c - a,b,c,d - a,b,c,d - a,b - a,b - a,b - a,b,c - a,b</t>
  </si>
  <si>
    <t>Page 72</t>
  </si>
  <si>
    <t>Table 73/ 1</t>
  </si>
  <si>
    <t>Base: FBOs who have FHRS and are in Wales/NI</t>
  </si>
  <si>
    <t>Page 73</t>
  </si>
  <si>
    <t>Table 74/ 1</t>
  </si>
  <si>
    <t>Page 74</t>
  </si>
  <si>
    <t>Table 75/ 1</t>
  </si>
  <si>
    <t>Base: FBOs who think it is not a good thing that it is a legal requirement to display FHRS in Wales/NI</t>
  </si>
  <si>
    <t>It's unfair to some businesses</t>
  </si>
  <si>
    <t>Flaws in the way businesses are scored</t>
  </si>
  <si>
    <t>Some businesses don't comply with regulations</t>
  </si>
  <si>
    <t>Columns Tested: a,b - a,b - a,b,c - a,b,c - a,b,c - a,b - a,b - a,b,c - a,b - a,b - a,b - a,b</t>
  </si>
  <si>
    <t>Page 75</t>
  </si>
  <si>
    <t>Table 76/ 1</t>
  </si>
  <si>
    <t>Base: FBOs in Wales/NI who think it would be neither a good nor bad thing that it is a legal requirement to display FHRS</t>
  </si>
  <si>
    <t>Customers don't pay attention to the score</t>
  </si>
  <si>
    <t>Bad because people don't understand your score</t>
  </si>
  <si>
    <t>It makes no difference – we do it anyway</t>
  </si>
  <si>
    <t>Puts additional burden on businesses</t>
  </si>
  <si>
    <t>Not relevant to business</t>
  </si>
  <si>
    <t>Should not be forced to do it</t>
  </si>
  <si>
    <t>There's nowhere suitable to show the sticker</t>
  </si>
  <si>
    <t>There should be a grace period / more support to improve</t>
  </si>
  <si>
    <t>Columns Tested: a,b,c,d - a,b,c,d - a,b,c,d,e - a,b,c,d - a,b,c,d - a,b,c - a,b,c,d - a,b,c,d,e - a,b - a,b - a,b - a,b - a,b,c - a,b</t>
  </si>
  <si>
    <t>Page 76</t>
  </si>
  <si>
    <t>Table 77/ 1</t>
  </si>
  <si>
    <t>Base: FBOs who think it is good thing that it is a legal requirement to display FHRS in Wales/NI</t>
  </si>
  <si>
    <t>Helps customers decide where's safe to eat / buy</t>
  </si>
  <si>
    <t>It's important for us to be transparent with customers about the hygiene of the site</t>
  </si>
  <si>
    <t>It helps drive standards / drive businesses maintain their high standard</t>
  </si>
  <si>
    <t>Show customers businesses care / have high standards</t>
  </si>
  <si>
    <t>Ensure trust / confidence among customers</t>
  </si>
  <si>
    <t>Good for business</t>
  </si>
  <si>
    <t>It should be made a legal requirement</t>
  </si>
  <si>
    <t>Rating doesn't always reflect fairly on business</t>
  </si>
  <si>
    <t>Customers don't always look for it</t>
  </si>
  <si>
    <t>Columns Tested: a,b,c,d,e - a,b,c,d - a,b,c,d,e,f - a,b,c,d - a,b,c,d - a,b,c - a,b,c,d - a,b,c,d,e,f,g,h - a,b - a,b - a,b - a,b - a,b,c - a,b</t>
  </si>
  <si>
    <t>Page 77</t>
  </si>
  <si>
    <t>Table 78/ 1</t>
  </si>
  <si>
    <t>I am supportive of it / it's a good thing</t>
  </si>
  <si>
    <t>Benefits customers e.g. transparency / confidence / peace of mind / protection</t>
  </si>
  <si>
    <t>It indicates that we are compliant / maintain appropriate standards</t>
  </si>
  <si>
    <t>It impacts the business e.g. reputation, sales, branding</t>
  </si>
  <si>
    <t>Not relevant to every business</t>
  </si>
  <si>
    <t>Not necessary to have a law / don't agree</t>
  </si>
  <si>
    <t>We already do this</t>
  </si>
  <si>
    <t>No choice if it is the law / we would comply</t>
  </si>
  <si>
    <t>Concerns about the cost / complexity of carrying this out</t>
  </si>
  <si>
    <t>Scoring should fairly represent the business e.g. low scores often due to paperwork not poor hygiene</t>
  </si>
  <si>
    <t>Depends on the score</t>
  </si>
  <si>
    <t>Reflects increase in online ordering</t>
  </si>
  <si>
    <t>I do not have an online platform (e.g. website, social media, or other online platforms e.g. Deliveroo)</t>
  </si>
  <si>
    <t>Page 78</t>
  </si>
  <si>
    <t>Table 79/ 1</t>
  </si>
  <si>
    <t>Restaurants and takeaways' own online ordering facilities</t>
  </si>
  <si>
    <t>Restaurants and takeaways' own websites</t>
  </si>
  <si>
    <t>Takeaway ordering aggregators or apps (e.g. Just Eat, UberEATS, Deliveroo)</t>
  </si>
  <si>
    <t>Hotels' and guest houses' own websites where they serve or supply food</t>
  </si>
  <si>
    <t>Restaurant table booking sites (e.g. OpenTable, Bookatable)</t>
  </si>
  <si>
    <t>Supermarket websites</t>
  </si>
  <si>
    <t>Accommodation booking websites (e.g. Booking.com, Trivago, Expedia)</t>
  </si>
  <si>
    <t>Social media (such as Facebook, Instagram and X (formerly known as Twitter))</t>
  </si>
  <si>
    <t>All of the above</t>
  </si>
  <si>
    <t>None of the above</t>
  </si>
  <si>
    <t>Page 79</t>
  </si>
  <si>
    <t>Table 80/ 1</t>
  </si>
  <si>
    <t>Yes, I am aware of guidance or tools from the FSA</t>
  </si>
  <si>
    <t>Yes, but I'm not sure if it was from the FSA</t>
  </si>
  <si>
    <t>No, I am not aware of any guidance or tools</t>
  </si>
  <si>
    <t>Page 80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5" x14ac:knownFonts="1">
    <font>
      <sz val="10"/>
      <color theme="1"/>
      <name val="arial"/>
    </font>
    <font>
      <sz val="12"/>
      <color theme="1"/>
      <name val="arial"/>
    </font>
    <font>
      <b/>
      <u/>
      <sz val="10"/>
      <color rgb="FF0000FF"/>
      <name val="arial"/>
    </font>
    <font>
      <b/>
      <sz val="10"/>
      <color theme="1"/>
      <name val="arial"/>
    </font>
    <font>
      <u/>
      <sz val="10"/>
      <color rgb="FF0000FF"/>
      <name val="arial"/>
    </font>
  </fonts>
  <fills count="3">
    <fill>
      <patternFill patternType="none"/>
    </fill>
    <fill>
      <patternFill patternType="gray125"/>
    </fill>
    <fill>
      <patternFill patternType="solid">
        <fgColor rgb="FFC0C0C0"/>
      </patternFill>
    </fill>
  </fills>
  <borders count="7">
    <border>
      <left/>
      <right/>
      <top/>
      <bottom/>
      <diagonal/>
    </border>
    <border>
      <left style="thin">
        <color auto="1"/>
      </left>
      <right/>
      <top style="thin">
        <color auto="1"/>
      </top>
      <bottom/>
      <diagonal/>
    </border>
    <border>
      <left/>
      <right/>
      <top style="thin">
        <color auto="1"/>
      </top>
      <bottom/>
      <diagonal/>
    </border>
    <border>
      <left/>
      <right style="thin">
        <color auto="1"/>
      </right>
      <top style="thin">
        <color auto="1"/>
      </top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</borders>
  <cellStyleXfs count="1">
    <xf numFmtId="0" fontId="0" fillId="0" borderId="0">
      <alignment horizontal="right"/>
    </xf>
  </cellStyleXfs>
  <cellXfs count="14">
    <xf numFmtId="0" fontId="0" fillId="0" borderId="0" xfId="0">
      <alignment horizontal="right"/>
    </xf>
    <xf numFmtId="0" fontId="0" fillId="0" borderId="0" xfId="0" applyAlignment="1">
      <alignment horizontal="left"/>
    </xf>
    <xf numFmtId="0" fontId="1" fillId="0" borderId="0" xfId="0" applyFont="1" applyAlignment="1">
      <alignment horizontal="left"/>
    </xf>
    <xf numFmtId="0" fontId="2" fillId="0" borderId="0" xfId="0" applyFont="1" applyAlignment="1">
      <alignment horizontal="left"/>
    </xf>
    <xf numFmtId="0" fontId="3" fillId="0" borderId="0" xfId="0" applyFont="1" applyAlignment="1">
      <alignment horizontal="left"/>
    </xf>
    <xf numFmtId="0" fontId="4" fillId="0" borderId="0" xfId="0" applyFont="1" applyAlignment="1">
      <alignment horizontal="left"/>
    </xf>
    <xf numFmtId="0" fontId="3" fillId="0" borderId="0" xfId="0" applyFont="1">
      <alignment horizontal="right"/>
    </xf>
    <xf numFmtId="0" fontId="3" fillId="2" borderId="1" xfId="0" applyFont="1" applyFill="1" applyBorder="1" applyAlignment="1">
      <alignment horizontal="centerContinuous" wrapText="1"/>
    </xf>
    <xf numFmtId="0" fontId="3" fillId="2" borderId="2" xfId="0" applyFont="1" applyFill="1" applyBorder="1" applyAlignment="1">
      <alignment horizontal="centerContinuous" wrapText="1"/>
    </xf>
    <xf numFmtId="0" fontId="3" fillId="2" borderId="3" xfId="0" applyFont="1" applyFill="1" applyBorder="1" applyAlignment="1">
      <alignment horizontal="centerContinuous" wrapText="1"/>
    </xf>
    <xf numFmtId="0" fontId="3" fillId="2" borderId="4" xfId="0" applyFont="1" applyFill="1" applyBorder="1">
      <alignment horizontal="right"/>
    </xf>
    <xf numFmtId="0" fontId="3" fillId="2" borderId="5" xfId="0" applyFont="1" applyFill="1" applyBorder="1">
      <alignment horizontal="right"/>
    </xf>
    <xf numFmtId="9" fontId="0" fillId="0" borderId="0" xfId="0" applyNumberFormat="1">
      <alignment horizontal="right"/>
    </xf>
    <xf numFmtId="0" fontId="3" fillId="2" borderId="6" xfId="0" applyFont="1" applyFill="1" applyBorder="1" applyAlignment="1">
      <alignment horizontal="centerContinuous" wrapText="1"/>
    </xf>
  </cellXfs>
  <cellStyles count="1">
    <cellStyle name="Normal" xfId="0" builtinId="0" customBuiltin="1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worksheet" Target="worksheets/sheet63.xml"/><Relationship Id="rId68" Type="http://schemas.openxmlformats.org/officeDocument/2006/relationships/worksheet" Target="worksheets/sheet68.xml"/><Relationship Id="rId84" Type="http://schemas.openxmlformats.org/officeDocument/2006/relationships/sharedStrings" Target="sharedStrings.xml"/><Relationship Id="rId16" Type="http://schemas.openxmlformats.org/officeDocument/2006/relationships/worksheet" Target="worksheets/sheet16.xml"/><Relationship Id="rId11" Type="http://schemas.openxmlformats.org/officeDocument/2006/relationships/worksheet" Target="worksheets/sheet11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74" Type="http://schemas.openxmlformats.org/officeDocument/2006/relationships/worksheet" Target="worksheets/sheet74.xml"/><Relationship Id="rId79" Type="http://schemas.openxmlformats.org/officeDocument/2006/relationships/worksheet" Target="worksheets/sheet79.xml"/><Relationship Id="rId5" Type="http://schemas.openxmlformats.org/officeDocument/2006/relationships/worksheet" Target="worksheets/sheet5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worksheet" Target="worksheets/sheet64.xml"/><Relationship Id="rId69" Type="http://schemas.openxmlformats.org/officeDocument/2006/relationships/worksheet" Target="worksheets/sheet69.xml"/><Relationship Id="rId77" Type="http://schemas.openxmlformats.org/officeDocument/2006/relationships/worksheet" Target="worksheets/sheet77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80" Type="http://schemas.openxmlformats.org/officeDocument/2006/relationships/worksheet" Target="worksheets/sheet80.xml"/><Relationship Id="rId85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worksheet" Target="worksheets/sheet67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worksheet" Target="worksheets/sheet62.xml"/><Relationship Id="rId70" Type="http://schemas.openxmlformats.org/officeDocument/2006/relationships/worksheet" Target="worksheets/sheet70.xml"/><Relationship Id="rId75" Type="http://schemas.openxmlformats.org/officeDocument/2006/relationships/worksheet" Target="worksheets/sheet75.xml"/><Relationship Id="rId83" Type="http://schemas.openxmlformats.org/officeDocument/2006/relationships/styles" Target="styles.xml"/><Relationship Id="rId88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worksheet" Target="worksheets/sheet60.xml"/><Relationship Id="rId65" Type="http://schemas.openxmlformats.org/officeDocument/2006/relationships/worksheet" Target="worksheets/sheet65.xml"/><Relationship Id="rId73" Type="http://schemas.openxmlformats.org/officeDocument/2006/relationships/worksheet" Target="worksheets/sheet73.xml"/><Relationship Id="rId78" Type="http://schemas.openxmlformats.org/officeDocument/2006/relationships/worksheet" Target="worksheets/sheet78.xml"/><Relationship Id="rId81" Type="http://schemas.openxmlformats.org/officeDocument/2006/relationships/worksheet" Target="worksheets/sheet81.xml"/><Relationship Id="rId86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76" Type="http://schemas.openxmlformats.org/officeDocument/2006/relationships/worksheet" Target="worksheets/sheet76.xml"/><Relationship Id="rId7" Type="http://schemas.openxmlformats.org/officeDocument/2006/relationships/worksheet" Target="worksheets/sheet7.xml"/><Relationship Id="rId71" Type="http://schemas.openxmlformats.org/officeDocument/2006/relationships/worksheet" Target="worksheets/sheet71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4" Type="http://schemas.openxmlformats.org/officeDocument/2006/relationships/worksheet" Target="worksheets/sheet24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66" Type="http://schemas.openxmlformats.org/officeDocument/2006/relationships/worksheet" Target="worksheets/sheet66.xml"/><Relationship Id="rId87" Type="http://schemas.openxmlformats.org/officeDocument/2006/relationships/customXml" Target="../customXml/item3.xml"/><Relationship Id="rId61" Type="http://schemas.openxmlformats.org/officeDocument/2006/relationships/worksheet" Target="worksheets/sheet61.xml"/><Relationship Id="rId82" Type="http://schemas.openxmlformats.org/officeDocument/2006/relationships/theme" Target="theme/theme1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C244"/>
  <sheetViews>
    <sheetView topLeftCell="B124" zoomScaleNormal="100" workbookViewId="0">
      <selection activeCell="B163" sqref="B163"/>
    </sheetView>
  </sheetViews>
  <sheetFormatPr defaultColWidth="9.1796875" defaultRowHeight="12.5" x14ac:dyDescent="0.25"/>
  <cols>
    <col min="1" max="1" width="0" style="1" hidden="1" customWidth="1"/>
    <col min="2" max="2" width="27.81640625" style="1" customWidth="1"/>
    <col min="3" max="3" width="249.54296875" style="1" customWidth="1"/>
    <col min="4" max="4" width="9.1796875" style="1" customWidth="1"/>
    <col min="5" max="16384" width="9.1796875" style="1"/>
  </cols>
  <sheetData>
    <row r="1" spans="1:3" ht="15.5" x14ac:dyDescent="0.35">
      <c r="A1" s="1" t="s">
        <v>0</v>
      </c>
      <c r="B1" s="2" t="s">
        <v>1</v>
      </c>
    </row>
    <row r="4" spans="1:3" ht="13" x14ac:dyDescent="0.3">
      <c r="A4" s="1" t="s">
        <v>2</v>
      </c>
      <c r="B4" s="3" t="s">
        <v>3</v>
      </c>
      <c r="C4" s="4" t="s">
        <v>4</v>
      </c>
    </row>
    <row r="5" spans="1:3" x14ac:dyDescent="0.25">
      <c r="A5" s="1" t="s">
        <v>5</v>
      </c>
      <c r="C5" s="1" t="s">
        <v>6</v>
      </c>
    </row>
    <row r="7" spans="1:3" ht="13" x14ac:dyDescent="0.3">
      <c r="A7" s="1" t="s">
        <v>2</v>
      </c>
      <c r="B7" s="3" t="s">
        <v>7</v>
      </c>
      <c r="C7" s="4" t="s">
        <v>8</v>
      </c>
    </row>
    <row r="8" spans="1:3" x14ac:dyDescent="0.25">
      <c r="A8" s="1" t="s">
        <v>5</v>
      </c>
      <c r="C8" s="1" t="s">
        <v>9</v>
      </c>
    </row>
    <row r="10" spans="1:3" ht="13" x14ac:dyDescent="0.3">
      <c r="A10" s="1" t="s">
        <v>2</v>
      </c>
      <c r="B10" s="3" t="s">
        <v>10</v>
      </c>
      <c r="C10" s="4" t="s">
        <v>11</v>
      </c>
    </row>
    <row r="11" spans="1:3" x14ac:dyDescent="0.25">
      <c r="A11" s="1" t="s">
        <v>5</v>
      </c>
      <c r="C11" s="1" t="s">
        <v>9</v>
      </c>
    </row>
    <row r="13" spans="1:3" ht="13" x14ac:dyDescent="0.3">
      <c r="A13" s="1" t="s">
        <v>2</v>
      </c>
      <c r="B13" s="3" t="s">
        <v>12</v>
      </c>
      <c r="C13" s="4" t="s">
        <v>13</v>
      </c>
    </row>
    <row r="14" spans="1:3" x14ac:dyDescent="0.25">
      <c r="A14" s="1" t="s">
        <v>5</v>
      </c>
      <c r="C14" s="1" t="s">
        <v>9</v>
      </c>
    </row>
    <row r="16" spans="1:3" ht="13" x14ac:dyDescent="0.3">
      <c r="A16" s="1" t="s">
        <v>2</v>
      </c>
      <c r="B16" s="3" t="s">
        <v>14</v>
      </c>
      <c r="C16" s="4" t="s">
        <v>15</v>
      </c>
    </row>
    <row r="17" spans="1:3" x14ac:dyDescent="0.25">
      <c r="A17" s="1" t="s">
        <v>5</v>
      </c>
      <c r="C17" s="1" t="s">
        <v>9</v>
      </c>
    </row>
    <row r="19" spans="1:3" ht="13" x14ac:dyDescent="0.3">
      <c r="A19" s="1" t="s">
        <v>2</v>
      </c>
      <c r="B19" s="3" t="s">
        <v>16</v>
      </c>
      <c r="C19" s="4" t="s">
        <v>17</v>
      </c>
    </row>
    <row r="20" spans="1:3" x14ac:dyDescent="0.25">
      <c r="A20" s="1" t="s">
        <v>5</v>
      </c>
      <c r="C20" s="1" t="s">
        <v>9</v>
      </c>
    </row>
    <row r="22" spans="1:3" ht="13" x14ac:dyDescent="0.3">
      <c r="A22" s="1" t="s">
        <v>2</v>
      </c>
      <c r="B22" s="3" t="s">
        <v>18</v>
      </c>
      <c r="C22" s="4" t="s">
        <v>19</v>
      </c>
    </row>
    <row r="23" spans="1:3" x14ac:dyDescent="0.25">
      <c r="A23" s="1" t="s">
        <v>5</v>
      </c>
      <c r="C23" s="1" t="s">
        <v>9</v>
      </c>
    </row>
    <row r="25" spans="1:3" ht="13" x14ac:dyDescent="0.3">
      <c r="A25" s="1" t="s">
        <v>2</v>
      </c>
      <c r="B25" s="3" t="s">
        <v>20</v>
      </c>
      <c r="C25" s="4" t="s">
        <v>21</v>
      </c>
    </row>
    <row r="26" spans="1:3" x14ac:dyDescent="0.25">
      <c r="A26" s="1" t="s">
        <v>5</v>
      </c>
      <c r="C26" s="1" t="s">
        <v>9</v>
      </c>
    </row>
    <row r="28" spans="1:3" ht="13" x14ac:dyDescent="0.3">
      <c r="A28" s="1" t="s">
        <v>2</v>
      </c>
      <c r="B28" s="3" t="s">
        <v>22</v>
      </c>
      <c r="C28" s="4" t="s">
        <v>23</v>
      </c>
    </row>
    <row r="29" spans="1:3" x14ac:dyDescent="0.25">
      <c r="A29" s="1" t="s">
        <v>5</v>
      </c>
      <c r="C29" s="1" t="s">
        <v>9</v>
      </c>
    </row>
    <row r="31" spans="1:3" ht="13" x14ac:dyDescent="0.3">
      <c r="A31" s="1" t="s">
        <v>2</v>
      </c>
      <c r="B31" s="3" t="s">
        <v>24</v>
      </c>
      <c r="C31" s="4" t="s">
        <v>25</v>
      </c>
    </row>
    <row r="32" spans="1:3" x14ac:dyDescent="0.25">
      <c r="A32" s="1" t="s">
        <v>5</v>
      </c>
      <c r="C32" s="1" t="s">
        <v>26</v>
      </c>
    </row>
    <row r="34" spans="1:3" ht="13" x14ac:dyDescent="0.3">
      <c r="A34" s="1" t="s">
        <v>2</v>
      </c>
      <c r="B34" s="3" t="s">
        <v>27</v>
      </c>
      <c r="C34" s="4" t="s">
        <v>28</v>
      </c>
    </row>
    <row r="35" spans="1:3" x14ac:dyDescent="0.25">
      <c r="A35" s="1" t="s">
        <v>5</v>
      </c>
      <c r="C35" s="1" t="s">
        <v>29</v>
      </c>
    </row>
    <row r="37" spans="1:3" ht="13" x14ac:dyDescent="0.3">
      <c r="A37" s="1" t="s">
        <v>2</v>
      </c>
      <c r="B37" s="3" t="s">
        <v>30</v>
      </c>
      <c r="C37" s="4" t="s">
        <v>31</v>
      </c>
    </row>
    <row r="38" spans="1:3" x14ac:dyDescent="0.25">
      <c r="A38" s="1" t="s">
        <v>5</v>
      </c>
      <c r="C38" s="1" t="s">
        <v>32</v>
      </c>
    </row>
    <row r="40" spans="1:3" ht="13" x14ac:dyDescent="0.3">
      <c r="A40" s="1" t="s">
        <v>2</v>
      </c>
      <c r="B40" s="3" t="s">
        <v>33</v>
      </c>
      <c r="C40" s="4" t="s">
        <v>34</v>
      </c>
    </row>
    <row r="41" spans="1:3" x14ac:dyDescent="0.25">
      <c r="A41" s="1" t="s">
        <v>5</v>
      </c>
      <c r="C41" s="1" t="s">
        <v>9</v>
      </c>
    </row>
    <row r="43" spans="1:3" ht="13" x14ac:dyDescent="0.3">
      <c r="A43" s="1" t="s">
        <v>2</v>
      </c>
      <c r="B43" s="3" t="s">
        <v>35</v>
      </c>
      <c r="C43" s="4" t="s">
        <v>36</v>
      </c>
    </row>
    <row r="44" spans="1:3" x14ac:dyDescent="0.25">
      <c r="A44" s="1" t="s">
        <v>5</v>
      </c>
      <c r="C44" s="1" t="s">
        <v>9</v>
      </c>
    </row>
    <row r="46" spans="1:3" ht="13" x14ac:dyDescent="0.3">
      <c r="A46" s="1" t="s">
        <v>2</v>
      </c>
      <c r="B46" s="3" t="s">
        <v>37</v>
      </c>
      <c r="C46" s="4" t="s">
        <v>38</v>
      </c>
    </row>
    <row r="47" spans="1:3" x14ac:dyDescent="0.25">
      <c r="A47" s="1" t="s">
        <v>5</v>
      </c>
      <c r="C47" s="1" t="s">
        <v>39</v>
      </c>
    </row>
    <row r="49" spans="1:3" ht="13" x14ac:dyDescent="0.3">
      <c r="A49" s="1" t="s">
        <v>2</v>
      </c>
      <c r="B49" s="3" t="s">
        <v>40</v>
      </c>
      <c r="C49" s="4" t="s">
        <v>41</v>
      </c>
    </row>
    <row r="50" spans="1:3" x14ac:dyDescent="0.25">
      <c r="A50" s="1" t="s">
        <v>5</v>
      </c>
      <c r="C50" s="1" t="s">
        <v>42</v>
      </c>
    </row>
    <row r="52" spans="1:3" ht="13" x14ac:dyDescent="0.3">
      <c r="A52" s="1" t="s">
        <v>2</v>
      </c>
      <c r="B52" s="3" t="s">
        <v>43</v>
      </c>
      <c r="C52" s="4" t="s">
        <v>44</v>
      </c>
    </row>
    <row r="53" spans="1:3" x14ac:dyDescent="0.25">
      <c r="A53" s="1" t="s">
        <v>5</v>
      </c>
      <c r="C53" s="1" t="s">
        <v>45</v>
      </c>
    </row>
    <row r="55" spans="1:3" ht="13" x14ac:dyDescent="0.3">
      <c r="A55" s="1" t="s">
        <v>2</v>
      </c>
      <c r="B55" s="3" t="s">
        <v>46</v>
      </c>
      <c r="C55" s="4" t="s">
        <v>47</v>
      </c>
    </row>
    <row r="56" spans="1:3" x14ac:dyDescent="0.25">
      <c r="A56" s="1" t="s">
        <v>5</v>
      </c>
      <c r="C56" s="1" t="s">
        <v>9</v>
      </c>
    </row>
    <row r="58" spans="1:3" ht="13" x14ac:dyDescent="0.3">
      <c r="A58" s="1" t="s">
        <v>2</v>
      </c>
      <c r="B58" s="3" t="s">
        <v>48</v>
      </c>
      <c r="C58" s="4" t="s">
        <v>49</v>
      </c>
    </row>
    <row r="59" spans="1:3" x14ac:dyDescent="0.25">
      <c r="A59" s="1" t="s">
        <v>5</v>
      </c>
      <c r="C59" s="1" t="s">
        <v>50</v>
      </c>
    </row>
    <row r="61" spans="1:3" ht="13" x14ac:dyDescent="0.3">
      <c r="A61" s="1" t="s">
        <v>2</v>
      </c>
      <c r="B61" s="3" t="s">
        <v>51</v>
      </c>
      <c r="C61" s="4" t="s">
        <v>52</v>
      </c>
    </row>
    <row r="62" spans="1:3" x14ac:dyDescent="0.25">
      <c r="A62" s="1" t="s">
        <v>5</v>
      </c>
      <c r="C62" s="1" t="s">
        <v>53</v>
      </c>
    </row>
    <row r="64" spans="1:3" ht="13" x14ac:dyDescent="0.3">
      <c r="A64" s="1" t="s">
        <v>2</v>
      </c>
      <c r="B64" s="3" t="s">
        <v>54</v>
      </c>
      <c r="C64" s="4" t="s">
        <v>55</v>
      </c>
    </row>
    <row r="65" spans="1:3" x14ac:dyDescent="0.25">
      <c r="A65" s="1" t="s">
        <v>5</v>
      </c>
      <c r="C65" s="1" t="s">
        <v>56</v>
      </c>
    </row>
    <row r="67" spans="1:3" ht="13" x14ac:dyDescent="0.3">
      <c r="A67" s="1" t="s">
        <v>2</v>
      </c>
      <c r="B67" s="3" t="s">
        <v>57</v>
      </c>
      <c r="C67" s="4" t="s">
        <v>58</v>
      </c>
    </row>
    <row r="68" spans="1:3" x14ac:dyDescent="0.25">
      <c r="A68" s="1" t="s">
        <v>5</v>
      </c>
      <c r="C68" s="1" t="s">
        <v>53</v>
      </c>
    </row>
    <row r="70" spans="1:3" ht="13" x14ac:dyDescent="0.3">
      <c r="A70" s="1" t="s">
        <v>2</v>
      </c>
      <c r="B70" s="3" t="s">
        <v>59</v>
      </c>
      <c r="C70" s="4" t="s">
        <v>60</v>
      </c>
    </row>
    <row r="71" spans="1:3" x14ac:dyDescent="0.25">
      <c r="A71" s="1" t="s">
        <v>5</v>
      </c>
      <c r="C71" s="1" t="s">
        <v>50</v>
      </c>
    </row>
    <row r="73" spans="1:3" ht="13" x14ac:dyDescent="0.3">
      <c r="A73" s="1" t="s">
        <v>2</v>
      </c>
      <c r="B73" s="3" t="s">
        <v>61</v>
      </c>
      <c r="C73" s="4" t="s">
        <v>62</v>
      </c>
    </row>
    <row r="74" spans="1:3" x14ac:dyDescent="0.25">
      <c r="A74" s="1" t="s">
        <v>5</v>
      </c>
      <c r="C74" s="1" t="s">
        <v>63</v>
      </c>
    </row>
    <row r="76" spans="1:3" ht="13" x14ac:dyDescent="0.3">
      <c r="A76" s="1" t="s">
        <v>2</v>
      </c>
      <c r="B76" s="3" t="s">
        <v>64</v>
      </c>
      <c r="C76" s="4" t="s">
        <v>65</v>
      </c>
    </row>
    <row r="77" spans="1:3" x14ac:dyDescent="0.25">
      <c r="A77" s="1" t="s">
        <v>5</v>
      </c>
      <c r="C77" s="1" t="s">
        <v>45</v>
      </c>
    </row>
    <row r="79" spans="1:3" ht="13" x14ac:dyDescent="0.3">
      <c r="A79" s="1" t="s">
        <v>2</v>
      </c>
      <c r="B79" s="3" t="s">
        <v>66</v>
      </c>
      <c r="C79" s="4" t="s">
        <v>67</v>
      </c>
    </row>
    <row r="80" spans="1:3" x14ac:dyDescent="0.25">
      <c r="A80" s="1" t="s">
        <v>5</v>
      </c>
      <c r="C80" s="1" t="s">
        <v>68</v>
      </c>
    </row>
    <row r="82" spans="1:3" ht="13" x14ac:dyDescent="0.3">
      <c r="A82" s="1" t="s">
        <v>2</v>
      </c>
      <c r="B82" s="3" t="s">
        <v>69</v>
      </c>
      <c r="C82" s="4" t="s">
        <v>70</v>
      </c>
    </row>
    <row r="83" spans="1:3" x14ac:dyDescent="0.25">
      <c r="A83" s="1" t="s">
        <v>5</v>
      </c>
      <c r="C83" s="1" t="s">
        <v>71</v>
      </c>
    </row>
    <row r="85" spans="1:3" ht="13" x14ac:dyDescent="0.3">
      <c r="A85" s="1" t="s">
        <v>2</v>
      </c>
      <c r="B85" s="3" t="s">
        <v>72</v>
      </c>
      <c r="C85" s="4" t="s">
        <v>73</v>
      </c>
    </row>
    <row r="86" spans="1:3" x14ac:dyDescent="0.25">
      <c r="A86" s="1" t="s">
        <v>5</v>
      </c>
      <c r="C86" s="1" t="s">
        <v>74</v>
      </c>
    </row>
    <row r="88" spans="1:3" ht="13" x14ac:dyDescent="0.3">
      <c r="A88" s="1" t="s">
        <v>2</v>
      </c>
      <c r="B88" s="3" t="s">
        <v>75</v>
      </c>
      <c r="C88" s="4" t="s">
        <v>76</v>
      </c>
    </row>
    <row r="89" spans="1:3" x14ac:dyDescent="0.25">
      <c r="A89" s="1" t="s">
        <v>5</v>
      </c>
      <c r="C89" s="1" t="s">
        <v>53</v>
      </c>
    </row>
    <row r="91" spans="1:3" ht="13" x14ac:dyDescent="0.3">
      <c r="A91" s="1" t="s">
        <v>2</v>
      </c>
      <c r="B91" s="3" t="s">
        <v>77</v>
      </c>
      <c r="C91" s="4" t="s">
        <v>78</v>
      </c>
    </row>
    <row r="92" spans="1:3" x14ac:dyDescent="0.25">
      <c r="A92" s="1" t="s">
        <v>5</v>
      </c>
      <c r="C92" s="1" t="s">
        <v>79</v>
      </c>
    </row>
    <row r="94" spans="1:3" ht="13" x14ac:dyDescent="0.3">
      <c r="A94" s="1" t="s">
        <v>2</v>
      </c>
      <c r="B94" s="3" t="s">
        <v>80</v>
      </c>
      <c r="C94" s="4" t="s">
        <v>81</v>
      </c>
    </row>
    <row r="95" spans="1:3" x14ac:dyDescent="0.25">
      <c r="A95" s="1" t="s">
        <v>5</v>
      </c>
      <c r="C95" s="1" t="s">
        <v>82</v>
      </c>
    </row>
    <row r="97" spans="1:3" ht="13" x14ac:dyDescent="0.3">
      <c r="A97" s="1" t="s">
        <v>2</v>
      </c>
      <c r="B97" s="3" t="s">
        <v>83</v>
      </c>
      <c r="C97" s="4" t="s">
        <v>84</v>
      </c>
    </row>
    <row r="98" spans="1:3" x14ac:dyDescent="0.25">
      <c r="A98" s="1" t="s">
        <v>5</v>
      </c>
      <c r="C98" s="1" t="s">
        <v>85</v>
      </c>
    </row>
    <row r="100" spans="1:3" ht="13" x14ac:dyDescent="0.3">
      <c r="A100" s="1" t="s">
        <v>2</v>
      </c>
      <c r="B100" s="3" t="s">
        <v>86</v>
      </c>
      <c r="C100" s="4" t="s">
        <v>87</v>
      </c>
    </row>
    <row r="101" spans="1:3" x14ac:dyDescent="0.25">
      <c r="A101" s="1" t="s">
        <v>5</v>
      </c>
      <c r="C101" s="1" t="s">
        <v>88</v>
      </c>
    </row>
    <row r="103" spans="1:3" ht="13" x14ac:dyDescent="0.3">
      <c r="A103" s="1" t="s">
        <v>2</v>
      </c>
      <c r="B103" s="3" t="s">
        <v>89</v>
      </c>
      <c r="C103" s="4" t="s">
        <v>90</v>
      </c>
    </row>
    <row r="104" spans="1:3" x14ac:dyDescent="0.25">
      <c r="A104" s="1" t="s">
        <v>5</v>
      </c>
      <c r="C104" s="1" t="s">
        <v>91</v>
      </c>
    </row>
    <row r="106" spans="1:3" ht="13" x14ac:dyDescent="0.3">
      <c r="A106" s="1" t="s">
        <v>2</v>
      </c>
      <c r="B106" s="3" t="s">
        <v>92</v>
      </c>
      <c r="C106" s="4" t="s">
        <v>93</v>
      </c>
    </row>
    <row r="107" spans="1:3" x14ac:dyDescent="0.25">
      <c r="A107" s="1" t="s">
        <v>5</v>
      </c>
      <c r="C107" s="1" t="s">
        <v>94</v>
      </c>
    </row>
    <row r="109" spans="1:3" ht="13" x14ac:dyDescent="0.3">
      <c r="A109" s="1" t="s">
        <v>2</v>
      </c>
      <c r="B109" s="3" t="s">
        <v>95</v>
      </c>
      <c r="C109" s="4" t="s">
        <v>96</v>
      </c>
    </row>
    <row r="110" spans="1:3" x14ac:dyDescent="0.25">
      <c r="A110" s="1" t="s">
        <v>5</v>
      </c>
      <c r="C110" s="1" t="s">
        <v>82</v>
      </c>
    </row>
    <row r="112" spans="1:3" ht="13" x14ac:dyDescent="0.3">
      <c r="A112" s="1" t="s">
        <v>2</v>
      </c>
      <c r="B112" s="3" t="s">
        <v>97</v>
      </c>
      <c r="C112" s="4" t="s">
        <v>98</v>
      </c>
    </row>
    <row r="113" spans="1:3" x14ac:dyDescent="0.25">
      <c r="A113" s="1" t="s">
        <v>5</v>
      </c>
      <c r="C113" s="1" t="s">
        <v>82</v>
      </c>
    </row>
    <row r="115" spans="1:3" ht="13" x14ac:dyDescent="0.3">
      <c r="A115" s="1" t="s">
        <v>2</v>
      </c>
      <c r="B115" s="3" t="s">
        <v>99</v>
      </c>
      <c r="C115" s="4" t="s">
        <v>100</v>
      </c>
    </row>
    <row r="116" spans="1:3" x14ac:dyDescent="0.25">
      <c r="A116" s="1" t="s">
        <v>5</v>
      </c>
      <c r="C116" s="1" t="s">
        <v>101</v>
      </c>
    </row>
    <row r="118" spans="1:3" ht="13" x14ac:dyDescent="0.3">
      <c r="A118" s="1" t="s">
        <v>2</v>
      </c>
      <c r="B118" s="3" t="s">
        <v>102</v>
      </c>
      <c r="C118" s="4" t="s">
        <v>103</v>
      </c>
    </row>
    <row r="119" spans="1:3" x14ac:dyDescent="0.25">
      <c r="A119" s="1" t="s">
        <v>5</v>
      </c>
      <c r="C119" s="1" t="s">
        <v>104</v>
      </c>
    </row>
    <row r="121" spans="1:3" ht="13" x14ac:dyDescent="0.3">
      <c r="A121" s="1" t="s">
        <v>2</v>
      </c>
      <c r="B121" s="3" t="s">
        <v>105</v>
      </c>
      <c r="C121" s="4" t="s">
        <v>106</v>
      </c>
    </row>
    <row r="122" spans="1:3" x14ac:dyDescent="0.25">
      <c r="A122" s="1" t="s">
        <v>5</v>
      </c>
      <c r="C122" s="1" t="s">
        <v>107</v>
      </c>
    </row>
    <row r="124" spans="1:3" ht="13" x14ac:dyDescent="0.3">
      <c r="A124" s="1" t="s">
        <v>2</v>
      </c>
      <c r="B124" s="3" t="s">
        <v>108</v>
      </c>
      <c r="C124" s="4" t="s">
        <v>109</v>
      </c>
    </row>
    <row r="125" spans="1:3" x14ac:dyDescent="0.25">
      <c r="A125" s="1" t="s">
        <v>5</v>
      </c>
      <c r="C125" s="1" t="s">
        <v>110</v>
      </c>
    </row>
    <row r="127" spans="1:3" ht="13" x14ac:dyDescent="0.3">
      <c r="A127" s="1" t="s">
        <v>2</v>
      </c>
      <c r="B127" s="3" t="s">
        <v>111</v>
      </c>
      <c r="C127" s="4" t="s">
        <v>112</v>
      </c>
    </row>
    <row r="128" spans="1:3" x14ac:dyDescent="0.25">
      <c r="A128" s="1" t="s">
        <v>5</v>
      </c>
      <c r="C128" s="1" t="s">
        <v>113</v>
      </c>
    </row>
    <row r="130" spans="1:3" ht="13" x14ac:dyDescent="0.3">
      <c r="A130" s="1" t="s">
        <v>2</v>
      </c>
      <c r="B130" s="3" t="s">
        <v>114</v>
      </c>
      <c r="C130" s="4" t="s">
        <v>115</v>
      </c>
    </row>
    <row r="131" spans="1:3" x14ac:dyDescent="0.25">
      <c r="A131" s="1" t="s">
        <v>5</v>
      </c>
      <c r="C131" s="1" t="s">
        <v>116</v>
      </c>
    </row>
    <row r="133" spans="1:3" ht="13" x14ac:dyDescent="0.3">
      <c r="A133" s="1" t="s">
        <v>2</v>
      </c>
      <c r="B133" s="3" t="s">
        <v>117</v>
      </c>
      <c r="C133" s="4" t="s">
        <v>118</v>
      </c>
    </row>
    <row r="134" spans="1:3" x14ac:dyDescent="0.25">
      <c r="A134" s="1" t="s">
        <v>5</v>
      </c>
      <c r="C134" s="1" t="s">
        <v>45</v>
      </c>
    </row>
    <row r="136" spans="1:3" ht="13" x14ac:dyDescent="0.3">
      <c r="A136" s="1" t="s">
        <v>2</v>
      </c>
      <c r="B136" s="3" t="s">
        <v>119</v>
      </c>
      <c r="C136" s="4" t="s">
        <v>120</v>
      </c>
    </row>
    <row r="137" spans="1:3" x14ac:dyDescent="0.25">
      <c r="A137" s="1" t="s">
        <v>5</v>
      </c>
      <c r="C137" s="1" t="s">
        <v>68</v>
      </c>
    </row>
    <row r="139" spans="1:3" ht="13" x14ac:dyDescent="0.3">
      <c r="A139" s="1" t="s">
        <v>2</v>
      </c>
      <c r="B139" s="3" t="s">
        <v>121</v>
      </c>
      <c r="C139" s="4" t="s">
        <v>122</v>
      </c>
    </row>
    <row r="140" spans="1:3" x14ac:dyDescent="0.25">
      <c r="A140" s="1" t="s">
        <v>5</v>
      </c>
      <c r="C140" s="1" t="s">
        <v>68</v>
      </c>
    </row>
    <row r="142" spans="1:3" ht="13" x14ac:dyDescent="0.3">
      <c r="A142" s="1" t="s">
        <v>2</v>
      </c>
      <c r="B142" s="3" t="s">
        <v>123</v>
      </c>
      <c r="C142" s="4" t="s">
        <v>124</v>
      </c>
    </row>
    <row r="143" spans="1:3" x14ac:dyDescent="0.25">
      <c r="A143" s="1" t="s">
        <v>5</v>
      </c>
      <c r="C143" s="1" t="s">
        <v>68</v>
      </c>
    </row>
    <row r="145" spans="1:3" ht="13" x14ac:dyDescent="0.3">
      <c r="A145" s="1" t="s">
        <v>2</v>
      </c>
      <c r="B145" s="3" t="s">
        <v>125</v>
      </c>
      <c r="C145" s="4" t="s">
        <v>126</v>
      </c>
    </row>
    <row r="146" spans="1:3" x14ac:dyDescent="0.25">
      <c r="A146" s="1" t="s">
        <v>5</v>
      </c>
      <c r="C146" s="1" t="s">
        <v>68</v>
      </c>
    </row>
    <row r="148" spans="1:3" ht="13" x14ac:dyDescent="0.3">
      <c r="A148" s="1" t="s">
        <v>2</v>
      </c>
      <c r="B148" s="3" t="s">
        <v>127</v>
      </c>
      <c r="C148" s="4" t="s">
        <v>128</v>
      </c>
    </row>
    <row r="149" spans="1:3" x14ac:dyDescent="0.25">
      <c r="A149" s="1" t="s">
        <v>5</v>
      </c>
      <c r="C149" s="1" t="s">
        <v>68</v>
      </c>
    </row>
    <row r="151" spans="1:3" ht="13" x14ac:dyDescent="0.3">
      <c r="A151" s="1" t="s">
        <v>2</v>
      </c>
      <c r="B151" s="3" t="s">
        <v>129</v>
      </c>
      <c r="C151" s="4" t="s">
        <v>130</v>
      </c>
    </row>
    <row r="152" spans="1:3" x14ac:dyDescent="0.25">
      <c r="A152" s="1" t="s">
        <v>5</v>
      </c>
      <c r="C152" s="1" t="s">
        <v>68</v>
      </c>
    </row>
    <row r="154" spans="1:3" ht="13" x14ac:dyDescent="0.3">
      <c r="A154" s="1" t="s">
        <v>2</v>
      </c>
      <c r="B154" s="3" t="s">
        <v>131</v>
      </c>
      <c r="C154" s="4" t="s">
        <v>132</v>
      </c>
    </row>
    <row r="155" spans="1:3" x14ac:dyDescent="0.25">
      <c r="A155" s="1" t="s">
        <v>5</v>
      </c>
      <c r="C155" s="1" t="s">
        <v>68</v>
      </c>
    </row>
    <row r="157" spans="1:3" ht="13" x14ac:dyDescent="0.3">
      <c r="A157" s="1" t="s">
        <v>2</v>
      </c>
      <c r="B157" s="3" t="s">
        <v>133</v>
      </c>
      <c r="C157" s="4" t="s">
        <v>134</v>
      </c>
    </row>
    <row r="158" spans="1:3" x14ac:dyDescent="0.25">
      <c r="A158" s="1" t="s">
        <v>5</v>
      </c>
      <c r="C158" s="1" t="s">
        <v>68</v>
      </c>
    </row>
    <row r="160" spans="1:3" ht="13" x14ac:dyDescent="0.3">
      <c r="A160" s="1" t="s">
        <v>2</v>
      </c>
      <c r="B160" s="3" t="s">
        <v>135</v>
      </c>
      <c r="C160" s="4" t="s">
        <v>136</v>
      </c>
    </row>
    <row r="161" spans="1:3" x14ac:dyDescent="0.25">
      <c r="A161" s="1" t="s">
        <v>5</v>
      </c>
      <c r="C161" s="1" t="s">
        <v>68</v>
      </c>
    </row>
    <row r="163" spans="1:3" ht="13" x14ac:dyDescent="0.3">
      <c r="A163" s="1" t="s">
        <v>2</v>
      </c>
      <c r="B163" s="3" t="s">
        <v>137</v>
      </c>
      <c r="C163" s="4" t="s">
        <v>138</v>
      </c>
    </row>
    <row r="164" spans="1:3" x14ac:dyDescent="0.25">
      <c r="A164" s="1" t="s">
        <v>5</v>
      </c>
      <c r="C164" s="1" t="s">
        <v>68</v>
      </c>
    </row>
    <row r="166" spans="1:3" ht="13" x14ac:dyDescent="0.3">
      <c r="A166" s="1" t="s">
        <v>2</v>
      </c>
      <c r="B166" s="3" t="s">
        <v>139</v>
      </c>
      <c r="C166" s="4" t="s">
        <v>140</v>
      </c>
    </row>
    <row r="167" spans="1:3" x14ac:dyDescent="0.25">
      <c r="A167" s="1" t="s">
        <v>5</v>
      </c>
      <c r="C167" s="1" t="s">
        <v>45</v>
      </c>
    </row>
    <row r="169" spans="1:3" ht="13" x14ac:dyDescent="0.3">
      <c r="A169" s="1" t="s">
        <v>2</v>
      </c>
      <c r="B169" s="3" t="s">
        <v>141</v>
      </c>
      <c r="C169" s="4" t="s">
        <v>142</v>
      </c>
    </row>
    <row r="170" spans="1:3" x14ac:dyDescent="0.25">
      <c r="A170" s="1" t="s">
        <v>5</v>
      </c>
      <c r="C170" s="1" t="s">
        <v>143</v>
      </c>
    </row>
    <row r="172" spans="1:3" ht="13" x14ac:dyDescent="0.3">
      <c r="A172" s="1" t="s">
        <v>2</v>
      </c>
      <c r="B172" s="3" t="s">
        <v>144</v>
      </c>
      <c r="C172" s="4" t="s">
        <v>145</v>
      </c>
    </row>
    <row r="173" spans="1:3" x14ac:dyDescent="0.25">
      <c r="A173" s="1" t="s">
        <v>5</v>
      </c>
      <c r="C173" s="1" t="s">
        <v>146</v>
      </c>
    </row>
    <row r="175" spans="1:3" ht="13" x14ac:dyDescent="0.3">
      <c r="A175" s="1" t="s">
        <v>2</v>
      </c>
      <c r="B175" s="3" t="s">
        <v>147</v>
      </c>
      <c r="C175" s="4" t="s">
        <v>148</v>
      </c>
    </row>
    <row r="176" spans="1:3" x14ac:dyDescent="0.25">
      <c r="A176" s="1" t="s">
        <v>5</v>
      </c>
      <c r="C176" s="1" t="s">
        <v>45</v>
      </c>
    </row>
    <row r="178" spans="1:3" ht="13" x14ac:dyDescent="0.3">
      <c r="A178" s="1" t="s">
        <v>2</v>
      </c>
      <c r="B178" s="3" t="s">
        <v>149</v>
      </c>
      <c r="C178" s="4" t="s">
        <v>150</v>
      </c>
    </row>
    <row r="179" spans="1:3" x14ac:dyDescent="0.25">
      <c r="A179" s="1" t="s">
        <v>5</v>
      </c>
      <c r="C179" s="1" t="s">
        <v>45</v>
      </c>
    </row>
    <row r="181" spans="1:3" ht="13" x14ac:dyDescent="0.3">
      <c r="A181" s="1" t="s">
        <v>2</v>
      </c>
      <c r="B181" s="3" t="s">
        <v>151</v>
      </c>
      <c r="C181" s="4" t="s">
        <v>152</v>
      </c>
    </row>
    <row r="182" spans="1:3" x14ac:dyDescent="0.25">
      <c r="A182" s="1" t="s">
        <v>5</v>
      </c>
      <c r="C182" s="1" t="s">
        <v>45</v>
      </c>
    </row>
    <row r="184" spans="1:3" ht="13" x14ac:dyDescent="0.3">
      <c r="A184" s="1" t="s">
        <v>2</v>
      </c>
      <c r="B184" s="3" t="s">
        <v>153</v>
      </c>
      <c r="C184" s="4" t="s">
        <v>154</v>
      </c>
    </row>
    <row r="185" spans="1:3" x14ac:dyDescent="0.25">
      <c r="A185" s="1" t="s">
        <v>5</v>
      </c>
      <c r="C185" s="1" t="s">
        <v>6</v>
      </c>
    </row>
    <row r="187" spans="1:3" ht="13" x14ac:dyDescent="0.3">
      <c r="A187" s="1" t="s">
        <v>2</v>
      </c>
      <c r="B187" s="3" t="s">
        <v>155</v>
      </c>
      <c r="C187" s="4" t="s">
        <v>156</v>
      </c>
    </row>
    <row r="188" spans="1:3" x14ac:dyDescent="0.25">
      <c r="A188" s="1" t="s">
        <v>5</v>
      </c>
      <c r="C188" s="1" t="s">
        <v>143</v>
      </c>
    </row>
    <row r="190" spans="1:3" ht="13" x14ac:dyDescent="0.3">
      <c r="A190" s="1" t="s">
        <v>2</v>
      </c>
      <c r="B190" s="3" t="s">
        <v>157</v>
      </c>
      <c r="C190" s="4" t="s">
        <v>158</v>
      </c>
    </row>
    <row r="191" spans="1:3" x14ac:dyDescent="0.25">
      <c r="A191" s="1" t="s">
        <v>5</v>
      </c>
      <c r="C191" s="1" t="s">
        <v>143</v>
      </c>
    </row>
    <row r="193" spans="1:3" ht="13" x14ac:dyDescent="0.3">
      <c r="A193" s="1" t="s">
        <v>2</v>
      </c>
      <c r="B193" s="3" t="s">
        <v>159</v>
      </c>
      <c r="C193" s="4" t="s">
        <v>160</v>
      </c>
    </row>
    <row r="194" spans="1:3" x14ac:dyDescent="0.25">
      <c r="A194" s="1" t="s">
        <v>5</v>
      </c>
      <c r="C194" s="1" t="s">
        <v>143</v>
      </c>
    </row>
    <row r="196" spans="1:3" ht="13" x14ac:dyDescent="0.3">
      <c r="A196" s="1" t="s">
        <v>2</v>
      </c>
      <c r="B196" s="3" t="s">
        <v>161</v>
      </c>
      <c r="C196" s="4" t="s">
        <v>162</v>
      </c>
    </row>
    <row r="197" spans="1:3" x14ac:dyDescent="0.25">
      <c r="A197" s="1" t="s">
        <v>5</v>
      </c>
      <c r="C197" s="1" t="s">
        <v>143</v>
      </c>
    </row>
    <row r="199" spans="1:3" ht="13" x14ac:dyDescent="0.3">
      <c r="A199" s="1" t="s">
        <v>2</v>
      </c>
      <c r="B199" s="3" t="s">
        <v>163</v>
      </c>
      <c r="C199" s="4" t="s">
        <v>164</v>
      </c>
    </row>
    <row r="200" spans="1:3" x14ac:dyDescent="0.25">
      <c r="A200" s="1" t="s">
        <v>5</v>
      </c>
      <c r="C200" s="1" t="s">
        <v>165</v>
      </c>
    </row>
    <row r="202" spans="1:3" ht="13" x14ac:dyDescent="0.3">
      <c r="A202" s="1" t="s">
        <v>2</v>
      </c>
      <c r="B202" s="3" t="s">
        <v>166</v>
      </c>
      <c r="C202" s="4" t="s">
        <v>167</v>
      </c>
    </row>
    <row r="203" spans="1:3" x14ac:dyDescent="0.25">
      <c r="A203" s="1" t="s">
        <v>5</v>
      </c>
      <c r="C203" s="1" t="s">
        <v>168</v>
      </c>
    </row>
    <row r="205" spans="1:3" ht="13" x14ac:dyDescent="0.3">
      <c r="A205" s="1" t="s">
        <v>2</v>
      </c>
      <c r="B205" s="3" t="s">
        <v>169</v>
      </c>
      <c r="C205" s="4" t="s">
        <v>170</v>
      </c>
    </row>
    <row r="206" spans="1:3" x14ac:dyDescent="0.25">
      <c r="A206" s="1" t="s">
        <v>5</v>
      </c>
      <c r="C206" s="1" t="s">
        <v>171</v>
      </c>
    </row>
    <row r="208" spans="1:3" ht="13" x14ac:dyDescent="0.3">
      <c r="A208" s="1" t="s">
        <v>2</v>
      </c>
      <c r="B208" s="3" t="s">
        <v>172</v>
      </c>
      <c r="C208" s="4" t="s">
        <v>173</v>
      </c>
    </row>
    <row r="209" spans="1:3" x14ac:dyDescent="0.25">
      <c r="A209" s="1" t="s">
        <v>5</v>
      </c>
      <c r="C209" s="1" t="s">
        <v>174</v>
      </c>
    </row>
    <row r="211" spans="1:3" ht="13" x14ac:dyDescent="0.3">
      <c r="A211" s="1" t="s">
        <v>2</v>
      </c>
      <c r="B211" s="3" t="s">
        <v>175</v>
      </c>
      <c r="C211" s="4" t="s">
        <v>176</v>
      </c>
    </row>
    <row r="212" spans="1:3" x14ac:dyDescent="0.25">
      <c r="A212" s="1" t="s">
        <v>5</v>
      </c>
      <c r="C212" s="1" t="s">
        <v>177</v>
      </c>
    </row>
    <row r="214" spans="1:3" ht="13" x14ac:dyDescent="0.3">
      <c r="A214" s="1" t="s">
        <v>2</v>
      </c>
      <c r="B214" s="3" t="s">
        <v>178</v>
      </c>
      <c r="C214" s="4" t="s">
        <v>179</v>
      </c>
    </row>
    <row r="215" spans="1:3" x14ac:dyDescent="0.25">
      <c r="A215" s="1" t="s">
        <v>5</v>
      </c>
      <c r="C215" s="1" t="s">
        <v>180</v>
      </c>
    </row>
    <row r="217" spans="1:3" ht="13" x14ac:dyDescent="0.3">
      <c r="A217" s="1" t="s">
        <v>2</v>
      </c>
      <c r="B217" s="3" t="s">
        <v>181</v>
      </c>
      <c r="C217" s="4" t="s">
        <v>182</v>
      </c>
    </row>
    <row r="218" spans="1:3" x14ac:dyDescent="0.25">
      <c r="A218" s="1" t="s">
        <v>5</v>
      </c>
      <c r="C218" s="1" t="s">
        <v>183</v>
      </c>
    </row>
    <row r="220" spans="1:3" ht="13" x14ac:dyDescent="0.3">
      <c r="A220" s="1" t="s">
        <v>2</v>
      </c>
      <c r="B220" s="3" t="s">
        <v>184</v>
      </c>
      <c r="C220" s="4" t="s">
        <v>185</v>
      </c>
    </row>
    <row r="221" spans="1:3" x14ac:dyDescent="0.25">
      <c r="A221" s="1" t="s">
        <v>5</v>
      </c>
      <c r="C221" s="1" t="s">
        <v>186</v>
      </c>
    </row>
    <row r="223" spans="1:3" ht="13" x14ac:dyDescent="0.3">
      <c r="A223" s="1" t="s">
        <v>2</v>
      </c>
      <c r="B223" s="3" t="s">
        <v>187</v>
      </c>
      <c r="C223" s="4" t="s">
        <v>188</v>
      </c>
    </row>
    <row r="224" spans="1:3" x14ac:dyDescent="0.25">
      <c r="A224" s="1" t="s">
        <v>5</v>
      </c>
      <c r="C224" s="1" t="s">
        <v>186</v>
      </c>
    </row>
    <row r="226" spans="1:3" ht="13" x14ac:dyDescent="0.3">
      <c r="A226" s="1" t="s">
        <v>2</v>
      </c>
      <c r="B226" s="3" t="s">
        <v>189</v>
      </c>
      <c r="C226" s="4" t="s">
        <v>190</v>
      </c>
    </row>
    <row r="227" spans="1:3" x14ac:dyDescent="0.25">
      <c r="A227" s="1" t="s">
        <v>5</v>
      </c>
      <c r="C227" s="1" t="s">
        <v>191</v>
      </c>
    </row>
    <row r="229" spans="1:3" ht="13" x14ac:dyDescent="0.3">
      <c r="A229" s="1" t="s">
        <v>2</v>
      </c>
      <c r="B229" s="3" t="s">
        <v>192</v>
      </c>
      <c r="C229" s="4" t="s">
        <v>193</v>
      </c>
    </row>
    <row r="230" spans="1:3" x14ac:dyDescent="0.25">
      <c r="A230" s="1" t="s">
        <v>5</v>
      </c>
      <c r="C230" s="1" t="s">
        <v>194</v>
      </c>
    </row>
    <row r="232" spans="1:3" ht="13" x14ac:dyDescent="0.3">
      <c r="A232" s="1" t="s">
        <v>2</v>
      </c>
      <c r="B232" s="3" t="s">
        <v>195</v>
      </c>
      <c r="C232" s="4" t="s">
        <v>196</v>
      </c>
    </row>
    <row r="233" spans="1:3" x14ac:dyDescent="0.25">
      <c r="A233" s="1" t="s">
        <v>5</v>
      </c>
      <c r="C233" s="1" t="s">
        <v>197</v>
      </c>
    </row>
    <row r="235" spans="1:3" ht="13" x14ac:dyDescent="0.3">
      <c r="A235" s="1" t="s">
        <v>2</v>
      </c>
      <c r="B235" s="3" t="s">
        <v>198</v>
      </c>
      <c r="C235" s="4" t="s">
        <v>199</v>
      </c>
    </row>
    <row r="236" spans="1:3" x14ac:dyDescent="0.25">
      <c r="A236" s="1" t="s">
        <v>5</v>
      </c>
      <c r="C236" s="1" t="s">
        <v>45</v>
      </c>
    </row>
    <row r="238" spans="1:3" ht="13" x14ac:dyDescent="0.3">
      <c r="A238" s="1" t="s">
        <v>2</v>
      </c>
      <c r="B238" s="3" t="s">
        <v>200</v>
      </c>
      <c r="C238" s="4" t="s">
        <v>201</v>
      </c>
    </row>
    <row r="239" spans="1:3" x14ac:dyDescent="0.25">
      <c r="A239" s="1" t="s">
        <v>5</v>
      </c>
      <c r="C239" s="1" t="s">
        <v>45</v>
      </c>
    </row>
    <row r="241" spans="1:3" ht="13" x14ac:dyDescent="0.3">
      <c r="A241" s="1" t="s">
        <v>2</v>
      </c>
      <c r="B241" s="3" t="s">
        <v>202</v>
      </c>
      <c r="C241" s="4" t="s">
        <v>203</v>
      </c>
    </row>
    <row r="242" spans="1:3" x14ac:dyDescent="0.25">
      <c r="A242" s="1" t="s">
        <v>5</v>
      </c>
      <c r="C242" s="1" t="s">
        <v>9</v>
      </c>
    </row>
    <row r="244" spans="1:3" x14ac:dyDescent="0.25">
      <c r="A244" s="1" t="s">
        <v>204</v>
      </c>
    </row>
  </sheetData>
  <hyperlinks>
    <hyperlink ref="B4" location="'1'!A1" tooltip="Link to table" display="Table 1" xr:uid="{00000000-0004-0000-0000-000000000000}"/>
    <hyperlink ref="B7" location="'2'!A1" tooltip="Link to table" display="Table 2" xr:uid="{00000000-0004-0000-0000-000001000000}"/>
    <hyperlink ref="B10" location="'3'!A1" tooltip="Link to table" display="Table 3" xr:uid="{00000000-0004-0000-0000-000002000000}"/>
    <hyperlink ref="B13" location="'4'!A1" tooltip="Link to table" display="Table 4" xr:uid="{00000000-0004-0000-0000-000003000000}"/>
    <hyperlink ref="B16" location="'5'!A1" tooltip="Link to table" display="Table 5" xr:uid="{00000000-0004-0000-0000-000004000000}"/>
    <hyperlink ref="B19" location="'6'!A1" tooltip="Link to table" display="Table 6" xr:uid="{00000000-0004-0000-0000-000005000000}"/>
    <hyperlink ref="B22" location="'7'!A1" tooltip="Link to table" display="Table 7" xr:uid="{00000000-0004-0000-0000-000006000000}"/>
    <hyperlink ref="B25" location="'8'!A1" tooltip="Link to table" display="Table 8" xr:uid="{00000000-0004-0000-0000-000007000000}"/>
    <hyperlink ref="B28" location="'9'!A1" tooltip="Link to table" display="Table 9" xr:uid="{00000000-0004-0000-0000-000008000000}"/>
    <hyperlink ref="B31" location="'10'!A1" tooltip="Link to table" display="Table 10" xr:uid="{00000000-0004-0000-0000-000009000000}"/>
    <hyperlink ref="B34" location="'11'!A1" tooltip="Link to table" display="Table 11" xr:uid="{00000000-0004-0000-0000-00000A000000}"/>
    <hyperlink ref="B37" location="'12'!A1" tooltip="Link to table" display="Table 12" xr:uid="{00000000-0004-0000-0000-00000B000000}"/>
    <hyperlink ref="B40" location="'13'!A1" tooltip="Link to table" display="Table 13" xr:uid="{00000000-0004-0000-0000-00000C000000}"/>
    <hyperlink ref="B43" location="'14'!A1" tooltip="Link to table" display="Table 14" xr:uid="{00000000-0004-0000-0000-00000D000000}"/>
    <hyperlink ref="B46" location="'15'!A1" tooltip="Link to table" display="Table 15" xr:uid="{00000000-0004-0000-0000-00000E000000}"/>
    <hyperlink ref="B49" location="'16'!A1" tooltip="Link to table" display="Table 16" xr:uid="{00000000-0004-0000-0000-00000F000000}"/>
    <hyperlink ref="B52" location="'17'!A1" tooltip="Link to table" display="Table 17" xr:uid="{00000000-0004-0000-0000-000010000000}"/>
    <hyperlink ref="B55" location="'18'!A1" tooltip="Link to table" display="Table 18" xr:uid="{00000000-0004-0000-0000-000011000000}"/>
    <hyperlink ref="B58" location="'19'!A1" tooltip="Link to table" display="Table 19" xr:uid="{00000000-0004-0000-0000-000012000000}"/>
    <hyperlink ref="B61" location="'20'!A1" tooltip="Link to table" display="Table 20" xr:uid="{00000000-0004-0000-0000-000013000000}"/>
    <hyperlink ref="B64" location="'21'!A1" tooltip="Link to table" display="Table 21" xr:uid="{00000000-0004-0000-0000-000014000000}"/>
    <hyperlink ref="B67" location="'22'!A1" tooltip="Link to table" display="Table 22" xr:uid="{00000000-0004-0000-0000-000015000000}"/>
    <hyperlink ref="B70" location="'23'!A1" tooltip="Link to table" display="Table 23" xr:uid="{00000000-0004-0000-0000-000016000000}"/>
    <hyperlink ref="B73" location="'24'!A1" tooltip="Link to table" display="Table 24" xr:uid="{00000000-0004-0000-0000-000017000000}"/>
    <hyperlink ref="B76" location="'25'!A1" tooltip="Link to table" display="Table 25" xr:uid="{00000000-0004-0000-0000-000018000000}"/>
    <hyperlink ref="B79" location="'26'!A1" tooltip="Link to table" display="Table 26" xr:uid="{00000000-0004-0000-0000-000019000000}"/>
    <hyperlink ref="B82" location="'27'!A1" tooltip="Link to table" display="Table 27" xr:uid="{00000000-0004-0000-0000-00001A000000}"/>
    <hyperlink ref="B85" location="'28'!A1" tooltip="Link to table" display="Table 28" xr:uid="{00000000-0004-0000-0000-00001B000000}"/>
    <hyperlink ref="B88" location="'29'!A1" tooltip="Link to table" display="Table 29" xr:uid="{00000000-0004-0000-0000-00001C000000}"/>
    <hyperlink ref="B91" location="'30'!A1" tooltip="Link to table" display="Table 30" xr:uid="{00000000-0004-0000-0000-00001D000000}"/>
    <hyperlink ref="B94" location="'31'!A1" tooltip="Link to table" display="Table 31" xr:uid="{00000000-0004-0000-0000-00001E000000}"/>
    <hyperlink ref="B97" location="'32'!A1" tooltip="Link to table" display="Table 32" xr:uid="{00000000-0004-0000-0000-00001F000000}"/>
    <hyperlink ref="B100" location="'33'!A1" tooltip="Link to table" display="Table 33" xr:uid="{00000000-0004-0000-0000-000020000000}"/>
    <hyperlink ref="B103" location="'34'!A1" tooltip="Link to table" display="Table 34" xr:uid="{00000000-0004-0000-0000-000021000000}"/>
    <hyperlink ref="B106" location="'35'!A1" tooltip="Link to table" display="Table 35" xr:uid="{00000000-0004-0000-0000-000022000000}"/>
    <hyperlink ref="B109" location="'36'!A1" tooltip="Link to table" display="Table 36" xr:uid="{00000000-0004-0000-0000-000023000000}"/>
    <hyperlink ref="B112" location="'37'!A1" tooltip="Link to table" display="Table 37" xr:uid="{00000000-0004-0000-0000-000024000000}"/>
    <hyperlink ref="B115" location="'38'!A1" tooltip="Link to table" display="Table 38" xr:uid="{00000000-0004-0000-0000-000025000000}"/>
    <hyperlink ref="B118" location="'39'!A1" tooltip="Link to table" display="Table 39" xr:uid="{00000000-0004-0000-0000-000026000000}"/>
    <hyperlink ref="B121" location="'40'!A1" tooltip="Link to table" display="Table 40" xr:uid="{00000000-0004-0000-0000-000027000000}"/>
    <hyperlink ref="B124" location="'41'!A1" tooltip="Link to table" display="Table 41" xr:uid="{00000000-0004-0000-0000-000028000000}"/>
    <hyperlink ref="B127" location="'42'!A1" tooltip="Link to table" display="Table 42" xr:uid="{00000000-0004-0000-0000-000029000000}"/>
    <hyperlink ref="B130" location="'43'!A1" tooltip="Link to table" display="Table 43" xr:uid="{00000000-0004-0000-0000-00002A000000}"/>
    <hyperlink ref="B133" location="'44'!A1" tooltip="Link to table" display="Table 44" xr:uid="{00000000-0004-0000-0000-00002B000000}"/>
    <hyperlink ref="B136" location="'45'!A1" tooltip="Link to table" display="Table 45" xr:uid="{00000000-0004-0000-0000-00002C000000}"/>
    <hyperlink ref="B139" location="'46'!A1" tooltip="Link to table" display="Table 46" xr:uid="{00000000-0004-0000-0000-00002D000000}"/>
    <hyperlink ref="B142" location="'47'!A1" tooltip="Link to table" display="Table 47" xr:uid="{00000000-0004-0000-0000-00002E000000}"/>
    <hyperlink ref="B145" location="'48'!A1" tooltip="Link to table" display="Table 48" xr:uid="{00000000-0004-0000-0000-00002F000000}"/>
    <hyperlink ref="B148" location="'49'!A1" tooltip="Link to table" display="Table 49" xr:uid="{00000000-0004-0000-0000-000030000000}"/>
    <hyperlink ref="B151" location="'50'!A1" tooltip="Link to table" display="Table 50" xr:uid="{00000000-0004-0000-0000-000031000000}"/>
    <hyperlink ref="B154" location="'51'!A1" tooltip="Link to table" display="Table 51" xr:uid="{00000000-0004-0000-0000-000032000000}"/>
    <hyperlink ref="B157" location="'52'!A1" tooltip="Link to table" display="Table 52" xr:uid="{00000000-0004-0000-0000-000033000000}"/>
    <hyperlink ref="B160" location="'53'!A1" tooltip="Link to table" display="Table 53" xr:uid="{00000000-0004-0000-0000-000034000000}"/>
    <hyperlink ref="B163" location="'54'!A1" tooltip="Link to table" display="Table 54" xr:uid="{00000000-0004-0000-0000-000035000000}"/>
    <hyperlink ref="B166" location="'55'!A1" tooltip="Link to table" display="Table 55" xr:uid="{00000000-0004-0000-0000-000036000000}"/>
    <hyperlink ref="B169" location="'56'!A1" tooltip="Link to table" display="Table 56" xr:uid="{00000000-0004-0000-0000-000037000000}"/>
    <hyperlink ref="B172" location="'57'!A1" tooltip="Link to table" display="Table 57" xr:uid="{00000000-0004-0000-0000-000038000000}"/>
    <hyperlink ref="B175" location="'58'!A1" tooltip="Link to table" display="Table 58" xr:uid="{00000000-0004-0000-0000-000039000000}"/>
    <hyperlink ref="B178" location="'59'!A1" tooltip="Link to table" display="Table 59" xr:uid="{00000000-0004-0000-0000-00003A000000}"/>
    <hyperlink ref="B181" location="'60'!A1" tooltip="Link to table" display="Table 60" xr:uid="{00000000-0004-0000-0000-00003B000000}"/>
    <hyperlink ref="B184" location="'61'!A1" tooltip="Link to table" display="Table 61" xr:uid="{00000000-0004-0000-0000-00003C000000}"/>
    <hyperlink ref="B187" location="'62'!A1" tooltip="Link to table" display="Table 62" xr:uid="{00000000-0004-0000-0000-00003D000000}"/>
    <hyperlink ref="B190" location="'63'!A1" tooltip="Link to table" display="Table 63" xr:uid="{00000000-0004-0000-0000-00003E000000}"/>
    <hyperlink ref="B193" location="'64'!A1" tooltip="Link to table" display="Table 64" xr:uid="{00000000-0004-0000-0000-00003F000000}"/>
    <hyperlink ref="B196" location="'65'!A1" tooltip="Link to table" display="Table 65" xr:uid="{00000000-0004-0000-0000-000040000000}"/>
    <hyperlink ref="B199" location="'66'!A1" tooltip="Link to table" display="Table 66" xr:uid="{00000000-0004-0000-0000-000041000000}"/>
    <hyperlink ref="B202" location="'67'!A1" tooltip="Link to table" display="Table 67" xr:uid="{00000000-0004-0000-0000-000042000000}"/>
    <hyperlink ref="B205" location="'68'!A1" tooltip="Link to table" display="Table 68" xr:uid="{00000000-0004-0000-0000-000043000000}"/>
    <hyperlink ref="B208" location="'69'!A1" tooltip="Link to table" display="Table 69" xr:uid="{00000000-0004-0000-0000-000044000000}"/>
    <hyperlink ref="B211" location="'70'!A1" tooltip="Link to table" display="Table 70" xr:uid="{00000000-0004-0000-0000-000045000000}"/>
    <hyperlink ref="B214" location="'71'!A1" tooltip="Link to table" display="Table 71" xr:uid="{00000000-0004-0000-0000-000046000000}"/>
    <hyperlink ref="B217" location="'72'!A1" tooltip="Link to table" display="Table 72" xr:uid="{00000000-0004-0000-0000-000047000000}"/>
    <hyperlink ref="B220" location="'73'!A1" tooltip="Link to table" display="Table 73" xr:uid="{00000000-0004-0000-0000-000048000000}"/>
    <hyperlink ref="B223" location="'74'!A1" tooltip="Link to table" display="Table 74" xr:uid="{00000000-0004-0000-0000-000049000000}"/>
    <hyperlink ref="B226" location="'75'!A1" tooltip="Link to table" display="Table 75" xr:uid="{00000000-0004-0000-0000-00004A000000}"/>
    <hyperlink ref="B229" location="'76'!A1" tooltip="Link to table" display="Table 76" xr:uid="{00000000-0004-0000-0000-00004B000000}"/>
    <hyperlink ref="B232" location="'77'!A1" tooltip="Link to table" display="Table 77" xr:uid="{00000000-0004-0000-0000-00004C000000}"/>
    <hyperlink ref="B235" location="'78'!A1" tooltip="Link to table" display="Table 78" xr:uid="{00000000-0004-0000-0000-00004D000000}"/>
    <hyperlink ref="B238" location="'79'!A1" tooltip="Link to table" display="Table 79" xr:uid="{00000000-0004-0000-0000-00004E000000}"/>
    <hyperlink ref="B241" location="'80'!A1" tooltip="Link to table" display="Table 80" xr:uid="{00000000-0004-0000-0000-00004F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H208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210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4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211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W11" t="s">
        <v>275</v>
      </c>
      <c r="AX11" t="s">
        <v>268</v>
      </c>
      <c r="AY11" t="s">
        <v>275</v>
      </c>
      <c r="AZ11" t="s">
        <v>272</v>
      </c>
      <c r="BA11" t="s">
        <v>275</v>
      </c>
      <c r="BB11" t="s">
        <v>268</v>
      </c>
      <c r="BC11" t="s">
        <v>273</v>
      </c>
      <c r="BD11" t="s">
        <v>275</v>
      </c>
      <c r="BE11" t="s">
        <v>268</v>
      </c>
      <c r="BF11" t="s">
        <v>275</v>
      </c>
      <c r="BG11" t="s">
        <v>272</v>
      </c>
      <c r="BH11" t="s">
        <v>273</v>
      </c>
    </row>
    <row r="12" spans="1:60" x14ac:dyDescent="0.25">
      <c r="A12" s="1" t="s">
        <v>280</v>
      </c>
      <c r="B12" s="1" t="s">
        <v>281</v>
      </c>
      <c r="C12">
        <v>450</v>
      </c>
      <c r="D12">
        <v>450</v>
      </c>
      <c r="E12">
        <v>9</v>
      </c>
      <c r="F12">
        <v>6</v>
      </c>
      <c r="G12">
        <v>37</v>
      </c>
      <c r="H12">
        <v>84</v>
      </c>
      <c r="I12">
        <v>314</v>
      </c>
      <c r="J12">
        <v>15</v>
      </c>
      <c r="K12">
        <v>37</v>
      </c>
      <c r="L12">
        <v>84</v>
      </c>
      <c r="M12">
        <v>314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174</v>
      </c>
      <c r="Z12">
        <v>116</v>
      </c>
      <c r="AA12">
        <v>58</v>
      </c>
      <c r="AB12">
        <v>111</v>
      </c>
      <c r="AC12">
        <v>159</v>
      </c>
      <c r="AD12">
        <v>180</v>
      </c>
      <c r="AE12">
        <v>32</v>
      </c>
      <c r="AF12">
        <v>233</v>
      </c>
      <c r="AG12">
        <v>131</v>
      </c>
      <c r="AH12">
        <v>54</v>
      </c>
      <c r="AI12">
        <v>26</v>
      </c>
      <c r="AJ12">
        <v>196</v>
      </c>
      <c r="AK12">
        <v>131</v>
      </c>
      <c r="AL12">
        <v>63</v>
      </c>
      <c r="AM12">
        <v>19</v>
      </c>
      <c r="AN12">
        <v>10</v>
      </c>
      <c r="AO12">
        <v>1</v>
      </c>
      <c r="AP12">
        <v>3</v>
      </c>
      <c r="AQ12">
        <v>167</v>
      </c>
      <c r="AR12">
        <v>279</v>
      </c>
      <c r="AS12">
        <v>170</v>
      </c>
      <c r="AT12">
        <v>277</v>
      </c>
      <c r="AU12">
        <v>421</v>
      </c>
      <c r="AV12">
        <v>26</v>
      </c>
      <c r="AW12">
        <v>443</v>
      </c>
      <c r="AX12">
        <v>7</v>
      </c>
      <c r="AY12">
        <v>374</v>
      </c>
      <c r="AZ12">
        <v>62</v>
      </c>
      <c r="BA12">
        <v>412</v>
      </c>
      <c r="BB12">
        <v>22</v>
      </c>
      <c r="BC12">
        <v>8</v>
      </c>
      <c r="BD12">
        <v>433</v>
      </c>
      <c r="BE12">
        <v>9</v>
      </c>
      <c r="BF12">
        <v>400</v>
      </c>
      <c r="BG12">
        <v>34</v>
      </c>
      <c r="BH12">
        <v>4</v>
      </c>
    </row>
    <row r="13" spans="1:60" x14ac:dyDescent="0.25">
      <c r="A13" s="1" t="s">
        <v>282</v>
      </c>
      <c r="B13" s="1" t="s">
        <v>283</v>
      </c>
      <c r="C13">
        <v>444</v>
      </c>
      <c r="D13">
        <v>444</v>
      </c>
      <c r="E13">
        <v>9</v>
      </c>
      <c r="F13">
        <v>6</v>
      </c>
      <c r="G13">
        <v>37</v>
      </c>
      <c r="H13">
        <v>83</v>
      </c>
      <c r="I13">
        <v>310</v>
      </c>
      <c r="J13">
        <v>15</v>
      </c>
      <c r="K13">
        <v>37</v>
      </c>
      <c r="L13">
        <v>83</v>
      </c>
      <c r="M13">
        <v>310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174</v>
      </c>
      <c r="Z13">
        <v>116</v>
      </c>
      <c r="AA13">
        <v>58</v>
      </c>
      <c r="AB13">
        <v>110</v>
      </c>
      <c r="AC13">
        <v>157</v>
      </c>
      <c r="AD13">
        <v>178</v>
      </c>
      <c r="AE13">
        <v>31</v>
      </c>
      <c r="AF13">
        <v>230</v>
      </c>
      <c r="AG13">
        <v>129</v>
      </c>
      <c r="AH13">
        <v>53</v>
      </c>
      <c r="AI13">
        <v>26</v>
      </c>
      <c r="AJ13">
        <v>194</v>
      </c>
      <c r="AK13">
        <v>129</v>
      </c>
      <c r="AL13">
        <v>62</v>
      </c>
      <c r="AM13">
        <v>19</v>
      </c>
      <c r="AN13">
        <v>10</v>
      </c>
      <c r="AO13">
        <v>1</v>
      </c>
      <c r="AP13">
        <v>3</v>
      </c>
      <c r="AQ13">
        <v>165</v>
      </c>
      <c r="AR13">
        <v>275</v>
      </c>
      <c r="AS13">
        <v>168</v>
      </c>
      <c r="AT13">
        <v>273</v>
      </c>
      <c r="AU13">
        <v>416</v>
      </c>
      <c r="AV13">
        <v>26</v>
      </c>
      <c r="AW13">
        <v>437</v>
      </c>
      <c r="AX13">
        <v>7</v>
      </c>
      <c r="AY13">
        <v>370</v>
      </c>
      <c r="AZ13">
        <v>61</v>
      </c>
      <c r="BA13">
        <v>407</v>
      </c>
      <c r="BB13">
        <v>22</v>
      </c>
      <c r="BC13">
        <v>8</v>
      </c>
      <c r="BD13">
        <v>428</v>
      </c>
      <c r="BE13">
        <v>9</v>
      </c>
      <c r="BF13">
        <v>395</v>
      </c>
      <c r="BG13">
        <v>33</v>
      </c>
      <c r="BH13">
        <v>4</v>
      </c>
    </row>
    <row r="14" spans="1:60" x14ac:dyDescent="0.25">
      <c r="A14" s="1" t="s">
        <v>284</v>
      </c>
      <c r="B14" s="1" t="s">
        <v>231</v>
      </c>
      <c r="C14">
        <v>450</v>
      </c>
      <c r="D14">
        <v>450</v>
      </c>
      <c r="E14">
        <v>8</v>
      </c>
      <c r="F14">
        <v>7</v>
      </c>
      <c r="G14">
        <v>35</v>
      </c>
      <c r="H14">
        <v>81</v>
      </c>
      <c r="I14">
        <v>320</v>
      </c>
      <c r="J14">
        <v>14</v>
      </c>
      <c r="K14">
        <v>35</v>
      </c>
      <c r="L14">
        <v>81</v>
      </c>
      <c r="M14">
        <v>320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189</v>
      </c>
      <c r="Z14">
        <v>119</v>
      </c>
      <c r="AA14">
        <v>59</v>
      </c>
      <c r="AB14">
        <v>112</v>
      </c>
      <c r="AC14">
        <v>158</v>
      </c>
      <c r="AD14">
        <v>179</v>
      </c>
      <c r="AE14">
        <v>31</v>
      </c>
      <c r="AF14">
        <v>236</v>
      </c>
      <c r="AG14">
        <v>129</v>
      </c>
      <c r="AH14">
        <v>54</v>
      </c>
      <c r="AI14">
        <v>25</v>
      </c>
      <c r="AJ14">
        <v>196</v>
      </c>
      <c r="AK14">
        <v>131</v>
      </c>
      <c r="AL14">
        <v>62</v>
      </c>
      <c r="AM14">
        <v>19</v>
      </c>
      <c r="AN14">
        <v>10</v>
      </c>
      <c r="AO14">
        <v>1</v>
      </c>
      <c r="AP14">
        <v>3</v>
      </c>
      <c r="AQ14">
        <v>170</v>
      </c>
      <c r="AR14">
        <v>277</v>
      </c>
      <c r="AS14">
        <v>172</v>
      </c>
      <c r="AT14">
        <v>275</v>
      </c>
      <c r="AU14">
        <v>421</v>
      </c>
      <c r="AV14">
        <v>26</v>
      </c>
      <c r="AW14">
        <v>443</v>
      </c>
      <c r="AX14">
        <v>7</v>
      </c>
      <c r="AY14">
        <v>377</v>
      </c>
      <c r="AZ14">
        <v>59</v>
      </c>
      <c r="BA14">
        <v>413</v>
      </c>
      <c r="BB14">
        <v>21</v>
      </c>
      <c r="BC14">
        <v>8</v>
      </c>
      <c r="BD14">
        <v>433</v>
      </c>
      <c r="BE14">
        <v>9</v>
      </c>
      <c r="BF14">
        <v>401</v>
      </c>
      <c r="BG14">
        <v>33</v>
      </c>
      <c r="BH14">
        <v>4</v>
      </c>
    </row>
    <row r="15" spans="1:60" ht="13" x14ac:dyDescent="0.3">
      <c r="A15" s="1" t="s">
        <v>285</v>
      </c>
      <c r="B15" s="4" t="s">
        <v>213</v>
      </c>
    </row>
    <row r="16" spans="1:60" x14ac:dyDescent="0.25">
      <c r="A16" s="1" t="s">
        <v>286</v>
      </c>
      <c r="B16" s="1" t="s">
        <v>232</v>
      </c>
      <c r="C16">
        <v>450</v>
      </c>
      <c r="D16">
        <v>450</v>
      </c>
      <c r="E16">
        <v>8</v>
      </c>
      <c r="F16">
        <v>7</v>
      </c>
      <c r="G16">
        <v>35</v>
      </c>
      <c r="H16">
        <v>81</v>
      </c>
      <c r="I16">
        <v>320</v>
      </c>
      <c r="J16">
        <v>14</v>
      </c>
      <c r="K16">
        <v>35</v>
      </c>
      <c r="L16">
        <v>81</v>
      </c>
      <c r="M16">
        <v>320</v>
      </c>
      <c r="N16">
        <v>1</v>
      </c>
      <c r="O16">
        <v>7</v>
      </c>
      <c r="P16">
        <v>7</v>
      </c>
      <c r="Q16">
        <v>36</v>
      </c>
      <c r="R16">
        <v>75</v>
      </c>
      <c r="S16">
        <v>312</v>
      </c>
      <c r="T16">
        <v>15</v>
      </c>
      <c r="U16">
        <v>36</v>
      </c>
      <c r="V16">
        <v>75</v>
      </c>
      <c r="W16">
        <v>312</v>
      </c>
      <c r="X16">
        <v>83</v>
      </c>
      <c r="Y16">
        <v>189</v>
      </c>
      <c r="Z16">
        <v>119</v>
      </c>
      <c r="AA16">
        <v>59</v>
      </c>
      <c r="AB16">
        <v>112</v>
      </c>
      <c r="AC16">
        <v>158</v>
      </c>
      <c r="AD16">
        <v>179</v>
      </c>
      <c r="AE16">
        <v>31</v>
      </c>
      <c r="AF16">
        <v>236</v>
      </c>
      <c r="AG16">
        <v>129</v>
      </c>
      <c r="AH16">
        <v>54</v>
      </c>
      <c r="AI16">
        <v>25</v>
      </c>
      <c r="AJ16">
        <v>196</v>
      </c>
      <c r="AK16">
        <v>131</v>
      </c>
      <c r="AL16">
        <v>62</v>
      </c>
      <c r="AM16">
        <v>19</v>
      </c>
      <c r="AN16">
        <v>10</v>
      </c>
      <c r="AO16">
        <v>1</v>
      </c>
      <c r="AP16">
        <v>3</v>
      </c>
      <c r="AQ16">
        <v>170</v>
      </c>
      <c r="AR16">
        <v>277</v>
      </c>
      <c r="AS16">
        <v>172</v>
      </c>
      <c r="AT16">
        <v>275</v>
      </c>
      <c r="AU16">
        <v>421</v>
      </c>
      <c r="AV16">
        <v>26</v>
      </c>
      <c r="AW16">
        <v>443</v>
      </c>
      <c r="AX16">
        <v>7</v>
      </c>
      <c r="AY16">
        <v>377</v>
      </c>
      <c r="AZ16">
        <v>59</v>
      </c>
      <c r="BA16">
        <v>413</v>
      </c>
      <c r="BB16">
        <v>21</v>
      </c>
      <c r="BC16">
        <v>8</v>
      </c>
      <c r="BD16">
        <v>433</v>
      </c>
      <c r="BE16">
        <v>9</v>
      </c>
      <c r="BF16">
        <v>401</v>
      </c>
      <c r="BG16">
        <v>33</v>
      </c>
      <c r="BH16">
        <v>4</v>
      </c>
    </row>
    <row r="17" spans="1:60" x14ac:dyDescent="0.25">
      <c r="A17" s="1" t="s">
        <v>287</v>
      </c>
      <c r="B17" s="1"/>
      <c r="C17" s="12">
        <v>1</v>
      </c>
      <c r="D17" s="12">
        <v>1</v>
      </c>
      <c r="E17" s="12">
        <v>1</v>
      </c>
      <c r="F17" s="12">
        <v>1</v>
      </c>
      <c r="G17" s="12">
        <v>1</v>
      </c>
      <c r="H17" s="12">
        <v>1</v>
      </c>
      <c r="I17" s="12">
        <v>1</v>
      </c>
      <c r="J17" s="12">
        <v>1</v>
      </c>
      <c r="K17" s="12">
        <v>1</v>
      </c>
      <c r="L17" s="12">
        <v>1</v>
      </c>
      <c r="M17" s="12">
        <v>1</v>
      </c>
      <c r="N17" s="12">
        <v>1</v>
      </c>
      <c r="O17" s="12">
        <v>1</v>
      </c>
      <c r="P17" s="12">
        <v>1</v>
      </c>
      <c r="Q17" s="12">
        <v>1</v>
      </c>
      <c r="R17" s="12">
        <v>1</v>
      </c>
      <c r="S17" s="12">
        <v>1</v>
      </c>
      <c r="T17" s="12">
        <v>1</v>
      </c>
      <c r="U17" s="12">
        <v>1</v>
      </c>
      <c r="V17" s="12">
        <v>1</v>
      </c>
      <c r="W17" s="12">
        <v>1</v>
      </c>
      <c r="X17" s="12">
        <v>1</v>
      </c>
      <c r="Y17" s="12">
        <v>1</v>
      </c>
      <c r="Z17" s="12">
        <v>1</v>
      </c>
      <c r="AA17" s="12">
        <v>1</v>
      </c>
      <c r="AB17" s="12">
        <v>1</v>
      </c>
      <c r="AC17" s="12">
        <v>1</v>
      </c>
      <c r="AD17" s="12">
        <v>1</v>
      </c>
      <c r="AE17" s="12">
        <v>1</v>
      </c>
      <c r="AF17" s="12">
        <v>1</v>
      </c>
      <c r="AG17" s="12">
        <v>1</v>
      </c>
      <c r="AH17" s="12">
        <v>1</v>
      </c>
      <c r="AI17" s="12">
        <v>1</v>
      </c>
      <c r="AJ17" s="12">
        <v>1</v>
      </c>
      <c r="AK17" s="12">
        <v>1</v>
      </c>
      <c r="AL17" s="12">
        <v>1</v>
      </c>
      <c r="AM17" s="12">
        <v>1</v>
      </c>
      <c r="AN17" s="12">
        <v>1</v>
      </c>
      <c r="AO17" s="12">
        <v>1</v>
      </c>
      <c r="AP17" s="12">
        <v>1</v>
      </c>
      <c r="AQ17" s="12">
        <v>1</v>
      </c>
      <c r="AR17" s="12">
        <v>1</v>
      </c>
      <c r="AS17" s="12">
        <v>1</v>
      </c>
      <c r="AT17" s="12">
        <v>1</v>
      </c>
      <c r="AU17" s="12">
        <v>1</v>
      </c>
      <c r="AV17" s="12">
        <v>1</v>
      </c>
      <c r="AW17" s="12">
        <v>1</v>
      </c>
      <c r="AX17" s="12">
        <v>1</v>
      </c>
      <c r="AY17" s="12">
        <v>1</v>
      </c>
      <c r="AZ17" s="12">
        <v>1</v>
      </c>
      <c r="BA17" s="12">
        <v>1</v>
      </c>
      <c r="BB17" s="12">
        <v>1</v>
      </c>
      <c r="BC17" s="12">
        <v>1</v>
      </c>
      <c r="BD17" s="12">
        <v>1</v>
      </c>
      <c r="BE17" s="12">
        <v>1</v>
      </c>
      <c r="BF17" s="12">
        <v>1</v>
      </c>
      <c r="BG17" s="12">
        <v>1</v>
      </c>
      <c r="BH17" s="12">
        <v>1</v>
      </c>
    </row>
    <row r="18" spans="1:60" x14ac:dyDescent="0.25">
      <c r="A18" s="1" t="s">
        <v>288</v>
      </c>
      <c r="B18" s="1"/>
    </row>
    <row r="19" spans="1:60" ht="13" x14ac:dyDescent="0.3">
      <c r="A19" s="1" t="s">
        <v>285</v>
      </c>
      <c r="B19" s="4" t="s">
        <v>214</v>
      </c>
    </row>
    <row r="20" spans="1:60" x14ac:dyDescent="0.25">
      <c r="A20" s="1" t="s">
        <v>286</v>
      </c>
      <c r="B20" s="1">
        <v>1</v>
      </c>
      <c r="C20">
        <v>8</v>
      </c>
      <c r="D20">
        <v>8</v>
      </c>
      <c r="E20">
        <v>8</v>
      </c>
      <c r="F20">
        <v>0</v>
      </c>
      <c r="G20">
        <v>0</v>
      </c>
      <c r="H20">
        <v>0</v>
      </c>
      <c r="I20">
        <v>0</v>
      </c>
      <c r="J20">
        <v>8</v>
      </c>
      <c r="K20">
        <v>0</v>
      </c>
      <c r="L20">
        <v>0</v>
      </c>
      <c r="M20">
        <v>0</v>
      </c>
      <c r="N20">
        <v>0</v>
      </c>
      <c r="O20">
        <v>5</v>
      </c>
      <c r="P20">
        <v>1</v>
      </c>
      <c r="Q20">
        <v>1</v>
      </c>
      <c r="R20">
        <v>1</v>
      </c>
      <c r="S20">
        <v>0</v>
      </c>
      <c r="T20">
        <v>6</v>
      </c>
      <c r="U20">
        <v>1</v>
      </c>
      <c r="V20">
        <v>1</v>
      </c>
      <c r="W20">
        <v>0</v>
      </c>
      <c r="X20">
        <v>1</v>
      </c>
      <c r="Y20">
        <v>3</v>
      </c>
      <c r="Z20">
        <v>4</v>
      </c>
      <c r="AA20">
        <v>0</v>
      </c>
      <c r="AB20">
        <v>3</v>
      </c>
      <c r="AC20">
        <v>1</v>
      </c>
      <c r="AD20">
        <v>4</v>
      </c>
      <c r="AE20">
        <v>0</v>
      </c>
      <c r="AF20">
        <v>4</v>
      </c>
      <c r="AG20">
        <v>3</v>
      </c>
      <c r="AH20">
        <v>0</v>
      </c>
      <c r="AI20">
        <v>1</v>
      </c>
      <c r="AJ20">
        <v>5</v>
      </c>
      <c r="AK20">
        <v>2</v>
      </c>
      <c r="AL20">
        <v>0</v>
      </c>
      <c r="AM20">
        <v>0</v>
      </c>
      <c r="AN20">
        <v>0</v>
      </c>
      <c r="AO20">
        <v>0</v>
      </c>
      <c r="AP20">
        <v>0</v>
      </c>
      <c r="AQ20">
        <v>3</v>
      </c>
      <c r="AR20">
        <v>5</v>
      </c>
      <c r="AS20">
        <v>3</v>
      </c>
      <c r="AT20">
        <v>4</v>
      </c>
      <c r="AU20">
        <v>7</v>
      </c>
      <c r="AV20">
        <v>1</v>
      </c>
      <c r="AW20">
        <v>8</v>
      </c>
      <c r="AX20">
        <v>0</v>
      </c>
      <c r="AY20">
        <v>2</v>
      </c>
      <c r="AZ20">
        <v>6</v>
      </c>
      <c r="BA20">
        <v>7</v>
      </c>
      <c r="BB20">
        <v>1</v>
      </c>
      <c r="BC20">
        <v>0</v>
      </c>
      <c r="BD20">
        <v>8</v>
      </c>
      <c r="BE20">
        <v>0</v>
      </c>
      <c r="BF20">
        <v>4</v>
      </c>
      <c r="BG20">
        <v>2</v>
      </c>
      <c r="BH20">
        <v>0</v>
      </c>
    </row>
    <row r="21" spans="1:60" x14ac:dyDescent="0.25">
      <c r="A21" s="1" t="s">
        <v>287</v>
      </c>
      <c r="B21" s="1"/>
      <c r="C21" s="12">
        <v>0.02</v>
      </c>
      <c r="D21" s="12">
        <v>0.02</v>
      </c>
      <c r="E21" s="12">
        <v>1</v>
      </c>
      <c r="F21" s="12">
        <v>0</v>
      </c>
      <c r="G21" s="12">
        <v>0</v>
      </c>
      <c r="H21" s="12">
        <v>0</v>
      </c>
      <c r="I21" t="s">
        <v>289</v>
      </c>
      <c r="J21" s="12">
        <v>0.53</v>
      </c>
      <c r="K21" s="12">
        <v>0</v>
      </c>
      <c r="L21" s="12">
        <v>0</v>
      </c>
      <c r="M21" t="s">
        <v>289</v>
      </c>
      <c r="N21" s="12">
        <v>0</v>
      </c>
      <c r="O21" s="12">
        <v>0.72</v>
      </c>
      <c r="P21" s="12">
        <v>0.12</v>
      </c>
      <c r="Q21" s="12">
        <v>0.02</v>
      </c>
      <c r="R21" s="12">
        <v>0.01</v>
      </c>
      <c r="S21" t="s">
        <v>289</v>
      </c>
      <c r="T21" s="12">
        <v>0.39</v>
      </c>
      <c r="U21" s="12">
        <v>0.02</v>
      </c>
      <c r="V21" s="12">
        <v>0.01</v>
      </c>
      <c r="W21" t="s">
        <v>289</v>
      </c>
      <c r="X21" s="12">
        <v>0.01</v>
      </c>
      <c r="Y21" s="12">
        <v>0.01</v>
      </c>
      <c r="Z21" s="12">
        <v>0.04</v>
      </c>
      <c r="AA21" s="12">
        <v>0</v>
      </c>
      <c r="AB21" s="12">
        <v>0.02</v>
      </c>
      <c r="AC21" s="12">
        <v>0.01</v>
      </c>
      <c r="AD21" s="12">
        <v>0.02</v>
      </c>
      <c r="AE21" s="12">
        <v>0</v>
      </c>
      <c r="AF21" s="12">
        <v>0.02</v>
      </c>
      <c r="AG21" s="12">
        <v>0.03</v>
      </c>
      <c r="AH21" s="12">
        <v>0</v>
      </c>
      <c r="AI21" s="12">
        <v>0.03</v>
      </c>
      <c r="AJ21" s="12">
        <v>0.03</v>
      </c>
      <c r="AK21" s="12">
        <v>0.01</v>
      </c>
      <c r="AL21" s="12">
        <v>0</v>
      </c>
      <c r="AM21" s="12">
        <v>0</v>
      </c>
      <c r="AN21" s="12">
        <v>0</v>
      </c>
      <c r="AO21" s="12">
        <v>0</v>
      </c>
      <c r="AP21" s="12">
        <v>0</v>
      </c>
      <c r="AQ21" s="12">
        <v>0.02</v>
      </c>
      <c r="AR21" s="12">
        <v>0.02</v>
      </c>
      <c r="AS21" s="12">
        <v>0.02</v>
      </c>
      <c r="AT21" s="12">
        <v>0.02</v>
      </c>
      <c r="AU21" s="12">
        <v>0.02</v>
      </c>
      <c r="AV21" s="12">
        <v>0.03</v>
      </c>
      <c r="AW21" s="12">
        <v>0.02</v>
      </c>
      <c r="AX21" s="12">
        <v>0</v>
      </c>
      <c r="AY21" t="s">
        <v>290</v>
      </c>
      <c r="AZ21" t="s">
        <v>291</v>
      </c>
      <c r="BA21" s="12">
        <v>0.02</v>
      </c>
      <c r="BB21" s="12">
        <v>0.04</v>
      </c>
      <c r="BC21" s="12">
        <v>0</v>
      </c>
      <c r="BD21" s="12">
        <v>0.02</v>
      </c>
      <c r="BE21" s="12">
        <v>0</v>
      </c>
      <c r="BF21" t="s">
        <v>292</v>
      </c>
      <c r="BG21" t="s">
        <v>293</v>
      </c>
      <c r="BH21" s="12">
        <v>0</v>
      </c>
    </row>
    <row r="22" spans="1:60" x14ac:dyDescent="0.25">
      <c r="A22" s="1" t="s">
        <v>288</v>
      </c>
      <c r="B22" s="1"/>
      <c r="Q22" t="s">
        <v>274</v>
      </c>
      <c r="U22" t="s">
        <v>270</v>
      </c>
      <c r="AZ22" t="s">
        <v>275</v>
      </c>
      <c r="BG22" t="s">
        <v>275</v>
      </c>
    </row>
    <row r="23" spans="1:60" x14ac:dyDescent="0.25">
      <c r="A23" s="1" t="s">
        <v>286</v>
      </c>
      <c r="B23" s="1">
        <v>2</v>
      </c>
      <c r="C23">
        <v>7</v>
      </c>
      <c r="D23">
        <v>7</v>
      </c>
      <c r="E23">
        <v>0</v>
      </c>
      <c r="F23">
        <v>7</v>
      </c>
      <c r="G23">
        <v>0</v>
      </c>
      <c r="H23">
        <v>0</v>
      </c>
      <c r="I23">
        <v>0</v>
      </c>
      <c r="J23">
        <v>7</v>
      </c>
      <c r="K23">
        <v>0</v>
      </c>
      <c r="L23">
        <v>0</v>
      </c>
      <c r="M23">
        <v>0</v>
      </c>
      <c r="N23">
        <v>1</v>
      </c>
      <c r="O23">
        <v>1</v>
      </c>
      <c r="P23">
        <v>3</v>
      </c>
      <c r="Q23">
        <v>1</v>
      </c>
      <c r="R23">
        <v>0</v>
      </c>
      <c r="S23">
        <v>0</v>
      </c>
      <c r="T23">
        <v>6</v>
      </c>
      <c r="U23">
        <v>1</v>
      </c>
      <c r="V23">
        <v>0</v>
      </c>
      <c r="W23">
        <v>0</v>
      </c>
      <c r="X23">
        <v>1</v>
      </c>
      <c r="Y23">
        <v>5</v>
      </c>
      <c r="Z23">
        <v>1</v>
      </c>
      <c r="AA23">
        <v>0</v>
      </c>
      <c r="AB23">
        <v>0</v>
      </c>
      <c r="AC23">
        <v>4</v>
      </c>
      <c r="AD23">
        <v>3</v>
      </c>
      <c r="AE23">
        <v>0</v>
      </c>
      <c r="AF23">
        <v>4</v>
      </c>
      <c r="AG23">
        <v>3</v>
      </c>
      <c r="AH23">
        <v>0</v>
      </c>
      <c r="AI23">
        <v>0</v>
      </c>
      <c r="AJ23">
        <v>4</v>
      </c>
      <c r="AK23">
        <v>1</v>
      </c>
      <c r="AL23">
        <v>1</v>
      </c>
      <c r="AM23">
        <v>0</v>
      </c>
      <c r="AN23">
        <v>0</v>
      </c>
      <c r="AO23">
        <v>0</v>
      </c>
      <c r="AP23">
        <v>0</v>
      </c>
      <c r="AQ23">
        <v>1</v>
      </c>
      <c r="AR23">
        <v>6</v>
      </c>
      <c r="AS23">
        <v>4</v>
      </c>
      <c r="AT23">
        <v>3</v>
      </c>
      <c r="AU23">
        <v>7</v>
      </c>
      <c r="AV23">
        <v>0</v>
      </c>
      <c r="AW23">
        <v>7</v>
      </c>
      <c r="AX23">
        <v>0</v>
      </c>
      <c r="AY23">
        <v>1</v>
      </c>
      <c r="AZ23">
        <v>6</v>
      </c>
      <c r="BA23">
        <v>7</v>
      </c>
      <c r="BB23">
        <v>0</v>
      </c>
      <c r="BC23">
        <v>0</v>
      </c>
      <c r="BD23">
        <v>7</v>
      </c>
      <c r="BE23">
        <v>0</v>
      </c>
      <c r="BF23">
        <v>7</v>
      </c>
      <c r="BG23">
        <v>0</v>
      </c>
      <c r="BH23">
        <v>0</v>
      </c>
    </row>
    <row r="24" spans="1:60" x14ac:dyDescent="0.25">
      <c r="A24" s="1" t="s">
        <v>287</v>
      </c>
      <c r="B24" s="1"/>
      <c r="C24" s="12">
        <v>0.02</v>
      </c>
      <c r="D24" s="12">
        <v>0.02</v>
      </c>
      <c r="E24" s="12">
        <v>0</v>
      </c>
      <c r="F24" s="12">
        <v>1</v>
      </c>
      <c r="G24" s="12">
        <v>0</v>
      </c>
      <c r="H24" s="12">
        <v>0</v>
      </c>
      <c r="I24" t="s">
        <v>289</v>
      </c>
      <c r="J24" s="12">
        <v>0.47</v>
      </c>
      <c r="K24" s="12">
        <v>0</v>
      </c>
      <c r="L24" s="12">
        <v>0</v>
      </c>
      <c r="M24" t="s">
        <v>289</v>
      </c>
      <c r="N24" s="12">
        <v>1</v>
      </c>
      <c r="O24" s="12">
        <v>0.16</v>
      </c>
      <c r="P24" s="12">
        <v>0.45</v>
      </c>
      <c r="Q24" s="12">
        <v>0.03</v>
      </c>
      <c r="R24" s="12">
        <v>0</v>
      </c>
      <c r="S24" t="s">
        <v>289</v>
      </c>
      <c r="T24" s="12">
        <v>0.36</v>
      </c>
      <c r="U24" s="12">
        <v>0.03</v>
      </c>
      <c r="V24" s="12">
        <v>0</v>
      </c>
      <c r="W24" t="s">
        <v>289</v>
      </c>
      <c r="X24" s="12">
        <v>0.01</v>
      </c>
      <c r="Y24" s="12">
        <v>0.02</v>
      </c>
      <c r="Z24" s="12">
        <v>0.01</v>
      </c>
      <c r="AA24" s="12">
        <v>0</v>
      </c>
      <c r="AB24" s="12">
        <v>0</v>
      </c>
      <c r="AC24" s="12">
        <v>0.02</v>
      </c>
      <c r="AD24" s="12">
        <v>0.02</v>
      </c>
      <c r="AE24" s="12">
        <v>0</v>
      </c>
      <c r="AF24" s="12">
        <v>0.01</v>
      </c>
      <c r="AG24" s="12">
        <v>0.03</v>
      </c>
      <c r="AH24" s="12">
        <v>0</v>
      </c>
      <c r="AI24" s="12">
        <v>0</v>
      </c>
      <c r="AJ24" s="12">
        <v>0.02</v>
      </c>
      <c r="AK24" s="12">
        <v>0.01</v>
      </c>
      <c r="AL24" s="12">
        <v>0.02</v>
      </c>
      <c r="AM24" s="12">
        <v>0</v>
      </c>
      <c r="AN24" s="12">
        <v>0</v>
      </c>
      <c r="AO24" s="12">
        <v>0</v>
      </c>
      <c r="AP24" s="12">
        <v>0</v>
      </c>
      <c r="AQ24" s="12">
        <v>0.01</v>
      </c>
      <c r="AR24" s="12">
        <v>0.02</v>
      </c>
      <c r="AS24" s="12">
        <v>0.02</v>
      </c>
      <c r="AT24" s="12">
        <v>0.01</v>
      </c>
      <c r="AU24" s="12">
        <v>0.02</v>
      </c>
      <c r="AV24" s="12">
        <v>0</v>
      </c>
      <c r="AW24" s="12">
        <v>0.02</v>
      </c>
      <c r="AX24" s="12">
        <v>0</v>
      </c>
      <c r="AY24" t="s">
        <v>290</v>
      </c>
      <c r="AZ24" t="s">
        <v>294</v>
      </c>
      <c r="BA24" s="12">
        <v>0.02</v>
      </c>
      <c r="BB24" s="12">
        <v>0</v>
      </c>
      <c r="BC24" s="12">
        <v>0</v>
      </c>
      <c r="BD24" s="12">
        <v>0.02</v>
      </c>
      <c r="BE24" s="12">
        <v>0</v>
      </c>
      <c r="BF24" s="12">
        <v>0.02</v>
      </c>
      <c r="BG24" s="12">
        <v>0</v>
      </c>
      <c r="BH24" s="12">
        <v>0</v>
      </c>
    </row>
    <row r="25" spans="1:60" x14ac:dyDescent="0.25">
      <c r="A25" s="1" t="s">
        <v>288</v>
      </c>
      <c r="B25" s="1"/>
      <c r="Q25" t="s">
        <v>274</v>
      </c>
      <c r="U25" t="s">
        <v>270</v>
      </c>
      <c r="AZ25" t="s">
        <v>275</v>
      </c>
    </row>
    <row r="26" spans="1:60" x14ac:dyDescent="0.25">
      <c r="A26" s="1" t="s">
        <v>286</v>
      </c>
      <c r="B26" s="1">
        <v>3</v>
      </c>
      <c r="C26">
        <v>35</v>
      </c>
      <c r="D26">
        <v>35</v>
      </c>
      <c r="E26">
        <v>0</v>
      </c>
      <c r="F26">
        <v>0</v>
      </c>
      <c r="G26">
        <v>35</v>
      </c>
      <c r="H26">
        <v>0</v>
      </c>
      <c r="I26">
        <v>0</v>
      </c>
      <c r="J26">
        <v>0</v>
      </c>
      <c r="K26">
        <v>35</v>
      </c>
      <c r="L26">
        <v>0</v>
      </c>
      <c r="M26">
        <v>0</v>
      </c>
      <c r="N26">
        <v>0</v>
      </c>
      <c r="O26">
        <v>1</v>
      </c>
      <c r="P26">
        <v>0</v>
      </c>
      <c r="Q26">
        <v>27</v>
      </c>
      <c r="R26">
        <v>5</v>
      </c>
      <c r="S26">
        <v>1</v>
      </c>
      <c r="T26">
        <v>1</v>
      </c>
      <c r="U26">
        <v>27</v>
      </c>
      <c r="V26">
        <v>5</v>
      </c>
      <c r="W26">
        <v>1</v>
      </c>
      <c r="X26">
        <v>10</v>
      </c>
      <c r="Y26">
        <v>12</v>
      </c>
      <c r="Z26">
        <v>8</v>
      </c>
      <c r="AA26">
        <v>5</v>
      </c>
      <c r="AB26">
        <v>4</v>
      </c>
      <c r="AC26">
        <v>11</v>
      </c>
      <c r="AD26">
        <v>19</v>
      </c>
      <c r="AE26">
        <v>4</v>
      </c>
      <c r="AF26">
        <v>14</v>
      </c>
      <c r="AG26">
        <v>11</v>
      </c>
      <c r="AH26">
        <v>5</v>
      </c>
      <c r="AI26">
        <v>2</v>
      </c>
      <c r="AJ26">
        <v>16</v>
      </c>
      <c r="AK26">
        <v>12</v>
      </c>
      <c r="AL26">
        <v>2</v>
      </c>
      <c r="AM26">
        <v>1</v>
      </c>
      <c r="AN26">
        <v>2</v>
      </c>
      <c r="AO26">
        <v>0</v>
      </c>
      <c r="AP26">
        <v>0</v>
      </c>
      <c r="AQ26">
        <v>5</v>
      </c>
      <c r="AR26">
        <v>27</v>
      </c>
      <c r="AS26">
        <v>15</v>
      </c>
      <c r="AT26">
        <v>20</v>
      </c>
      <c r="AU26">
        <v>30</v>
      </c>
      <c r="AV26">
        <v>4</v>
      </c>
      <c r="AW26">
        <v>35</v>
      </c>
      <c r="AX26">
        <v>0</v>
      </c>
      <c r="AY26">
        <v>11</v>
      </c>
      <c r="AZ26">
        <v>22</v>
      </c>
      <c r="BA26">
        <v>26</v>
      </c>
      <c r="BB26">
        <v>5</v>
      </c>
      <c r="BC26">
        <v>4</v>
      </c>
      <c r="BD26">
        <v>33</v>
      </c>
      <c r="BE26">
        <v>1</v>
      </c>
      <c r="BF26">
        <v>28</v>
      </c>
      <c r="BG26">
        <v>6</v>
      </c>
      <c r="BH26">
        <v>1</v>
      </c>
    </row>
    <row r="27" spans="1:60" x14ac:dyDescent="0.25">
      <c r="A27" s="1" t="s">
        <v>287</v>
      </c>
      <c r="B27" s="1"/>
      <c r="C27" s="12">
        <v>0.08</v>
      </c>
      <c r="D27" s="12">
        <v>0.08</v>
      </c>
      <c r="E27" s="12">
        <v>0</v>
      </c>
      <c r="F27" s="12">
        <v>0</v>
      </c>
      <c r="G27" t="s">
        <v>295</v>
      </c>
      <c r="H27" t="s">
        <v>289</v>
      </c>
      <c r="I27" t="s">
        <v>289</v>
      </c>
      <c r="J27" s="12">
        <v>0</v>
      </c>
      <c r="K27" t="s">
        <v>295</v>
      </c>
      <c r="L27" t="s">
        <v>289</v>
      </c>
      <c r="M27" t="s">
        <v>289</v>
      </c>
      <c r="N27" s="12">
        <v>0</v>
      </c>
      <c r="O27" s="12">
        <v>0.11</v>
      </c>
      <c r="P27" s="12">
        <v>0</v>
      </c>
      <c r="Q27" t="s">
        <v>296</v>
      </c>
      <c r="R27" s="12">
        <v>0.06</v>
      </c>
      <c r="S27" t="s">
        <v>290</v>
      </c>
      <c r="T27" s="12">
        <v>0.05</v>
      </c>
      <c r="U27" t="s">
        <v>296</v>
      </c>
      <c r="V27" s="12">
        <v>0.06</v>
      </c>
      <c r="W27" t="s">
        <v>290</v>
      </c>
      <c r="X27" t="s">
        <v>297</v>
      </c>
      <c r="Y27" s="12">
        <v>0.06</v>
      </c>
      <c r="Z27" s="12">
        <v>7.0000000000000007E-2</v>
      </c>
      <c r="AA27" s="12">
        <v>0.08</v>
      </c>
      <c r="AB27" s="12">
        <v>0.04</v>
      </c>
      <c r="AC27" s="12">
        <v>7.0000000000000007E-2</v>
      </c>
      <c r="AD27" s="12">
        <v>0.11</v>
      </c>
      <c r="AE27" s="12">
        <v>0.14000000000000001</v>
      </c>
      <c r="AF27" s="12">
        <v>0.06</v>
      </c>
      <c r="AG27" s="12">
        <v>0.09</v>
      </c>
      <c r="AH27" s="12">
        <v>0.09</v>
      </c>
      <c r="AI27" s="12">
        <v>7.0000000000000007E-2</v>
      </c>
      <c r="AJ27" s="12">
        <v>0.08</v>
      </c>
      <c r="AK27" s="12">
        <v>0.09</v>
      </c>
      <c r="AL27" s="12">
        <v>0.03</v>
      </c>
      <c r="AM27" s="12">
        <v>0.05</v>
      </c>
      <c r="AN27" s="12">
        <v>0.18</v>
      </c>
      <c r="AO27" s="12">
        <v>0</v>
      </c>
      <c r="AP27" s="12">
        <v>0</v>
      </c>
      <c r="AQ27" t="s">
        <v>298</v>
      </c>
      <c r="AR27" t="s">
        <v>291</v>
      </c>
      <c r="AS27" s="12">
        <v>0.08</v>
      </c>
      <c r="AT27" s="12">
        <v>7.0000000000000007E-2</v>
      </c>
      <c r="AU27" s="12">
        <v>7.0000000000000007E-2</v>
      </c>
      <c r="AV27" s="12">
        <v>0.15</v>
      </c>
      <c r="AW27" s="12">
        <v>0.08</v>
      </c>
      <c r="AX27" s="12">
        <v>0</v>
      </c>
      <c r="AY27" t="s">
        <v>298</v>
      </c>
      <c r="AZ27" t="s">
        <v>299</v>
      </c>
      <c r="BA27" t="s">
        <v>300</v>
      </c>
      <c r="BB27" s="12">
        <v>0.24</v>
      </c>
      <c r="BC27" s="12">
        <v>0.5</v>
      </c>
      <c r="BD27" s="12">
        <v>0.08</v>
      </c>
      <c r="BE27" s="12">
        <v>0.09</v>
      </c>
      <c r="BF27" s="12">
        <v>7.0000000000000007E-2</v>
      </c>
      <c r="BG27" t="s">
        <v>301</v>
      </c>
      <c r="BH27" s="12">
        <v>0.28000000000000003</v>
      </c>
    </row>
    <row r="28" spans="1:60" x14ac:dyDescent="0.25">
      <c r="A28" s="1" t="s">
        <v>288</v>
      </c>
      <c r="B28" s="1"/>
      <c r="G28" t="s">
        <v>302</v>
      </c>
      <c r="K28" t="s">
        <v>303</v>
      </c>
      <c r="Q28" t="s">
        <v>304</v>
      </c>
      <c r="R28" t="s">
        <v>274</v>
      </c>
      <c r="U28" t="s">
        <v>303</v>
      </c>
      <c r="V28" t="s">
        <v>270</v>
      </c>
      <c r="AD28" t="s">
        <v>275</v>
      </c>
      <c r="AR28" t="s">
        <v>275</v>
      </c>
      <c r="AZ28" t="s">
        <v>275</v>
      </c>
      <c r="BG28" t="s">
        <v>275</v>
      </c>
    </row>
    <row r="29" spans="1:60" x14ac:dyDescent="0.25">
      <c r="A29" s="1" t="s">
        <v>286</v>
      </c>
      <c r="B29" s="1">
        <v>4</v>
      </c>
      <c r="C29">
        <v>81</v>
      </c>
      <c r="D29">
        <v>81</v>
      </c>
      <c r="E29">
        <v>0</v>
      </c>
      <c r="F29">
        <v>0</v>
      </c>
      <c r="G29">
        <v>0</v>
      </c>
      <c r="H29">
        <v>81</v>
      </c>
      <c r="I29">
        <v>0</v>
      </c>
      <c r="J29">
        <v>0</v>
      </c>
      <c r="K29">
        <v>0</v>
      </c>
      <c r="L29">
        <v>81</v>
      </c>
      <c r="M29">
        <v>0</v>
      </c>
      <c r="N29">
        <v>0</v>
      </c>
      <c r="O29">
        <v>0</v>
      </c>
      <c r="P29">
        <v>1</v>
      </c>
      <c r="Q29">
        <v>0</v>
      </c>
      <c r="R29">
        <v>64</v>
      </c>
      <c r="S29">
        <v>11</v>
      </c>
      <c r="T29">
        <v>1</v>
      </c>
      <c r="U29">
        <v>0</v>
      </c>
      <c r="V29">
        <v>64</v>
      </c>
      <c r="W29">
        <v>11</v>
      </c>
      <c r="X29">
        <v>14</v>
      </c>
      <c r="Y29">
        <v>38</v>
      </c>
      <c r="Z29">
        <v>20</v>
      </c>
      <c r="AA29">
        <v>8</v>
      </c>
      <c r="AB29">
        <v>24</v>
      </c>
      <c r="AC29">
        <v>19</v>
      </c>
      <c r="AD29">
        <v>38</v>
      </c>
      <c r="AE29">
        <v>6</v>
      </c>
      <c r="AF29">
        <v>34</v>
      </c>
      <c r="AG29">
        <v>27</v>
      </c>
      <c r="AH29">
        <v>13</v>
      </c>
      <c r="AI29">
        <v>4</v>
      </c>
      <c r="AJ29">
        <v>41</v>
      </c>
      <c r="AK29">
        <v>21</v>
      </c>
      <c r="AL29">
        <v>11</v>
      </c>
      <c r="AM29">
        <v>4</v>
      </c>
      <c r="AN29">
        <v>0</v>
      </c>
      <c r="AO29">
        <v>0</v>
      </c>
      <c r="AP29">
        <v>0</v>
      </c>
      <c r="AQ29">
        <v>23</v>
      </c>
      <c r="AR29">
        <v>56</v>
      </c>
      <c r="AS29">
        <v>22</v>
      </c>
      <c r="AT29">
        <v>58</v>
      </c>
      <c r="AU29">
        <v>76</v>
      </c>
      <c r="AV29">
        <v>4</v>
      </c>
      <c r="AW29">
        <v>78</v>
      </c>
      <c r="AX29">
        <v>3</v>
      </c>
      <c r="AY29">
        <v>53</v>
      </c>
      <c r="AZ29">
        <v>21</v>
      </c>
      <c r="BA29">
        <v>72</v>
      </c>
      <c r="BB29">
        <v>3</v>
      </c>
      <c r="BC29">
        <v>2</v>
      </c>
      <c r="BD29">
        <v>78</v>
      </c>
      <c r="BE29">
        <v>0</v>
      </c>
      <c r="BF29">
        <v>64</v>
      </c>
      <c r="BG29">
        <v>8</v>
      </c>
      <c r="BH29">
        <v>3</v>
      </c>
    </row>
    <row r="30" spans="1:60" x14ac:dyDescent="0.25">
      <c r="A30" s="1" t="s">
        <v>287</v>
      </c>
      <c r="B30" s="1"/>
      <c r="C30" s="12">
        <v>0.18</v>
      </c>
      <c r="D30" s="12">
        <v>0.18</v>
      </c>
      <c r="E30" s="12">
        <v>0</v>
      </c>
      <c r="F30" s="12">
        <v>0</v>
      </c>
      <c r="G30" t="s">
        <v>289</v>
      </c>
      <c r="H30" t="s">
        <v>295</v>
      </c>
      <c r="I30" t="s">
        <v>289</v>
      </c>
      <c r="J30" s="12">
        <v>0</v>
      </c>
      <c r="K30" t="s">
        <v>289</v>
      </c>
      <c r="L30" t="s">
        <v>295</v>
      </c>
      <c r="M30" t="s">
        <v>289</v>
      </c>
      <c r="N30" s="12">
        <v>0</v>
      </c>
      <c r="O30" s="12">
        <v>0</v>
      </c>
      <c r="P30" s="12">
        <v>0.11</v>
      </c>
      <c r="Q30" t="s">
        <v>289</v>
      </c>
      <c r="R30" t="s">
        <v>305</v>
      </c>
      <c r="S30" t="s">
        <v>298</v>
      </c>
      <c r="T30" s="12">
        <v>0.05</v>
      </c>
      <c r="U30" t="s">
        <v>289</v>
      </c>
      <c r="V30" t="s">
        <v>305</v>
      </c>
      <c r="W30" t="s">
        <v>298</v>
      </c>
      <c r="X30" s="12">
        <v>0.17</v>
      </c>
      <c r="Y30" s="12">
        <v>0.2</v>
      </c>
      <c r="Z30" s="12">
        <v>0.17</v>
      </c>
      <c r="AA30" s="12">
        <v>0.14000000000000001</v>
      </c>
      <c r="AB30" s="12">
        <v>0.21</v>
      </c>
      <c r="AC30" t="s">
        <v>306</v>
      </c>
      <c r="AD30" s="12">
        <v>0.21</v>
      </c>
      <c r="AE30" s="12">
        <v>0.21</v>
      </c>
      <c r="AF30" t="s">
        <v>307</v>
      </c>
      <c r="AG30" s="12">
        <v>0.21</v>
      </c>
      <c r="AH30" s="12">
        <v>0.24</v>
      </c>
      <c r="AI30" s="12">
        <v>0.15</v>
      </c>
      <c r="AJ30" s="12">
        <v>0.21</v>
      </c>
      <c r="AK30" s="12">
        <v>0.16</v>
      </c>
      <c r="AL30" s="12">
        <v>0.18</v>
      </c>
      <c r="AM30" s="12">
        <v>0.2</v>
      </c>
      <c r="AN30" s="12">
        <v>0</v>
      </c>
      <c r="AO30" s="12">
        <v>0</v>
      </c>
      <c r="AP30" s="12">
        <v>0</v>
      </c>
      <c r="AQ30" s="12">
        <v>0.13</v>
      </c>
      <c r="AR30" s="12">
        <v>0.2</v>
      </c>
      <c r="AS30" t="s">
        <v>297</v>
      </c>
      <c r="AT30" t="s">
        <v>308</v>
      </c>
      <c r="AU30" s="12">
        <v>0.18</v>
      </c>
      <c r="AV30" s="12">
        <v>0.15</v>
      </c>
      <c r="AW30" s="12">
        <v>0.18</v>
      </c>
      <c r="AX30" s="12">
        <v>0.42</v>
      </c>
      <c r="AY30" t="s">
        <v>307</v>
      </c>
      <c r="AZ30" t="s">
        <v>309</v>
      </c>
      <c r="BA30" s="12">
        <v>0.18</v>
      </c>
      <c r="BB30" s="12">
        <v>0.16</v>
      </c>
      <c r="BC30" s="12">
        <v>0.23</v>
      </c>
      <c r="BD30" s="12">
        <v>0.18</v>
      </c>
      <c r="BE30" s="12">
        <v>0</v>
      </c>
      <c r="BF30" t="s">
        <v>310</v>
      </c>
      <c r="BG30" s="12">
        <v>0.25</v>
      </c>
      <c r="BH30" s="12">
        <v>0.72</v>
      </c>
    </row>
    <row r="31" spans="1:60" x14ac:dyDescent="0.25">
      <c r="A31" s="1" t="s">
        <v>288</v>
      </c>
      <c r="B31" s="1"/>
      <c r="H31" t="s">
        <v>311</v>
      </c>
      <c r="L31" t="s">
        <v>312</v>
      </c>
      <c r="R31" t="s">
        <v>313</v>
      </c>
      <c r="V31" t="s">
        <v>312</v>
      </c>
      <c r="AB31" t="s">
        <v>272</v>
      </c>
      <c r="AD31" t="s">
        <v>272</v>
      </c>
      <c r="AT31" t="s">
        <v>275</v>
      </c>
      <c r="AZ31" t="s">
        <v>275</v>
      </c>
    </row>
    <row r="32" spans="1:60" x14ac:dyDescent="0.25">
      <c r="A32" s="1" t="s">
        <v>286</v>
      </c>
      <c r="B32" s="1">
        <v>5</v>
      </c>
      <c r="C32">
        <v>320</v>
      </c>
      <c r="D32">
        <v>320</v>
      </c>
      <c r="E32">
        <v>0</v>
      </c>
      <c r="F32">
        <v>0</v>
      </c>
      <c r="G32">
        <v>0</v>
      </c>
      <c r="H32">
        <v>0</v>
      </c>
      <c r="I32">
        <v>320</v>
      </c>
      <c r="J32">
        <v>0</v>
      </c>
      <c r="K32">
        <v>0</v>
      </c>
      <c r="L32">
        <v>0</v>
      </c>
      <c r="M32">
        <v>320</v>
      </c>
      <c r="N32">
        <v>0</v>
      </c>
      <c r="O32">
        <v>0</v>
      </c>
      <c r="P32">
        <v>2</v>
      </c>
      <c r="Q32">
        <v>7</v>
      </c>
      <c r="R32">
        <v>5</v>
      </c>
      <c r="S32">
        <v>301</v>
      </c>
      <c r="T32">
        <v>2</v>
      </c>
      <c r="U32">
        <v>7</v>
      </c>
      <c r="V32">
        <v>5</v>
      </c>
      <c r="W32">
        <v>301</v>
      </c>
      <c r="X32">
        <v>57</v>
      </c>
      <c r="Y32">
        <v>133</v>
      </c>
      <c r="Z32">
        <v>86</v>
      </c>
      <c r="AA32">
        <v>45</v>
      </c>
      <c r="AB32">
        <v>81</v>
      </c>
      <c r="AC32">
        <v>124</v>
      </c>
      <c r="AD32">
        <v>115</v>
      </c>
      <c r="AE32">
        <v>20</v>
      </c>
      <c r="AF32">
        <v>180</v>
      </c>
      <c r="AG32">
        <v>84</v>
      </c>
      <c r="AH32">
        <v>36</v>
      </c>
      <c r="AI32">
        <v>19</v>
      </c>
      <c r="AJ32">
        <v>130</v>
      </c>
      <c r="AK32">
        <v>96</v>
      </c>
      <c r="AL32">
        <v>48</v>
      </c>
      <c r="AM32">
        <v>14</v>
      </c>
      <c r="AN32">
        <v>8</v>
      </c>
      <c r="AO32">
        <v>1</v>
      </c>
      <c r="AP32">
        <v>3</v>
      </c>
      <c r="AQ32">
        <v>138</v>
      </c>
      <c r="AR32">
        <v>183</v>
      </c>
      <c r="AS32">
        <v>129</v>
      </c>
      <c r="AT32">
        <v>190</v>
      </c>
      <c r="AU32">
        <v>302</v>
      </c>
      <c r="AV32">
        <v>17</v>
      </c>
      <c r="AW32">
        <v>316</v>
      </c>
      <c r="AX32">
        <v>4</v>
      </c>
      <c r="AY32">
        <v>310</v>
      </c>
      <c r="AZ32">
        <v>5</v>
      </c>
      <c r="BA32">
        <v>301</v>
      </c>
      <c r="BB32">
        <v>12</v>
      </c>
      <c r="BC32">
        <v>2</v>
      </c>
      <c r="BD32">
        <v>308</v>
      </c>
      <c r="BE32">
        <v>8</v>
      </c>
      <c r="BF32">
        <v>298</v>
      </c>
      <c r="BG32">
        <v>16</v>
      </c>
      <c r="BH32">
        <v>0</v>
      </c>
    </row>
    <row r="33" spans="1:60" x14ac:dyDescent="0.25">
      <c r="A33" s="1" t="s">
        <v>287</v>
      </c>
      <c r="B33" s="1"/>
      <c r="C33" s="12">
        <v>0.71</v>
      </c>
      <c r="D33" s="12">
        <v>0.71</v>
      </c>
      <c r="E33" s="12">
        <v>0</v>
      </c>
      <c r="F33" s="12">
        <v>0</v>
      </c>
      <c r="G33" t="s">
        <v>289</v>
      </c>
      <c r="H33" t="s">
        <v>289</v>
      </c>
      <c r="I33" t="s">
        <v>295</v>
      </c>
      <c r="J33" s="12">
        <v>0</v>
      </c>
      <c r="K33" t="s">
        <v>289</v>
      </c>
      <c r="L33" t="s">
        <v>289</v>
      </c>
      <c r="M33" t="s">
        <v>295</v>
      </c>
      <c r="N33" s="12">
        <v>0</v>
      </c>
      <c r="O33" s="12">
        <v>0</v>
      </c>
      <c r="P33" s="12">
        <v>0.31</v>
      </c>
      <c r="Q33" t="s">
        <v>314</v>
      </c>
      <c r="R33" t="s">
        <v>315</v>
      </c>
      <c r="S33" t="s">
        <v>316</v>
      </c>
      <c r="T33" s="12">
        <v>0.14000000000000001</v>
      </c>
      <c r="U33" t="s">
        <v>314</v>
      </c>
      <c r="V33" t="s">
        <v>315</v>
      </c>
      <c r="W33" t="s">
        <v>316</v>
      </c>
      <c r="X33" s="12">
        <v>0.68</v>
      </c>
      <c r="Y33" s="12">
        <v>0.7</v>
      </c>
      <c r="Z33" s="12">
        <v>0.72</v>
      </c>
      <c r="AA33" s="12">
        <v>0.78</v>
      </c>
      <c r="AB33" s="12">
        <v>0.73</v>
      </c>
      <c r="AC33" t="s">
        <v>317</v>
      </c>
      <c r="AD33" t="s">
        <v>318</v>
      </c>
      <c r="AE33" s="12">
        <v>0.65</v>
      </c>
      <c r="AF33" t="s">
        <v>296</v>
      </c>
      <c r="AG33" s="12">
        <v>0.65</v>
      </c>
      <c r="AH33" s="12">
        <v>0.67</v>
      </c>
      <c r="AI33" s="12">
        <v>0.74</v>
      </c>
      <c r="AJ33" t="s">
        <v>319</v>
      </c>
      <c r="AK33" s="12">
        <v>0.73</v>
      </c>
      <c r="AL33" s="12">
        <v>0.77</v>
      </c>
      <c r="AM33" s="12">
        <v>0.75</v>
      </c>
      <c r="AN33" s="12">
        <v>0.82</v>
      </c>
      <c r="AO33" s="12">
        <v>1</v>
      </c>
      <c r="AP33" s="12">
        <v>1</v>
      </c>
      <c r="AQ33" t="s">
        <v>320</v>
      </c>
      <c r="AR33" t="s">
        <v>319</v>
      </c>
      <c r="AS33" s="12">
        <v>0.75</v>
      </c>
      <c r="AT33" s="12">
        <v>0.69</v>
      </c>
      <c r="AU33" s="12">
        <v>0.72</v>
      </c>
      <c r="AV33" s="12">
        <v>0.67</v>
      </c>
      <c r="AW33" s="12">
        <v>0.71</v>
      </c>
      <c r="AX33" s="12">
        <v>0.57999999999999996</v>
      </c>
      <c r="AY33" t="s">
        <v>321</v>
      </c>
      <c r="AZ33" t="s">
        <v>294</v>
      </c>
      <c r="BA33" t="s">
        <v>322</v>
      </c>
      <c r="BB33" s="12">
        <v>0.56000000000000005</v>
      </c>
      <c r="BC33" s="12">
        <v>0.27</v>
      </c>
      <c r="BD33" s="12">
        <v>0.71</v>
      </c>
      <c r="BE33" s="12">
        <v>0.91</v>
      </c>
      <c r="BF33" t="s">
        <v>323</v>
      </c>
      <c r="BG33" t="s">
        <v>324</v>
      </c>
      <c r="BH33" s="12">
        <v>0</v>
      </c>
    </row>
    <row r="34" spans="1:60" x14ac:dyDescent="0.25">
      <c r="A34" s="1" t="s">
        <v>288</v>
      </c>
      <c r="B34" s="1"/>
      <c r="I34" t="s">
        <v>303</v>
      </c>
      <c r="M34" t="s">
        <v>325</v>
      </c>
      <c r="S34" t="s">
        <v>302</v>
      </c>
      <c r="W34" t="s">
        <v>325</v>
      </c>
      <c r="AC34" t="s">
        <v>269</v>
      </c>
      <c r="AF34" t="s">
        <v>269</v>
      </c>
      <c r="AQ34" t="s">
        <v>272</v>
      </c>
      <c r="AY34" t="s">
        <v>272</v>
      </c>
      <c r="BF34" t="s">
        <v>272</v>
      </c>
    </row>
    <row r="35" spans="1:60" ht="13" x14ac:dyDescent="0.3">
      <c r="A35" s="1" t="s">
        <v>285</v>
      </c>
      <c r="B35" s="4" t="s">
        <v>215</v>
      </c>
    </row>
    <row r="36" spans="1:60" x14ac:dyDescent="0.25">
      <c r="A36" s="1" t="s">
        <v>286</v>
      </c>
      <c r="B36" s="1" t="s">
        <v>233</v>
      </c>
      <c r="C36">
        <v>14</v>
      </c>
      <c r="D36">
        <v>14</v>
      </c>
      <c r="E36">
        <v>8</v>
      </c>
      <c r="F36">
        <v>7</v>
      </c>
      <c r="G36">
        <v>0</v>
      </c>
      <c r="H36">
        <v>0</v>
      </c>
      <c r="I36">
        <v>0</v>
      </c>
      <c r="J36">
        <v>14</v>
      </c>
      <c r="K36">
        <v>0</v>
      </c>
      <c r="L36">
        <v>0</v>
      </c>
      <c r="M36">
        <v>0</v>
      </c>
      <c r="N36">
        <v>1</v>
      </c>
      <c r="O36">
        <v>6</v>
      </c>
      <c r="P36">
        <v>4</v>
      </c>
      <c r="Q36">
        <v>2</v>
      </c>
      <c r="R36">
        <v>1</v>
      </c>
      <c r="S36">
        <v>0</v>
      </c>
      <c r="T36">
        <v>12</v>
      </c>
      <c r="U36">
        <v>2</v>
      </c>
      <c r="V36">
        <v>1</v>
      </c>
      <c r="W36">
        <v>0</v>
      </c>
      <c r="X36">
        <v>2</v>
      </c>
      <c r="Y36">
        <v>7</v>
      </c>
      <c r="Z36">
        <v>5</v>
      </c>
      <c r="AA36">
        <v>0</v>
      </c>
      <c r="AB36">
        <v>3</v>
      </c>
      <c r="AC36">
        <v>4</v>
      </c>
      <c r="AD36">
        <v>7</v>
      </c>
      <c r="AE36">
        <v>0</v>
      </c>
      <c r="AF36">
        <v>8</v>
      </c>
      <c r="AG36">
        <v>7</v>
      </c>
      <c r="AH36">
        <v>0</v>
      </c>
      <c r="AI36">
        <v>1</v>
      </c>
      <c r="AJ36">
        <v>10</v>
      </c>
      <c r="AK36">
        <v>3</v>
      </c>
      <c r="AL36">
        <v>1</v>
      </c>
      <c r="AM36">
        <v>0</v>
      </c>
      <c r="AN36">
        <v>0</v>
      </c>
      <c r="AO36">
        <v>0</v>
      </c>
      <c r="AP36">
        <v>0</v>
      </c>
      <c r="AQ36">
        <v>4</v>
      </c>
      <c r="AR36">
        <v>11</v>
      </c>
      <c r="AS36">
        <v>7</v>
      </c>
      <c r="AT36">
        <v>7</v>
      </c>
      <c r="AU36">
        <v>14</v>
      </c>
      <c r="AV36">
        <v>1</v>
      </c>
      <c r="AW36">
        <v>14</v>
      </c>
      <c r="AX36">
        <v>0</v>
      </c>
      <c r="AY36">
        <v>3</v>
      </c>
      <c r="AZ36">
        <v>12</v>
      </c>
      <c r="BA36">
        <v>14</v>
      </c>
      <c r="BB36">
        <v>1</v>
      </c>
      <c r="BC36">
        <v>0</v>
      </c>
      <c r="BD36">
        <v>14</v>
      </c>
      <c r="BE36">
        <v>0</v>
      </c>
      <c r="BF36">
        <v>11</v>
      </c>
      <c r="BG36">
        <v>2</v>
      </c>
      <c r="BH36">
        <v>0</v>
      </c>
    </row>
    <row r="37" spans="1:60" x14ac:dyDescent="0.25">
      <c r="A37" s="1" t="s">
        <v>287</v>
      </c>
      <c r="B37" s="1"/>
      <c r="C37" s="12">
        <v>0.03</v>
      </c>
      <c r="D37" s="12">
        <v>0.03</v>
      </c>
      <c r="E37" s="12">
        <v>1</v>
      </c>
      <c r="F37" s="12">
        <v>1</v>
      </c>
      <c r="G37" s="12">
        <v>0</v>
      </c>
      <c r="H37" s="12">
        <v>0</v>
      </c>
      <c r="I37" t="s">
        <v>289</v>
      </c>
      <c r="J37" s="12">
        <v>1</v>
      </c>
      <c r="K37" s="12">
        <v>0</v>
      </c>
      <c r="L37" s="12">
        <v>0</v>
      </c>
      <c r="M37" t="s">
        <v>289</v>
      </c>
      <c r="N37" s="12">
        <v>1</v>
      </c>
      <c r="O37" s="12">
        <v>0.89</v>
      </c>
      <c r="P37" s="12">
        <v>0.56999999999999995</v>
      </c>
      <c r="Q37" s="12">
        <v>0.05</v>
      </c>
      <c r="R37" s="12">
        <v>0.01</v>
      </c>
      <c r="S37" t="s">
        <v>289</v>
      </c>
      <c r="T37" s="12">
        <v>0.75</v>
      </c>
      <c r="U37" s="12">
        <v>0.05</v>
      </c>
      <c r="V37" s="12">
        <v>0.01</v>
      </c>
      <c r="W37" t="s">
        <v>289</v>
      </c>
      <c r="X37" s="12">
        <v>0.02</v>
      </c>
      <c r="Y37" s="12">
        <v>0.04</v>
      </c>
      <c r="Z37" s="12">
        <v>0.05</v>
      </c>
      <c r="AA37" s="12">
        <v>0</v>
      </c>
      <c r="AB37" s="12">
        <v>0.02</v>
      </c>
      <c r="AC37" s="12">
        <v>0.03</v>
      </c>
      <c r="AD37" s="12">
        <v>0.04</v>
      </c>
      <c r="AE37" s="12">
        <v>0</v>
      </c>
      <c r="AF37" s="12">
        <v>0.03</v>
      </c>
      <c r="AG37" s="12">
        <v>0.05</v>
      </c>
      <c r="AH37" s="12">
        <v>0</v>
      </c>
      <c r="AI37" s="12">
        <v>0.03</v>
      </c>
      <c r="AJ37" s="12">
        <v>0.05</v>
      </c>
      <c r="AK37" s="12">
        <v>0.02</v>
      </c>
      <c r="AL37" s="12">
        <v>0.02</v>
      </c>
      <c r="AM37" s="12">
        <v>0</v>
      </c>
      <c r="AN37" s="12">
        <v>0</v>
      </c>
      <c r="AO37" s="12">
        <v>0</v>
      </c>
      <c r="AP37" s="12">
        <v>0</v>
      </c>
      <c r="AQ37" s="12">
        <v>0.02</v>
      </c>
      <c r="AR37" s="12">
        <v>0.04</v>
      </c>
      <c r="AS37" s="12">
        <v>0.04</v>
      </c>
      <c r="AT37" s="12">
        <v>0.03</v>
      </c>
      <c r="AU37" s="12">
        <v>0.03</v>
      </c>
      <c r="AV37" s="12">
        <v>0.03</v>
      </c>
      <c r="AW37" s="12">
        <v>0.03</v>
      </c>
      <c r="AX37" s="12">
        <v>0</v>
      </c>
      <c r="AY37" t="s">
        <v>292</v>
      </c>
      <c r="AZ37" t="s">
        <v>314</v>
      </c>
      <c r="BA37" s="12">
        <v>0.03</v>
      </c>
      <c r="BB37" s="12">
        <v>0.04</v>
      </c>
      <c r="BC37" s="12">
        <v>0</v>
      </c>
      <c r="BD37" s="12">
        <v>0.03</v>
      </c>
      <c r="BE37" s="12">
        <v>0</v>
      </c>
      <c r="BF37" s="12">
        <v>0.03</v>
      </c>
      <c r="BG37" s="12">
        <v>0.08</v>
      </c>
      <c r="BH37" s="12">
        <v>0</v>
      </c>
    </row>
    <row r="38" spans="1:60" x14ac:dyDescent="0.25">
      <c r="A38" s="1" t="s">
        <v>288</v>
      </c>
      <c r="B38" s="1"/>
      <c r="Q38" t="s">
        <v>274</v>
      </c>
      <c r="U38" t="s">
        <v>270</v>
      </c>
      <c r="AZ38" t="s">
        <v>275</v>
      </c>
    </row>
    <row r="39" spans="1:60" x14ac:dyDescent="0.25">
      <c r="A39" s="1" t="s">
        <v>286</v>
      </c>
      <c r="B39" s="1">
        <v>3</v>
      </c>
      <c r="C39">
        <v>35</v>
      </c>
      <c r="D39">
        <v>35</v>
      </c>
      <c r="E39">
        <v>0</v>
      </c>
      <c r="F39">
        <v>0</v>
      </c>
      <c r="G39">
        <v>35</v>
      </c>
      <c r="H39">
        <v>0</v>
      </c>
      <c r="I39">
        <v>0</v>
      </c>
      <c r="J39">
        <v>0</v>
      </c>
      <c r="K39">
        <v>35</v>
      </c>
      <c r="L39">
        <v>0</v>
      </c>
      <c r="M39">
        <v>0</v>
      </c>
      <c r="N39">
        <v>0</v>
      </c>
      <c r="O39">
        <v>1</v>
      </c>
      <c r="P39">
        <v>0</v>
      </c>
      <c r="Q39">
        <v>27</v>
      </c>
      <c r="R39">
        <v>5</v>
      </c>
      <c r="S39">
        <v>1</v>
      </c>
      <c r="T39">
        <v>1</v>
      </c>
      <c r="U39">
        <v>27</v>
      </c>
      <c r="V39">
        <v>5</v>
      </c>
      <c r="W39">
        <v>1</v>
      </c>
      <c r="X39">
        <v>10</v>
      </c>
      <c r="Y39">
        <v>12</v>
      </c>
      <c r="Z39">
        <v>8</v>
      </c>
      <c r="AA39">
        <v>5</v>
      </c>
      <c r="AB39">
        <v>4</v>
      </c>
      <c r="AC39">
        <v>11</v>
      </c>
      <c r="AD39">
        <v>19</v>
      </c>
      <c r="AE39">
        <v>4</v>
      </c>
      <c r="AF39">
        <v>14</v>
      </c>
      <c r="AG39">
        <v>11</v>
      </c>
      <c r="AH39">
        <v>5</v>
      </c>
      <c r="AI39">
        <v>2</v>
      </c>
      <c r="AJ39">
        <v>16</v>
      </c>
      <c r="AK39">
        <v>12</v>
      </c>
      <c r="AL39">
        <v>2</v>
      </c>
      <c r="AM39">
        <v>1</v>
      </c>
      <c r="AN39">
        <v>2</v>
      </c>
      <c r="AO39">
        <v>0</v>
      </c>
      <c r="AP39">
        <v>0</v>
      </c>
      <c r="AQ39">
        <v>5</v>
      </c>
      <c r="AR39">
        <v>27</v>
      </c>
      <c r="AS39">
        <v>15</v>
      </c>
      <c r="AT39">
        <v>20</v>
      </c>
      <c r="AU39">
        <v>30</v>
      </c>
      <c r="AV39">
        <v>4</v>
      </c>
      <c r="AW39">
        <v>35</v>
      </c>
      <c r="AX39">
        <v>0</v>
      </c>
      <c r="AY39">
        <v>11</v>
      </c>
      <c r="AZ39">
        <v>22</v>
      </c>
      <c r="BA39">
        <v>26</v>
      </c>
      <c r="BB39">
        <v>5</v>
      </c>
      <c r="BC39">
        <v>4</v>
      </c>
      <c r="BD39">
        <v>33</v>
      </c>
      <c r="BE39">
        <v>1</v>
      </c>
      <c r="BF39">
        <v>28</v>
      </c>
      <c r="BG39">
        <v>6</v>
      </c>
      <c r="BH39">
        <v>1</v>
      </c>
    </row>
    <row r="40" spans="1:60" x14ac:dyDescent="0.25">
      <c r="A40" s="1" t="s">
        <v>287</v>
      </c>
      <c r="B40" s="1"/>
      <c r="C40" s="12">
        <v>0.08</v>
      </c>
      <c r="D40" s="12">
        <v>0.08</v>
      </c>
      <c r="E40" s="12">
        <v>0</v>
      </c>
      <c r="F40" s="12">
        <v>0</v>
      </c>
      <c r="G40" t="s">
        <v>295</v>
      </c>
      <c r="H40" t="s">
        <v>289</v>
      </c>
      <c r="I40" t="s">
        <v>289</v>
      </c>
      <c r="J40" s="12">
        <v>0</v>
      </c>
      <c r="K40" t="s">
        <v>295</v>
      </c>
      <c r="L40" t="s">
        <v>289</v>
      </c>
      <c r="M40" t="s">
        <v>289</v>
      </c>
      <c r="N40" s="12">
        <v>0</v>
      </c>
      <c r="O40" s="12">
        <v>0.11</v>
      </c>
      <c r="P40" s="12">
        <v>0</v>
      </c>
      <c r="Q40" t="s">
        <v>296</v>
      </c>
      <c r="R40" s="12">
        <v>0.06</v>
      </c>
      <c r="S40" t="s">
        <v>290</v>
      </c>
      <c r="T40" s="12">
        <v>0.05</v>
      </c>
      <c r="U40" t="s">
        <v>296</v>
      </c>
      <c r="V40" s="12">
        <v>0.06</v>
      </c>
      <c r="W40" t="s">
        <v>290</v>
      </c>
      <c r="X40" t="s">
        <v>297</v>
      </c>
      <c r="Y40" s="12">
        <v>0.06</v>
      </c>
      <c r="Z40" s="12">
        <v>7.0000000000000007E-2</v>
      </c>
      <c r="AA40" s="12">
        <v>0.08</v>
      </c>
      <c r="AB40" s="12">
        <v>0.04</v>
      </c>
      <c r="AC40" s="12">
        <v>7.0000000000000007E-2</v>
      </c>
      <c r="AD40" s="12">
        <v>0.11</v>
      </c>
      <c r="AE40" s="12">
        <v>0.14000000000000001</v>
      </c>
      <c r="AF40" s="12">
        <v>0.06</v>
      </c>
      <c r="AG40" s="12">
        <v>0.09</v>
      </c>
      <c r="AH40" s="12">
        <v>0.09</v>
      </c>
      <c r="AI40" s="12">
        <v>7.0000000000000007E-2</v>
      </c>
      <c r="AJ40" s="12">
        <v>0.08</v>
      </c>
      <c r="AK40" s="12">
        <v>0.09</v>
      </c>
      <c r="AL40" s="12">
        <v>0.03</v>
      </c>
      <c r="AM40" s="12">
        <v>0.05</v>
      </c>
      <c r="AN40" s="12">
        <v>0.18</v>
      </c>
      <c r="AO40" s="12">
        <v>0</v>
      </c>
      <c r="AP40" s="12">
        <v>0</v>
      </c>
      <c r="AQ40" t="s">
        <v>298</v>
      </c>
      <c r="AR40" t="s">
        <v>291</v>
      </c>
      <c r="AS40" s="12">
        <v>0.08</v>
      </c>
      <c r="AT40" s="12">
        <v>7.0000000000000007E-2</v>
      </c>
      <c r="AU40" s="12">
        <v>7.0000000000000007E-2</v>
      </c>
      <c r="AV40" s="12">
        <v>0.15</v>
      </c>
      <c r="AW40" s="12">
        <v>0.08</v>
      </c>
      <c r="AX40" s="12">
        <v>0</v>
      </c>
      <c r="AY40" t="s">
        <v>298</v>
      </c>
      <c r="AZ40" t="s">
        <v>299</v>
      </c>
      <c r="BA40" t="s">
        <v>300</v>
      </c>
      <c r="BB40" s="12">
        <v>0.24</v>
      </c>
      <c r="BC40" s="12">
        <v>0.5</v>
      </c>
      <c r="BD40" s="12">
        <v>0.08</v>
      </c>
      <c r="BE40" s="12">
        <v>0.09</v>
      </c>
      <c r="BF40" s="12">
        <v>7.0000000000000007E-2</v>
      </c>
      <c r="BG40" t="s">
        <v>301</v>
      </c>
      <c r="BH40" s="12">
        <v>0.28000000000000003</v>
      </c>
    </row>
    <row r="41" spans="1:60" x14ac:dyDescent="0.25">
      <c r="A41" s="1" t="s">
        <v>288</v>
      </c>
      <c r="B41" s="1"/>
      <c r="G41" t="s">
        <v>302</v>
      </c>
      <c r="K41" t="s">
        <v>303</v>
      </c>
      <c r="Q41" t="s">
        <v>304</v>
      </c>
      <c r="R41" t="s">
        <v>274</v>
      </c>
      <c r="U41" t="s">
        <v>303</v>
      </c>
      <c r="V41" t="s">
        <v>270</v>
      </c>
      <c r="AD41" t="s">
        <v>275</v>
      </c>
      <c r="AR41" t="s">
        <v>275</v>
      </c>
      <c r="AZ41" t="s">
        <v>275</v>
      </c>
      <c r="BG41" t="s">
        <v>275</v>
      </c>
    </row>
    <row r="42" spans="1:60" x14ac:dyDescent="0.25">
      <c r="A42" s="1" t="s">
        <v>286</v>
      </c>
      <c r="B42" s="1">
        <v>4</v>
      </c>
      <c r="C42">
        <v>81</v>
      </c>
      <c r="D42">
        <v>81</v>
      </c>
      <c r="E42">
        <v>0</v>
      </c>
      <c r="F42">
        <v>0</v>
      </c>
      <c r="G42">
        <v>0</v>
      </c>
      <c r="H42">
        <v>81</v>
      </c>
      <c r="I42">
        <v>0</v>
      </c>
      <c r="J42">
        <v>0</v>
      </c>
      <c r="K42">
        <v>0</v>
      </c>
      <c r="L42">
        <v>81</v>
      </c>
      <c r="M42">
        <v>0</v>
      </c>
      <c r="N42">
        <v>0</v>
      </c>
      <c r="O42">
        <v>0</v>
      </c>
      <c r="P42">
        <v>1</v>
      </c>
      <c r="Q42">
        <v>0</v>
      </c>
      <c r="R42">
        <v>64</v>
      </c>
      <c r="S42">
        <v>11</v>
      </c>
      <c r="T42">
        <v>1</v>
      </c>
      <c r="U42">
        <v>0</v>
      </c>
      <c r="V42">
        <v>64</v>
      </c>
      <c r="W42">
        <v>11</v>
      </c>
      <c r="X42">
        <v>14</v>
      </c>
      <c r="Y42">
        <v>38</v>
      </c>
      <c r="Z42">
        <v>20</v>
      </c>
      <c r="AA42">
        <v>8</v>
      </c>
      <c r="AB42">
        <v>24</v>
      </c>
      <c r="AC42">
        <v>19</v>
      </c>
      <c r="AD42">
        <v>38</v>
      </c>
      <c r="AE42">
        <v>6</v>
      </c>
      <c r="AF42">
        <v>34</v>
      </c>
      <c r="AG42">
        <v>27</v>
      </c>
      <c r="AH42">
        <v>13</v>
      </c>
      <c r="AI42">
        <v>4</v>
      </c>
      <c r="AJ42">
        <v>41</v>
      </c>
      <c r="AK42">
        <v>21</v>
      </c>
      <c r="AL42">
        <v>11</v>
      </c>
      <c r="AM42">
        <v>4</v>
      </c>
      <c r="AN42">
        <v>0</v>
      </c>
      <c r="AO42">
        <v>0</v>
      </c>
      <c r="AP42">
        <v>0</v>
      </c>
      <c r="AQ42">
        <v>23</v>
      </c>
      <c r="AR42">
        <v>56</v>
      </c>
      <c r="AS42">
        <v>22</v>
      </c>
      <c r="AT42">
        <v>58</v>
      </c>
      <c r="AU42">
        <v>76</v>
      </c>
      <c r="AV42">
        <v>4</v>
      </c>
      <c r="AW42">
        <v>78</v>
      </c>
      <c r="AX42">
        <v>3</v>
      </c>
      <c r="AY42">
        <v>53</v>
      </c>
      <c r="AZ42">
        <v>21</v>
      </c>
      <c r="BA42">
        <v>72</v>
      </c>
      <c r="BB42">
        <v>3</v>
      </c>
      <c r="BC42">
        <v>2</v>
      </c>
      <c r="BD42">
        <v>78</v>
      </c>
      <c r="BE42">
        <v>0</v>
      </c>
      <c r="BF42">
        <v>64</v>
      </c>
      <c r="BG42">
        <v>8</v>
      </c>
      <c r="BH42">
        <v>3</v>
      </c>
    </row>
    <row r="43" spans="1:60" x14ac:dyDescent="0.25">
      <c r="A43" s="1" t="s">
        <v>287</v>
      </c>
      <c r="B43" s="1"/>
      <c r="C43" s="12">
        <v>0.18</v>
      </c>
      <c r="D43" s="12">
        <v>0.18</v>
      </c>
      <c r="E43" s="12">
        <v>0</v>
      </c>
      <c r="F43" s="12">
        <v>0</v>
      </c>
      <c r="G43" t="s">
        <v>289</v>
      </c>
      <c r="H43" t="s">
        <v>295</v>
      </c>
      <c r="I43" t="s">
        <v>289</v>
      </c>
      <c r="J43" s="12">
        <v>0</v>
      </c>
      <c r="K43" t="s">
        <v>289</v>
      </c>
      <c r="L43" t="s">
        <v>295</v>
      </c>
      <c r="M43" t="s">
        <v>289</v>
      </c>
      <c r="N43" s="12">
        <v>0</v>
      </c>
      <c r="O43" s="12">
        <v>0</v>
      </c>
      <c r="P43" s="12">
        <v>0.11</v>
      </c>
      <c r="Q43" t="s">
        <v>289</v>
      </c>
      <c r="R43" t="s">
        <v>305</v>
      </c>
      <c r="S43" t="s">
        <v>298</v>
      </c>
      <c r="T43" s="12">
        <v>0.05</v>
      </c>
      <c r="U43" t="s">
        <v>289</v>
      </c>
      <c r="V43" t="s">
        <v>305</v>
      </c>
      <c r="W43" t="s">
        <v>298</v>
      </c>
      <c r="X43" s="12">
        <v>0.17</v>
      </c>
      <c r="Y43" s="12">
        <v>0.2</v>
      </c>
      <c r="Z43" s="12">
        <v>0.17</v>
      </c>
      <c r="AA43" s="12">
        <v>0.14000000000000001</v>
      </c>
      <c r="AB43" s="12">
        <v>0.21</v>
      </c>
      <c r="AC43" t="s">
        <v>306</v>
      </c>
      <c r="AD43" s="12">
        <v>0.21</v>
      </c>
      <c r="AE43" s="12">
        <v>0.21</v>
      </c>
      <c r="AF43" t="s">
        <v>307</v>
      </c>
      <c r="AG43" s="12">
        <v>0.21</v>
      </c>
      <c r="AH43" s="12">
        <v>0.24</v>
      </c>
      <c r="AI43" s="12">
        <v>0.15</v>
      </c>
      <c r="AJ43" s="12">
        <v>0.21</v>
      </c>
      <c r="AK43" s="12">
        <v>0.16</v>
      </c>
      <c r="AL43" s="12">
        <v>0.18</v>
      </c>
      <c r="AM43" s="12">
        <v>0.2</v>
      </c>
      <c r="AN43" s="12">
        <v>0</v>
      </c>
      <c r="AO43" s="12">
        <v>0</v>
      </c>
      <c r="AP43" s="12">
        <v>0</v>
      </c>
      <c r="AQ43" s="12">
        <v>0.13</v>
      </c>
      <c r="AR43" s="12">
        <v>0.2</v>
      </c>
      <c r="AS43" t="s">
        <v>297</v>
      </c>
      <c r="AT43" t="s">
        <v>308</v>
      </c>
      <c r="AU43" s="12">
        <v>0.18</v>
      </c>
      <c r="AV43" s="12">
        <v>0.15</v>
      </c>
      <c r="AW43" s="12">
        <v>0.18</v>
      </c>
      <c r="AX43" s="12">
        <v>0.42</v>
      </c>
      <c r="AY43" t="s">
        <v>307</v>
      </c>
      <c r="AZ43" t="s">
        <v>309</v>
      </c>
      <c r="BA43" s="12">
        <v>0.18</v>
      </c>
      <c r="BB43" s="12">
        <v>0.16</v>
      </c>
      <c r="BC43" s="12">
        <v>0.23</v>
      </c>
      <c r="BD43" s="12">
        <v>0.18</v>
      </c>
      <c r="BE43" s="12">
        <v>0</v>
      </c>
      <c r="BF43" t="s">
        <v>310</v>
      </c>
      <c r="BG43" s="12">
        <v>0.25</v>
      </c>
      <c r="BH43" s="12">
        <v>0.72</v>
      </c>
    </row>
    <row r="44" spans="1:60" x14ac:dyDescent="0.25">
      <c r="A44" s="1" t="s">
        <v>288</v>
      </c>
      <c r="B44" s="1"/>
      <c r="H44" t="s">
        <v>311</v>
      </c>
      <c r="L44" t="s">
        <v>312</v>
      </c>
      <c r="R44" t="s">
        <v>313</v>
      </c>
      <c r="V44" t="s">
        <v>312</v>
      </c>
      <c r="AB44" t="s">
        <v>272</v>
      </c>
      <c r="AD44" t="s">
        <v>272</v>
      </c>
      <c r="AT44" t="s">
        <v>275</v>
      </c>
      <c r="AZ44" t="s">
        <v>275</v>
      </c>
    </row>
    <row r="45" spans="1:60" x14ac:dyDescent="0.25">
      <c r="A45" s="1" t="s">
        <v>286</v>
      </c>
      <c r="B45" s="1">
        <v>5</v>
      </c>
      <c r="C45">
        <v>320</v>
      </c>
      <c r="D45">
        <v>320</v>
      </c>
      <c r="E45">
        <v>0</v>
      </c>
      <c r="F45">
        <v>0</v>
      </c>
      <c r="G45">
        <v>0</v>
      </c>
      <c r="H45">
        <v>0</v>
      </c>
      <c r="I45">
        <v>320</v>
      </c>
      <c r="J45">
        <v>0</v>
      </c>
      <c r="K45">
        <v>0</v>
      </c>
      <c r="L45">
        <v>0</v>
      </c>
      <c r="M45">
        <v>320</v>
      </c>
      <c r="N45">
        <v>0</v>
      </c>
      <c r="O45">
        <v>0</v>
      </c>
      <c r="P45">
        <v>2</v>
      </c>
      <c r="Q45">
        <v>7</v>
      </c>
      <c r="R45">
        <v>5</v>
      </c>
      <c r="S45">
        <v>301</v>
      </c>
      <c r="T45">
        <v>2</v>
      </c>
      <c r="U45">
        <v>7</v>
      </c>
      <c r="V45">
        <v>5</v>
      </c>
      <c r="W45">
        <v>301</v>
      </c>
      <c r="X45">
        <v>57</v>
      </c>
      <c r="Y45">
        <v>133</v>
      </c>
      <c r="Z45">
        <v>86</v>
      </c>
      <c r="AA45">
        <v>45</v>
      </c>
      <c r="AB45">
        <v>81</v>
      </c>
      <c r="AC45">
        <v>124</v>
      </c>
      <c r="AD45">
        <v>115</v>
      </c>
      <c r="AE45">
        <v>20</v>
      </c>
      <c r="AF45">
        <v>180</v>
      </c>
      <c r="AG45">
        <v>84</v>
      </c>
      <c r="AH45">
        <v>36</v>
      </c>
      <c r="AI45">
        <v>19</v>
      </c>
      <c r="AJ45">
        <v>130</v>
      </c>
      <c r="AK45">
        <v>96</v>
      </c>
      <c r="AL45">
        <v>48</v>
      </c>
      <c r="AM45">
        <v>14</v>
      </c>
      <c r="AN45">
        <v>8</v>
      </c>
      <c r="AO45">
        <v>1</v>
      </c>
      <c r="AP45">
        <v>3</v>
      </c>
      <c r="AQ45">
        <v>138</v>
      </c>
      <c r="AR45">
        <v>183</v>
      </c>
      <c r="AS45">
        <v>129</v>
      </c>
      <c r="AT45">
        <v>190</v>
      </c>
      <c r="AU45">
        <v>302</v>
      </c>
      <c r="AV45">
        <v>17</v>
      </c>
      <c r="AW45">
        <v>316</v>
      </c>
      <c r="AX45">
        <v>4</v>
      </c>
      <c r="AY45">
        <v>310</v>
      </c>
      <c r="AZ45">
        <v>5</v>
      </c>
      <c r="BA45">
        <v>301</v>
      </c>
      <c r="BB45">
        <v>12</v>
      </c>
      <c r="BC45">
        <v>2</v>
      </c>
      <c r="BD45">
        <v>308</v>
      </c>
      <c r="BE45">
        <v>8</v>
      </c>
      <c r="BF45">
        <v>298</v>
      </c>
      <c r="BG45">
        <v>16</v>
      </c>
      <c r="BH45">
        <v>0</v>
      </c>
    </row>
    <row r="46" spans="1:60" x14ac:dyDescent="0.25">
      <c r="A46" s="1" t="s">
        <v>287</v>
      </c>
      <c r="B46" s="1"/>
      <c r="C46" s="12">
        <v>0.71</v>
      </c>
      <c r="D46" s="12">
        <v>0.71</v>
      </c>
      <c r="E46" s="12">
        <v>0</v>
      </c>
      <c r="F46" s="12">
        <v>0</v>
      </c>
      <c r="G46" t="s">
        <v>289</v>
      </c>
      <c r="H46" t="s">
        <v>289</v>
      </c>
      <c r="I46" t="s">
        <v>295</v>
      </c>
      <c r="J46" s="12">
        <v>0</v>
      </c>
      <c r="K46" t="s">
        <v>289</v>
      </c>
      <c r="L46" t="s">
        <v>289</v>
      </c>
      <c r="M46" t="s">
        <v>295</v>
      </c>
      <c r="N46" s="12">
        <v>0</v>
      </c>
      <c r="O46" s="12">
        <v>0</v>
      </c>
      <c r="P46" s="12">
        <v>0.31</v>
      </c>
      <c r="Q46" t="s">
        <v>314</v>
      </c>
      <c r="R46" t="s">
        <v>315</v>
      </c>
      <c r="S46" t="s">
        <v>316</v>
      </c>
      <c r="T46" s="12">
        <v>0.14000000000000001</v>
      </c>
      <c r="U46" t="s">
        <v>314</v>
      </c>
      <c r="V46" t="s">
        <v>315</v>
      </c>
      <c r="W46" t="s">
        <v>316</v>
      </c>
      <c r="X46" s="12">
        <v>0.68</v>
      </c>
      <c r="Y46" s="12">
        <v>0.7</v>
      </c>
      <c r="Z46" s="12">
        <v>0.72</v>
      </c>
      <c r="AA46" s="12">
        <v>0.78</v>
      </c>
      <c r="AB46" s="12">
        <v>0.73</v>
      </c>
      <c r="AC46" t="s">
        <v>317</v>
      </c>
      <c r="AD46" t="s">
        <v>318</v>
      </c>
      <c r="AE46" s="12">
        <v>0.65</v>
      </c>
      <c r="AF46" t="s">
        <v>296</v>
      </c>
      <c r="AG46" s="12">
        <v>0.65</v>
      </c>
      <c r="AH46" s="12">
        <v>0.67</v>
      </c>
      <c r="AI46" s="12">
        <v>0.74</v>
      </c>
      <c r="AJ46" t="s">
        <v>319</v>
      </c>
      <c r="AK46" s="12">
        <v>0.73</v>
      </c>
      <c r="AL46" s="12">
        <v>0.77</v>
      </c>
      <c r="AM46" s="12">
        <v>0.75</v>
      </c>
      <c r="AN46" s="12">
        <v>0.82</v>
      </c>
      <c r="AO46" s="12">
        <v>1</v>
      </c>
      <c r="AP46" s="12">
        <v>1</v>
      </c>
      <c r="AQ46" t="s">
        <v>320</v>
      </c>
      <c r="AR46" t="s">
        <v>319</v>
      </c>
      <c r="AS46" s="12">
        <v>0.75</v>
      </c>
      <c r="AT46" s="12">
        <v>0.69</v>
      </c>
      <c r="AU46" s="12">
        <v>0.72</v>
      </c>
      <c r="AV46" s="12">
        <v>0.67</v>
      </c>
      <c r="AW46" s="12">
        <v>0.71</v>
      </c>
      <c r="AX46" s="12">
        <v>0.57999999999999996</v>
      </c>
      <c r="AY46" t="s">
        <v>321</v>
      </c>
      <c r="AZ46" t="s">
        <v>294</v>
      </c>
      <c r="BA46" t="s">
        <v>322</v>
      </c>
      <c r="BB46" s="12">
        <v>0.56000000000000005</v>
      </c>
      <c r="BC46" s="12">
        <v>0.27</v>
      </c>
      <c r="BD46" s="12">
        <v>0.71</v>
      </c>
      <c r="BE46" s="12">
        <v>0.91</v>
      </c>
      <c r="BF46" t="s">
        <v>323</v>
      </c>
      <c r="BG46" t="s">
        <v>324</v>
      </c>
      <c r="BH46" s="12">
        <v>0</v>
      </c>
    </row>
    <row r="47" spans="1:60" x14ac:dyDescent="0.25">
      <c r="A47" s="1" t="s">
        <v>288</v>
      </c>
      <c r="B47" s="1"/>
      <c r="I47" t="s">
        <v>303</v>
      </c>
      <c r="M47" t="s">
        <v>325</v>
      </c>
      <c r="S47" t="s">
        <v>302</v>
      </c>
      <c r="W47" t="s">
        <v>325</v>
      </c>
      <c r="AC47" t="s">
        <v>269</v>
      </c>
      <c r="AF47" t="s">
        <v>269</v>
      </c>
      <c r="AQ47" t="s">
        <v>272</v>
      </c>
      <c r="AY47" t="s">
        <v>272</v>
      </c>
      <c r="BF47" t="s">
        <v>272</v>
      </c>
    </row>
    <row r="48" spans="1:60" ht="13" x14ac:dyDescent="0.3">
      <c r="A48" s="1" t="s">
        <v>285</v>
      </c>
      <c r="B48" s="4" t="s">
        <v>216</v>
      </c>
    </row>
    <row r="49" spans="1:60" x14ac:dyDescent="0.25">
      <c r="A49" s="1" t="s">
        <v>286</v>
      </c>
      <c r="B49" s="1" t="s">
        <v>234</v>
      </c>
      <c r="C49">
        <v>1</v>
      </c>
      <c r="D49">
        <v>1</v>
      </c>
      <c r="E49">
        <v>0</v>
      </c>
      <c r="F49">
        <v>1</v>
      </c>
      <c r="G49">
        <v>0</v>
      </c>
      <c r="H49">
        <v>0</v>
      </c>
      <c r="I49">
        <v>0</v>
      </c>
      <c r="J49">
        <v>1</v>
      </c>
      <c r="K49">
        <v>0</v>
      </c>
      <c r="L49">
        <v>0</v>
      </c>
      <c r="M49">
        <v>0</v>
      </c>
      <c r="N49">
        <v>1</v>
      </c>
      <c r="O49">
        <v>0</v>
      </c>
      <c r="P49">
        <v>0</v>
      </c>
      <c r="Q49">
        <v>0</v>
      </c>
      <c r="R49">
        <v>0</v>
      </c>
      <c r="S49">
        <v>0</v>
      </c>
      <c r="T49">
        <v>1</v>
      </c>
      <c r="U49">
        <v>0</v>
      </c>
      <c r="V49">
        <v>0</v>
      </c>
      <c r="W49">
        <v>0</v>
      </c>
      <c r="X49">
        <v>0</v>
      </c>
      <c r="Y49">
        <v>1</v>
      </c>
      <c r="Z49">
        <v>0</v>
      </c>
      <c r="AA49">
        <v>0</v>
      </c>
      <c r="AB49">
        <v>0</v>
      </c>
      <c r="AC49">
        <v>1</v>
      </c>
      <c r="AD49">
        <v>0</v>
      </c>
      <c r="AE49">
        <v>0</v>
      </c>
      <c r="AF49">
        <v>1</v>
      </c>
      <c r="AG49">
        <v>0</v>
      </c>
      <c r="AH49">
        <v>0</v>
      </c>
      <c r="AI49">
        <v>0</v>
      </c>
      <c r="AJ49">
        <v>0</v>
      </c>
      <c r="AK49">
        <v>0</v>
      </c>
      <c r="AL49">
        <v>1</v>
      </c>
      <c r="AM49">
        <v>0</v>
      </c>
      <c r="AN49">
        <v>0</v>
      </c>
      <c r="AO49">
        <v>0</v>
      </c>
      <c r="AP49">
        <v>0</v>
      </c>
      <c r="AQ49">
        <v>1</v>
      </c>
      <c r="AR49">
        <v>0</v>
      </c>
      <c r="AS49">
        <v>1</v>
      </c>
      <c r="AT49">
        <v>0</v>
      </c>
      <c r="AU49">
        <v>1</v>
      </c>
      <c r="AV49">
        <v>0</v>
      </c>
      <c r="AW49">
        <v>1</v>
      </c>
      <c r="AX49">
        <v>0</v>
      </c>
      <c r="AY49">
        <v>0</v>
      </c>
      <c r="AZ49">
        <v>1</v>
      </c>
      <c r="BA49">
        <v>1</v>
      </c>
      <c r="BB49">
        <v>0</v>
      </c>
      <c r="BC49">
        <v>0</v>
      </c>
      <c r="BD49">
        <v>1</v>
      </c>
      <c r="BE49">
        <v>0</v>
      </c>
      <c r="BF49">
        <v>1</v>
      </c>
      <c r="BG49">
        <v>0</v>
      </c>
      <c r="BH49">
        <v>0</v>
      </c>
    </row>
    <row r="50" spans="1:60" x14ac:dyDescent="0.25">
      <c r="A50" s="1" t="s">
        <v>287</v>
      </c>
      <c r="B50" s="1"/>
      <c r="C50" t="s">
        <v>326</v>
      </c>
      <c r="D50" t="s">
        <v>326</v>
      </c>
      <c r="E50" s="12">
        <v>0</v>
      </c>
      <c r="F50" s="12">
        <v>0.17</v>
      </c>
      <c r="G50" s="12">
        <v>0</v>
      </c>
      <c r="H50" s="12">
        <v>0</v>
      </c>
      <c r="I50" s="12">
        <v>0</v>
      </c>
      <c r="J50" s="12">
        <v>0.08</v>
      </c>
      <c r="K50" s="12">
        <v>0</v>
      </c>
      <c r="L50" s="12">
        <v>0</v>
      </c>
      <c r="M50" s="12">
        <v>0</v>
      </c>
      <c r="N50" s="12">
        <v>1</v>
      </c>
      <c r="O50" s="12">
        <v>0</v>
      </c>
      <c r="P50" s="12">
        <v>0</v>
      </c>
      <c r="Q50" s="12">
        <v>0</v>
      </c>
      <c r="R50" s="12">
        <v>0</v>
      </c>
      <c r="S50" s="12">
        <v>0</v>
      </c>
      <c r="T50" s="12">
        <v>0.08</v>
      </c>
      <c r="U50" s="12">
        <v>0</v>
      </c>
      <c r="V50" s="12">
        <v>0</v>
      </c>
      <c r="W50" s="12">
        <v>0</v>
      </c>
      <c r="X50" s="12">
        <v>0</v>
      </c>
      <c r="Y50" s="12">
        <v>0.01</v>
      </c>
      <c r="Z50" s="12">
        <v>0</v>
      </c>
      <c r="AA50" s="12">
        <v>0</v>
      </c>
      <c r="AB50" s="12">
        <v>0</v>
      </c>
      <c r="AC50" s="12">
        <v>0.01</v>
      </c>
      <c r="AD50" s="12">
        <v>0</v>
      </c>
      <c r="AE50" s="12">
        <v>0</v>
      </c>
      <c r="AF50" t="s">
        <v>326</v>
      </c>
      <c r="AG50" s="12">
        <v>0</v>
      </c>
      <c r="AH50" s="12">
        <v>0</v>
      </c>
      <c r="AI50" s="12">
        <v>0</v>
      </c>
      <c r="AJ50" s="12">
        <v>0</v>
      </c>
      <c r="AK50" s="12">
        <v>0</v>
      </c>
      <c r="AL50" t="s">
        <v>327</v>
      </c>
      <c r="AM50" s="12">
        <v>0</v>
      </c>
      <c r="AN50" s="12">
        <v>0</v>
      </c>
      <c r="AO50" s="12">
        <v>0</v>
      </c>
      <c r="AP50" s="12">
        <v>0</v>
      </c>
      <c r="AQ50" s="12">
        <v>0.01</v>
      </c>
      <c r="AR50" s="12">
        <v>0</v>
      </c>
      <c r="AS50" s="12">
        <v>0.01</v>
      </c>
      <c r="AT50" s="12">
        <v>0</v>
      </c>
      <c r="AU50" t="s">
        <v>326</v>
      </c>
      <c r="AV50" s="12">
        <v>0</v>
      </c>
      <c r="AW50" t="s">
        <v>326</v>
      </c>
      <c r="AX50" s="12">
        <v>0</v>
      </c>
      <c r="AY50" t="s">
        <v>289</v>
      </c>
      <c r="AZ50" t="s">
        <v>327</v>
      </c>
      <c r="BA50" t="s">
        <v>326</v>
      </c>
      <c r="BB50" s="12">
        <v>0</v>
      </c>
      <c r="BC50" s="12">
        <v>0</v>
      </c>
      <c r="BD50" t="s">
        <v>326</v>
      </c>
      <c r="BE50" s="12">
        <v>0</v>
      </c>
      <c r="BF50" t="s">
        <v>326</v>
      </c>
      <c r="BG50" s="12">
        <v>0</v>
      </c>
      <c r="BH50" s="12">
        <v>0</v>
      </c>
    </row>
    <row r="51" spans="1:60" x14ac:dyDescent="0.25">
      <c r="A51" s="1" t="s">
        <v>288</v>
      </c>
      <c r="B51" s="1"/>
      <c r="AZ51" t="s">
        <v>275</v>
      </c>
    </row>
    <row r="52" spans="1:60" x14ac:dyDescent="0.25">
      <c r="A52" s="1" t="s">
        <v>286</v>
      </c>
      <c r="B52" s="1" t="s">
        <v>235</v>
      </c>
      <c r="C52">
        <v>7</v>
      </c>
      <c r="D52">
        <v>7</v>
      </c>
      <c r="E52">
        <v>5</v>
      </c>
      <c r="F52">
        <v>1</v>
      </c>
      <c r="G52">
        <v>1</v>
      </c>
      <c r="H52">
        <v>0</v>
      </c>
      <c r="I52">
        <v>0</v>
      </c>
      <c r="J52">
        <v>6</v>
      </c>
      <c r="K52">
        <v>1</v>
      </c>
      <c r="L52">
        <v>0</v>
      </c>
      <c r="M52">
        <v>0</v>
      </c>
      <c r="N52">
        <v>0</v>
      </c>
      <c r="O52">
        <v>7</v>
      </c>
      <c r="P52">
        <v>0</v>
      </c>
      <c r="Q52">
        <v>0</v>
      </c>
      <c r="R52">
        <v>0</v>
      </c>
      <c r="S52">
        <v>0</v>
      </c>
      <c r="T52">
        <v>7</v>
      </c>
      <c r="U52">
        <v>0</v>
      </c>
      <c r="V52">
        <v>0</v>
      </c>
      <c r="W52">
        <v>0</v>
      </c>
      <c r="X52">
        <v>1</v>
      </c>
      <c r="Y52">
        <v>4</v>
      </c>
      <c r="Z52">
        <v>3</v>
      </c>
      <c r="AA52">
        <v>0</v>
      </c>
      <c r="AB52">
        <v>3</v>
      </c>
      <c r="AC52">
        <v>1</v>
      </c>
      <c r="AD52">
        <v>3</v>
      </c>
      <c r="AE52">
        <v>0</v>
      </c>
      <c r="AF52">
        <v>3</v>
      </c>
      <c r="AG52">
        <v>4</v>
      </c>
      <c r="AH52">
        <v>0</v>
      </c>
      <c r="AI52">
        <v>2</v>
      </c>
      <c r="AJ52">
        <v>6</v>
      </c>
      <c r="AK52">
        <v>0</v>
      </c>
      <c r="AL52">
        <v>0</v>
      </c>
      <c r="AM52">
        <v>0</v>
      </c>
      <c r="AN52">
        <v>0</v>
      </c>
      <c r="AO52">
        <v>0</v>
      </c>
      <c r="AP52">
        <v>0</v>
      </c>
      <c r="AQ52">
        <v>2</v>
      </c>
      <c r="AR52">
        <v>5</v>
      </c>
      <c r="AS52">
        <v>3</v>
      </c>
      <c r="AT52">
        <v>5</v>
      </c>
      <c r="AU52">
        <v>6</v>
      </c>
      <c r="AV52">
        <v>2</v>
      </c>
      <c r="AW52">
        <v>7</v>
      </c>
      <c r="AX52">
        <v>0</v>
      </c>
      <c r="AY52">
        <v>2</v>
      </c>
      <c r="AZ52">
        <v>6</v>
      </c>
      <c r="BA52">
        <v>6</v>
      </c>
      <c r="BB52">
        <v>0</v>
      </c>
      <c r="BC52">
        <v>1</v>
      </c>
      <c r="BD52">
        <v>7</v>
      </c>
      <c r="BE52">
        <v>0</v>
      </c>
      <c r="BF52">
        <v>6</v>
      </c>
      <c r="BG52">
        <v>1</v>
      </c>
      <c r="BH52">
        <v>0</v>
      </c>
    </row>
    <row r="53" spans="1:60" x14ac:dyDescent="0.25">
      <c r="A53" s="1" t="s">
        <v>287</v>
      </c>
      <c r="B53" s="1"/>
      <c r="C53" s="12">
        <v>0.02</v>
      </c>
      <c r="D53" s="12">
        <v>0.02</v>
      </c>
      <c r="E53" s="12">
        <v>0.68</v>
      </c>
      <c r="F53" s="12">
        <v>0.17</v>
      </c>
      <c r="G53" s="12">
        <v>0.02</v>
      </c>
      <c r="H53" s="12">
        <v>0</v>
      </c>
      <c r="I53" t="s">
        <v>289</v>
      </c>
      <c r="J53" s="12">
        <v>0.44</v>
      </c>
      <c r="K53" s="12">
        <v>0.02</v>
      </c>
      <c r="L53" s="12">
        <v>0</v>
      </c>
      <c r="M53" t="s">
        <v>289</v>
      </c>
      <c r="N53" s="12">
        <v>0</v>
      </c>
      <c r="O53" s="12">
        <v>1</v>
      </c>
      <c r="P53" s="12">
        <v>0</v>
      </c>
      <c r="Q53" s="12">
        <v>0</v>
      </c>
      <c r="R53" s="12">
        <v>0</v>
      </c>
      <c r="S53" t="s">
        <v>289</v>
      </c>
      <c r="T53" s="12">
        <v>0.46</v>
      </c>
      <c r="U53" s="12">
        <v>0</v>
      </c>
      <c r="V53" s="12">
        <v>0</v>
      </c>
      <c r="W53" t="s">
        <v>289</v>
      </c>
      <c r="X53" s="12">
        <v>0.01</v>
      </c>
      <c r="Y53" s="12">
        <v>0.02</v>
      </c>
      <c r="Z53" s="12">
        <v>0.02</v>
      </c>
      <c r="AA53" s="12">
        <v>0</v>
      </c>
      <c r="AB53" s="12">
        <v>0.02</v>
      </c>
      <c r="AC53" s="12">
        <v>0.01</v>
      </c>
      <c r="AD53" s="12">
        <v>0.02</v>
      </c>
      <c r="AE53" s="12">
        <v>0</v>
      </c>
      <c r="AF53" s="12">
        <v>0.01</v>
      </c>
      <c r="AG53" s="12">
        <v>0.03</v>
      </c>
      <c r="AH53" s="12">
        <v>0</v>
      </c>
      <c r="AI53" s="12">
        <v>7.0000000000000007E-2</v>
      </c>
      <c r="AJ53" s="12">
        <v>0.03</v>
      </c>
      <c r="AK53" s="12">
        <v>0</v>
      </c>
      <c r="AL53" s="12">
        <v>0</v>
      </c>
      <c r="AM53" s="12">
        <v>0</v>
      </c>
      <c r="AN53" s="12">
        <v>0</v>
      </c>
      <c r="AO53" s="12">
        <v>0</v>
      </c>
      <c r="AP53" s="12">
        <v>0</v>
      </c>
      <c r="AQ53" s="12">
        <v>0.01</v>
      </c>
      <c r="AR53" s="12">
        <v>0.02</v>
      </c>
      <c r="AS53" s="12">
        <v>0.01</v>
      </c>
      <c r="AT53" s="12">
        <v>0.02</v>
      </c>
      <c r="AU53" s="12">
        <v>0.01</v>
      </c>
      <c r="AV53" s="12">
        <v>0.06</v>
      </c>
      <c r="AW53" s="12">
        <v>0.02</v>
      </c>
      <c r="AX53" s="12">
        <v>0</v>
      </c>
      <c r="AY53" t="s">
        <v>290</v>
      </c>
      <c r="AZ53" t="s">
        <v>294</v>
      </c>
      <c r="BA53" s="12">
        <v>0.02</v>
      </c>
      <c r="BB53" s="12">
        <v>0</v>
      </c>
      <c r="BC53" s="12">
        <v>0.1</v>
      </c>
      <c r="BD53" s="12">
        <v>0.02</v>
      </c>
      <c r="BE53" s="12">
        <v>0</v>
      </c>
      <c r="BF53" s="12">
        <v>0.02</v>
      </c>
      <c r="BG53" s="12">
        <v>0.03</v>
      </c>
      <c r="BH53" s="12">
        <v>0</v>
      </c>
    </row>
    <row r="54" spans="1:60" x14ac:dyDescent="0.25">
      <c r="A54" s="1" t="s">
        <v>288</v>
      </c>
      <c r="B54" s="1"/>
      <c r="G54" t="s">
        <v>271</v>
      </c>
      <c r="K54" t="s">
        <v>270</v>
      </c>
      <c r="AZ54" t="s">
        <v>275</v>
      </c>
    </row>
    <row r="55" spans="1:60" x14ac:dyDescent="0.25">
      <c r="A55" s="1" t="s">
        <v>286</v>
      </c>
      <c r="B55" s="1" t="s">
        <v>236</v>
      </c>
      <c r="C55">
        <v>7</v>
      </c>
      <c r="D55">
        <v>7</v>
      </c>
      <c r="E55">
        <v>1</v>
      </c>
      <c r="F55">
        <v>3</v>
      </c>
      <c r="G55">
        <v>0</v>
      </c>
      <c r="H55">
        <v>1</v>
      </c>
      <c r="I55">
        <v>2</v>
      </c>
      <c r="J55">
        <v>4</v>
      </c>
      <c r="K55">
        <v>0</v>
      </c>
      <c r="L55">
        <v>1</v>
      </c>
      <c r="M55">
        <v>2</v>
      </c>
      <c r="N55">
        <v>0</v>
      </c>
      <c r="O55">
        <v>0</v>
      </c>
      <c r="P55">
        <v>7</v>
      </c>
      <c r="Q55">
        <v>0</v>
      </c>
      <c r="R55">
        <v>0</v>
      </c>
      <c r="S55">
        <v>0</v>
      </c>
      <c r="T55">
        <v>7</v>
      </c>
      <c r="U55">
        <v>0</v>
      </c>
      <c r="V55">
        <v>0</v>
      </c>
      <c r="W55">
        <v>0</v>
      </c>
      <c r="X55">
        <v>2</v>
      </c>
      <c r="Y55">
        <v>3</v>
      </c>
      <c r="Z55">
        <v>2</v>
      </c>
      <c r="AA55">
        <v>0</v>
      </c>
      <c r="AB55">
        <v>2</v>
      </c>
      <c r="AC55">
        <v>2</v>
      </c>
      <c r="AD55">
        <v>3</v>
      </c>
      <c r="AE55">
        <v>0</v>
      </c>
      <c r="AF55">
        <v>5</v>
      </c>
      <c r="AG55">
        <v>1</v>
      </c>
      <c r="AH55">
        <v>1</v>
      </c>
      <c r="AI55">
        <v>0</v>
      </c>
      <c r="AJ55">
        <v>3</v>
      </c>
      <c r="AK55">
        <v>4</v>
      </c>
      <c r="AL55">
        <v>0</v>
      </c>
      <c r="AM55">
        <v>0</v>
      </c>
      <c r="AN55">
        <v>0</v>
      </c>
      <c r="AO55">
        <v>0</v>
      </c>
      <c r="AP55">
        <v>0</v>
      </c>
      <c r="AQ55">
        <v>2</v>
      </c>
      <c r="AR55">
        <v>5</v>
      </c>
      <c r="AS55">
        <v>2</v>
      </c>
      <c r="AT55">
        <v>5</v>
      </c>
      <c r="AU55">
        <v>7</v>
      </c>
      <c r="AV55">
        <v>0</v>
      </c>
      <c r="AW55">
        <v>7</v>
      </c>
      <c r="AX55">
        <v>0</v>
      </c>
      <c r="AY55">
        <v>3</v>
      </c>
      <c r="AZ55">
        <v>4</v>
      </c>
      <c r="BA55">
        <v>7</v>
      </c>
      <c r="BB55">
        <v>0</v>
      </c>
      <c r="BC55">
        <v>0</v>
      </c>
      <c r="BD55">
        <v>7</v>
      </c>
      <c r="BE55">
        <v>0</v>
      </c>
      <c r="BF55">
        <v>5</v>
      </c>
      <c r="BG55">
        <v>1</v>
      </c>
      <c r="BH55">
        <v>0</v>
      </c>
    </row>
    <row r="56" spans="1:60" x14ac:dyDescent="0.25">
      <c r="A56" s="1" t="s">
        <v>287</v>
      </c>
      <c r="B56" s="1"/>
      <c r="C56" s="12">
        <v>0.02</v>
      </c>
      <c r="D56" s="12">
        <v>0.02</v>
      </c>
      <c r="E56" s="12">
        <v>0.11</v>
      </c>
      <c r="F56" s="12">
        <v>0.48</v>
      </c>
      <c r="G56" s="12">
        <v>0</v>
      </c>
      <c r="H56" s="12">
        <v>0.01</v>
      </c>
      <c r="I56" t="s">
        <v>292</v>
      </c>
      <c r="J56" s="12">
        <v>0.28000000000000003</v>
      </c>
      <c r="K56" s="12">
        <v>0</v>
      </c>
      <c r="L56" s="12">
        <v>0.01</v>
      </c>
      <c r="M56" t="s">
        <v>292</v>
      </c>
      <c r="N56" s="12">
        <v>0</v>
      </c>
      <c r="O56" s="12">
        <v>0</v>
      </c>
      <c r="P56" s="12">
        <v>1</v>
      </c>
      <c r="Q56" s="12">
        <v>0</v>
      </c>
      <c r="R56" s="12">
        <v>0</v>
      </c>
      <c r="S56" t="s">
        <v>289</v>
      </c>
      <c r="T56" s="12">
        <v>0.46</v>
      </c>
      <c r="U56" s="12">
        <v>0</v>
      </c>
      <c r="V56" s="12">
        <v>0</v>
      </c>
      <c r="W56" t="s">
        <v>289</v>
      </c>
      <c r="X56" s="12">
        <v>0.02</v>
      </c>
      <c r="Y56" s="12">
        <v>0.02</v>
      </c>
      <c r="Z56" s="12">
        <v>0.02</v>
      </c>
      <c r="AA56" s="12">
        <v>0</v>
      </c>
      <c r="AB56" s="12">
        <v>0.02</v>
      </c>
      <c r="AC56" s="12">
        <v>0.01</v>
      </c>
      <c r="AD56" s="12">
        <v>0.02</v>
      </c>
      <c r="AE56" s="12">
        <v>0</v>
      </c>
      <c r="AF56" s="12">
        <v>0.02</v>
      </c>
      <c r="AG56" s="12">
        <v>0.01</v>
      </c>
      <c r="AH56" s="12">
        <v>0.02</v>
      </c>
      <c r="AI56" s="12">
        <v>0</v>
      </c>
      <c r="AJ56" s="12">
        <v>0.02</v>
      </c>
      <c r="AK56" s="12">
        <v>0.03</v>
      </c>
      <c r="AL56" s="12">
        <v>0</v>
      </c>
      <c r="AM56" s="12">
        <v>0</v>
      </c>
      <c r="AN56" s="12">
        <v>0</v>
      </c>
      <c r="AO56" s="12">
        <v>0</v>
      </c>
      <c r="AP56" s="12">
        <v>0</v>
      </c>
      <c r="AQ56" s="12">
        <v>0.01</v>
      </c>
      <c r="AR56" s="12">
        <v>0.02</v>
      </c>
      <c r="AS56" s="12">
        <v>0.01</v>
      </c>
      <c r="AT56" s="12">
        <v>0.02</v>
      </c>
      <c r="AU56" s="12">
        <v>0.02</v>
      </c>
      <c r="AV56" s="12">
        <v>0</v>
      </c>
      <c r="AW56" s="12">
        <v>0.02</v>
      </c>
      <c r="AX56" s="12">
        <v>0</v>
      </c>
      <c r="AY56" t="s">
        <v>292</v>
      </c>
      <c r="AZ56" t="s">
        <v>315</v>
      </c>
      <c r="BA56" s="12">
        <v>0.02</v>
      </c>
      <c r="BB56" s="12">
        <v>0</v>
      </c>
      <c r="BC56" s="12">
        <v>0</v>
      </c>
      <c r="BD56" s="12">
        <v>0.02</v>
      </c>
      <c r="BE56" s="12">
        <v>0</v>
      </c>
      <c r="BF56" s="12">
        <v>0.01</v>
      </c>
      <c r="BG56" s="12">
        <v>0.03</v>
      </c>
      <c r="BH56" s="12">
        <v>0</v>
      </c>
    </row>
    <row r="57" spans="1:60" x14ac:dyDescent="0.25">
      <c r="A57" s="1" t="s">
        <v>288</v>
      </c>
      <c r="B57" s="1"/>
      <c r="AZ57" t="s">
        <v>275</v>
      </c>
    </row>
    <row r="58" spans="1:60" x14ac:dyDescent="0.25">
      <c r="A58" s="1" t="s">
        <v>286</v>
      </c>
      <c r="B58" s="1" t="s">
        <v>237</v>
      </c>
      <c r="C58">
        <v>36</v>
      </c>
      <c r="D58">
        <v>36</v>
      </c>
      <c r="E58">
        <v>1</v>
      </c>
      <c r="F58">
        <v>1</v>
      </c>
      <c r="G58">
        <v>27</v>
      </c>
      <c r="H58">
        <v>0</v>
      </c>
      <c r="I58">
        <v>7</v>
      </c>
      <c r="J58">
        <v>2</v>
      </c>
      <c r="K58">
        <v>27</v>
      </c>
      <c r="L58">
        <v>0</v>
      </c>
      <c r="M58">
        <v>7</v>
      </c>
      <c r="N58">
        <v>0</v>
      </c>
      <c r="O58">
        <v>0</v>
      </c>
      <c r="P58">
        <v>0</v>
      </c>
      <c r="Q58">
        <v>36</v>
      </c>
      <c r="R58">
        <v>0</v>
      </c>
      <c r="S58">
        <v>0</v>
      </c>
      <c r="T58">
        <v>0</v>
      </c>
      <c r="U58">
        <v>36</v>
      </c>
      <c r="V58">
        <v>0</v>
      </c>
      <c r="W58">
        <v>0</v>
      </c>
      <c r="X58">
        <v>11</v>
      </c>
      <c r="Y58">
        <v>15</v>
      </c>
      <c r="Z58">
        <v>5</v>
      </c>
      <c r="AA58">
        <v>5</v>
      </c>
      <c r="AB58">
        <v>4</v>
      </c>
      <c r="AC58">
        <v>12</v>
      </c>
      <c r="AD58">
        <v>19</v>
      </c>
      <c r="AE58">
        <v>4</v>
      </c>
      <c r="AF58">
        <v>15</v>
      </c>
      <c r="AG58">
        <v>13</v>
      </c>
      <c r="AH58">
        <v>5</v>
      </c>
      <c r="AI58">
        <v>0</v>
      </c>
      <c r="AJ58">
        <v>18</v>
      </c>
      <c r="AK58">
        <v>13</v>
      </c>
      <c r="AL58">
        <v>4</v>
      </c>
      <c r="AM58">
        <v>0</v>
      </c>
      <c r="AN58">
        <v>2</v>
      </c>
      <c r="AO58">
        <v>0</v>
      </c>
      <c r="AP58">
        <v>0</v>
      </c>
      <c r="AQ58">
        <v>6</v>
      </c>
      <c r="AR58">
        <v>28</v>
      </c>
      <c r="AS58">
        <v>16</v>
      </c>
      <c r="AT58">
        <v>20</v>
      </c>
      <c r="AU58">
        <v>33</v>
      </c>
      <c r="AV58">
        <v>2</v>
      </c>
      <c r="AW58">
        <v>36</v>
      </c>
      <c r="AX58">
        <v>0</v>
      </c>
      <c r="AY58">
        <v>9</v>
      </c>
      <c r="AZ58">
        <v>26</v>
      </c>
      <c r="BA58">
        <v>28</v>
      </c>
      <c r="BB58">
        <v>6</v>
      </c>
      <c r="BC58">
        <v>2</v>
      </c>
      <c r="BD58">
        <v>35</v>
      </c>
      <c r="BE58">
        <v>1</v>
      </c>
      <c r="BF58">
        <v>29</v>
      </c>
      <c r="BG58">
        <v>6</v>
      </c>
      <c r="BH58">
        <v>1</v>
      </c>
    </row>
    <row r="59" spans="1:60" x14ac:dyDescent="0.25">
      <c r="A59" s="1" t="s">
        <v>287</v>
      </c>
      <c r="B59" s="1"/>
      <c r="C59" s="12">
        <v>0.08</v>
      </c>
      <c r="D59" s="12">
        <v>0.08</v>
      </c>
      <c r="E59" s="12">
        <v>0.1</v>
      </c>
      <c r="F59" s="12">
        <v>0.17</v>
      </c>
      <c r="G59" t="s">
        <v>328</v>
      </c>
      <c r="H59" t="s">
        <v>289</v>
      </c>
      <c r="I59" t="s">
        <v>327</v>
      </c>
      <c r="J59" s="12">
        <v>0.14000000000000001</v>
      </c>
      <c r="K59" t="s">
        <v>328</v>
      </c>
      <c r="L59" t="s">
        <v>289</v>
      </c>
      <c r="M59" t="s">
        <v>327</v>
      </c>
      <c r="N59" s="12">
        <v>0</v>
      </c>
      <c r="O59" s="12">
        <v>0</v>
      </c>
      <c r="P59" s="12">
        <v>0</v>
      </c>
      <c r="Q59" t="s">
        <v>295</v>
      </c>
      <c r="R59" t="s">
        <v>289</v>
      </c>
      <c r="S59" t="s">
        <v>289</v>
      </c>
      <c r="T59" s="12">
        <v>0</v>
      </c>
      <c r="U59" t="s">
        <v>295</v>
      </c>
      <c r="V59" t="s">
        <v>289</v>
      </c>
      <c r="W59" t="s">
        <v>289</v>
      </c>
      <c r="X59" t="s">
        <v>307</v>
      </c>
      <c r="Y59" s="12">
        <v>0.08</v>
      </c>
      <c r="Z59" s="12">
        <v>0.04</v>
      </c>
      <c r="AA59" s="12">
        <v>0.08</v>
      </c>
      <c r="AB59" s="12">
        <v>0.04</v>
      </c>
      <c r="AC59" s="12">
        <v>0.08</v>
      </c>
      <c r="AD59" s="12">
        <v>0.11</v>
      </c>
      <c r="AE59" s="12">
        <v>0.12</v>
      </c>
      <c r="AF59" s="12">
        <v>0.06</v>
      </c>
      <c r="AG59" s="12">
        <v>0.1</v>
      </c>
      <c r="AH59" s="12">
        <v>0.09</v>
      </c>
      <c r="AI59" s="12">
        <v>0</v>
      </c>
      <c r="AJ59" s="12">
        <v>0.09</v>
      </c>
      <c r="AK59" s="12">
        <v>0.1</v>
      </c>
      <c r="AL59" s="12">
        <v>0.06</v>
      </c>
      <c r="AM59" s="12">
        <v>0</v>
      </c>
      <c r="AN59" s="12">
        <v>0.18</v>
      </c>
      <c r="AO59" s="12">
        <v>0</v>
      </c>
      <c r="AP59" s="12">
        <v>0</v>
      </c>
      <c r="AQ59" t="s">
        <v>329</v>
      </c>
      <c r="AR59" t="s">
        <v>291</v>
      </c>
      <c r="AS59" s="12">
        <v>0.09</v>
      </c>
      <c r="AT59" s="12">
        <v>7.0000000000000007E-2</v>
      </c>
      <c r="AU59" s="12">
        <v>0.08</v>
      </c>
      <c r="AV59" s="12">
        <v>0.08</v>
      </c>
      <c r="AW59" s="12">
        <v>0.08</v>
      </c>
      <c r="AX59" s="12">
        <v>0</v>
      </c>
      <c r="AY59" t="s">
        <v>298</v>
      </c>
      <c r="AZ59" t="s">
        <v>330</v>
      </c>
      <c r="BA59" t="s">
        <v>315</v>
      </c>
      <c r="BB59" s="12">
        <v>0.27</v>
      </c>
      <c r="BC59" s="12">
        <v>0.27</v>
      </c>
      <c r="BD59" s="12">
        <v>0.08</v>
      </c>
      <c r="BE59" s="12">
        <v>0.09</v>
      </c>
      <c r="BF59" t="s">
        <v>315</v>
      </c>
      <c r="BG59" t="s">
        <v>314</v>
      </c>
      <c r="BH59" s="12">
        <v>0.28000000000000003</v>
      </c>
    </row>
    <row r="60" spans="1:60" x14ac:dyDescent="0.25">
      <c r="A60" s="1" t="s">
        <v>288</v>
      </c>
      <c r="B60" s="1"/>
      <c r="G60" t="s">
        <v>302</v>
      </c>
      <c r="K60" t="s">
        <v>303</v>
      </c>
      <c r="Q60" t="s">
        <v>304</v>
      </c>
      <c r="U60" t="s">
        <v>303</v>
      </c>
      <c r="X60" t="s">
        <v>269</v>
      </c>
      <c r="AD60" t="s">
        <v>275</v>
      </c>
      <c r="AR60" t="s">
        <v>275</v>
      </c>
      <c r="AZ60" t="s">
        <v>275</v>
      </c>
      <c r="BG60" t="s">
        <v>275</v>
      </c>
    </row>
    <row r="61" spans="1:60" x14ac:dyDescent="0.25">
      <c r="A61" s="1" t="s">
        <v>286</v>
      </c>
      <c r="B61" s="1" t="s">
        <v>238</v>
      </c>
      <c r="C61">
        <v>75</v>
      </c>
      <c r="D61">
        <v>75</v>
      </c>
      <c r="E61">
        <v>1</v>
      </c>
      <c r="F61">
        <v>0</v>
      </c>
      <c r="G61">
        <v>5</v>
      </c>
      <c r="H61">
        <v>64</v>
      </c>
      <c r="I61">
        <v>5</v>
      </c>
      <c r="J61">
        <v>1</v>
      </c>
      <c r="K61">
        <v>5</v>
      </c>
      <c r="L61">
        <v>64</v>
      </c>
      <c r="M61">
        <v>5</v>
      </c>
      <c r="N61">
        <v>0</v>
      </c>
      <c r="O61">
        <v>0</v>
      </c>
      <c r="P61">
        <v>0</v>
      </c>
      <c r="Q61">
        <v>0</v>
      </c>
      <c r="R61">
        <v>75</v>
      </c>
      <c r="S61">
        <v>0</v>
      </c>
      <c r="T61">
        <v>0</v>
      </c>
      <c r="U61">
        <v>0</v>
      </c>
      <c r="V61">
        <v>75</v>
      </c>
      <c r="W61">
        <v>0</v>
      </c>
      <c r="X61">
        <v>14</v>
      </c>
      <c r="Y61">
        <v>34</v>
      </c>
      <c r="Z61">
        <v>18</v>
      </c>
      <c r="AA61">
        <v>9</v>
      </c>
      <c r="AB61">
        <v>20</v>
      </c>
      <c r="AC61">
        <v>22</v>
      </c>
      <c r="AD61">
        <v>32</v>
      </c>
      <c r="AE61">
        <v>7</v>
      </c>
      <c r="AF61">
        <v>31</v>
      </c>
      <c r="AG61">
        <v>26</v>
      </c>
      <c r="AH61">
        <v>11</v>
      </c>
      <c r="AI61">
        <v>5</v>
      </c>
      <c r="AJ61">
        <v>37</v>
      </c>
      <c r="AK61">
        <v>21</v>
      </c>
      <c r="AL61">
        <v>8</v>
      </c>
      <c r="AM61">
        <v>3</v>
      </c>
      <c r="AN61">
        <v>1</v>
      </c>
      <c r="AO61">
        <v>0</v>
      </c>
      <c r="AP61">
        <v>0</v>
      </c>
      <c r="AQ61">
        <v>19</v>
      </c>
      <c r="AR61">
        <v>54</v>
      </c>
      <c r="AS61">
        <v>19</v>
      </c>
      <c r="AT61">
        <v>55</v>
      </c>
      <c r="AU61">
        <v>69</v>
      </c>
      <c r="AV61">
        <v>5</v>
      </c>
      <c r="AW61">
        <v>75</v>
      </c>
      <c r="AX61">
        <v>0</v>
      </c>
      <c r="AY61">
        <v>50</v>
      </c>
      <c r="AZ61">
        <v>23</v>
      </c>
      <c r="BA61">
        <v>70</v>
      </c>
      <c r="BB61">
        <v>3</v>
      </c>
      <c r="BC61">
        <v>2</v>
      </c>
      <c r="BD61">
        <v>74</v>
      </c>
      <c r="BE61">
        <v>0</v>
      </c>
      <c r="BF61">
        <v>64</v>
      </c>
      <c r="BG61">
        <v>7</v>
      </c>
      <c r="BH61">
        <v>1</v>
      </c>
    </row>
    <row r="62" spans="1:60" x14ac:dyDescent="0.25">
      <c r="A62" s="1" t="s">
        <v>287</v>
      </c>
      <c r="B62" s="1"/>
      <c r="C62" s="12">
        <v>0.17</v>
      </c>
      <c r="D62" s="12">
        <v>0.17</v>
      </c>
      <c r="E62" s="12">
        <v>0.11</v>
      </c>
      <c r="F62" s="12">
        <v>0</v>
      </c>
      <c r="G62" s="12">
        <v>0.13</v>
      </c>
      <c r="H62" t="s">
        <v>331</v>
      </c>
      <c r="I62" t="s">
        <v>327</v>
      </c>
      <c r="J62" s="12">
        <v>0.06</v>
      </c>
      <c r="K62" s="12">
        <v>0.13</v>
      </c>
      <c r="L62" t="s">
        <v>331</v>
      </c>
      <c r="M62" t="s">
        <v>327</v>
      </c>
      <c r="N62" s="12">
        <v>0</v>
      </c>
      <c r="O62" s="12">
        <v>0</v>
      </c>
      <c r="P62" s="12">
        <v>0</v>
      </c>
      <c r="Q62" t="s">
        <v>289</v>
      </c>
      <c r="R62" t="s">
        <v>295</v>
      </c>
      <c r="S62" t="s">
        <v>289</v>
      </c>
      <c r="T62" s="12">
        <v>0</v>
      </c>
      <c r="U62" t="s">
        <v>289</v>
      </c>
      <c r="V62" t="s">
        <v>295</v>
      </c>
      <c r="W62" t="s">
        <v>289</v>
      </c>
      <c r="X62" s="12">
        <v>0.16</v>
      </c>
      <c r="Y62" s="12">
        <v>0.18</v>
      </c>
      <c r="Z62" s="12">
        <v>0.15</v>
      </c>
      <c r="AA62" s="12">
        <v>0.16</v>
      </c>
      <c r="AB62" s="12">
        <v>0.18</v>
      </c>
      <c r="AC62" s="12">
        <v>0.14000000000000001</v>
      </c>
      <c r="AD62" s="12">
        <v>0.18</v>
      </c>
      <c r="AE62" s="12">
        <v>0.24</v>
      </c>
      <c r="AF62" t="s">
        <v>297</v>
      </c>
      <c r="AG62" s="12">
        <v>0.2</v>
      </c>
      <c r="AH62" s="12">
        <v>0.21</v>
      </c>
      <c r="AI62" s="12">
        <v>0.19</v>
      </c>
      <c r="AJ62" s="12">
        <v>0.19</v>
      </c>
      <c r="AK62" s="12">
        <v>0.16</v>
      </c>
      <c r="AL62" s="12">
        <v>0.14000000000000001</v>
      </c>
      <c r="AM62" s="12">
        <v>0.16</v>
      </c>
      <c r="AN62" s="12">
        <v>0.1</v>
      </c>
      <c r="AO62" s="12">
        <v>0</v>
      </c>
      <c r="AP62" s="12">
        <v>0</v>
      </c>
      <c r="AQ62" t="s">
        <v>332</v>
      </c>
      <c r="AR62" t="s">
        <v>314</v>
      </c>
      <c r="AS62" t="s">
        <v>332</v>
      </c>
      <c r="AT62" t="s">
        <v>333</v>
      </c>
      <c r="AU62" s="12">
        <v>0.16</v>
      </c>
      <c r="AV62" s="12">
        <v>0.19</v>
      </c>
      <c r="AW62" s="12">
        <v>0.17</v>
      </c>
      <c r="AX62" s="12">
        <v>0</v>
      </c>
      <c r="AY62" t="s">
        <v>297</v>
      </c>
      <c r="AZ62" t="s">
        <v>334</v>
      </c>
      <c r="BA62" s="12">
        <v>0.17</v>
      </c>
      <c r="BB62" s="12">
        <v>0.16</v>
      </c>
      <c r="BC62" s="12">
        <v>0.22</v>
      </c>
      <c r="BD62" s="12">
        <v>0.17</v>
      </c>
      <c r="BE62" s="12">
        <v>0</v>
      </c>
      <c r="BF62" s="12">
        <v>0.16</v>
      </c>
      <c r="BG62" s="12">
        <v>0.22</v>
      </c>
      <c r="BH62" s="12">
        <v>0.27</v>
      </c>
    </row>
    <row r="63" spans="1:60" x14ac:dyDescent="0.25">
      <c r="A63" s="1" t="s">
        <v>288</v>
      </c>
      <c r="B63" s="1"/>
      <c r="G63" t="s">
        <v>271</v>
      </c>
      <c r="H63" t="s">
        <v>311</v>
      </c>
      <c r="K63" t="s">
        <v>270</v>
      </c>
      <c r="L63" t="s">
        <v>312</v>
      </c>
      <c r="R63" t="s">
        <v>313</v>
      </c>
      <c r="V63" t="s">
        <v>312</v>
      </c>
      <c r="AR63" t="s">
        <v>275</v>
      </c>
      <c r="AT63" t="s">
        <v>275</v>
      </c>
      <c r="AZ63" t="s">
        <v>275</v>
      </c>
    </row>
    <row r="64" spans="1:60" x14ac:dyDescent="0.25">
      <c r="A64" s="1" t="s">
        <v>286</v>
      </c>
      <c r="B64" s="1" t="s">
        <v>239</v>
      </c>
      <c r="C64">
        <v>312</v>
      </c>
      <c r="D64">
        <v>312</v>
      </c>
      <c r="E64">
        <v>0</v>
      </c>
      <c r="F64">
        <v>0</v>
      </c>
      <c r="G64">
        <v>1</v>
      </c>
      <c r="H64">
        <v>11</v>
      </c>
      <c r="I64">
        <v>301</v>
      </c>
      <c r="J64">
        <v>0</v>
      </c>
      <c r="K64">
        <v>1</v>
      </c>
      <c r="L64">
        <v>11</v>
      </c>
      <c r="M64">
        <v>301</v>
      </c>
      <c r="N64">
        <v>0</v>
      </c>
      <c r="O64">
        <v>0</v>
      </c>
      <c r="P64">
        <v>0</v>
      </c>
      <c r="Q64">
        <v>0</v>
      </c>
      <c r="R64">
        <v>0</v>
      </c>
      <c r="S64">
        <v>312</v>
      </c>
      <c r="T64">
        <v>0</v>
      </c>
      <c r="U64">
        <v>0</v>
      </c>
      <c r="V64">
        <v>0</v>
      </c>
      <c r="W64">
        <v>312</v>
      </c>
      <c r="X64">
        <v>56</v>
      </c>
      <c r="Y64">
        <v>130</v>
      </c>
      <c r="Z64">
        <v>83</v>
      </c>
      <c r="AA64">
        <v>43</v>
      </c>
      <c r="AB64">
        <v>82</v>
      </c>
      <c r="AC64">
        <v>115</v>
      </c>
      <c r="AD64">
        <v>116</v>
      </c>
      <c r="AE64">
        <v>20</v>
      </c>
      <c r="AF64">
        <v>173</v>
      </c>
      <c r="AG64">
        <v>85</v>
      </c>
      <c r="AH64">
        <v>35</v>
      </c>
      <c r="AI64">
        <v>17</v>
      </c>
      <c r="AJ64">
        <v>128</v>
      </c>
      <c r="AK64">
        <v>92</v>
      </c>
      <c r="AL64">
        <v>48</v>
      </c>
      <c r="AM64">
        <v>15</v>
      </c>
      <c r="AN64">
        <v>7</v>
      </c>
      <c r="AO64">
        <v>1</v>
      </c>
      <c r="AP64">
        <v>3</v>
      </c>
      <c r="AQ64">
        <v>133</v>
      </c>
      <c r="AR64">
        <v>180</v>
      </c>
      <c r="AS64">
        <v>129</v>
      </c>
      <c r="AT64">
        <v>182</v>
      </c>
      <c r="AU64">
        <v>294</v>
      </c>
      <c r="AV64">
        <v>17</v>
      </c>
      <c r="AW64">
        <v>312</v>
      </c>
      <c r="AX64">
        <v>0</v>
      </c>
      <c r="AY64">
        <v>312</v>
      </c>
      <c r="AZ64">
        <v>0</v>
      </c>
      <c r="BA64">
        <v>297</v>
      </c>
      <c r="BB64">
        <v>12</v>
      </c>
      <c r="BC64">
        <v>3</v>
      </c>
      <c r="BD64">
        <v>304</v>
      </c>
      <c r="BE64">
        <v>8</v>
      </c>
      <c r="BF64">
        <v>293</v>
      </c>
      <c r="BG64">
        <v>16</v>
      </c>
      <c r="BH64">
        <v>2</v>
      </c>
    </row>
    <row r="65" spans="1:60" x14ac:dyDescent="0.25">
      <c r="A65" s="1" t="s">
        <v>287</v>
      </c>
      <c r="B65" s="1"/>
      <c r="C65" s="12">
        <v>0.69</v>
      </c>
      <c r="D65" s="12">
        <v>0.69</v>
      </c>
      <c r="E65" s="12">
        <v>0</v>
      </c>
      <c r="F65" s="12">
        <v>0</v>
      </c>
      <c r="G65" t="s">
        <v>298</v>
      </c>
      <c r="H65" t="s">
        <v>297</v>
      </c>
      <c r="I65" t="s">
        <v>335</v>
      </c>
      <c r="J65" s="12">
        <v>0</v>
      </c>
      <c r="K65" t="s">
        <v>298</v>
      </c>
      <c r="L65" t="s">
        <v>297</v>
      </c>
      <c r="M65" t="s">
        <v>335</v>
      </c>
      <c r="N65" s="12">
        <v>0</v>
      </c>
      <c r="O65" s="12">
        <v>0</v>
      </c>
      <c r="P65" s="12">
        <v>0</v>
      </c>
      <c r="Q65" t="s">
        <v>289</v>
      </c>
      <c r="R65" t="s">
        <v>289</v>
      </c>
      <c r="S65" t="s">
        <v>295</v>
      </c>
      <c r="T65" s="12">
        <v>0</v>
      </c>
      <c r="U65" t="s">
        <v>289</v>
      </c>
      <c r="V65" t="s">
        <v>289</v>
      </c>
      <c r="W65" t="s">
        <v>295</v>
      </c>
      <c r="X65" s="12">
        <v>0.67</v>
      </c>
      <c r="Y65" s="12">
        <v>0.69</v>
      </c>
      <c r="Z65" s="12">
        <v>0.7</v>
      </c>
      <c r="AA65" s="12">
        <v>0.74</v>
      </c>
      <c r="AB65" s="12">
        <v>0.73</v>
      </c>
      <c r="AC65" s="12">
        <v>0.72</v>
      </c>
      <c r="AD65" s="12">
        <v>0.64</v>
      </c>
      <c r="AE65" s="12">
        <v>0.64</v>
      </c>
      <c r="AF65" s="12">
        <v>0.73</v>
      </c>
      <c r="AG65" s="12">
        <v>0.66</v>
      </c>
      <c r="AH65" s="12">
        <v>0.65</v>
      </c>
      <c r="AI65" s="12">
        <v>0.67</v>
      </c>
      <c r="AJ65" s="12">
        <v>0.65</v>
      </c>
      <c r="AK65" s="12">
        <v>0.7</v>
      </c>
      <c r="AL65" s="12">
        <v>0.77</v>
      </c>
      <c r="AM65" s="12">
        <v>0.79</v>
      </c>
      <c r="AN65" s="12">
        <v>0.71</v>
      </c>
      <c r="AO65" s="12">
        <v>1</v>
      </c>
      <c r="AP65" s="12">
        <v>1</v>
      </c>
      <c r="AQ65" t="s">
        <v>317</v>
      </c>
      <c r="AR65" t="s">
        <v>336</v>
      </c>
      <c r="AS65" s="12">
        <v>0.75</v>
      </c>
      <c r="AT65" s="12">
        <v>0.66</v>
      </c>
      <c r="AU65" s="12">
        <v>0.7</v>
      </c>
      <c r="AV65" s="12">
        <v>0.67</v>
      </c>
      <c r="AW65" s="12">
        <v>0.71</v>
      </c>
      <c r="AX65" s="12">
        <v>0</v>
      </c>
      <c r="AY65" t="s">
        <v>337</v>
      </c>
      <c r="AZ65" t="s">
        <v>289</v>
      </c>
      <c r="BA65" t="s">
        <v>338</v>
      </c>
      <c r="BB65" s="12">
        <v>0.56000000000000005</v>
      </c>
      <c r="BC65" s="12">
        <v>0.4</v>
      </c>
      <c r="BD65" s="12">
        <v>0.7</v>
      </c>
      <c r="BE65" s="12">
        <v>0.91</v>
      </c>
      <c r="BF65" t="s">
        <v>322</v>
      </c>
      <c r="BG65" t="s">
        <v>324</v>
      </c>
      <c r="BH65" s="12">
        <v>0.45</v>
      </c>
    </row>
    <row r="66" spans="1:60" x14ac:dyDescent="0.25">
      <c r="A66" s="1" t="s">
        <v>288</v>
      </c>
      <c r="B66" s="1"/>
      <c r="I66" t="s">
        <v>303</v>
      </c>
      <c r="M66" t="s">
        <v>325</v>
      </c>
      <c r="S66" t="s">
        <v>302</v>
      </c>
      <c r="W66" t="s">
        <v>325</v>
      </c>
      <c r="AQ66" t="s">
        <v>272</v>
      </c>
      <c r="AY66" t="s">
        <v>272</v>
      </c>
      <c r="BF66" t="s">
        <v>272</v>
      </c>
    </row>
    <row r="67" spans="1:60" ht="13" x14ac:dyDescent="0.3">
      <c r="A67" s="1" t="s">
        <v>285</v>
      </c>
      <c r="B67" s="4" t="s">
        <v>217</v>
      </c>
    </row>
    <row r="68" spans="1:60" x14ac:dyDescent="0.25">
      <c r="A68" s="1" t="s">
        <v>286</v>
      </c>
      <c r="B68" s="1" t="s">
        <v>233</v>
      </c>
      <c r="C68">
        <v>15</v>
      </c>
      <c r="D68">
        <v>15</v>
      </c>
      <c r="E68">
        <v>6</v>
      </c>
      <c r="F68">
        <v>6</v>
      </c>
      <c r="G68">
        <v>1</v>
      </c>
      <c r="H68">
        <v>1</v>
      </c>
      <c r="I68">
        <v>2</v>
      </c>
      <c r="J68">
        <v>12</v>
      </c>
      <c r="K68">
        <v>1</v>
      </c>
      <c r="L68">
        <v>1</v>
      </c>
      <c r="M68">
        <v>2</v>
      </c>
      <c r="N68">
        <v>1</v>
      </c>
      <c r="O68">
        <v>7</v>
      </c>
      <c r="P68">
        <v>7</v>
      </c>
      <c r="Q68">
        <v>0</v>
      </c>
      <c r="R68">
        <v>0</v>
      </c>
      <c r="S68">
        <v>0</v>
      </c>
      <c r="T68">
        <v>15</v>
      </c>
      <c r="U68">
        <v>0</v>
      </c>
      <c r="V68">
        <v>0</v>
      </c>
      <c r="W68">
        <v>0</v>
      </c>
      <c r="X68">
        <v>2</v>
      </c>
      <c r="Y68">
        <v>8</v>
      </c>
      <c r="Z68">
        <v>5</v>
      </c>
      <c r="AA68">
        <v>0</v>
      </c>
      <c r="AB68">
        <v>5</v>
      </c>
      <c r="AC68">
        <v>5</v>
      </c>
      <c r="AD68">
        <v>6</v>
      </c>
      <c r="AE68">
        <v>0</v>
      </c>
      <c r="AF68">
        <v>10</v>
      </c>
      <c r="AG68">
        <v>5</v>
      </c>
      <c r="AH68">
        <v>1</v>
      </c>
      <c r="AI68">
        <v>2</v>
      </c>
      <c r="AJ68">
        <v>9</v>
      </c>
      <c r="AK68">
        <v>4</v>
      </c>
      <c r="AL68">
        <v>1</v>
      </c>
      <c r="AM68">
        <v>0</v>
      </c>
      <c r="AN68">
        <v>0</v>
      </c>
      <c r="AO68">
        <v>0</v>
      </c>
      <c r="AP68">
        <v>0</v>
      </c>
      <c r="AQ68">
        <v>5</v>
      </c>
      <c r="AR68">
        <v>11</v>
      </c>
      <c r="AS68">
        <v>6</v>
      </c>
      <c r="AT68">
        <v>10</v>
      </c>
      <c r="AU68">
        <v>14</v>
      </c>
      <c r="AV68">
        <v>2</v>
      </c>
      <c r="AW68">
        <v>15</v>
      </c>
      <c r="AX68">
        <v>0</v>
      </c>
      <c r="AY68">
        <v>5</v>
      </c>
      <c r="AZ68">
        <v>11</v>
      </c>
      <c r="BA68">
        <v>15</v>
      </c>
      <c r="BB68">
        <v>0</v>
      </c>
      <c r="BC68">
        <v>1</v>
      </c>
      <c r="BD68">
        <v>15</v>
      </c>
      <c r="BE68">
        <v>0</v>
      </c>
      <c r="BF68">
        <v>13</v>
      </c>
      <c r="BG68">
        <v>2</v>
      </c>
      <c r="BH68">
        <v>0</v>
      </c>
    </row>
    <row r="69" spans="1:60" x14ac:dyDescent="0.25">
      <c r="A69" s="1" t="s">
        <v>287</v>
      </c>
      <c r="B69" s="1"/>
      <c r="C69" s="12">
        <v>0.03</v>
      </c>
      <c r="D69" s="12">
        <v>0.03</v>
      </c>
      <c r="E69" s="12">
        <v>0.79</v>
      </c>
      <c r="F69" s="12">
        <v>0.83</v>
      </c>
      <c r="G69" s="12">
        <v>0.02</v>
      </c>
      <c r="H69" s="12">
        <v>0.01</v>
      </c>
      <c r="I69" t="s">
        <v>292</v>
      </c>
      <c r="J69" s="12">
        <v>0.81</v>
      </c>
      <c r="K69" s="12">
        <v>0.02</v>
      </c>
      <c r="L69" s="12">
        <v>0.01</v>
      </c>
      <c r="M69" t="s">
        <v>292</v>
      </c>
      <c r="N69" s="12">
        <v>1</v>
      </c>
      <c r="O69" s="12">
        <v>1</v>
      </c>
      <c r="P69" s="12">
        <v>1</v>
      </c>
      <c r="Q69" s="12">
        <v>0</v>
      </c>
      <c r="R69" s="12">
        <v>0</v>
      </c>
      <c r="S69" t="s">
        <v>289</v>
      </c>
      <c r="T69" s="12">
        <v>1</v>
      </c>
      <c r="U69" s="12">
        <v>0</v>
      </c>
      <c r="V69" s="12">
        <v>0</v>
      </c>
      <c r="W69" t="s">
        <v>289</v>
      </c>
      <c r="X69" s="12">
        <v>0.03</v>
      </c>
      <c r="Y69" s="12">
        <v>0.04</v>
      </c>
      <c r="Z69" s="12">
        <v>0.04</v>
      </c>
      <c r="AA69" s="12">
        <v>0</v>
      </c>
      <c r="AB69" s="12">
        <v>0.04</v>
      </c>
      <c r="AC69" s="12">
        <v>0.03</v>
      </c>
      <c r="AD69" s="12">
        <v>0.03</v>
      </c>
      <c r="AE69" s="12">
        <v>0</v>
      </c>
      <c r="AF69" s="12">
        <v>0.04</v>
      </c>
      <c r="AG69" s="12">
        <v>0.04</v>
      </c>
      <c r="AH69" s="12">
        <v>0.02</v>
      </c>
      <c r="AI69" s="12">
        <v>7.0000000000000007E-2</v>
      </c>
      <c r="AJ69" s="12">
        <v>0.04</v>
      </c>
      <c r="AK69" s="12">
        <v>0.03</v>
      </c>
      <c r="AL69" s="12">
        <v>0.02</v>
      </c>
      <c r="AM69" s="12">
        <v>0</v>
      </c>
      <c r="AN69" s="12">
        <v>0</v>
      </c>
      <c r="AO69" s="12">
        <v>0</v>
      </c>
      <c r="AP69" s="12">
        <v>0</v>
      </c>
      <c r="AQ69" s="12">
        <v>0.03</v>
      </c>
      <c r="AR69" s="12">
        <v>0.04</v>
      </c>
      <c r="AS69" s="12">
        <v>0.03</v>
      </c>
      <c r="AT69" s="12">
        <v>0.04</v>
      </c>
      <c r="AU69" s="12">
        <v>0.03</v>
      </c>
      <c r="AV69" s="12">
        <v>0.06</v>
      </c>
      <c r="AW69" s="12">
        <v>0.03</v>
      </c>
      <c r="AX69" s="12">
        <v>0</v>
      </c>
      <c r="AY69" t="s">
        <v>292</v>
      </c>
      <c r="AZ69" t="s">
        <v>339</v>
      </c>
      <c r="BA69" s="12">
        <v>0.04</v>
      </c>
      <c r="BB69" s="12">
        <v>0</v>
      </c>
      <c r="BC69" s="12">
        <v>0.1</v>
      </c>
      <c r="BD69" s="12">
        <v>0.04</v>
      </c>
      <c r="BE69" s="12">
        <v>0</v>
      </c>
      <c r="BF69" s="12">
        <v>0.03</v>
      </c>
      <c r="BG69" s="12">
        <v>0.05</v>
      </c>
      <c r="BH69" s="12">
        <v>0</v>
      </c>
    </row>
    <row r="70" spans="1:60" x14ac:dyDescent="0.25">
      <c r="A70" s="1" t="s">
        <v>288</v>
      </c>
      <c r="B70" s="1"/>
      <c r="AZ70" t="s">
        <v>275</v>
      </c>
    </row>
    <row r="71" spans="1:60" x14ac:dyDescent="0.25">
      <c r="A71" s="1" t="s">
        <v>286</v>
      </c>
      <c r="B71" s="1">
        <v>3</v>
      </c>
      <c r="C71">
        <v>36</v>
      </c>
      <c r="D71">
        <v>36</v>
      </c>
      <c r="E71">
        <v>1</v>
      </c>
      <c r="F71">
        <v>1</v>
      </c>
      <c r="G71">
        <v>27</v>
      </c>
      <c r="H71">
        <v>0</v>
      </c>
      <c r="I71">
        <v>7</v>
      </c>
      <c r="J71">
        <v>2</v>
      </c>
      <c r="K71">
        <v>27</v>
      </c>
      <c r="L71">
        <v>0</v>
      </c>
      <c r="M71">
        <v>7</v>
      </c>
      <c r="N71">
        <v>0</v>
      </c>
      <c r="O71">
        <v>0</v>
      </c>
      <c r="P71">
        <v>0</v>
      </c>
      <c r="Q71">
        <v>36</v>
      </c>
      <c r="R71">
        <v>0</v>
      </c>
      <c r="S71">
        <v>0</v>
      </c>
      <c r="T71">
        <v>0</v>
      </c>
      <c r="U71">
        <v>36</v>
      </c>
      <c r="V71">
        <v>0</v>
      </c>
      <c r="W71">
        <v>0</v>
      </c>
      <c r="X71">
        <v>11</v>
      </c>
      <c r="Y71">
        <v>15</v>
      </c>
      <c r="Z71">
        <v>5</v>
      </c>
      <c r="AA71">
        <v>5</v>
      </c>
      <c r="AB71">
        <v>4</v>
      </c>
      <c r="AC71">
        <v>12</v>
      </c>
      <c r="AD71">
        <v>19</v>
      </c>
      <c r="AE71">
        <v>4</v>
      </c>
      <c r="AF71">
        <v>15</v>
      </c>
      <c r="AG71">
        <v>13</v>
      </c>
      <c r="AH71">
        <v>5</v>
      </c>
      <c r="AI71">
        <v>0</v>
      </c>
      <c r="AJ71">
        <v>18</v>
      </c>
      <c r="AK71">
        <v>13</v>
      </c>
      <c r="AL71">
        <v>4</v>
      </c>
      <c r="AM71">
        <v>0</v>
      </c>
      <c r="AN71">
        <v>2</v>
      </c>
      <c r="AO71">
        <v>0</v>
      </c>
      <c r="AP71">
        <v>0</v>
      </c>
      <c r="AQ71">
        <v>6</v>
      </c>
      <c r="AR71">
        <v>28</v>
      </c>
      <c r="AS71">
        <v>16</v>
      </c>
      <c r="AT71">
        <v>20</v>
      </c>
      <c r="AU71">
        <v>33</v>
      </c>
      <c r="AV71">
        <v>2</v>
      </c>
      <c r="AW71">
        <v>36</v>
      </c>
      <c r="AX71">
        <v>0</v>
      </c>
      <c r="AY71">
        <v>9</v>
      </c>
      <c r="AZ71">
        <v>26</v>
      </c>
      <c r="BA71">
        <v>28</v>
      </c>
      <c r="BB71">
        <v>6</v>
      </c>
      <c r="BC71">
        <v>2</v>
      </c>
      <c r="BD71">
        <v>35</v>
      </c>
      <c r="BE71">
        <v>1</v>
      </c>
      <c r="BF71">
        <v>29</v>
      </c>
      <c r="BG71">
        <v>6</v>
      </c>
      <c r="BH71">
        <v>1</v>
      </c>
    </row>
    <row r="72" spans="1:60" x14ac:dyDescent="0.25">
      <c r="A72" s="1" t="s">
        <v>287</v>
      </c>
      <c r="B72" s="1"/>
      <c r="C72" s="12">
        <v>0.08</v>
      </c>
      <c r="D72" s="12">
        <v>0.08</v>
      </c>
      <c r="E72" s="12">
        <v>0.1</v>
      </c>
      <c r="F72" s="12">
        <v>0.17</v>
      </c>
      <c r="G72" t="s">
        <v>328</v>
      </c>
      <c r="H72" t="s">
        <v>289</v>
      </c>
      <c r="I72" t="s">
        <v>327</v>
      </c>
      <c r="J72" s="12">
        <v>0.14000000000000001</v>
      </c>
      <c r="K72" t="s">
        <v>328</v>
      </c>
      <c r="L72" t="s">
        <v>289</v>
      </c>
      <c r="M72" t="s">
        <v>327</v>
      </c>
      <c r="N72" s="12">
        <v>0</v>
      </c>
      <c r="O72" s="12">
        <v>0</v>
      </c>
      <c r="P72" s="12">
        <v>0</v>
      </c>
      <c r="Q72" t="s">
        <v>295</v>
      </c>
      <c r="R72" t="s">
        <v>289</v>
      </c>
      <c r="S72" t="s">
        <v>289</v>
      </c>
      <c r="T72" s="12">
        <v>0</v>
      </c>
      <c r="U72" t="s">
        <v>295</v>
      </c>
      <c r="V72" t="s">
        <v>289</v>
      </c>
      <c r="W72" t="s">
        <v>289</v>
      </c>
      <c r="X72" t="s">
        <v>307</v>
      </c>
      <c r="Y72" s="12">
        <v>0.08</v>
      </c>
      <c r="Z72" s="12">
        <v>0.04</v>
      </c>
      <c r="AA72" s="12">
        <v>0.08</v>
      </c>
      <c r="AB72" s="12">
        <v>0.04</v>
      </c>
      <c r="AC72" s="12">
        <v>0.08</v>
      </c>
      <c r="AD72" s="12">
        <v>0.11</v>
      </c>
      <c r="AE72" s="12">
        <v>0.12</v>
      </c>
      <c r="AF72" s="12">
        <v>0.06</v>
      </c>
      <c r="AG72" s="12">
        <v>0.1</v>
      </c>
      <c r="AH72" s="12">
        <v>0.09</v>
      </c>
      <c r="AI72" s="12">
        <v>0</v>
      </c>
      <c r="AJ72" s="12">
        <v>0.09</v>
      </c>
      <c r="AK72" s="12">
        <v>0.1</v>
      </c>
      <c r="AL72" s="12">
        <v>0.06</v>
      </c>
      <c r="AM72" s="12">
        <v>0</v>
      </c>
      <c r="AN72" s="12">
        <v>0.18</v>
      </c>
      <c r="AO72" s="12">
        <v>0</v>
      </c>
      <c r="AP72" s="12">
        <v>0</v>
      </c>
      <c r="AQ72" t="s">
        <v>329</v>
      </c>
      <c r="AR72" t="s">
        <v>291</v>
      </c>
      <c r="AS72" s="12">
        <v>0.09</v>
      </c>
      <c r="AT72" s="12">
        <v>7.0000000000000007E-2</v>
      </c>
      <c r="AU72" s="12">
        <v>0.08</v>
      </c>
      <c r="AV72" s="12">
        <v>0.08</v>
      </c>
      <c r="AW72" s="12">
        <v>0.08</v>
      </c>
      <c r="AX72" s="12">
        <v>0</v>
      </c>
      <c r="AY72" t="s">
        <v>298</v>
      </c>
      <c r="AZ72" t="s">
        <v>330</v>
      </c>
      <c r="BA72" t="s">
        <v>315</v>
      </c>
      <c r="BB72" s="12">
        <v>0.27</v>
      </c>
      <c r="BC72" s="12">
        <v>0.27</v>
      </c>
      <c r="BD72" s="12">
        <v>0.08</v>
      </c>
      <c r="BE72" s="12">
        <v>0.09</v>
      </c>
      <c r="BF72" t="s">
        <v>315</v>
      </c>
      <c r="BG72" t="s">
        <v>314</v>
      </c>
      <c r="BH72" s="12">
        <v>0.28000000000000003</v>
      </c>
    </row>
    <row r="73" spans="1:60" x14ac:dyDescent="0.25">
      <c r="A73" s="1" t="s">
        <v>288</v>
      </c>
      <c r="B73" s="1"/>
      <c r="G73" t="s">
        <v>302</v>
      </c>
      <c r="K73" t="s">
        <v>303</v>
      </c>
      <c r="Q73" t="s">
        <v>304</v>
      </c>
      <c r="U73" t="s">
        <v>303</v>
      </c>
      <c r="X73" t="s">
        <v>269</v>
      </c>
      <c r="AD73" t="s">
        <v>275</v>
      </c>
      <c r="AR73" t="s">
        <v>275</v>
      </c>
      <c r="AZ73" t="s">
        <v>275</v>
      </c>
      <c r="BG73" t="s">
        <v>275</v>
      </c>
    </row>
    <row r="74" spans="1:60" x14ac:dyDescent="0.25">
      <c r="A74" s="1" t="s">
        <v>286</v>
      </c>
      <c r="B74" s="1">
        <v>4</v>
      </c>
      <c r="C74">
        <v>75</v>
      </c>
      <c r="D74">
        <v>75</v>
      </c>
      <c r="E74">
        <v>1</v>
      </c>
      <c r="F74">
        <v>0</v>
      </c>
      <c r="G74">
        <v>5</v>
      </c>
      <c r="H74">
        <v>64</v>
      </c>
      <c r="I74">
        <v>5</v>
      </c>
      <c r="J74">
        <v>1</v>
      </c>
      <c r="K74">
        <v>5</v>
      </c>
      <c r="L74">
        <v>64</v>
      </c>
      <c r="M74">
        <v>5</v>
      </c>
      <c r="N74">
        <v>0</v>
      </c>
      <c r="O74">
        <v>0</v>
      </c>
      <c r="P74">
        <v>0</v>
      </c>
      <c r="Q74">
        <v>0</v>
      </c>
      <c r="R74">
        <v>75</v>
      </c>
      <c r="S74">
        <v>0</v>
      </c>
      <c r="T74">
        <v>0</v>
      </c>
      <c r="U74">
        <v>0</v>
      </c>
      <c r="V74">
        <v>75</v>
      </c>
      <c r="W74">
        <v>0</v>
      </c>
      <c r="X74">
        <v>14</v>
      </c>
      <c r="Y74">
        <v>34</v>
      </c>
      <c r="Z74">
        <v>18</v>
      </c>
      <c r="AA74">
        <v>9</v>
      </c>
      <c r="AB74">
        <v>20</v>
      </c>
      <c r="AC74">
        <v>22</v>
      </c>
      <c r="AD74">
        <v>32</v>
      </c>
      <c r="AE74">
        <v>7</v>
      </c>
      <c r="AF74">
        <v>31</v>
      </c>
      <c r="AG74">
        <v>26</v>
      </c>
      <c r="AH74">
        <v>11</v>
      </c>
      <c r="AI74">
        <v>5</v>
      </c>
      <c r="AJ74">
        <v>37</v>
      </c>
      <c r="AK74">
        <v>21</v>
      </c>
      <c r="AL74">
        <v>8</v>
      </c>
      <c r="AM74">
        <v>3</v>
      </c>
      <c r="AN74">
        <v>1</v>
      </c>
      <c r="AO74">
        <v>0</v>
      </c>
      <c r="AP74">
        <v>0</v>
      </c>
      <c r="AQ74">
        <v>19</v>
      </c>
      <c r="AR74">
        <v>54</v>
      </c>
      <c r="AS74">
        <v>19</v>
      </c>
      <c r="AT74">
        <v>55</v>
      </c>
      <c r="AU74">
        <v>69</v>
      </c>
      <c r="AV74">
        <v>5</v>
      </c>
      <c r="AW74">
        <v>75</v>
      </c>
      <c r="AX74">
        <v>0</v>
      </c>
      <c r="AY74">
        <v>50</v>
      </c>
      <c r="AZ74">
        <v>23</v>
      </c>
      <c r="BA74">
        <v>70</v>
      </c>
      <c r="BB74">
        <v>3</v>
      </c>
      <c r="BC74">
        <v>2</v>
      </c>
      <c r="BD74">
        <v>74</v>
      </c>
      <c r="BE74">
        <v>0</v>
      </c>
      <c r="BF74">
        <v>64</v>
      </c>
      <c r="BG74">
        <v>7</v>
      </c>
      <c r="BH74">
        <v>1</v>
      </c>
    </row>
    <row r="75" spans="1:60" x14ac:dyDescent="0.25">
      <c r="A75" s="1" t="s">
        <v>287</v>
      </c>
      <c r="B75" s="1"/>
      <c r="C75" s="12">
        <v>0.17</v>
      </c>
      <c r="D75" s="12">
        <v>0.17</v>
      </c>
      <c r="E75" s="12">
        <v>0.11</v>
      </c>
      <c r="F75" s="12">
        <v>0</v>
      </c>
      <c r="G75" s="12">
        <v>0.13</v>
      </c>
      <c r="H75" t="s">
        <v>331</v>
      </c>
      <c r="I75" t="s">
        <v>327</v>
      </c>
      <c r="J75" s="12">
        <v>0.06</v>
      </c>
      <c r="K75" s="12">
        <v>0.13</v>
      </c>
      <c r="L75" t="s">
        <v>331</v>
      </c>
      <c r="M75" t="s">
        <v>327</v>
      </c>
      <c r="N75" s="12">
        <v>0</v>
      </c>
      <c r="O75" s="12">
        <v>0</v>
      </c>
      <c r="P75" s="12">
        <v>0</v>
      </c>
      <c r="Q75" t="s">
        <v>289</v>
      </c>
      <c r="R75" t="s">
        <v>295</v>
      </c>
      <c r="S75" t="s">
        <v>289</v>
      </c>
      <c r="T75" s="12">
        <v>0</v>
      </c>
      <c r="U75" t="s">
        <v>289</v>
      </c>
      <c r="V75" t="s">
        <v>295</v>
      </c>
      <c r="W75" t="s">
        <v>289</v>
      </c>
      <c r="X75" s="12">
        <v>0.16</v>
      </c>
      <c r="Y75" s="12">
        <v>0.18</v>
      </c>
      <c r="Z75" s="12">
        <v>0.15</v>
      </c>
      <c r="AA75" s="12">
        <v>0.16</v>
      </c>
      <c r="AB75" s="12">
        <v>0.18</v>
      </c>
      <c r="AC75" s="12">
        <v>0.14000000000000001</v>
      </c>
      <c r="AD75" s="12">
        <v>0.18</v>
      </c>
      <c r="AE75" s="12">
        <v>0.24</v>
      </c>
      <c r="AF75" t="s">
        <v>297</v>
      </c>
      <c r="AG75" s="12">
        <v>0.2</v>
      </c>
      <c r="AH75" s="12">
        <v>0.21</v>
      </c>
      <c r="AI75" s="12">
        <v>0.19</v>
      </c>
      <c r="AJ75" s="12">
        <v>0.19</v>
      </c>
      <c r="AK75" s="12">
        <v>0.16</v>
      </c>
      <c r="AL75" s="12">
        <v>0.14000000000000001</v>
      </c>
      <c r="AM75" s="12">
        <v>0.16</v>
      </c>
      <c r="AN75" s="12">
        <v>0.1</v>
      </c>
      <c r="AO75" s="12">
        <v>0</v>
      </c>
      <c r="AP75" s="12">
        <v>0</v>
      </c>
      <c r="AQ75" t="s">
        <v>332</v>
      </c>
      <c r="AR75" t="s">
        <v>314</v>
      </c>
      <c r="AS75" t="s">
        <v>332</v>
      </c>
      <c r="AT75" t="s">
        <v>333</v>
      </c>
      <c r="AU75" s="12">
        <v>0.16</v>
      </c>
      <c r="AV75" s="12">
        <v>0.19</v>
      </c>
      <c r="AW75" s="12">
        <v>0.17</v>
      </c>
      <c r="AX75" s="12">
        <v>0</v>
      </c>
      <c r="AY75" t="s">
        <v>297</v>
      </c>
      <c r="AZ75" t="s">
        <v>334</v>
      </c>
      <c r="BA75" s="12">
        <v>0.17</v>
      </c>
      <c r="BB75" s="12">
        <v>0.16</v>
      </c>
      <c r="BC75" s="12">
        <v>0.22</v>
      </c>
      <c r="BD75" s="12">
        <v>0.17</v>
      </c>
      <c r="BE75" s="12">
        <v>0</v>
      </c>
      <c r="BF75" s="12">
        <v>0.16</v>
      </c>
      <c r="BG75" s="12">
        <v>0.22</v>
      </c>
      <c r="BH75" s="12">
        <v>0.27</v>
      </c>
    </row>
    <row r="76" spans="1:60" x14ac:dyDescent="0.25">
      <c r="A76" s="1" t="s">
        <v>288</v>
      </c>
      <c r="B76" s="1"/>
      <c r="G76" t="s">
        <v>271</v>
      </c>
      <c r="H76" t="s">
        <v>311</v>
      </c>
      <c r="K76" t="s">
        <v>270</v>
      </c>
      <c r="L76" t="s">
        <v>312</v>
      </c>
      <c r="R76" t="s">
        <v>313</v>
      </c>
      <c r="V76" t="s">
        <v>312</v>
      </c>
      <c r="AR76" t="s">
        <v>275</v>
      </c>
      <c r="AT76" t="s">
        <v>275</v>
      </c>
      <c r="AZ76" t="s">
        <v>275</v>
      </c>
    </row>
    <row r="77" spans="1:60" x14ac:dyDescent="0.25">
      <c r="A77" s="1" t="s">
        <v>286</v>
      </c>
      <c r="B77" s="1">
        <v>5</v>
      </c>
      <c r="C77">
        <v>312</v>
      </c>
      <c r="D77">
        <v>312</v>
      </c>
      <c r="E77">
        <v>0</v>
      </c>
      <c r="F77">
        <v>0</v>
      </c>
      <c r="G77">
        <v>1</v>
      </c>
      <c r="H77">
        <v>11</v>
      </c>
      <c r="I77">
        <v>301</v>
      </c>
      <c r="J77">
        <v>0</v>
      </c>
      <c r="K77">
        <v>1</v>
      </c>
      <c r="L77">
        <v>11</v>
      </c>
      <c r="M77">
        <v>301</v>
      </c>
      <c r="N77">
        <v>0</v>
      </c>
      <c r="O77">
        <v>0</v>
      </c>
      <c r="P77">
        <v>0</v>
      </c>
      <c r="Q77">
        <v>0</v>
      </c>
      <c r="R77">
        <v>0</v>
      </c>
      <c r="S77">
        <v>312</v>
      </c>
      <c r="T77">
        <v>0</v>
      </c>
      <c r="U77">
        <v>0</v>
      </c>
      <c r="V77">
        <v>0</v>
      </c>
      <c r="W77">
        <v>312</v>
      </c>
      <c r="X77">
        <v>56</v>
      </c>
      <c r="Y77">
        <v>130</v>
      </c>
      <c r="Z77">
        <v>83</v>
      </c>
      <c r="AA77">
        <v>43</v>
      </c>
      <c r="AB77">
        <v>82</v>
      </c>
      <c r="AC77">
        <v>115</v>
      </c>
      <c r="AD77">
        <v>116</v>
      </c>
      <c r="AE77">
        <v>20</v>
      </c>
      <c r="AF77">
        <v>173</v>
      </c>
      <c r="AG77">
        <v>85</v>
      </c>
      <c r="AH77">
        <v>35</v>
      </c>
      <c r="AI77">
        <v>17</v>
      </c>
      <c r="AJ77">
        <v>128</v>
      </c>
      <c r="AK77">
        <v>92</v>
      </c>
      <c r="AL77">
        <v>48</v>
      </c>
      <c r="AM77">
        <v>15</v>
      </c>
      <c r="AN77">
        <v>7</v>
      </c>
      <c r="AO77">
        <v>1</v>
      </c>
      <c r="AP77">
        <v>3</v>
      </c>
      <c r="AQ77">
        <v>133</v>
      </c>
      <c r="AR77">
        <v>180</v>
      </c>
      <c r="AS77">
        <v>129</v>
      </c>
      <c r="AT77">
        <v>182</v>
      </c>
      <c r="AU77">
        <v>294</v>
      </c>
      <c r="AV77">
        <v>17</v>
      </c>
      <c r="AW77">
        <v>312</v>
      </c>
      <c r="AX77">
        <v>0</v>
      </c>
      <c r="AY77">
        <v>312</v>
      </c>
      <c r="AZ77">
        <v>0</v>
      </c>
      <c r="BA77">
        <v>297</v>
      </c>
      <c r="BB77">
        <v>12</v>
      </c>
      <c r="BC77">
        <v>3</v>
      </c>
      <c r="BD77">
        <v>304</v>
      </c>
      <c r="BE77">
        <v>8</v>
      </c>
      <c r="BF77">
        <v>293</v>
      </c>
      <c r="BG77">
        <v>16</v>
      </c>
      <c r="BH77">
        <v>2</v>
      </c>
    </row>
    <row r="78" spans="1:60" x14ac:dyDescent="0.25">
      <c r="A78" s="1" t="s">
        <v>287</v>
      </c>
      <c r="B78" s="1"/>
      <c r="C78" s="12">
        <v>0.69</v>
      </c>
      <c r="D78" s="12">
        <v>0.69</v>
      </c>
      <c r="E78" s="12">
        <v>0</v>
      </c>
      <c r="F78" s="12">
        <v>0</v>
      </c>
      <c r="G78" t="s">
        <v>298</v>
      </c>
      <c r="H78" t="s">
        <v>297</v>
      </c>
      <c r="I78" t="s">
        <v>335</v>
      </c>
      <c r="J78" s="12">
        <v>0</v>
      </c>
      <c r="K78" t="s">
        <v>298</v>
      </c>
      <c r="L78" t="s">
        <v>297</v>
      </c>
      <c r="M78" t="s">
        <v>335</v>
      </c>
      <c r="N78" s="12">
        <v>0</v>
      </c>
      <c r="O78" s="12">
        <v>0</v>
      </c>
      <c r="P78" s="12">
        <v>0</v>
      </c>
      <c r="Q78" t="s">
        <v>289</v>
      </c>
      <c r="R78" t="s">
        <v>289</v>
      </c>
      <c r="S78" t="s">
        <v>295</v>
      </c>
      <c r="T78" s="12">
        <v>0</v>
      </c>
      <c r="U78" t="s">
        <v>289</v>
      </c>
      <c r="V78" t="s">
        <v>289</v>
      </c>
      <c r="W78" t="s">
        <v>295</v>
      </c>
      <c r="X78" s="12">
        <v>0.67</v>
      </c>
      <c r="Y78" s="12">
        <v>0.69</v>
      </c>
      <c r="Z78" s="12">
        <v>0.7</v>
      </c>
      <c r="AA78" s="12">
        <v>0.74</v>
      </c>
      <c r="AB78" s="12">
        <v>0.73</v>
      </c>
      <c r="AC78" s="12">
        <v>0.72</v>
      </c>
      <c r="AD78" s="12">
        <v>0.64</v>
      </c>
      <c r="AE78" s="12">
        <v>0.64</v>
      </c>
      <c r="AF78" s="12">
        <v>0.73</v>
      </c>
      <c r="AG78" s="12">
        <v>0.66</v>
      </c>
      <c r="AH78" s="12">
        <v>0.65</v>
      </c>
      <c r="AI78" s="12">
        <v>0.67</v>
      </c>
      <c r="AJ78" s="12">
        <v>0.65</v>
      </c>
      <c r="AK78" s="12">
        <v>0.7</v>
      </c>
      <c r="AL78" s="12">
        <v>0.77</v>
      </c>
      <c r="AM78" s="12">
        <v>0.79</v>
      </c>
      <c r="AN78" s="12">
        <v>0.71</v>
      </c>
      <c r="AO78" s="12">
        <v>1</v>
      </c>
      <c r="AP78" s="12">
        <v>1</v>
      </c>
      <c r="AQ78" t="s">
        <v>317</v>
      </c>
      <c r="AR78" t="s">
        <v>336</v>
      </c>
      <c r="AS78" s="12">
        <v>0.75</v>
      </c>
      <c r="AT78" s="12">
        <v>0.66</v>
      </c>
      <c r="AU78" s="12">
        <v>0.7</v>
      </c>
      <c r="AV78" s="12">
        <v>0.67</v>
      </c>
      <c r="AW78" s="12">
        <v>0.71</v>
      </c>
      <c r="AX78" s="12">
        <v>0</v>
      </c>
      <c r="AY78" t="s">
        <v>337</v>
      </c>
      <c r="AZ78" t="s">
        <v>289</v>
      </c>
      <c r="BA78" t="s">
        <v>338</v>
      </c>
      <c r="BB78" s="12">
        <v>0.56000000000000005</v>
      </c>
      <c r="BC78" s="12">
        <v>0.4</v>
      </c>
      <c r="BD78" s="12">
        <v>0.7</v>
      </c>
      <c r="BE78" s="12">
        <v>0.91</v>
      </c>
      <c r="BF78" t="s">
        <v>322</v>
      </c>
      <c r="BG78" t="s">
        <v>324</v>
      </c>
      <c r="BH78" s="12">
        <v>0.45</v>
      </c>
    </row>
    <row r="79" spans="1:60" x14ac:dyDescent="0.25">
      <c r="A79" s="1" t="s">
        <v>288</v>
      </c>
      <c r="B79" s="1"/>
      <c r="I79" t="s">
        <v>303</v>
      </c>
      <c r="M79" t="s">
        <v>325</v>
      </c>
      <c r="S79" t="s">
        <v>302</v>
      </c>
      <c r="W79" t="s">
        <v>325</v>
      </c>
      <c r="AQ79" t="s">
        <v>272</v>
      </c>
      <c r="AY79" t="s">
        <v>272</v>
      </c>
      <c r="BF79" t="s">
        <v>272</v>
      </c>
    </row>
    <row r="80" spans="1:60" ht="13" x14ac:dyDescent="0.3">
      <c r="A80" s="1" t="s">
        <v>285</v>
      </c>
      <c r="B80" s="4" t="s">
        <v>218</v>
      </c>
    </row>
    <row r="81" spans="1:60" x14ac:dyDescent="0.25">
      <c r="A81" s="1" t="s">
        <v>286</v>
      </c>
      <c r="B81" s="1" t="s">
        <v>240</v>
      </c>
      <c r="C81">
        <v>83</v>
      </c>
      <c r="D81">
        <v>83</v>
      </c>
      <c r="E81">
        <v>1</v>
      </c>
      <c r="F81">
        <v>1</v>
      </c>
      <c r="G81">
        <v>10</v>
      </c>
      <c r="H81">
        <v>14</v>
      </c>
      <c r="I81">
        <v>57</v>
      </c>
      <c r="J81">
        <v>2</v>
      </c>
      <c r="K81">
        <v>10</v>
      </c>
      <c r="L81">
        <v>14</v>
      </c>
      <c r="M81">
        <v>57</v>
      </c>
      <c r="N81">
        <v>0</v>
      </c>
      <c r="O81">
        <v>1</v>
      </c>
      <c r="P81">
        <v>2</v>
      </c>
      <c r="Q81">
        <v>11</v>
      </c>
      <c r="R81">
        <v>14</v>
      </c>
      <c r="S81">
        <v>56</v>
      </c>
      <c r="T81">
        <v>2</v>
      </c>
      <c r="U81">
        <v>11</v>
      </c>
      <c r="V81">
        <v>14</v>
      </c>
      <c r="W81">
        <v>56</v>
      </c>
      <c r="X81">
        <v>83</v>
      </c>
      <c r="Y81">
        <v>0</v>
      </c>
      <c r="Z81">
        <v>0</v>
      </c>
      <c r="AA81">
        <v>0</v>
      </c>
      <c r="AB81">
        <v>15</v>
      </c>
      <c r="AC81">
        <v>35</v>
      </c>
      <c r="AD81">
        <v>33</v>
      </c>
      <c r="AE81">
        <v>10</v>
      </c>
      <c r="AF81">
        <v>36</v>
      </c>
      <c r="AG81">
        <v>29</v>
      </c>
      <c r="AH81">
        <v>8</v>
      </c>
      <c r="AI81">
        <v>7</v>
      </c>
      <c r="AJ81">
        <v>28</v>
      </c>
      <c r="AK81">
        <v>24</v>
      </c>
      <c r="AL81">
        <v>19</v>
      </c>
      <c r="AM81">
        <v>3</v>
      </c>
      <c r="AN81">
        <v>2</v>
      </c>
      <c r="AO81">
        <v>0</v>
      </c>
      <c r="AP81">
        <v>0</v>
      </c>
      <c r="AQ81">
        <v>24</v>
      </c>
      <c r="AR81">
        <v>58</v>
      </c>
      <c r="AS81">
        <v>25</v>
      </c>
      <c r="AT81">
        <v>59</v>
      </c>
      <c r="AU81">
        <v>78</v>
      </c>
      <c r="AV81">
        <v>5</v>
      </c>
      <c r="AW81">
        <v>83</v>
      </c>
      <c r="AX81">
        <v>0</v>
      </c>
      <c r="AY81">
        <v>69</v>
      </c>
      <c r="AZ81">
        <v>15</v>
      </c>
      <c r="BA81">
        <v>74</v>
      </c>
      <c r="BB81">
        <v>6</v>
      </c>
      <c r="BC81">
        <v>2</v>
      </c>
      <c r="BD81">
        <v>81</v>
      </c>
      <c r="BE81">
        <v>2</v>
      </c>
      <c r="BF81">
        <v>73</v>
      </c>
      <c r="BG81">
        <v>9</v>
      </c>
      <c r="BH81">
        <v>1</v>
      </c>
    </row>
    <row r="82" spans="1:60" x14ac:dyDescent="0.25">
      <c r="A82" s="1" t="s">
        <v>287</v>
      </c>
      <c r="B82" s="1"/>
      <c r="C82" s="12">
        <v>0.19</v>
      </c>
      <c r="D82" s="12">
        <v>0.19</v>
      </c>
      <c r="E82" s="12">
        <v>0.1</v>
      </c>
      <c r="F82" s="12">
        <v>0.13</v>
      </c>
      <c r="G82" s="12">
        <v>0.3</v>
      </c>
      <c r="H82" s="12">
        <v>0.18</v>
      </c>
      <c r="I82" s="12">
        <v>0.18</v>
      </c>
      <c r="J82" s="12">
        <v>0.11</v>
      </c>
      <c r="K82" s="12">
        <v>0.3</v>
      </c>
      <c r="L82" s="12">
        <v>0.18</v>
      </c>
      <c r="M82" s="12">
        <v>0.18</v>
      </c>
      <c r="N82" s="12">
        <v>0</v>
      </c>
      <c r="O82" s="12">
        <v>0.11</v>
      </c>
      <c r="P82" s="12">
        <v>0.24</v>
      </c>
      <c r="Q82" t="s">
        <v>340</v>
      </c>
      <c r="R82" s="12">
        <v>0.18</v>
      </c>
      <c r="S82" s="12">
        <v>0.18</v>
      </c>
      <c r="T82" s="12">
        <v>0.16</v>
      </c>
      <c r="U82" t="s">
        <v>340</v>
      </c>
      <c r="V82" s="12">
        <v>0.18</v>
      </c>
      <c r="W82" s="12">
        <v>0.18</v>
      </c>
      <c r="X82" t="s">
        <v>295</v>
      </c>
      <c r="Y82" t="s">
        <v>289</v>
      </c>
      <c r="Z82" t="s">
        <v>289</v>
      </c>
      <c r="AA82" t="s">
        <v>289</v>
      </c>
      <c r="AB82" s="12">
        <v>0.14000000000000001</v>
      </c>
      <c r="AC82" s="12">
        <v>0.22</v>
      </c>
      <c r="AD82" s="12">
        <v>0.18</v>
      </c>
      <c r="AE82" t="s">
        <v>341</v>
      </c>
      <c r="AF82" s="12">
        <v>0.15</v>
      </c>
      <c r="AG82" s="12">
        <v>0.23</v>
      </c>
      <c r="AH82" s="12">
        <v>0.15</v>
      </c>
      <c r="AI82" s="12">
        <v>0.28999999999999998</v>
      </c>
      <c r="AJ82" t="s">
        <v>307</v>
      </c>
      <c r="AK82" s="12">
        <v>0.19</v>
      </c>
      <c r="AL82" t="s">
        <v>342</v>
      </c>
      <c r="AM82" s="12">
        <v>0.17</v>
      </c>
      <c r="AN82" s="12">
        <v>0.16</v>
      </c>
      <c r="AO82" s="12">
        <v>0</v>
      </c>
      <c r="AP82" s="12">
        <v>0</v>
      </c>
      <c r="AQ82" s="12">
        <v>0.14000000000000001</v>
      </c>
      <c r="AR82" s="12">
        <v>0.21</v>
      </c>
      <c r="AS82" s="12">
        <v>0.14000000000000001</v>
      </c>
      <c r="AT82" s="12">
        <v>0.21</v>
      </c>
      <c r="AU82" s="12">
        <v>0.19</v>
      </c>
      <c r="AV82" s="12">
        <v>0.19</v>
      </c>
      <c r="AW82" s="12">
        <v>0.19</v>
      </c>
      <c r="AX82" s="12">
        <v>0</v>
      </c>
      <c r="AY82" s="12">
        <v>0.18</v>
      </c>
      <c r="AZ82" s="12">
        <v>0.25</v>
      </c>
      <c r="BA82" s="12">
        <v>0.18</v>
      </c>
      <c r="BB82" s="12">
        <v>0.3</v>
      </c>
      <c r="BC82" s="12">
        <v>0.21</v>
      </c>
      <c r="BD82" s="12">
        <v>0.19</v>
      </c>
      <c r="BE82" s="12">
        <v>0.28000000000000003</v>
      </c>
      <c r="BF82" s="12">
        <v>0.18</v>
      </c>
      <c r="BG82" s="12">
        <v>0.27</v>
      </c>
      <c r="BH82" s="12">
        <v>0.21</v>
      </c>
    </row>
    <row r="83" spans="1:60" x14ac:dyDescent="0.25">
      <c r="A83" s="1" t="s">
        <v>288</v>
      </c>
      <c r="B83" s="1"/>
      <c r="Q83" t="s">
        <v>274</v>
      </c>
      <c r="U83" t="s">
        <v>270</v>
      </c>
      <c r="X83" t="s">
        <v>343</v>
      </c>
      <c r="AE83" t="s">
        <v>272</v>
      </c>
      <c r="AL83" t="s">
        <v>272</v>
      </c>
    </row>
    <row r="84" spans="1:60" x14ac:dyDescent="0.25">
      <c r="A84" s="1" t="s">
        <v>286</v>
      </c>
      <c r="B84" s="1" t="s">
        <v>241</v>
      </c>
      <c r="C84">
        <v>189</v>
      </c>
      <c r="D84">
        <v>189</v>
      </c>
      <c r="E84">
        <v>3</v>
      </c>
      <c r="F84">
        <v>5</v>
      </c>
      <c r="G84">
        <v>12</v>
      </c>
      <c r="H84">
        <v>38</v>
      </c>
      <c r="I84">
        <v>133</v>
      </c>
      <c r="J84">
        <v>7</v>
      </c>
      <c r="K84">
        <v>12</v>
      </c>
      <c r="L84">
        <v>38</v>
      </c>
      <c r="M84">
        <v>133</v>
      </c>
      <c r="N84">
        <v>1</v>
      </c>
      <c r="O84">
        <v>4</v>
      </c>
      <c r="P84">
        <v>3</v>
      </c>
      <c r="Q84">
        <v>15</v>
      </c>
      <c r="R84">
        <v>34</v>
      </c>
      <c r="S84">
        <v>130</v>
      </c>
      <c r="T84">
        <v>8</v>
      </c>
      <c r="U84">
        <v>15</v>
      </c>
      <c r="V84">
        <v>34</v>
      </c>
      <c r="W84">
        <v>130</v>
      </c>
      <c r="X84">
        <v>0</v>
      </c>
      <c r="Y84">
        <v>189</v>
      </c>
      <c r="Z84">
        <v>0</v>
      </c>
      <c r="AA84">
        <v>0</v>
      </c>
      <c r="AB84">
        <v>51</v>
      </c>
      <c r="AC84">
        <v>64</v>
      </c>
      <c r="AD84">
        <v>75</v>
      </c>
      <c r="AE84">
        <v>11</v>
      </c>
      <c r="AF84">
        <v>109</v>
      </c>
      <c r="AG84">
        <v>50</v>
      </c>
      <c r="AH84">
        <v>20</v>
      </c>
      <c r="AI84">
        <v>9</v>
      </c>
      <c r="AJ84">
        <v>73</v>
      </c>
      <c r="AK84">
        <v>57</v>
      </c>
      <c r="AL84">
        <v>31</v>
      </c>
      <c r="AM84">
        <v>12</v>
      </c>
      <c r="AN84">
        <v>8</v>
      </c>
      <c r="AO84">
        <v>0</v>
      </c>
      <c r="AP84">
        <v>1</v>
      </c>
      <c r="AQ84">
        <v>71</v>
      </c>
      <c r="AR84">
        <v>117</v>
      </c>
      <c r="AS84">
        <v>71</v>
      </c>
      <c r="AT84">
        <v>116</v>
      </c>
      <c r="AU84">
        <v>177</v>
      </c>
      <c r="AV84">
        <v>11</v>
      </c>
      <c r="AW84">
        <v>187</v>
      </c>
      <c r="AX84">
        <v>2</v>
      </c>
      <c r="AY84">
        <v>156</v>
      </c>
      <c r="AZ84">
        <v>29</v>
      </c>
      <c r="BA84">
        <v>179</v>
      </c>
      <c r="BB84">
        <v>6</v>
      </c>
      <c r="BC84">
        <v>2</v>
      </c>
      <c r="BD84">
        <v>185</v>
      </c>
      <c r="BE84">
        <v>2</v>
      </c>
      <c r="BF84">
        <v>168</v>
      </c>
      <c r="BG84">
        <v>15</v>
      </c>
      <c r="BH84">
        <v>2</v>
      </c>
    </row>
    <row r="85" spans="1:60" x14ac:dyDescent="0.25">
      <c r="A85" s="1" t="s">
        <v>287</v>
      </c>
      <c r="B85" s="1"/>
      <c r="C85" s="12">
        <v>0.42</v>
      </c>
      <c r="D85" s="12">
        <v>0.42</v>
      </c>
      <c r="E85" s="12">
        <v>0.34</v>
      </c>
      <c r="F85" s="12">
        <v>0.7</v>
      </c>
      <c r="G85" s="12">
        <v>0.34</v>
      </c>
      <c r="H85" s="12">
        <v>0.47</v>
      </c>
      <c r="I85" s="12">
        <v>0.41</v>
      </c>
      <c r="J85" s="12">
        <v>0.51</v>
      </c>
      <c r="K85" s="12">
        <v>0.34</v>
      </c>
      <c r="L85" s="12">
        <v>0.47</v>
      </c>
      <c r="M85" s="12">
        <v>0.41</v>
      </c>
      <c r="N85" s="12">
        <v>1</v>
      </c>
      <c r="O85" s="12">
        <v>0.53</v>
      </c>
      <c r="P85" s="12">
        <v>0.48</v>
      </c>
      <c r="Q85" s="12">
        <v>0.42</v>
      </c>
      <c r="R85" s="12">
        <v>0.45</v>
      </c>
      <c r="S85" s="12">
        <v>0.42</v>
      </c>
      <c r="T85" s="12">
        <v>0.54</v>
      </c>
      <c r="U85" s="12">
        <v>0.42</v>
      </c>
      <c r="V85" s="12">
        <v>0.45</v>
      </c>
      <c r="W85" s="12">
        <v>0.42</v>
      </c>
      <c r="X85" t="s">
        <v>289</v>
      </c>
      <c r="Y85" t="s">
        <v>295</v>
      </c>
      <c r="Z85" t="s">
        <v>289</v>
      </c>
      <c r="AA85" t="s">
        <v>289</v>
      </c>
      <c r="AB85" s="12">
        <v>0.45</v>
      </c>
      <c r="AC85" s="12">
        <v>0.4</v>
      </c>
      <c r="AD85" s="12">
        <v>0.42</v>
      </c>
      <c r="AE85" s="12">
        <v>0.35</v>
      </c>
      <c r="AF85" s="12">
        <v>0.46</v>
      </c>
      <c r="AG85" s="12">
        <v>0.39</v>
      </c>
      <c r="AH85" s="12">
        <v>0.36</v>
      </c>
      <c r="AI85" s="12">
        <v>0.35</v>
      </c>
      <c r="AJ85" s="12">
        <v>0.37</v>
      </c>
      <c r="AK85" s="12">
        <v>0.43</v>
      </c>
      <c r="AL85" s="12">
        <v>0.5</v>
      </c>
      <c r="AM85" s="12">
        <v>0.62</v>
      </c>
      <c r="AN85" s="12">
        <v>0.74</v>
      </c>
      <c r="AO85" s="12">
        <v>0</v>
      </c>
      <c r="AP85" s="12">
        <v>0.34</v>
      </c>
      <c r="AQ85" s="12">
        <v>0.42</v>
      </c>
      <c r="AR85" s="12">
        <v>0.42</v>
      </c>
      <c r="AS85" s="12">
        <v>0.41</v>
      </c>
      <c r="AT85" s="12">
        <v>0.42</v>
      </c>
      <c r="AU85" s="12">
        <v>0.42</v>
      </c>
      <c r="AV85" s="12">
        <v>0.42</v>
      </c>
      <c r="AW85" s="12">
        <v>0.42</v>
      </c>
      <c r="AX85" s="12">
        <v>0.28999999999999998</v>
      </c>
      <c r="AY85" s="12">
        <v>0.41</v>
      </c>
      <c r="AZ85" s="12">
        <v>0.48</v>
      </c>
      <c r="BA85" s="12">
        <v>0.43</v>
      </c>
      <c r="BB85" s="12">
        <v>0.3</v>
      </c>
      <c r="BC85" s="12">
        <v>0.27</v>
      </c>
      <c r="BD85" s="12">
        <v>0.43</v>
      </c>
      <c r="BE85" s="12">
        <v>0.25</v>
      </c>
      <c r="BF85" s="12">
        <v>0.42</v>
      </c>
      <c r="BG85" s="12">
        <v>0.45</v>
      </c>
      <c r="BH85" s="12">
        <v>0.55000000000000004</v>
      </c>
    </row>
    <row r="86" spans="1:60" x14ac:dyDescent="0.25">
      <c r="A86" s="1" t="s">
        <v>288</v>
      </c>
      <c r="B86" s="1"/>
      <c r="Y86" t="s">
        <v>344</v>
      </c>
    </row>
    <row r="87" spans="1:60" x14ac:dyDescent="0.25">
      <c r="A87" s="1" t="s">
        <v>286</v>
      </c>
      <c r="B87" s="1" t="s">
        <v>242</v>
      </c>
      <c r="C87">
        <v>119</v>
      </c>
      <c r="D87">
        <v>119</v>
      </c>
      <c r="E87">
        <v>4</v>
      </c>
      <c r="F87">
        <v>1</v>
      </c>
      <c r="G87">
        <v>8</v>
      </c>
      <c r="H87">
        <v>20</v>
      </c>
      <c r="I87">
        <v>86</v>
      </c>
      <c r="J87">
        <v>5</v>
      </c>
      <c r="K87">
        <v>8</v>
      </c>
      <c r="L87">
        <v>20</v>
      </c>
      <c r="M87">
        <v>86</v>
      </c>
      <c r="N87">
        <v>0</v>
      </c>
      <c r="O87">
        <v>3</v>
      </c>
      <c r="P87">
        <v>2</v>
      </c>
      <c r="Q87">
        <v>5</v>
      </c>
      <c r="R87">
        <v>18</v>
      </c>
      <c r="S87">
        <v>83</v>
      </c>
      <c r="T87">
        <v>5</v>
      </c>
      <c r="U87">
        <v>5</v>
      </c>
      <c r="V87">
        <v>18</v>
      </c>
      <c r="W87">
        <v>83</v>
      </c>
      <c r="X87">
        <v>0</v>
      </c>
      <c r="Y87">
        <v>0</v>
      </c>
      <c r="Z87">
        <v>119</v>
      </c>
      <c r="AA87">
        <v>0</v>
      </c>
      <c r="AB87">
        <v>32</v>
      </c>
      <c r="AC87">
        <v>40</v>
      </c>
      <c r="AD87">
        <v>47</v>
      </c>
      <c r="AE87">
        <v>1</v>
      </c>
      <c r="AF87">
        <v>64</v>
      </c>
      <c r="AG87">
        <v>33</v>
      </c>
      <c r="AH87">
        <v>21</v>
      </c>
      <c r="AI87">
        <v>7</v>
      </c>
      <c r="AJ87">
        <v>61</v>
      </c>
      <c r="AK87">
        <v>33</v>
      </c>
      <c r="AL87">
        <v>9</v>
      </c>
      <c r="AM87">
        <v>4</v>
      </c>
      <c r="AN87">
        <v>0</v>
      </c>
      <c r="AO87">
        <v>1</v>
      </c>
      <c r="AP87">
        <v>2</v>
      </c>
      <c r="AQ87">
        <v>55</v>
      </c>
      <c r="AR87">
        <v>62</v>
      </c>
      <c r="AS87">
        <v>49</v>
      </c>
      <c r="AT87">
        <v>69</v>
      </c>
      <c r="AU87">
        <v>111</v>
      </c>
      <c r="AV87">
        <v>6</v>
      </c>
      <c r="AW87">
        <v>115</v>
      </c>
      <c r="AX87">
        <v>4</v>
      </c>
      <c r="AY87">
        <v>99</v>
      </c>
      <c r="AZ87">
        <v>11</v>
      </c>
      <c r="BA87">
        <v>105</v>
      </c>
      <c r="BB87">
        <v>6</v>
      </c>
      <c r="BC87">
        <v>3</v>
      </c>
      <c r="BD87">
        <v>111</v>
      </c>
      <c r="BE87">
        <v>3</v>
      </c>
      <c r="BF87">
        <v>105</v>
      </c>
      <c r="BG87">
        <v>7</v>
      </c>
      <c r="BH87">
        <v>1</v>
      </c>
    </row>
    <row r="88" spans="1:60" x14ac:dyDescent="0.25">
      <c r="A88" s="1" t="s">
        <v>287</v>
      </c>
      <c r="B88" s="1"/>
      <c r="C88" s="12">
        <v>0.26</v>
      </c>
      <c r="D88" s="12">
        <v>0.26</v>
      </c>
      <c r="E88" s="12">
        <v>0.56000000000000005</v>
      </c>
      <c r="F88" s="12">
        <v>0.17</v>
      </c>
      <c r="G88" s="12">
        <v>0.22</v>
      </c>
      <c r="H88" s="12">
        <v>0.25</v>
      </c>
      <c r="I88" s="12">
        <v>0.27</v>
      </c>
      <c r="J88" s="12">
        <v>0.38</v>
      </c>
      <c r="K88" s="12">
        <v>0.22</v>
      </c>
      <c r="L88" s="12">
        <v>0.25</v>
      </c>
      <c r="M88" s="12">
        <v>0.27</v>
      </c>
      <c r="N88" s="12">
        <v>0</v>
      </c>
      <c r="O88" s="12">
        <v>0.36</v>
      </c>
      <c r="P88" s="12">
        <v>0.28000000000000003</v>
      </c>
      <c r="Q88" s="12">
        <v>0.13</v>
      </c>
      <c r="R88" s="12">
        <v>0.24</v>
      </c>
      <c r="S88" s="12">
        <v>0.27</v>
      </c>
      <c r="T88" s="12">
        <v>0.3</v>
      </c>
      <c r="U88" s="12">
        <v>0.13</v>
      </c>
      <c r="V88" s="12">
        <v>0.24</v>
      </c>
      <c r="W88" s="12">
        <v>0.27</v>
      </c>
      <c r="X88" t="s">
        <v>289</v>
      </c>
      <c r="Y88" t="s">
        <v>289</v>
      </c>
      <c r="Z88" t="s">
        <v>295</v>
      </c>
      <c r="AA88" t="s">
        <v>289</v>
      </c>
      <c r="AB88" s="12">
        <v>0.28000000000000003</v>
      </c>
      <c r="AC88" s="12">
        <v>0.26</v>
      </c>
      <c r="AD88" s="12">
        <v>0.26</v>
      </c>
      <c r="AE88" t="s">
        <v>298</v>
      </c>
      <c r="AF88" s="12">
        <v>0.27</v>
      </c>
      <c r="AG88" s="12">
        <v>0.25</v>
      </c>
      <c r="AH88" t="s">
        <v>334</v>
      </c>
      <c r="AI88" s="12">
        <v>0.28999999999999998</v>
      </c>
      <c r="AJ88" s="12">
        <v>0.31</v>
      </c>
      <c r="AK88" s="12">
        <v>0.25</v>
      </c>
      <c r="AL88" t="s">
        <v>345</v>
      </c>
      <c r="AM88" s="12">
        <v>0.21</v>
      </c>
      <c r="AN88" s="12">
        <v>0</v>
      </c>
      <c r="AO88" s="12">
        <v>1</v>
      </c>
      <c r="AP88" s="12">
        <v>0.66</v>
      </c>
      <c r="AQ88" t="s">
        <v>341</v>
      </c>
      <c r="AR88" t="s">
        <v>346</v>
      </c>
      <c r="AS88" s="12">
        <v>0.28999999999999998</v>
      </c>
      <c r="AT88" s="12">
        <v>0.25</v>
      </c>
      <c r="AU88" s="12">
        <v>0.26</v>
      </c>
      <c r="AV88" s="12">
        <v>0.24</v>
      </c>
      <c r="AW88" s="12">
        <v>0.26</v>
      </c>
      <c r="AX88" s="12">
        <v>0.57999999999999996</v>
      </c>
      <c r="AY88" s="12">
        <v>0.26</v>
      </c>
      <c r="AZ88" s="12">
        <v>0.19</v>
      </c>
      <c r="BA88" s="12">
        <v>0.25</v>
      </c>
      <c r="BB88" s="12">
        <v>0.3</v>
      </c>
      <c r="BC88" s="12">
        <v>0.4</v>
      </c>
      <c r="BD88" s="12">
        <v>0.26</v>
      </c>
      <c r="BE88" s="12">
        <v>0.36</v>
      </c>
      <c r="BF88" s="12">
        <v>0.26</v>
      </c>
      <c r="BG88" s="12">
        <v>0.21</v>
      </c>
      <c r="BH88" s="12">
        <v>0.25</v>
      </c>
    </row>
    <row r="89" spans="1:60" x14ac:dyDescent="0.25">
      <c r="A89" s="1" t="s">
        <v>288</v>
      </c>
      <c r="B89" s="1"/>
      <c r="Z89" t="s">
        <v>347</v>
      </c>
      <c r="AF89" t="s">
        <v>275</v>
      </c>
      <c r="AG89" t="s">
        <v>275</v>
      </c>
      <c r="AH89" t="s">
        <v>275</v>
      </c>
      <c r="AJ89" t="s">
        <v>270</v>
      </c>
      <c r="AQ89" t="s">
        <v>272</v>
      </c>
    </row>
    <row r="90" spans="1:60" x14ac:dyDescent="0.25">
      <c r="A90" s="1" t="s">
        <v>286</v>
      </c>
      <c r="B90" s="1" t="s">
        <v>243</v>
      </c>
      <c r="C90">
        <v>59</v>
      </c>
      <c r="D90">
        <v>59</v>
      </c>
      <c r="E90">
        <v>0</v>
      </c>
      <c r="F90">
        <v>0</v>
      </c>
      <c r="G90">
        <v>5</v>
      </c>
      <c r="H90">
        <v>8</v>
      </c>
      <c r="I90">
        <v>45</v>
      </c>
      <c r="J90">
        <v>0</v>
      </c>
      <c r="K90">
        <v>5</v>
      </c>
      <c r="L90">
        <v>8</v>
      </c>
      <c r="M90">
        <v>45</v>
      </c>
      <c r="N90">
        <v>0</v>
      </c>
      <c r="O90">
        <v>0</v>
      </c>
      <c r="P90">
        <v>0</v>
      </c>
      <c r="Q90">
        <v>5</v>
      </c>
      <c r="R90">
        <v>9</v>
      </c>
      <c r="S90">
        <v>43</v>
      </c>
      <c r="T90">
        <v>0</v>
      </c>
      <c r="U90">
        <v>5</v>
      </c>
      <c r="V90">
        <v>9</v>
      </c>
      <c r="W90">
        <v>43</v>
      </c>
      <c r="X90">
        <v>0</v>
      </c>
      <c r="Y90">
        <v>0</v>
      </c>
      <c r="Z90">
        <v>0</v>
      </c>
      <c r="AA90">
        <v>59</v>
      </c>
      <c r="AB90">
        <v>14</v>
      </c>
      <c r="AC90">
        <v>19</v>
      </c>
      <c r="AD90">
        <v>25</v>
      </c>
      <c r="AE90">
        <v>9</v>
      </c>
      <c r="AF90">
        <v>28</v>
      </c>
      <c r="AG90">
        <v>17</v>
      </c>
      <c r="AH90">
        <v>5</v>
      </c>
      <c r="AI90">
        <v>2</v>
      </c>
      <c r="AJ90">
        <v>35</v>
      </c>
      <c r="AK90">
        <v>17</v>
      </c>
      <c r="AL90">
        <v>3</v>
      </c>
      <c r="AM90">
        <v>0</v>
      </c>
      <c r="AN90">
        <v>1</v>
      </c>
      <c r="AO90">
        <v>0</v>
      </c>
      <c r="AP90">
        <v>0</v>
      </c>
      <c r="AQ90">
        <v>20</v>
      </c>
      <c r="AR90">
        <v>39</v>
      </c>
      <c r="AS90">
        <v>27</v>
      </c>
      <c r="AT90">
        <v>31</v>
      </c>
      <c r="AU90">
        <v>55</v>
      </c>
      <c r="AV90">
        <v>4</v>
      </c>
      <c r="AW90">
        <v>58</v>
      </c>
      <c r="AX90">
        <v>1</v>
      </c>
      <c r="AY90">
        <v>53</v>
      </c>
      <c r="AZ90">
        <v>5</v>
      </c>
      <c r="BA90">
        <v>55</v>
      </c>
      <c r="BB90">
        <v>2</v>
      </c>
      <c r="BC90">
        <v>1</v>
      </c>
      <c r="BD90">
        <v>56</v>
      </c>
      <c r="BE90">
        <v>1</v>
      </c>
      <c r="BF90">
        <v>56</v>
      </c>
      <c r="BG90">
        <v>2</v>
      </c>
      <c r="BH90">
        <v>0</v>
      </c>
    </row>
    <row r="91" spans="1:60" x14ac:dyDescent="0.25">
      <c r="A91" s="1" t="s">
        <v>287</v>
      </c>
      <c r="B91" s="1"/>
      <c r="C91" s="12">
        <v>0.13</v>
      </c>
      <c r="D91" s="12">
        <v>0.13</v>
      </c>
      <c r="E91" s="12">
        <v>0</v>
      </c>
      <c r="F91" s="12">
        <v>0</v>
      </c>
      <c r="G91" s="12">
        <v>0.14000000000000001</v>
      </c>
      <c r="H91" s="12">
        <v>0.1</v>
      </c>
      <c r="I91" s="12">
        <v>0.14000000000000001</v>
      </c>
      <c r="J91" s="12">
        <v>0</v>
      </c>
      <c r="K91" s="12">
        <v>0.14000000000000001</v>
      </c>
      <c r="L91" s="12">
        <v>0.1</v>
      </c>
      <c r="M91" s="12">
        <v>0.14000000000000001</v>
      </c>
      <c r="N91" s="12">
        <v>0</v>
      </c>
      <c r="O91" s="12">
        <v>0</v>
      </c>
      <c r="P91" s="12">
        <v>0</v>
      </c>
      <c r="Q91" s="12">
        <v>0.13</v>
      </c>
      <c r="R91" s="12">
        <v>0.13</v>
      </c>
      <c r="S91" s="12">
        <v>0.14000000000000001</v>
      </c>
      <c r="T91" s="12">
        <v>0</v>
      </c>
      <c r="U91" s="12">
        <v>0.13</v>
      </c>
      <c r="V91" s="12">
        <v>0.13</v>
      </c>
      <c r="W91" s="12">
        <v>0.14000000000000001</v>
      </c>
      <c r="X91" t="s">
        <v>289</v>
      </c>
      <c r="Y91" t="s">
        <v>289</v>
      </c>
      <c r="Z91" t="s">
        <v>289</v>
      </c>
      <c r="AA91" t="s">
        <v>295</v>
      </c>
      <c r="AB91" s="12">
        <v>0.13</v>
      </c>
      <c r="AC91" s="12">
        <v>0.12</v>
      </c>
      <c r="AD91" s="12">
        <v>0.14000000000000001</v>
      </c>
      <c r="AE91" t="s">
        <v>348</v>
      </c>
      <c r="AF91" s="12">
        <v>0.12</v>
      </c>
      <c r="AG91" s="12">
        <v>0.13</v>
      </c>
      <c r="AH91" s="12">
        <v>0.09</v>
      </c>
      <c r="AI91" s="12">
        <v>7.0000000000000007E-2</v>
      </c>
      <c r="AJ91" t="s">
        <v>339</v>
      </c>
      <c r="AK91" s="12">
        <v>0.13</v>
      </c>
      <c r="AL91" t="s">
        <v>349</v>
      </c>
      <c r="AM91" s="12">
        <v>0</v>
      </c>
      <c r="AN91" s="12">
        <v>0.1</v>
      </c>
      <c r="AO91" s="12">
        <v>0</v>
      </c>
      <c r="AP91" s="12">
        <v>0</v>
      </c>
      <c r="AQ91" s="12">
        <v>0.11</v>
      </c>
      <c r="AR91" s="12">
        <v>0.14000000000000001</v>
      </c>
      <c r="AS91" s="12">
        <v>0.16</v>
      </c>
      <c r="AT91" s="12">
        <v>0.11</v>
      </c>
      <c r="AU91" s="12">
        <v>0.13</v>
      </c>
      <c r="AV91" s="12">
        <v>0.15</v>
      </c>
      <c r="AW91" s="12">
        <v>0.13</v>
      </c>
      <c r="AX91" s="12">
        <v>0.13</v>
      </c>
      <c r="AY91" s="12">
        <v>0.14000000000000001</v>
      </c>
      <c r="AZ91" s="12">
        <v>0.08</v>
      </c>
      <c r="BA91" s="12">
        <v>0.13</v>
      </c>
      <c r="BB91" s="12">
        <v>0.1</v>
      </c>
      <c r="BC91" s="12">
        <v>0.12</v>
      </c>
      <c r="BD91" s="12">
        <v>0.13</v>
      </c>
      <c r="BE91" s="12">
        <v>0.12</v>
      </c>
      <c r="BF91" s="12">
        <v>0.14000000000000001</v>
      </c>
      <c r="BG91" s="12">
        <v>0.06</v>
      </c>
      <c r="BH91" s="12">
        <v>0</v>
      </c>
    </row>
    <row r="92" spans="1:60" x14ac:dyDescent="0.25">
      <c r="A92" s="1" t="s">
        <v>288</v>
      </c>
      <c r="B92" s="1"/>
      <c r="AA92" t="s">
        <v>350</v>
      </c>
      <c r="AE92" t="s">
        <v>343</v>
      </c>
      <c r="AJ92" t="s">
        <v>270</v>
      </c>
    </row>
    <row r="93" spans="1:60" ht="13" x14ac:dyDescent="0.3">
      <c r="A93" s="1" t="s">
        <v>285</v>
      </c>
      <c r="B93" s="4" t="s">
        <v>219</v>
      </c>
    </row>
    <row r="94" spans="1:60" x14ac:dyDescent="0.25">
      <c r="A94" s="1" t="s">
        <v>286</v>
      </c>
      <c r="B94" s="1" t="s">
        <v>244</v>
      </c>
      <c r="C94">
        <v>112</v>
      </c>
      <c r="D94">
        <v>112</v>
      </c>
      <c r="E94">
        <v>3</v>
      </c>
      <c r="F94">
        <v>0</v>
      </c>
      <c r="G94">
        <v>4</v>
      </c>
      <c r="H94">
        <v>24</v>
      </c>
      <c r="I94">
        <v>81</v>
      </c>
      <c r="J94">
        <v>3</v>
      </c>
      <c r="K94">
        <v>4</v>
      </c>
      <c r="L94">
        <v>24</v>
      </c>
      <c r="M94">
        <v>81</v>
      </c>
      <c r="N94">
        <v>0</v>
      </c>
      <c r="O94">
        <v>3</v>
      </c>
      <c r="P94">
        <v>2</v>
      </c>
      <c r="Q94">
        <v>4</v>
      </c>
      <c r="R94">
        <v>20</v>
      </c>
      <c r="S94">
        <v>82</v>
      </c>
      <c r="T94">
        <v>5</v>
      </c>
      <c r="U94">
        <v>4</v>
      </c>
      <c r="V94">
        <v>20</v>
      </c>
      <c r="W94">
        <v>82</v>
      </c>
      <c r="X94">
        <v>15</v>
      </c>
      <c r="Y94">
        <v>51</v>
      </c>
      <c r="Z94">
        <v>32</v>
      </c>
      <c r="AA94">
        <v>14</v>
      </c>
      <c r="AB94">
        <v>112</v>
      </c>
      <c r="AC94">
        <v>0</v>
      </c>
      <c r="AD94">
        <v>0</v>
      </c>
      <c r="AE94">
        <v>11</v>
      </c>
      <c r="AF94">
        <v>57</v>
      </c>
      <c r="AG94">
        <v>31</v>
      </c>
      <c r="AH94">
        <v>13</v>
      </c>
      <c r="AI94">
        <v>9</v>
      </c>
      <c r="AJ94">
        <v>48</v>
      </c>
      <c r="AK94">
        <v>32</v>
      </c>
      <c r="AL94">
        <v>12</v>
      </c>
      <c r="AM94">
        <v>8</v>
      </c>
      <c r="AN94">
        <v>2</v>
      </c>
      <c r="AO94">
        <v>0</v>
      </c>
      <c r="AP94">
        <v>1</v>
      </c>
      <c r="AQ94">
        <v>42</v>
      </c>
      <c r="AR94">
        <v>70</v>
      </c>
      <c r="AS94">
        <v>30</v>
      </c>
      <c r="AT94">
        <v>80</v>
      </c>
      <c r="AU94">
        <v>105</v>
      </c>
      <c r="AV94">
        <v>7</v>
      </c>
      <c r="AW94">
        <v>112</v>
      </c>
      <c r="AX94">
        <v>0</v>
      </c>
      <c r="AY94">
        <v>98</v>
      </c>
      <c r="AZ94">
        <v>11</v>
      </c>
      <c r="BA94">
        <v>107</v>
      </c>
      <c r="BB94">
        <v>2</v>
      </c>
      <c r="BC94">
        <v>3</v>
      </c>
      <c r="BD94">
        <v>111</v>
      </c>
      <c r="BE94">
        <v>1</v>
      </c>
      <c r="BF94">
        <v>97</v>
      </c>
      <c r="BG94">
        <v>12</v>
      </c>
      <c r="BH94">
        <v>3</v>
      </c>
    </row>
    <row r="95" spans="1:60" x14ac:dyDescent="0.25">
      <c r="A95" s="1" t="s">
        <v>287</v>
      </c>
      <c r="B95" s="1"/>
      <c r="C95" s="12">
        <v>0.25</v>
      </c>
      <c r="D95" s="12">
        <v>0.25</v>
      </c>
      <c r="E95" s="12">
        <v>0.34</v>
      </c>
      <c r="F95" s="12">
        <v>0</v>
      </c>
      <c r="G95" s="12">
        <v>0.13</v>
      </c>
      <c r="H95" s="12">
        <v>0.3</v>
      </c>
      <c r="I95" s="12">
        <v>0.25</v>
      </c>
      <c r="J95" s="12">
        <v>0.18</v>
      </c>
      <c r="K95" s="12">
        <v>0.13</v>
      </c>
      <c r="L95" s="12">
        <v>0.3</v>
      </c>
      <c r="M95" s="12">
        <v>0.25</v>
      </c>
      <c r="N95" s="12">
        <v>0</v>
      </c>
      <c r="O95" s="12">
        <v>0.36</v>
      </c>
      <c r="P95" s="12">
        <v>0.28000000000000003</v>
      </c>
      <c r="Q95" s="12">
        <v>0.12</v>
      </c>
      <c r="R95" s="12">
        <v>0.27</v>
      </c>
      <c r="S95" s="12">
        <v>0.26</v>
      </c>
      <c r="T95" s="12">
        <v>0.28999999999999998</v>
      </c>
      <c r="U95" s="12">
        <v>0.12</v>
      </c>
      <c r="V95" s="12">
        <v>0.27</v>
      </c>
      <c r="W95" s="12">
        <v>0.26</v>
      </c>
      <c r="X95" s="12">
        <v>0.19</v>
      </c>
      <c r="Y95" s="12">
        <v>0.27</v>
      </c>
      <c r="Z95" s="12">
        <v>0.27</v>
      </c>
      <c r="AA95" s="12">
        <v>0.24</v>
      </c>
      <c r="AB95" t="s">
        <v>295</v>
      </c>
      <c r="AC95" t="s">
        <v>289</v>
      </c>
      <c r="AD95" t="s">
        <v>289</v>
      </c>
      <c r="AE95" s="12">
        <v>0.35</v>
      </c>
      <c r="AF95" s="12">
        <v>0.24</v>
      </c>
      <c r="AG95" s="12">
        <v>0.24</v>
      </c>
      <c r="AH95" s="12">
        <v>0.25</v>
      </c>
      <c r="AI95" s="12">
        <v>0.35</v>
      </c>
      <c r="AJ95" s="12">
        <v>0.25</v>
      </c>
      <c r="AK95" s="12">
        <v>0.24</v>
      </c>
      <c r="AL95" s="12">
        <v>0.2</v>
      </c>
      <c r="AM95" s="12">
        <v>0.43</v>
      </c>
      <c r="AN95" s="12">
        <v>0.18</v>
      </c>
      <c r="AO95" s="12">
        <v>0</v>
      </c>
      <c r="AP95" s="12">
        <v>0.34</v>
      </c>
      <c r="AQ95" s="12">
        <v>0.25</v>
      </c>
      <c r="AR95" s="12">
        <v>0.25</v>
      </c>
      <c r="AS95" t="s">
        <v>339</v>
      </c>
      <c r="AT95" t="s">
        <v>348</v>
      </c>
      <c r="AU95" s="12">
        <v>0.25</v>
      </c>
      <c r="AV95" s="12">
        <v>0.26</v>
      </c>
      <c r="AW95" s="12">
        <v>0.25</v>
      </c>
      <c r="AX95" s="12">
        <v>0</v>
      </c>
      <c r="AY95" s="12">
        <v>0.26</v>
      </c>
      <c r="AZ95" s="12">
        <v>0.19</v>
      </c>
      <c r="BA95" s="12">
        <v>0.26</v>
      </c>
      <c r="BB95" s="12">
        <v>0.1</v>
      </c>
      <c r="BC95" s="12">
        <v>0.35</v>
      </c>
      <c r="BD95" s="12">
        <v>0.26</v>
      </c>
      <c r="BE95" s="12">
        <v>0.12</v>
      </c>
      <c r="BF95" s="12">
        <v>0.24</v>
      </c>
      <c r="BG95" s="12">
        <v>0.38</v>
      </c>
      <c r="BH95" s="12">
        <v>0.75</v>
      </c>
    </row>
    <row r="96" spans="1:60" x14ac:dyDescent="0.25">
      <c r="A96" s="1" t="s">
        <v>288</v>
      </c>
      <c r="B96" s="1"/>
      <c r="H96" t="s">
        <v>269</v>
      </c>
      <c r="L96" t="s">
        <v>272</v>
      </c>
      <c r="AB96" t="s">
        <v>325</v>
      </c>
      <c r="AT96" t="s">
        <v>275</v>
      </c>
    </row>
    <row r="97" spans="1:60" x14ac:dyDescent="0.25">
      <c r="A97" s="1" t="s">
        <v>286</v>
      </c>
      <c r="B97" s="1" t="s">
        <v>245</v>
      </c>
      <c r="C97">
        <v>158</v>
      </c>
      <c r="D97">
        <v>158</v>
      </c>
      <c r="E97">
        <v>1</v>
      </c>
      <c r="F97">
        <v>4</v>
      </c>
      <c r="G97">
        <v>11</v>
      </c>
      <c r="H97">
        <v>19</v>
      </c>
      <c r="I97">
        <v>124</v>
      </c>
      <c r="J97">
        <v>4</v>
      </c>
      <c r="K97">
        <v>11</v>
      </c>
      <c r="L97">
        <v>19</v>
      </c>
      <c r="M97">
        <v>124</v>
      </c>
      <c r="N97">
        <v>1</v>
      </c>
      <c r="O97">
        <v>1</v>
      </c>
      <c r="P97">
        <v>2</v>
      </c>
      <c r="Q97">
        <v>12</v>
      </c>
      <c r="R97">
        <v>22</v>
      </c>
      <c r="S97">
        <v>115</v>
      </c>
      <c r="T97">
        <v>5</v>
      </c>
      <c r="U97">
        <v>12</v>
      </c>
      <c r="V97">
        <v>22</v>
      </c>
      <c r="W97">
        <v>115</v>
      </c>
      <c r="X97">
        <v>35</v>
      </c>
      <c r="Y97">
        <v>64</v>
      </c>
      <c r="Z97">
        <v>40</v>
      </c>
      <c r="AA97">
        <v>19</v>
      </c>
      <c r="AB97">
        <v>0</v>
      </c>
      <c r="AC97">
        <v>158</v>
      </c>
      <c r="AD97">
        <v>0</v>
      </c>
      <c r="AE97">
        <v>14</v>
      </c>
      <c r="AF97">
        <v>90</v>
      </c>
      <c r="AG97">
        <v>33</v>
      </c>
      <c r="AH97">
        <v>21</v>
      </c>
      <c r="AI97">
        <v>7</v>
      </c>
      <c r="AJ97">
        <v>61</v>
      </c>
      <c r="AK97">
        <v>48</v>
      </c>
      <c r="AL97">
        <v>32</v>
      </c>
      <c r="AM97">
        <v>4</v>
      </c>
      <c r="AN97">
        <v>4</v>
      </c>
      <c r="AO97">
        <v>1</v>
      </c>
      <c r="AP97">
        <v>0</v>
      </c>
      <c r="AQ97">
        <v>70</v>
      </c>
      <c r="AR97">
        <v>86</v>
      </c>
      <c r="AS97">
        <v>73</v>
      </c>
      <c r="AT97">
        <v>84</v>
      </c>
      <c r="AU97">
        <v>148</v>
      </c>
      <c r="AV97">
        <v>8</v>
      </c>
      <c r="AW97">
        <v>156</v>
      </c>
      <c r="AX97">
        <v>2</v>
      </c>
      <c r="AY97">
        <v>134</v>
      </c>
      <c r="AZ97">
        <v>19</v>
      </c>
      <c r="BA97">
        <v>146</v>
      </c>
      <c r="BB97">
        <v>9</v>
      </c>
      <c r="BC97">
        <v>1</v>
      </c>
      <c r="BD97">
        <v>150</v>
      </c>
      <c r="BE97">
        <v>7</v>
      </c>
      <c r="BF97">
        <v>141</v>
      </c>
      <c r="BG97">
        <v>11</v>
      </c>
      <c r="BH97">
        <v>0</v>
      </c>
    </row>
    <row r="98" spans="1:60" x14ac:dyDescent="0.25">
      <c r="A98" s="1" t="s">
        <v>287</v>
      </c>
      <c r="B98" s="1"/>
      <c r="C98" s="12">
        <v>0.35</v>
      </c>
      <c r="D98" s="12">
        <v>0.35</v>
      </c>
      <c r="E98" s="12">
        <v>0.11</v>
      </c>
      <c r="F98" s="12">
        <v>0.52</v>
      </c>
      <c r="G98" s="12">
        <v>0.32</v>
      </c>
      <c r="H98" t="s">
        <v>346</v>
      </c>
      <c r="I98" t="s">
        <v>334</v>
      </c>
      <c r="J98" s="12">
        <v>0.31</v>
      </c>
      <c r="K98" s="12">
        <v>0.32</v>
      </c>
      <c r="L98" t="s">
        <v>346</v>
      </c>
      <c r="M98" t="s">
        <v>334</v>
      </c>
      <c r="N98" s="12">
        <v>1</v>
      </c>
      <c r="O98" s="12">
        <v>0.16</v>
      </c>
      <c r="P98" s="12">
        <v>0.32</v>
      </c>
      <c r="Q98" s="12">
        <v>0.34</v>
      </c>
      <c r="R98" s="12">
        <v>0.3</v>
      </c>
      <c r="S98" s="12">
        <v>0.37</v>
      </c>
      <c r="T98" s="12">
        <v>0.3</v>
      </c>
      <c r="U98" s="12">
        <v>0.34</v>
      </c>
      <c r="V98" s="12">
        <v>0.3</v>
      </c>
      <c r="W98" s="12">
        <v>0.37</v>
      </c>
      <c r="X98" s="12">
        <v>0.42</v>
      </c>
      <c r="Y98" s="12">
        <v>0.34</v>
      </c>
      <c r="Z98" s="12">
        <v>0.34</v>
      </c>
      <c r="AA98" s="12">
        <v>0.32</v>
      </c>
      <c r="AB98" t="s">
        <v>289</v>
      </c>
      <c r="AC98" t="s">
        <v>295</v>
      </c>
      <c r="AD98" t="s">
        <v>289</v>
      </c>
      <c r="AE98" s="12">
        <v>0.46</v>
      </c>
      <c r="AF98" s="12">
        <v>0.38</v>
      </c>
      <c r="AG98" t="s">
        <v>351</v>
      </c>
      <c r="AH98" s="12">
        <v>0.39</v>
      </c>
      <c r="AI98" s="12">
        <v>0.28999999999999998</v>
      </c>
      <c r="AJ98" s="12">
        <v>0.31</v>
      </c>
      <c r="AK98" s="12">
        <v>0.36</v>
      </c>
      <c r="AL98" t="s">
        <v>352</v>
      </c>
      <c r="AM98" s="12">
        <v>0.21</v>
      </c>
      <c r="AN98" s="12">
        <v>0.39</v>
      </c>
      <c r="AO98" s="12">
        <v>1</v>
      </c>
      <c r="AP98" s="12">
        <v>0</v>
      </c>
      <c r="AQ98" t="s">
        <v>353</v>
      </c>
      <c r="AR98" t="s">
        <v>340</v>
      </c>
      <c r="AS98" t="s">
        <v>330</v>
      </c>
      <c r="AT98" t="s">
        <v>340</v>
      </c>
      <c r="AU98" s="12">
        <v>0.35</v>
      </c>
      <c r="AV98" s="12">
        <v>0.32</v>
      </c>
      <c r="AW98" s="12">
        <v>0.35</v>
      </c>
      <c r="AX98" s="12">
        <v>0.28999999999999998</v>
      </c>
      <c r="AY98" s="12">
        <v>0.36</v>
      </c>
      <c r="AZ98" s="12">
        <v>0.32</v>
      </c>
      <c r="BA98" s="12">
        <v>0.35</v>
      </c>
      <c r="BB98" s="12">
        <v>0.4</v>
      </c>
      <c r="BC98" s="12">
        <v>0.14000000000000001</v>
      </c>
      <c r="BD98" s="12">
        <v>0.35</v>
      </c>
      <c r="BE98" s="12">
        <v>0.76</v>
      </c>
      <c r="BF98" s="12">
        <v>0.35</v>
      </c>
      <c r="BG98" s="12">
        <v>0.34</v>
      </c>
      <c r="BH98" s="12">
        <v>0</v>
      </c>
    </row>
    <row r="99" spans="1:60" x14ac:dyDescent="0.25">
      <c r="A99" s="1" t="s">
        <v>288</v>
      </c>
      <c r="B99" s="1"/>
      <c r="I99" t="s">
        <v>270</v>
      </c>
      <c r="M99" t="s">
        <v>269</v>
      </c>
      <c r="AC99" t="s">
        <v>354</v>
      </c>
      <c r="AE99" t="s">
        <v>269</v>
      </c>
      <c r="AF99" t="s">
        <v>269</v>
      </c>
      <c r="AL99" t="s">
        <v>325</v>
      </c>
      <c r="AQ99" t="s">
        <v>272</v>
      </c>
      <c r="AS99" t="s">
        <v>272</v>
      </c>
    </row>
    <row r="100" spans="1:60" x14ac:dyDescent="0.25">
      <c r="A100" s="1" t="s">
        <v>286</v>
      </c>
      <c r="B100" s="1" t="s">
        <v>246</v>
      </c>
      <c r="C100">
        <v>179</v>
      </c>
      <c r="D100">
        <v>179</v>
      </c>
      <c r="E100">
        <v>4</v>
      </c>
      <c r="F100">
        <v>3</v>
      </c>
      <c r="G100">
        <v>19</v>
      </c>
      <c r="H100">
        <v>38</v>
      </c>
      <c r="I100">
        <v>115</v>
      </c>
      <c r="J100">
        <v>7</v>
      </c>
      <c r="K100">
        <v>19</v>
      </c>
      <c r="L100">
        <v>38</v>
      </c>
      <c r="M100">
        <v>115</v>
      </c>
      <c r="N100">
        <v>0</v>
      </c>
      <c r="O100">
        <v>3</v>
      </c>
      <c r="P100">
        <v>3</v>
      </c>
      <c r="Q100">
        <v>19</v>
      </c>
      <c r="R100">
        <v>32</v>
      </c>
      <c r="S100">
        <v>116</v>
      </c>
      <c r="T100">
        <v>6</v>
      </c>
      <c r="U100">
        <v>19</v>
      </c>
      <c r="V100">
        <v>32</v>
      </c>
      <c r="W100">
        <v>116</v>
      </c>
      <c r="X100">
        <v>33</v>
      </c>
      <c r="Y100">
        <v>75</v>
      </c>
      <c r="Z100">
        <v>47</v>
      </c>
      <c r="AA100">
        <v>25</v>
      </c>
      <c r="AB100">
        <v>0</v>
      </c>
      <c r="AC100">
        <v>0</v>
      </c>
      <c r="AD100">
        <v>179</v>
      </c>
      <c r="AE100">
        <v>6</v>
      </c>
      <c r="AF100">
        <v>89</v>
      </c>
      <c r="AG100">
        <v>65</v>
      </c>
      <c r="AH100">
        <v>20</v>
      </c>
      <c r="AI100">
        <v>9</v>
      </c>
      <c r="AJ100">
        <v>87</v>
      </c>
      <c r="AK100">
        <v>52</v>
      </c>
      <c r="AL100">
        <v>18</v>
      </c>
      <c r="AM100">
        <v>7</v>
      </c>
      <c r="AN100">
        <v>4</v>
      </c>
      <c r="AO100">
        <v>0</v>
      </c>
      <c r="AP100">
        <v>2</v>
      </c>
      <c r="AQ100">
        <v>57</v>
      </c>
      <c r="AR100">
        <v>121</v>
      </c>
      <c r="AS100">
        <v>68</v>
      </c>
      <c r="AT100">
        <v>111</v>
      </c>
      <c r="AU100">
        <v>168</v>
      </c>
      <c r="AV100">
        <v>11</v>
      </c>
      <c r="AW100">
        <v>174</v>
      </c>
      <c r="AX100">
        <v>5</v>
      </c>
      <c r="AY100">
        <v>144</v>
      </c>
      <c r="AZ100">
        <v>29</v>
      </c>
      <c r="BA100">
        <v>160</v>
      </c>
      <c r="BB100">
        <v>11</v>
      </c>
      <c r="BC100">
        <v>4</v>
      </c>
      <c r="BD100">
        <v>172</v>
      </c>
      <c r="BE100">
        <v>1</v>
      </c>
      <c r="BF100">
        <v>163</v>
      </c>
      <c r="BG100">
        <v>9</v>
      </c>
      <c r="BH100">
        <v>1</v>
      </c>
    </row>
    <row r="101" spans="1:60" x14ac:dyDescent="0.25">
      <c r="A101" s="1" t="s">
        <v>287</v>
      </c>
      <c r="B101" s="1"/>
      <c r="C101" s="12">
        <v>0.4</v>
      </c>
      <c r="D101" s="12">
        <v>0.4</v>
      </c>
      <c r="E101" s="12">
        <v>0.55000000000000004</v>
      </c>
      <c r="F101" s="12">
        <v>0.48</v>
      </c>
      <c r="G101" s="12">
        <v>0.55000000000000004</v>
      </c>
      <c r="H101" s="12">
        <v>0.47</v>
      </c>
      <c r="I101" t="s">
        <v>355</v>
      </c>
      <c r="J101" s="12">
        <v>0.51</v>
      </c>
      <c r="K101" s="12">
        <v>0.55000000000000004</v>
      </c>
      <c r="L101" s="12">
        <v>0.47</v>
      </c>
      <c r="M101" t="s">
        <v>355</v>
      </c>
      <c r="N101" s="12">
        <v>0</v>
      </c>
      <c r="O101" s="12">
        <v>0.48</v>
      </c>
      <c r="P101" s="12">
        <v>0.4</v>
      </c>
      <c r="Q101" s="12">
        <v>0.53</v>
      </c>
      <c r="R101" s="12">
        <v>0.43</v>
      </c>
      <c r="S101" s="12">
        <v>0.37</v>
      </c>
      <c r="T101" s="12">
        <v>0.41</v>
      </c>
      <c r="U101" s="12">
        <v>0.53</v>
      </c>
      <c r="V101" s="12">
        <v>0.43</v>
      </c>
      <c r="W101" s="12">
        <v>0.37</v>
      </c>
      <c r="X101" s="12">
        <v>0.39</v>
      </c>
      <c r="Y101" s="12">
        <v>0.39</v>
      </c>
      <c r="Z101" s="12">
        <v>0.39</v>
      </c>
      <c r="AA101" s="12">
        <v>0.43</v>
      </c>
      <c r="AB101" t="s">
        <v>289</v>
      </c>
      <c r="AC101" t="s">
        <v>289</v>
      </c>
      <c r="AD101" t="s">
        <v>295</v>
      </c>
      <c r="AE101" t="s">
        <v>314</v>
      </c>
      <c r="AF101" s="12">
        <v>0.38</v>
      </c>
      <c r="AG101" t="s">
        <v>324</v>
      </c>
      <c r="AH101" s="12">
        <v>0.37</v>
      </c>
      <c r="AI101" s="12">
        <v>0.35</v>
      </c>
      <c r="AJ101" s="12">
        <v>0.44</v>
      </c>
      <c r="AK101" s="12">
        <v>0.4</v>
      </c>
      <c r="AL101" s="12">
        <v>0.28999999999999998</v>
      </c>
      <c r="AM101" s="12">
        <v>0.36</v>
      </c>
      <c r="AN101" s="12">
        <v>0.42</v>
      </c>
      <c r="AO101" s="12">
        <v>0</v>
      </c>
      <c r="AP101" s="12">
        <v>0.66</v>
      </c>
      <c r="AQ101" t="s">
        <v>356</v>
      </c>
      <c r="AR101" t="s">
        <v>357</v>
      </c>
      <c r="AS101" s="12">
        <v>0.4</v>
      </c>
      <c r="AT101" s="12">
        <v>0.4</v>
      </c>
      <c r="AU101" s="12">
        <v>0.4</v>
      </c>
      <c r="AV101" s="12">
        <v>0.41</v>
      </c>
      <c r="AW101" s="12">
        <v>0.39</v>
      </c>
      <c r="AX101" s="12">
        <v>0.71</v>
      </c>
      <c r="AY101" s="12">
        <v>0.38</v>
      </c>
      <c r="AZ101" s="12">
        <v>0.49</v>
      </c>
      <c r="BA101" s="12">
        <v>0.39</v>
      </c>
      <c r="BB101" s="12">
        <v>0.5</v>
      </c>
      <c r="BC101" s="12">
        <v>0.52</v>
      </c>
      <c r="BD101" s="12">
        <v>0.4</v>
      </c>
      <c r="BE101" s="12">
        <v>0.12</v>
      </c>
      <c r="BF101" s="12">
        <v>0.41</v>
      </c>
      <c r="BG101" s="12">
        <v>0.28999999999999998</v>
      </c>
      <c r="BH101" s="12">
        <v>0.25</v>
      </c>
    </row>
    <row r="102" spans="1:60" x14ac:dyDescent="0.25">
      <c r="A102" s="1" t="s">
        <v>288</v>
      </c>
      <c r="B102" s="1"/>
      <c r="G102" t="s">
        <v>271</v>
      </c>
      <c r="K102" t="s">
        <v>270</v>
      </c>
      <c r="AD102" t="s">
        <v>358</v>
      </c>
      <c r="AF102" t="s">
        <v>275</v>
      </c>
      <c r="AG102" t="s">
        <v>358</v>
      </c>
      <c r="AJ102" t="s">
        <v>270</v>
      </c>
      <c r="AR102" t="s">
        <v>275</v>
      </c>
    </row>
    <row r="103" spans="1:60" ht="13" x14ac:dyDescent="0.3">
      <c r="A103" s="1" t="s">
        <v>285</v>
      </c>
      <c r="B103" s="4" t="s">
        <v>220</v>
      </c>
    </row>
    <row r="104" spans="1:60" x14ac:dyDescent="0.25">
      <c r="A104" s="1" t="s">
        <v>286</v>
      </c>
      <c r="B104" s="1" t="s">
        <v>247</v>
      </c>
      <c r="C104">
        <v>31</v>
      </c>
      <c r="D104">
        <v>31</v>
      </c>
      <c r="E104">
        <v>0</v>
      </c>
      <c r="F104">
        <v>0</v>
      </c>
      <c r="G104">
        <v>4</v>
      </c>
      <c r="H104">
        <v>6</v>
      </c>
      <c r="I104">
        <v>20</v>
      </c>
      <c r="J104">
        <v>0</v>
      </c>
      <c r="K104">
        <v>4</v>
      </c>
      <c r="L104">
        <v>6</v>
      </c>
      <c r="M104">
        <v>20</v>
      </c>
      <c r="N104">
        <v>0</v>
      </c>
      <c r="O104">
        <v>0</v>
      </c>
      <c r="P104">
        <v>0</v>
      </c>
      <c r="Q104">
        <v>4</v>
      </c>
      <c r="R104">
        <v>7</v>
      </c>
      <c r="S104">
        <v>20</v>
      </c>
      <c r="T104">
        <v>0</v>
      </c>
      <c r="U104">
        <v>4</v>
      </c>
      <c r="V104">
        <v>7</v>
      </c>
      <c r="W104">
        <v>20</v>
      </c>
      <c r="X104">
        <v>10</v>
      </c>
      <c r="Y104">
        <v>11</v>
      </c>
      <c r="Z104">
        <v>1</v>
      </c>
      <c r="AA104">
        <v>9</v>
      </c>
      <c r="AB104">
        <v>11</v>
      </c>
      <c r="AC104">
        <v>14</v>
      </c>
      <c r="AD104">
        <v>6</v>
      </c>
      <c r="AE104">
        <v>31</v>
      </c>
      <c r="AF104">
        <v>0</v>
      </c>
      <c r="AG104">
        <v>0</v>
      </c>
      <c r="AH104">
        <v>0</v>
      </c>
      <c r="AI104">
        <v>1</v>
      </c>
      <c r="AJ104">
        <v>13</v>
      </c>
      <c r="AK104">
        <v>9</v>
      </c>
      <c r="AL104">
        <v>6</v>
      </c>
      <c r="AM104">
        <v>1</v>
      </c>
      <c r="AN104">
        <v>1</v>
      </c>
      <c r="AO104">
        <v>0</v>
      </c>
      <c r="AP104">
        <v>0</v>
      </c>
      <c r="AQ104">
        <v>9</v>
      </c>
      <c r="AR104">
        <v>22</v>
      </c>
      <c r="AS104">
        <v>11</v>
      </c>
      <c r="AT104">
        <v>20</v>
      </c>
      <c r="AU104">
        <v>30</v>
      </c>
      <c r="AV104">
        <v>1</v>
      </c>
      <c r="AW104">
        <v>31</v>
      </c>
      <c r="AX104">
        <v>0</v>
      </c>
      <c r="AY104">
        <v>28</v>
      </c>
      <c r="AZ104">
        <v>3</v>
      </c>
      <c r="BA104">
        <v>29</v>
      </c>
      <c r="BB104">
        <v>1</v>
      </c>
      <c r="BC104">
        <v>1</v>
      </c>
      <c r="BD104">
        <v>30</v>
      </c>
      <c r="BE104">
        <v>0</v>
      </c>
      <c r="BF104">
        <v>29</v>
      </c>
      <c r="BG104">
        <v>2</v>
      </c>
      <c r="BH104">
        <v>0</v>
      </c>
    </row>
    <row r="105" spans="1:60" x14ac:dyDescent="0.25">
      <c r="A105" s="1" t="s">
        <v>287</v>
      </c>
      <c r="B105" s="1"/>
      <c r="C105" s="12">
        <v>7.0000000000000007E-2</v>
      </c>
      <c r="D105" s="12">
        <v>7.0000000000000007E-2</v>
      </c>
      <c r="E105" s="12">
        <v>0</v>
      </c>
      <c r="F105" s="12">
        <v>0</v>
      </c>
      <c r="G105" s="12">
        <v>0.12</v>
      </c>
      <c r="H105" s="12">
        <v>0.08</v>
      </c>
      <c r="I105" s="12">
        <v>0.06</v>
      </c>
      <c r="J105" s="12">
        <v>0</v>
      </c>
      <c r="K105" s="12">
        <v>0.12</v>
      </c>
      <c r="L105" s="12">
        <v>0.08</v>
      </c>
      <c r="M105" s="12">
        <v>0.06</v>
      </c>
      <c r="N105" s="12">
        <v>0</v>
      </c>
      <c r="O105" s="12">
        <v>0</v>
      </c>
      <c r="P105" s="12">
        <v>0</v>
      </c>
      <c r="Q105" s="12">
        <v>0.1</v>
      </c>
      <c r="R105" s="12">
        <v>0.1</v>
      </c>
      <c r="S105" s="12">
        <v>0.06</v>
      </c>
      <c r="T105" s="12">
        <v>0</v>
      </c>
      <c r="U105" s="12">
        <v>0.1</v>
      </c>
      <c r="V105" s="12">
        <v>0.1</v>
      </c>
      <c r="W105" s="12">
        <v>0.06</v>
      </c>
      <c r="X105" t="s">
        <v>306</v>
      </c>
      <c r="Y105" s="12">
        <v>0.06</v>
      </c>
      <c r="Z105" t="s">
        <v>292</v>
      </c>
      <c r="AA105" t="s">
        <v>345</v>
      </c>
      <c r="AB105" s="12">
        <v>0.1</v>
      </c>
      <c r="AC105" s="12">
        <v>0.09</v>
      </c>
      <c r="AD105" t="s">
        <v>298</v>
      </c>
      <c r="AE105" t="s">
        <v>295</v>
      </c>
      <c r="AF105" t="s">
        <v>289</v>
      </c>
      <c r="AG105" t="s">
        <v>289</v>
      </c>
      <c r="AH105" t="s">
        <v>289</v>
      </c>
      <c r="AI105" s="12">
        <v>0.04</v>
      </c>
      <c r="AJ105" s="12">
        <v>7.0000000000000007E-2</v>
      </c>
      <c r="AK105" s="12">
        <v>7.0000000000000007E-2</v>
      </c>
      <c r="AL105" s="12">
        <v>0.09</v>
      </c>
      <c r="AM105" s="12">
        <v>0.06</v>
      </c>
      <c r="AN105" s="12">
        <v>0.08</v>
      </c>
      <c r="AO105" s="12">
        <v>0</v>
      </c>
      <c r="AP105" s="12">
        <v>0</v>
      </c>
      <c r="AQ105" s="12">
        <v>0.05</v>
      </c>
      <c r="AR105" s="12">
        <v>0.08</v>
      </c>
      <c r="AS105" s="12">
        <v>0.06</v>
      </c>
      <c r="AT105" s="12">
        <v>7.0000000000000007E-2</v>
      </c>
      <c r="AU105" s="12">
        <v>7.0000000000000007E-2</v>
      </c>
      <c r="AV105" s="12">
        <v>0.04</v>
      </c>
      <c r="AW105" s="12">
        <v>7.0000000000000007E-2</v>
      </c>
      <c r="AX105" s="12">
        <v>0</v>
      </c>
      <c r="AY105" s="12">
        <v>7.0000000000000007E-2</v>
      </c>
      <c r="AZ105" s="12">
        <v>0.04</v>
      </c>
      <c r="BA105" s="12">
        <v>7.0000000000000007E-2</v>
      </c>
      <c r="BB105" s="12">
        <v>0.05</v>
      </c>
      <c r="BC105" s="12">
        <v>0.12</v>
      </c>
      <c r="BD105" s="12">
        <v>7.0000000000000007E-2</v>
      </c>
      <c r="BE105" s="12">
        <v>0</v>
      </c>
      <c r="BF105" s="12">
        <v>7.0000000000000007E-2</v>
      </c>
      <c r="BG105" s="12">
        <v>0.06</v>
      </c>
      <c r="BH105" s="12">
        <v>0</v>
      </c>
    </row>
    <row r="106" spans="1:60" x14ac:dyDescent="0.25">
      <c r="A106" s="1" t="s">
        <v>288</v>
      </c>
      <c r="B106" s="1"/>
      <c r="X106" t="s">
        <v>269</v>
      </c>
      <c r="Y106" t="s">
        <v>269</v>
      </c>
      <c r="AA106" t="s">
        <v>325</v>
      </c>
      <c r="AB106" t="s">
        <v>269</v>
      </c>
      <c r="AC106" t="s">
        <v>269</v>
      </c>
      <c r="AE106" t="s">
        <v>343</v>
      </c>
    </row>
    <row r="107" spans="1:60" x14ac:dyDescent="0.25">
      <c r="A107" s="1" t="s">
        <v>286</v>
      </c>
      <c r="B107" s="1" t="s">
        <v>248</v>
      </c>
      <c r="C107">
        <v>236</v>
      </c>
      <c r="D107">
        <v>236</v>
      </c>
      <c r="E107">
        <v>4</v>
      </c>
      <c r="F107">
        <v>4</v>
      </c>
      <c r="G107">
        <v>14</v>
      </c>
      <c r="H107">
        <v>34</v>
      </c>
      <c r="I107">
        <v>180</v>
      </c>
      <c r="J107">
        <v>8</v>
      </c>
      <c r="K107">
        <v>14</v>
      </c>
      <c r="L107">
        <v>34</v>
      </c>
      <c r="M107">
        <v>180</v>
      </c>
      <c r="N107">
        <v>1</v>
      </c>
      <c r="O107">
        <v>3</v>
      </c>
      <c r="P107">
        <v>5</v>
      </c>
      <c r="Q107">
        <v>15</v>
      </c>
      <c r="R107">
        <v>31</v>
      </c>
      <c r="S107">
        <v>173</v>
      </c>
      <c r="T107">
        <v>10</v>
      </c>
      <c r="U107">
        <v>15</v>
      </c>
      <c r="V107">
        <v>31</v>
      </c>
      <c r="W107">
        <v>173</v>
      </c>
      <c r="X107">
        <v>36</v>
      </c>
      <c r="Y107">
        <v>109</v>
      </c>
      <c r="Z107">
        <v>64</v>
      </c>
      <c r="AA107">
        <v>28</v>
      </c>
      <c r="AB107">
        <v>57</v>
      </c>
      <c r="AC107">
        <v>90</v>
      </c>
      <c r="AD107">
        <v>89</v>
      </c>
      <c r="AE107">
        <v>0</v>
      </c>
      <c r="AF107">
        <v>236</v>
      </c>
      <c r="AG107">
        <v>0</v>
      </c>
      <c r="AH107">
        <v>0</v>
      </c>
      <c r="AI107">
        <v>5</v>
      </c>
      <c r="AJ107">
        <v>80</v>
      </c>
      <c r="AK107">
        <v>79</v>
      </c>
      <c r="AL107">
        <v>46</v>
      </c>
      <c r="AM107">
        <v>14</v>
      </c>
      <c r="AN107">
        <v>10</v>
      </c>
      <c r="AO107">
        <v>1</v>
      </c>
      <c r="AP107">
        <v>1</v>
      </c>
      <c r="AQ107">
        <v>136</v>
      </c>
      <c r="AR107">
        <v>97</v>
      </c>
      <c r="AS107">
        <v>113</v>
      </c>
      <c r="AT107">
        <v>120</v>
      </c>
      <c r="AU107">
        <v>221</v>
      </c>
      <c r="AV107">
        <v>14</v>
      </c>
      <c r="AW107">
        <v>232</v>
      </c>
      <c r="AX107">
        <v>4</v>
      </c>
      <c r="AY107">
        <v>202</v>
      </c>
      <c r="AZ107">
        <v>25</v>
      </c>
      <c r="BA107">
        <v>224</v>
      </c>
      <c r="BB107">
        <v>4</v>
      </c>
      <c r="BC107">
        <v>3</v>
      </c>
      <c r="BD107">
        <v>226</v>
      </c>
      <c r="BE107">
        <v>6</v>
      </c>
      <c r="BF107">
        <v>217</v>
      </c>
      <c r="BG107">
        <v>10</v>
      </c>
      <c r="BH107">
        <v>3</v>
      </c>
    </row>
    <row r="108" spans="1:60" x14ac:dyDescent="0.25">
      <c r="A108" s="1" t="s">
        <v>287</v>
      </c>
      <c r="B108" s="1"/>
      <c r="C108" s="12">
        <v>0.53</v>
      </c>
      <c r="D108" s="12">
        <v>0.53</v>
      </c>
      <c r="E108" s="12">
        <v>0.56000000000000005</v>
      </c>
      <c r="F108" s="12">
        <v>0.52</v>
      </c>
      <c r="G108" s="12">
        <v>0.41</v>
      </c>
      <c r="H108" t="s">
        <v>359</v>
      </c>
      <c r="I108" t="s">
        <v>360</v>
      </c>
      <c r="J108" s="12">
        <v>0.54</v>
      </c>
      <c r="K108" s="12">
        <v>0.41</v>
      </c>
      <c r="L108" t="s">
        <v>359</v>
      </c>
      <c r="M108" t="s">
        <v>360</v>
      </c>
      <c r="N108" s="12">
        <v>1</v>
      </c>
      <c r="O108" s="12">
        <v>0.48</v>
      </c>
      <c r="P108" s="12">
        <v>0.72</v>
      </c>
      <c r="Q108" s="12">
        <v>0.4</v>
      </c>
      <c r="R108" t="s">
        <v>353</v>
      </c>
      <c r="S108" s="12">
        <v>0.55000000000000004</v>
      </c>
      <c r="T108" s="12">
        <v>0.63</v>
      </c>
      <c r="U108" s="12">
        <v>0.4</v>
      </c>
      <c r="V108" t="s">
        <v>353</v>
      </c>
      <c r="W108" s="12">
        <v>0.55000000000000004</v>
      </c>
      <c r="X108" t="s">
        <v>330</v>
      </c>
      <c r="Y108" s="12">
        <v>0.57999999999999996</v>
      </c>
      <c r="Z108" s="12">
        <v>0.54</v>
      </c>
      <c r="AA108" s="12">
        <v>0.47</v>
      </c>
      <c r="AB108" s="12">
        <v>0.51</v>
      </c>
      <c r="AC108" s="12">
        <v>0.56999999999999995</v>
      </c>
      <c r="AD108" s="12">
        <v>0.5</v>
      </c>
      <c r="AE108" t="s">
        <v>289</v>
      </c>
      <c r="AF108" t="s">
        <v>295</v>
      </c>
      <c r="AG108" t="s">
        <v>289</v>
      </c>
      <c r="AH108" t="s">
        <v>289</v>
      </c>
      <c r="AI108" s="12">
        <v>0.19</v>
      </c>
      <c r="AJ108" t="s">
        <v>353</v>
      </c>
      <c r="AK108" t="s">
        <v>361</v>
      </c>
      <c r="AL108" t="s">
        <v>323</v>
      </c>
      <c r="AM108" s="12">
        <v>0.74</v>
      </c>
      <c r="AN108" s="12">
        <v>0.92</v>
      </c>
      <c r="AO108" s="12">
        <v>1</v>
      </c>
      <c r="AP108" s="12">
        <v>0.34</v>
      </c>
      <c r="AQ108" t="s">
        <v>331</v>
      </c>
      <c r="AR108" t="s">
        <v>309</v>
      </c>
      <c r="AS108" t="s">
        <v>319</v>
      </c>
      <c r="AT108" t="s">
        <v>357</v>
      </c>
      <c r="AU108" s="12">
        <v>0.52</v>
      </c>
      <c r="AV108" s="12">
        <v>0.56000000000000005</v>
      </c>
      <c r="AW108" s="12">
        <v>0.52</v>
      </c>
      <c r="AX108" s="12">
        <v>0.57999999999999996</v>
      </c>
      <c r="AY108" s="12">
        <v>0.54</v>
      </c>
      <c r="AZ108" s="12">
        <v>0.42</v>
      </c>
      <c r="BA108" t="s">
        <v>362</v>
      </c>
      <c r="BB108" s="12">
        <v>0.19</v>
      </c>
      <c r="BC108" s="12">
        <v>0.38</v>
      </c>
      <c r="BD108" s="12">
        <v>0.52</v>
      </c>
      <c r="BE108" s="12">
        <v>0.7</v>
      </c>
      <c r="BF108" t="s">
        <v>362</v>
      </c>
      <c r="BG108" t="s">
        <v>340</v>
      </c>
      <c r="BH108" s="12">
        <v>0.75</v>
      </c>
    </row>
    <row r="109" spans="1:60" x14ac:dyDescent="0.25">
      <c r="A109" s="1" t="s">
        <v>288</v>
      </c>
      <c r="B109" s="1"/>
      <c r="I109" t="s">
        <v>270</v>
      </c>
      <c r="M109" t="s">
        <v>269</v>
      </c>
      <c r="S109" t="s">
        <v>271</v>
      </c>
      <c r="W109" t="s">
        <v>269</v>
      </c>
      <c r="Y109" t="s">
        <v>275</v>
      </c>
      <c r="AF109" t="s">
        <v>344</v>
      </c>
      <c r="AK109" t="s">
        <v>272</v>
      </c>
      <c r="AL109" t="s">
        <v>272</v>
      </c>
      <c r="AQ109" t="s">
        <v>272</v>
      </c>
      <c r="AS109" t="s">
        <v>272</v>
      </c>
      <c r="BF109" t="s">
        <v>272</v>
      </c>
    </row>
    <row r="110" spans="1:60" x14ac:dyDescent="0.25">
      <c r="A110" s="1" t="s">
        <v>286</v>
      </c>
      <c r="B110" s="1" t="s">
        <v>249</v>
      </c>
      <c r="C110">
        <v>129</v>
      </c>
      <c r="D110">
        <v>129</v>
      </c>
      <c r="E110">
        <v>3</v>
      </c>
      <c r="F110">
        <v>3</v>
      </c>
      <c r="G110">
        <v>11</v>
      </c>
      <c r="H110">
        <v>27</v>
      </c>
      <c r="I110">
        <v>84</v>
      </c>
      <c r="J110">
        <v>7</v>
      </c>
      <c r="K110">
        <v>11</v>
      </c>
      <c r="L110">
        <v>27</v>
      </c>
      <c r="M110">
        <v>84</v>
      </c>
      <c r="N110">
        <v>0</v>
      </c>
      <c r="O110">
        <v>4</v>
      </c>
      <c r="P110">
        <v>1</v>
      </c>
      <c r="Q110">
        <v>13</v>
      </c>
      <c r="R110">
        <v>26</v>
      </c>
      <c r="S110">
        <v>85</v>
      </c>
      <c r="T110">
        <v>5</v>
      </c>
      <c r="U110">
        <v>13</v>
      </c>
      <c r="V110">
        <v>26</v>
      </c>
      <c r="W110">
        <v>85</v>
      </c>
      <c r="X110">
        <v>29</v>
      </c>
      <c r="Y110">
        <v>50</v>
      </c>
      <c r="Z110">
        <v>33</v>
      </c>
      <c r="AA110">
        <v>17</v>
      </c>
      <c r="AB110">
        <v>31</v>
      </c>
      <c r="AC110">
        <v>33</v>
      </c>
      <c r="AD110">
        <v>65</v>
      </c>
      <c r="AE110">
        <v>0</v>
      </c>
      <c r="AF110">
        <v>0</v>
      </c>
      <c r="AG110">
        <v>129</v>
      </c>
      <c r="AH110">
        <v>0</v>
      </c>
      <c r="AI110">
        <v>15</v>
      </c>
      <c r="AJ110">
        <v>81</v>
      </c>
      <c r="AK110">
        <v>28</v>
      </c>
      <c r="AL110">
        <v>5</v>
      </c>
      <c r="AM110">
        <v>0</v>
      </c>
      <c r="AN110">
        <v>0</v>
      </c>
      <c r="AO110">
        <v>0</v>
      </c>
      <c r="AP110">
        <v>0</v>
      </c>
      <c r="AQ110">
        <v>3</v>
      </c>
      <c r="AR110">
        <v>126</v>
      </c>
      <c r="AS110">
        <v>31</v>
      </c>
      <c r="AT110">
        <v>98</v>
      </c>
      <c r="AU110">
        <v>122</v>
      </c>
      <c r="AV110">
        <v>7</v>
      </c>
      <c r="AW110">
        <v>128</v>
      </c>
      <c r="AX110">
        <v>1</v>
      </c>
      <c r="AY110">
        <v>101</v>
      </c>
      <c r="AZ110">
        <v>25</v>
      </c>
      <c r="BA110">
        <v>111</v>
      </c>
      <c r="BB110">
        <v>14</v>
      </c>
      <c r="BC110">
        <v>3</v>
      </c>
      <c r="BD110">
        <v>125</v>
      </c>
      <c r="BE110">
        <v>3</v>
      </c>
      <c r="BF110">
        <v>106</v>
      </c>
      <c r="BG110">
        <v>20</v>
      </c>
      <c r="BH110">
        <v>1</v>
      </c>
    </row>
    <row r="111" spans="1:60" x14ac:dyDescent="0.25">
      <c r="A111" s="1" t="s">
        <v>287</v>
      </c>
      <c r="B111" s="1"/>
      <c r="C111" s="12">
        <v>0.28999999999999998</v>
      </c>
      <c r="D111" s="12">
        <v>0.28999999999999998</v>
      </c>
      <c r="E111" s="12">
        <v>0.44</v>
      </c>
      <c r="F111" s="12">
        <v>0.48</v>
      </c>
      <c r="G111" s="12">
        <v>0.32</v>
      </c>
      <c r="H111" s="12">
        <v>0.33</v>
      </c>
      <c r="I111" s="12">
        <v>0.26</v>
      </c>
      <c r="J111" s="12">
        <v>0.46</v>
      </c>
      <c r="K111" s="12">
        <v>0.32</v>
      </c>
      <c r="L111" s="12">
        <v>0.33</v>
      </c>
      <c r="M111" s="12">
        <v>0.26</v>
      </c>
      <c r="N111" s="12">
        <v>0</v>
      </c>
      <c r="O111" s="12">
        <v>0.52</v>
      </c>
      <c r="P111" s="12">
        <v>0.12</v>
      </c>
      <c r="Q111" s="12">
        <v>0.36</v>
      </c>
      <c r="R111" s="12">
        <v>0.34</v>
      </c>
      <c r="S111" s="12">
        <v>0.27</v>
      </c>
      <c r="T111" s="12">
        <v>0.3</v>
      </c>
      <c r="U111" s="12">
        <v>0.36</v>
      </c>
      <c r="V111" s="12">
        <v>0.34</v>
      </c>
      <c r="W111" s="12">
        <v>0.27</v>
      </c>
      <c r="X111" s="12">
        <v>0.35</v>
      </c>
      <c r="Y111" s="12">
        <v>0.26</v>
      </c>
      <c r="Z111" s="12">
        <v>0.28000000000000003</v>
      </c>
      <c r="AA111" s="12">
        <v>0.28999999999999998</v>
      </c>
      <c r="AB111" s="12">
        <v>0.28000000000000003</v>
      </c>
      <c r="AC111" t="s">
        <v>308</v>
      </c>
      <c r="AD111" t="s">
        <v>355</v>
      </c>
      <c r="AE111" t="s">
        <v>289</v>
      </c>
      <c r="AF111" t="s">
        <v>289</v>
      </c>
      <c r="AG111" t="s">
        <v>295</v>
      </c>
      <c r="AH111" t="s">
        <v>289</v>
      </c>
      <c r="AI111" s="12">
        <v>0.62</v>
      </c>
      <c r="AJ111" t="s">
        <v>353</v>
      </c>
      <c r="AK111" t="s">
        <v>308</v>
      </c>
      <c r="AL111" t="s">
        <v>315</v>
      </c>
      <c r="AM111" s="12">
        <v>0</v>
      </c>
      <c r="AN111" s="12">
        <v>0</v>
      </c>
      <c r="AO111" s="12">
        <v>0</v>
      </c>
      <c r="AP111" s="12">
        <v>0</v>
      </c>
      <c r="AQ111" t="s">
        <v>327</v>
      </c>
      <c r="AR111" t="s">
        <v>363</v>
      </c>
      <c r="AS111" t="s">
        <v>339</v>
      </c>
      <c r="AT111" t="s">
        <v>355</v>
      </c>
      <c r="AU111" s="12">
        <v>0.28999999999999998</v>
      </c>
      <c r="AV111" s="12">
        <v>0.27</v>
      </c>
      <c r="AW111" s="12">
        <v>0.28999999999999998</v>
      </c>
      <c r="AX111" s="12">
        <v>0.15</v>
      </c>
      <c r="AY111" t="s">
        <v>364</v>
      </c>
      <c r="AZ111" t="s">
        <v>359</v>
      </c>
      <c r="BA111" t="s">
        <v>364</v>
      </c>
      <c r="BB111" s="12">
        <v>0.67</v>
      </c>
      <c r="BC111" s="12">
        <v>0.36</v>
      </c>
      <c r="BD111" s="12">
        <v>0.28999999999999998</v>
      </c>
      <c r="BE111" s="12">
        <v>0.3</v>
      </c>
      <c r="BF111" t="s">
        <v>351</v>
      </c>
      <c r="BG111" t="s">
        <v>361</v>
      </c>
      <c r="BH111" s="12">
        <v>0.25</v>
      </c>
    </row>
    <row r="112" spans="1:60" x14ac:dyDescent="0.25">
      <c r="A112" s="1" t="s">
        <v>288</v>
      </c>
      <c r="B112" s="1"/>
      <c r="AD112" t="s">
        <v>272</v>
      </c>
      <c r="AG112" t="s">
        <v>347</v>
      </c>
      <c r="AJ112" t="s">
        <v>303</v>
      </c>
      <c r="AK112" t="s">
        <v>270</v>
      </c>
      <c r="AR112" t="s">
        <v>275</v>
      </c>
      <c r="AT112" t="s">
        <v>275</v>
      </c>
      <c r="AZ112" t="s">
        <v>275</v>
      </c>
      <c r="BG112" t="s">
        <v>275</v>
      </c>
    </row>
    <row r="113" spans="1:60" x14ac:dyDescent="0.25">
      <c r="A113" s="1" t="s">
        <v>286</v>
      </c>
      <c r="B113" s="1" t="s">
        <v>250</v>
      </c>
      <c r="C113">
        <v>54</v>
      </c>
      <c r="D113">
        <v>54</v>
      </c>
      <c r="E113">
        <v>0</v>
      </c>
      <c r="F113">
        <v>0</v>
      </c>
      <c r="G113">
        <v>5</v>
      </c>
      <c r="H113">
        <v>13</v>
      </c>
      <c r="I113">
        <v>36</v>
      </c>
      <c r="J113">
        <v>0</v>
      </c>
      <c r="K113">
        <v>5</v>
      </c>
      <c r="L113">
        <v>13</v>
      </c>
      <c r="M113">
        <v>36</v>
      </c>
      <c r="N113">
        <v>0</v>
      </c>
      <c r="O113">
        <v>0</v>
      </c>
      <c r="P113">
        <v>1</v>
      </c>
      <c r="Q113">
        <v>5</v>
      </c>
      <c r="R113">
        <v>11</v>
      </c>
      <c r="S113">
        <v>35</v>
      </c>
      <c r="T113">
        <v>1</v>
      </c>
      <c r="U113">
        <v>5</v>
      </c>
      <c r="V113">
        <v>11</v>
      </c>
      <c r="W113">
        <v>35</v>
      </c>
      <c r="X113">
        <v>8</v>
      </c>
      <c r="Y113">
        <v>20</v>
      </c>
      <c r="Z113">
        <v>21</v>
      </c>
      <c r="AA113">
        <v>5</v>
      </c>
      <c r="AB113">
        <v>13</v>
      </c>
      <c r="AC113">
        <v>21</v>
      </c>
      <c r="AD113">
        <v>20</v>
      </c>
      <c r="AE113">
        <v>0</v>
      </c>
      <c r="AF113">
        <v>0</v>
      </c>
      <c r="AG113">
        <v>0</v>
      </c>
      <c r="AH113">
        <v>54</v>
      </c>
      <c r="AI113">
        <v>4</v>
      </c>
      <c r="AJ113">
        <v>22</v>
      </c>
      <c r="AK113">
        <v>16</v>
      </c>
      <c r="AL113">
        <v>6</v>
      </c>
      <c r="AM113">
        <v>4</v>
      </c>
      <c r="AN113">
        <v>0</v>
      </c>
      <c r="AO113">
        <v>0</v>
      </c>
      <c r="AP113">
        <v>2</v>
      </c>
      <c r="AQ113">
        <v>21</v>
      </c>
      <c r="AR113">
        <v>32</v>
      </c>
      <c r="AS113">
        <v>17</v>
      </c>
      <c r="AT113">
        <v>37</v>
      </c>
      <c r="AU113">
        <v>48</v>
      </c>
      <c r="AV113">
        <v>4</v>
      </c>
      <c r="AW113">
        <v>52</v>
      </c>
      <c r="AX113">
        <v>2</v>
      </c>
      <c r="AY113">
        <v>46</v>
      </c>
      <c r="AZ113">
        <v>7</v>
      </c>
      <c r="BA113">
        <v>49</v>
      </c>
      <c r="BB113">
        <v>2</v>
      </c>
      <c r="BC113">
        <v>1</v>
      </c>
      <c r="BD113">
        <v>52</v>
      </c>
      <c r="BE113">
        <v>0</v>
      </c>
      <c r="BF113">
        <v>49</v>
      </c>
      <c r="BG113">
        <v>1</v>
      </c>
      <c r="BH113">
        <v>0</v>
      </c>
    </row>
    <row r="114" spans="1:60" x14ac:dyDescent="0.25">
      <c r="A114" s="1" t="s">
        <v>287</v>
      </c>
      <c r="B114" s="1"/>
      <c r="C114" s="12">
        <v>0.12</v>
      </c>
      <c r="D114" s="12">
        <v>0.12</v>
      </c>
      <c r="E114" s="12">
        <v>0</v>
      </c>
      <c r="F114" s="12">
        <v>0</v>
      </c>
      <c r="G114" s="12">
        <v>0.14000000000000001</v>
      </c>
      <c r="H114" s="12">
        <v>0.16</v>
      </c>
      <c r="I114" s="12">
        <v>0.11</v>
      </c>
      <c r="J114" s="12">
        <v>0</v>
      </c>
      <c r="K114" s="12">
        <v>0.14000000000000001</v>
      </c>
      <c r="L114" s="12">
        <v>0.16</v>
      </c>
      <c r="M114" s="12">
        <v>0.11</v>
      </c>
      <c r="N114" s="12">
        <v>0</v>
      </c>
      <c r="O114" s="12">
        <v>0</v>
      </c>
      <c r="P114" s="12">
        <v>0.16</v>
      </c>
      <c r="Q114" s="12">
        <v>0.13</v>
      </c>
      <c r="R114" s="12">
        <v>0.15</v>
      </c>
      <c r="S114" s="12">
        <v>0.11</v>
      </c>
      <c r="T114" s="12">
        <v>7.0000000000000007E-2</v>
      </c>
      <c r="U114" s="12">
        <v>0.13</v>
      </c>
      <c r="V114" s="12">
        <v>0.15</v>
      </c>
      <c r="W114" s="12">
        <v>0.11</v>
      </c>
      <c r="X114" s="12">
        <v>0.1</v>
      </c>
      <c r="Y114" s="12">
        <v>0.1</v>
      </c>
      <c r="Z114" t="s">
        <v>339</v>
      </c>
      <c r="AA114" s="12">
        <v>0.08</v>
      </c>
      <c r="AB114" s="12">
        <v>0.12</v>
      </c>
      <c r="AC114" s="12">
        <v>0.13</v>
      </c>
      <c r="AD114" s="12">
        <v>0.11</v>
      </c>
      <c r="AE114" t="s">
        <v>289</v>
      </c>
      <c r="AF114" t="s">
        <v>289</v>
      </c>
      <c r="AG114" t="s">
        <v>289</v>
      </c>
      <c r="AH114" t="s">
        <v>295</v>
      </c>
      <c r="AI114" s="12">
        <v>0.16</v>
      </c>
      <c r="AJ114" s="12">
        <v>0.11</v>
      </c>
      <c r="AK114" s="12">
        <v>0.12</v>
      </c>
      <c r="AL114" s="12">
        <v>0.1</v>
      </c>
      <c r="AM114" s="12">
        <v>0.2</v>
      </c>
      <c r="AN114" s="12">
        <v>0</v>
      </c>
      <c r="AO114" s="12">
        <v>0</v>
      </c>
      <c r="AP114" s="12">
        <v>0.66</v>
      </c>
      <c r="AQ114" s="12">
        <v>0.13</v>
      </c>
      <c r="AR114" s="12">
        <v>0.12</v>
      </c>
      <c r="AS114" s="12">
        <v>0.1</v>
      </c>
      <c r="AT114" s="12">
        <v>0.13</v>
      </c>
      <c r="AU114" s="12">
        <v>0.12</v>
      </c>
      <c r="AV114" s="12">
        <v>0.14000000000000001</v>
      </c>
      <c r="AW114" s="12">
        <v>0.12</v>
      </c>
      <c r="AX114" s="12">
        <v>0.27</v>
      </c>
      <c r="AY114" s="12">
        <v>0.12</v>
      </c>
      <c r="AZ114" s="12">
        <v>0.11</v>
      </c>
      <c r="BA114" s="12">
        <v>0.12</v>
      </c>
      <c r="BB114" s="12">
        <v>0.09</v>
      </c>
      <c r="BC114" s="12">
        <v>0.14000000000000001</v>
      </c>
      <c r="BD114" s="12">
        <v>0.12</v>
      </c>
      <c r="BE114" s="12">
        <v>0</v>
      </c>
      <c r="BF114" s="12">
        <v>0.12</v>
      </c>
      <c r="BG114" s="12">
        <v>0.03</v>
      </c>
      <c r="BH114" s="12">
        <v>0</v>
      </c>
    </row>
    <row r="115" spans="1:60" x14ac:dyDescent="0.25">
      <c r="A115" s="1" t="s">
        <v>288</v>
      </c>
      <c r="B115" s="1"/>
      <c r="AH115" t="s">
        <v>350</v>
      </c>
    </row>
    <row r="116" spans="1:60" ht="13" x14ac:dyDescent="0.3">
      <c r="A116" s="1" t="s">
        <v>285</v>
      </c>
      <c r="B116" s="4" t="s">
        <v>221</v>
      </c>
    </row>
    <row r="117" spans="1:60" x14ac:dyDescent="0.25">
      <c r="A117" s="1" t="s">
        <v>286</v>
      </c>
      <c r="B117" s="1">
        <v>1</v>
      </c>
      <c r="C117">
        <v>25</v>
      </c>
      <c r="D117">
        <v>25</v>
      </c>
      <c r="E117">
        <v>1</v>
      </c>
      <c r="F117">
        <v>0</v>
      </c>
      <c r="G117">
        <v>2</v>
      </c>
      <c r="H117">
        <v>4</v>
      </c>
      <c r="I117">
        <v>19</v>
      </c>
      <c r="J117">
        <v>1</v>
      </c>
      <c r="K117">
        <v>2</v>
      </c>
      <c r="L117">
        <v>4</v>
      </c>
      <c r="M117">
        <v>19</v>
      </c>
      <c r="N117">
        <v>0</v>
      </c>
      <c r="O117">
        <v>2</v>
      </c>
      <c r="P117">
        <v>0</v>
      </c>
      <c r="Q117">
        <v>0</v>
      </c>
      <c r="R117">
        <v>5</v>
      </c>
      <c r="S117">
        <v>17</v>
      </c>
      <c r="T117">
        <v>2</v>
      </c>
      <c r="U117">
        <v>0</v>
      </c>
      <c r="V117">
        <v>5</v>
      </c>
      <c r="W117">
        <v>17</v>
      </c>
      <c r="X117">
        <v>7</v>
      </c>
      <c r="Y117">
        <v>9</v>
      </c>
      <c r="Z117">
        <v>7</v>
      </c>
      <c r="AA117">
        <v>2</v>
      </c>
      <c r="AB117">
        <v>9</v>
      </c>
      <c r="AC117">
        <v>7</v>
      </c>
      <c r="AD117">
        <v>9</v>
      </c>
      <c r="AE117">
        <v>1</v>
      </c>
      <c r="AF117">
        <v>5</v>
      </c>
      <c r="AG117">
        <v>15</v>
      </c>
      <c r="AH117">
        <v>4</v>
      </c>
      <c r="AI117">
        <v>25</v>
      </c>
      <c r="AJ117">
        <v>0</v>
      </c>
      <c r="AK117">
        <v>0</v>
      </c>
      <c r="AL117">
        <v>0</v>
      </c>
      <c r="AM117">
        <v>0</v>
      </c>
      <c r="AN117">
        <v>0</v>
      </c>
      <c r="AO117">
        <v>0</v>
      </c>
      <c r="AP117">
        <v>0</v>
      </c>
      <c r="AQ117">
        <v>4</v>
      </c>
      <c r="AR117">
        <v>21</v>
      </c>
      <c r="AS117">
        <v>5</v>
      </c>
      <c r="AT117">
        <v>20</v>
      </c>
      <c r="AU117">
        <v>21</v>
      </c>
      <c r="AV117">
        <v>4</v>
      </c>
      <c r="AW117">
        <v>24</v>
      </c>
      <c r="AX117">
        <v>1</v>
      </c>
      <c r="AY117">
        <v>22</v>
      </c>
      <c r="AZ117">
        <v>2</v>
      </c>
      <c r="BA117">
        <v>21</v>
      </c>
      <c r="BB117">
        <v>1</v>
      </c>
      <c r="BC117">
        <v>2</v>
      </c>
      <c r="BD117">
        <v>21</v>
      </c>
      <c r="BE117">
        <v>2</v>
      </c>
      <c r="BF117">
        <v>22</v>
      </c>
      <c r="BG117">
        <v>2</v>
      </c>
      <c r="BH117">
        <v>0</v>
      </c>
    </row>
    <row r="118" spans="1:60" x14ac:dyDescent="0.25">
      <c r="A118" s="1" t="s">
        <v>287</v>
      </c>
      <c r="B118" s="1"/>
      <c r="C118" s="12">
        <v>0.06</v>
      </c>
      <c r="D118" s="12">
        <v>0.06</v>
      </c>
      <c r="E118" s="12">
        <v>0.11</v>
      </c>
      <c r="F118" s="12">
        <v>0</v>
      </c>
      <c r="G118" s="12">
        <v>0.05</v>
      </c>
      <c r="H118" s="12">
        <v>0.05</v>
      </c>
      <c r="I118" s="12">
        <v>0.06</v>
      </c>
      <c r="J118" s="12">
        <v>0.06</v>
      </c>
      <c r="K118" s="12">
        <v>0.05</v>
      </c>
      <c r="L118" s="12">
        <v>0.05</v>
      </c>
      <c r="M118" s="12">
        <v>0.06</v>
      </c>
      <c r="N118" s="12">
        <v>0</v>
      </c>
      <c r="O118" s="12">
        <v>0.23</v>
      </c>
      <c r="P118" s="12">
        <v>0</v>
      </c>
      <c r="Q118" s="12">
        <v>0</v>
      </c>
      <c r="R118" s="12">
        <v>0.06</v>
      </c>
      <c r="S118" s="12">
        <v>0.05</v>
      </c>
      <c r="T118" s="12">
        <v>0.11</v>
      </c>
      <c r="U118" s="12">
        <v>0</v>
      </c>
      <c r="V118" s="12">
        <v>0.06</v>
      </c>
      <c r="W118" s="12">
        <v>0.05</v>
      </c>
      <c r="X118" s="12">
        <v>0.09</v>
      </c>
      <c r="Y118" s="12">
        <v>0.05</v>
      </c>
      <c r="Z118" s="12">
        <v>0.06</v>
      </c>
      <c r="AA118" s="12">
        <v>0.03</v>
      </c>
      <c r="AB118" s="12">
        <v>0.08</v>
      </c>
      <c r="AC118" s="12">
        <v>0.05</v>
      </c>
      <c r="AD118" s="12">
        <v>0.05</v>
      </c>
      <c r="AE118" s="12">
        <v>0.03</v>
      </c>
      <c r="AF118" t="s">
        <v>327</v>
      </c>
      <c r="AG118" t="s">
        <v>306</v>
      </c>
      <c r="AH118" s="12">
        <v>7.0000000000000007E-2</v>
      </c>
      <c r="AI118" s="12">
        <v>1</v>
      </c>
      <c r="AJ118" t="s">
        <v>289</v>
      </c>
      <c r="AK118" t="s">
        <v>289</v>
      </c>
      <c r="AL118" t="s">
        <v>289</v>
      </c>
      <c r="AM118" s="12">
        <v>0</v>
      </c>
      <c r="AN118" s="12">
        <v>0</v>
      </c>
      <c r="AO118" s="12">
        <v>0</v>
      </c>
      <c r="AP118" s="12">
        <v>0</v>
      </c>
      <c r="AQ118" t="s">
        <v>327</v>
      </c>
      <c r="AR118" t="s">
        <v>293</v>
      </c>
      <c r="AS118" s="12">
        <v>0.03</v>
      </c>
      <c r="AT118" t="s">
        <v>315</v>
      </c>
      <c r="AU118" s="12">
        <v>0.05</v>
      </c>
      <c r="AV118" s="12">
        <v>0.14000000000000001</v>
      </c>
      <c r="AW118" s="12">
        <v>0.05</v>
      </c>
      <c r="AX118" s="12">
        <v>0.13</v>
      </c>
      <c r="AY118" s="12">
        <v>0.06</v>
      </c>
      <c r="AZ118" s="12">
        <v>0.03</v>
      </c>
      <c r="BA118" s="12">
        <v>0.05</v>
      </c>
      <c r="BB118" s="12">
        <v>0.05</v>
      </c>
      <c r="BC118" s="12">
        <v>0.23</v>
      </c>
      <c r="BD118" s="12">
        <v>0.05</v>
      </c>
      <c r="BE118" s="12">
        <v>0.21</v>
      </c>
      <c r="BF118" s="12">
        <v>0.06</v>
      </c>
      <c r="BG118" s="12">
        <v>0.06</v>
      </c>
      <c r="BH118" s="12">
        <v>0</v>
      </c>
    </row>
    <row r="119" spans="1:60" x14ac:dyDescent="0.25">
      <c r="A119" s="1" t="s">
        <v>288</v>
      </c>
      <c r="B119" s="1"/>
      <c r="AG119" t="s">
        <v>272</v>
      </c>
      <c r="AH119" t="s">
        <v>272</v>
      </c>
      <c r="AR119" t="s">
        <v>275</v>
      </c>
      <c r="AT119" t="s">
        <v>275</v>
      </c>
    </row>
    <row r="120" spans="1:60" x14ac:dyDescent="0.25">
      <c r="A120" s="1" t="s">
        <v>286</v>
      </c>
      <c r="B120" s="1" t="s">
        <v>251</v>
      </c>
      <c r="C120">
        <v>196</v>
      </c>
      <c r="D120">
        <v>196</v>
      </c>
      <c r="E120">
        <v>5</v>
      </c>
      <c r="F120">
        <v>4</v>
      </c>
      <c r="G120">
        <v>16</v>
      </c>
      <c r="H120">
        <v>41</v>
      </c>
      <c r="I120">
        <v>130</v>
      </c>
      <c r="J120">
        <v>10</v>
      </c>
      <c r="K120">
        <v>16</v>
      </c>
      <c r="L120">
        <v>41</v>
      </c>
      <c r="M120">
        <v>130</v>
      </c>
      <c r="N120">
        <v>0</v>
      </c>
      <c r="O120">
        <v>6</v>
      </c>
      <c r="P120">
        <v>3</v>
      </c>
      <c r="Q120">
        <v>18</v>
      </c>
      <c r="R120">
        <v>37</v>
      </c>
      <c r="S120">
        <v>128</v>
      </c>
      <c r="T120">
        <v>9</v>
      </c>
      <c r="U120">
        <v>18</v>
      </c>
      <c r="V120">
        <v>37</v>
      </c>
      <c r="W120">
        <v>128</v>
      </c>
      <c r="X120">
        <v>28</v>
      </c>
      <c r="Y120">
        <v>73</v>
      </c>
      <c r="Z120">
        <v>61</v>
      </c>
      <c r="AA120">
        <v>35</v>
      </c>
      <c r="AB120">
        <v>48</v>
      </c>
      <c r="AC120">
        <v>61</v>
      </c>
      <c r="AD120">
        <v>87</v>
      </c>
      <c r="AE120">
        <v>13</v>
      </c>
      <c r="AF120">
        <v>80</v>
      </c>
      <c r="AG120">
        <v>81</v>
      </c>
      <c r="AH120">
        <v>22</v>
      </c>
      <c r="AI120">
        <v>0</v>
      </c>
      <c r="AJ120">
        <v>196</v>
      </c>
      <c r="AK120">
        <v>0</v>
      </c>
      <c r="AL120">
        <v>0</v>
      </c>
      <c r="AM120">
        <v>0</v>
      </c>
      <c r="AN120">
        <v>0</v>
      </c>
      <c r="AO120">
        <v>0</v>
      </c>
      <c r="AP120">
        <v>0</v>
      </c>
      <c r="AQ120">
        <v>40</v>
      </c>
      <c r="AR120">
        <v>155</v>
      </c>
      <c r="AS120">
        <v>57</v>
      </c>
      <c r="AT120">
        <v>140</v>
      </c>
      <c r="AU120">
        <v>184</v>
      </c>
      <c r="AV120">
        <v>11</v>
      </c>
      <c r="AW120">
        <v>192</v>
      </c>
      <c r="AX120">
        <v>4</v>
      </c>
      <c r="AY120">
        <v>162</v>
      </c>
      <c r="AZ120">
        <v>30</v>
      </c>
      <c r="BA120">
        <v>178</v>
      </c>
      <c r="BB120">
        <v>10</v>
      </c>
      <c r="BC120">
        <v>5</v>
      </c>
      <c r="BD120">
        <v>188</v>
      </c>
      <c r="BE120">
        <v>4</v>
      </c>
      <c r="BF120">
        <v>176</v>
      </c>
      <c r="BG120">
        <v>12</v>
      </c>
      <c r="BH120">
        <v>2</v>
      </c>
    </row>
    <row r="121" spans="1:60" x14ac:dyDescent="0.25">
      <c r="A121" s="1" t="s">
        <v>287</v>
      </c>
      <c r="B121" s="1"/>
      <c r="C121" s="12">
        <v>0.44</v>
      </c>
      <c r="D121" s="12">
        <v>0.44</v>
      </c>
      <c r="E121" s="12">
        <v>0.68</v>
      </c>
      <c r="F121" s="12">
        <v>0.65</v>
      </c>
      <c r="G121" s="12">
        <v>0.46</v>
      </c>
      <c r="H121" s="12">
        <v>0.51</v>
      </c>
      <c r="I121" t="s">
        <v>353</v>
      </c>
      <c r="J121" s="12">
        <v>0.67</v>
      </c>
      <c r="K121" s="12">
        <v>0.46</v>
      </c>
      <c r="L121" s="12">
        <v>0.51</v>
      </c>
      <c r="M121" t="s">
        <v>353</v>
      </c>
      <c r="N121" s="12">
        <v>0</v>
      </c>
      <c r="O121" s="12">
        <v>0.77</v>
      </c>
      <c r="P121" s="12">
        <v>0.45</v>
      </c>
      <c r="Q121" s="12">
        <v>0.49</v>
      </c>
      <c r="R121" s="12">
        <v>0.49</v>
      </c>
      <c r="S121" s="12">
        <v>0.41</v>
      </c>
      <c r="T121" s="12">
        <v>0.56000000000000005</v>
      </c>
      <c r="U121" s="12">
        <v>0.49</v>
      </c>
      <c r="V121" s="12">
        <v>0.49</v>
      </c>
      <c r="W121" s="12">
        <v>0.41</v>
      </c>
      <c r="X121" t="s">
        <v>365</v>
      </c>
      <c r="Y121" s="12">
        <v>0.38</v>
      </c>
      <c r="Z121" s="12">
        <v>0.51</v>
      </c>
      <c r="AA121" t="s">
        <v>361</v>
      </c>
      <c r="AB121" s="12">
        <v>0.43</v>
      </c>
      <c r="AC121" s="12">
        <v>0.39</v>
      </c>
      <c r="AD121" s="12">
        <v>0.48</v>
      </c>
      <c r="AE121" s="12">
        <v>0.42</v>
      </c>
      <c r="AF121" t="s">
        <v>356</v>
      </c>
      <c r="AG121" t="s">
        <v>366</v>
      </c>
      <c r="AH121" s="12">
        <v>0.41</v>
      </c>
      <c r="AI121" s="12">
        <v>0</v>
      </c>
      <c r="AJ121" t="s">
        <v>295</v>
      </c>
      <c r="AK121" t="s">
        <v>289</v>
      </c>
      <c r="AL121" t="s">
        <v>289</v>
      </c>
      <c r="AM121" s="12">
        <v>0</v>
      </c>
      <c r="AN121" s="12">
        <v>0</v>
      </c>
      <c r="AO121" s="12">
        <v>0</v>
      </c>
      <c r="AP121" s="12">
        <v>0</v>
      </c>
      <c r="AQ121" t="s">
        <v>367</v>
      </c>
      <c r="AR121" t="s">
        <v>360</v>
      </c>
      <c r="AS121" t="s">
        <v>365</v>
      </c>
      <c r="AT121" t="s">
        <v>352</v>
      </c>
      <c r="AU121" s="12">
        <v>0.44</v>
      </c>
      <c r="AV121" s="12">
        <v>0.42</v>
      </c>
      <c r="AW121" s="12">
        <v>0.43</v>
      </c>
      <c r="AX121" s="12">
        <v>0.57999999999999996</v>
      </c>
      <c r="AY121" s="12">
        <v>0.43</v>
      </c>
      <c r="AZ121" s="12">
        <v>0.5</v>
      </c>
      <c r="BA121" s="12">
        <v>0.43</v>
      </c>
      <c r="BB121" s="12">
        <v>0.45</v>
      </c>
      <c r="BC121" s="12">
        <v>0.64</v>
      </c>
      <c r="BD121" s="12">
        <v>0.43</v>
      </c>
      <c r="BE121" s="12">
        <v>0.48</v>
      </c>
      <c r="BF121" s="12">
        <v>0.44</v>
      </c>
      <c r="BG121" s="12">
        <v>0.37</v>
      </c>
      <c r="BH121" s="12">
        <v>0.52</v>
      </c>
    </row>
    <row r="122" spans="1:60" x14ac:dyDescent="0.25">
      <c r="A122" s="1" t="s">
        <v>288</v>
      </c>
      <c r="B122" s="1"/>
      <c r="Z122" t="s">
        <v>358</v>
      </c>
      <c r="AA122" t="s">
        <v>358</v>
      </c>
      <c r="AG122" t="s">
        <v>347</v>
      </c>
      <c r="AJ122" t="s">
        <v>303</v>
      </c>
      <c r="AR122" t="s">
        <v>275</v>
      </c>
      <c r="AT122" t="s">
        <v>275</v>
      </c>
    </row>
    <row r="123" spans="1:60" x14ac:dyDescent="0.25">
      <c r="A123" s="1" t="s">
        <v>286</v>
      </c>
      <c r="B123" s="1" t="s">
        <v>252</v>
      </c>
      <c r="C123">
        <v>131</v>
      </c>
      <c r="D123">
        <v>131</v>
      </c>
      <c r="E123">
        <v>2</v>
      </c>
      <c r="F123">
        <v>1</v>
      </c>
      <c r="G123">
        <v>12</v>
      </c>
      <c r="H123">
        <v>21</v>
      </c>
      <c r="I123">
        <v>96</v>
      </c>
      <c r="J123">
        <v>3</v>
      </c>
      <c r="K123">
        <v>12</v>
      </c>
      <c r="L123">
        <v>21</v>
      </c>
      <c r="M123">
        <v>96</v>
      </c>
      <c r="N123">
        <v>0</v>
      </c>
      <c r="O123">
        <v>0</v>
      </c>
      <c r="P123">
        <v>4</v>
      </c>
      <c r="Q123">
        <v>13</v>
      </c>
      <c r="R123">
        <v>21</v>
      </c>
      <c r="S123">
        <v>92</v>
      </c>
      <c r="T123">
        <v>4</v>
      </c>
      <c r="U123">
        <v>13</v>
      </c>
      <c r="V123">
        <v>21</v>
      </c>
      <c r="W123">
        <v>92</v>
      </c>
      <c r="X123">
        <v>24</v>
      </c>
      <c r="Y123">
        <v>57</v>
      </c>
      <c r="Z123">
        <v>33</v>
      </c>
      <c r="AA123">
        <v>17</v>
      </c>
      <c r="AB123">
        <v>32</v>
      </c>
      <c r="AC123">
        <v>48</v>
      </c>
      <c r="AD123">
        <v>52</v>
      </c>
      <c r="AE123">
        <v>9</v>
      </c>
      <c r="AF123">
        <v>79</v>
      </c>
      <c r="AG123">
        <v>28</v>
      </c>
      <c r="AH123">
        <v>16</v>
      </c>
      <c r="AI123">
        <v>0</v>
      </c>
      <c r="AJ123">
        <v>0</v>
      </c>
      <c r="AK123">
        <v>131</v>
      </c>
      <c r="AL123">
        <v>0</v>
      </c>
      <c r="AM123">
        <v>0</v>
      </c>
      <c r="AN123">
        <v>0</v>
      </c>
      <c r="AO123">
        <v>0</v>
      </c>
      <c r="AP123">
        <v>0</v>
      </c>
      <c r="AQ123">
        <v>57</v>
      </c>
      <c r="AR123">
        <v>73</v>
      </c>
      <c r="AS123">
        <v>53</v>
      </c>
      <c r="AT123">
        <v>77</v>
      </c>
      <c r="AU123">
        <v>126</v>
      </c>
      <c r="AV123">
        <v>5</v>
      </c>
      <c r="AW123">
        <v>130</v>
      </c>
      <c r="AX123">
        <v>1</v>
      </c>
      <c r="AY123">
        <v>106</v>
      </c>
      <c r="AZ123">
        <v>20</v>
      </c>
      <c r="BA123">
        <v>121</v>
      </c>
      <c r="BB123">
        <v>10</v>
      </c>
      <c r="BC123">
        <v>0</v>
      </c>
      <c r="BD123">
        <v>129</v>
      </c>
      <c r="BE123">
        <v>2</v>
      </c>
      <c r="BF123">
        <v>114</v>
      </c>
      <c r="BG123">
        <v>15</v>
      </c>
      <c r="BH123">
        <v>0</v>
      </c>
    </row>
    <row r="124" spans="1:60" x14ac:dyDescent="0.25">
      <c r="A124" s="1" t="s">
        <v>287</v>
      </c>
      <c r="B124" s="1"/>
      <c r="C124" s="12">
        <v>0.28999999999999998</v>
      </c>
      <c r="D124" s="12">
        <v>0.28999999999999998</v>
      </c>
      <c r="E124" s="12">
        <v>0.21</v>
      </c>
      <c r="F124" s="12">
        <v>0.17</v>
      </c>
      <c r="G124" s="12">
        <v>0.35</v>
      </c>
      <c r="H124" s="12">
        <v>0.26</v>
      </c>
      <c r="I124" s="12">
        <v>0.3</v>
      </c>
      <c r="J124" s="12">
        <v>0.19</v>
      </c>
      <c r="K124" s="12">
        <v>0.35</v>
      </c>
      <c r="L124" s="12">
        <v>0.26</v>
      </c>
      <c r="M124" s="12">
        <v>0.3</v>
      </c>
      <c r="N124" s="12">
        <v>0</v>
      </c>
      <c r="O124" s="12">
        <v>0</v>
      </c>
      <c r="P124" s="12">
        <v>0.55000000000000004</v>
      </c>
      <c r="Q124" s="12">
        <v>0.36</v>
      </c>
      <c r="R124" s="12">
        <v>0.28000000000000003</v>
      </c>
      <c r="S124" s="12">
        <v>0.28999999999999998</v>
      </c>
      <c r="T124" s="12">
        <v>0.25</v>
      </c>
      <c r="U124" s="12">
        <v>0.36</v>
      </c>
      <c r="V124" s="12">
        <v>0.28000000000000003</v>
      </c>
      <c r="W124" s="12">
        <v>0.28999999999999998</v>
      </c>
      <c r="X124" s="12">
        <v>0.28999999999999998</v>
      </c>
      <c r="Y124" s="12">
        <v>0.3</v>
      </c>
      <c r="Z124" s="12">
        <v>0.28000000000000003</v>
      </c>
      <c r="AA124" s="12">
        <v>0.3</v>
      </c>
      <c r="AB124" s="12">
        <v>0.28000000000000003</v>
      </c>
      <c r="AC124" s="12">
        <v>0.3</v>
      </c>
      <c r="AD124" s="12">
        <v>0.28999999999999998</v>
      </c>
      <c r="AE124" s="12">
        <v>0.31</v>
      </c>
      <c r="AF124" t="s">
        <v>365</v>
      </c>
      <c r="AG124" t="s">
        <v>308</v>
      </c>
      <c r="AH124" s="12">
        <v>0.28999999999999998</v>
      </c>
      <c r="AI124" s="12">
        <v>0</v>
      </c>
      <c r="AJ124" t="s">
        <v>289</v>
      </c>
      <c r="AK124" t="s">
        <v>295</v>
      </c>
      <c r="AL124" t="s">
        <v>289</v>
      </c>
      <c r="AM124" s="12">
        <v>0</v>
      </c>
      <c r="AN124" s="12">
        <v>0</v>
      </c>
      <c r="AO124" s="12">
        <v>0</v>
      </c>
      <c r="AP124" s="12">
        <v>0</v>
      </c>
      <c r="AQ124" s="12">
        <v>0.33</v>
      </c>
      <c r="AR124" s="12">
        <v>0.26</v>
      </c>
      <c r="AS124" s="12">
        <v>0.31</v>
      </c>
      <c r="AT124" s="12">
        <v>0.28000000000000003</v>
      </c>
      <c r="AU124" s="12">
        <v>0.3</v>
      </c>
      <c r="AV124" s="12">
        <v>0.19</v>
      </c>
      <c r="AW124" s="12">
        <v>0.28999999999999998</v>
      </c>
      <c r="AX124" s="12">
        <v>0.15</v>
      </c>
      <c r="AY124" s="12">
        <v>0.28000000000000003</v>
      </c>
      <c r="AZ124" s="12">
        <v>0.34</v>
      </c>
      <c r="BA124" s="12">
        <v>0.28999999999999998</v>
      </c>
      <c r="BB124" s="12">
        <v>0.45</v>
      </c>
      <c r="BC124" s="12">
        <v>0</v>
      </c>
      <c r="BD124" s="12">
        <v>0.3</v>
      </c>
      <c r="BE124" s="12">
        <v>0.18</v>
      </c>
      <c r="BF124" s="12">
        <v>0.28000000000000003</v>
      </c>
      <c r="BG124" t="s">
        <v>357</v>
      </c>
      <c r="BH124" s="12">
        <v>0</v>
      </c>
    </row>
    <row r="125" spans="1:60" x14ac:dyDescent="0.25">
      <c r="A125" s="1" t="s">
        <v>288</v>
      </c>
      <c r="B125" s="1"/>
      <c r="AF125" t="s">
        <v>269</v>
      </c>
      <c r="AK125" t="s">
        <v>312</v>
      </c>
      <c r="BG125" t="s">
        <v>275</v>
      </c>
    </row>
    <row r="126" spans="1:60" x14ac:dyDescent="0.25">
      <c r="A126" s="1" t="s">
        <v>286</v>
      </c>
      <c r="B126" s="1" t="s">
        <v>253</v>
      </c>
      <c r="C126">
        <v>62</v>
      </c>
      <c r="D126">
        <v>62</v>
      </c>
      <c r="E126">
        <v>0</v>
      </c>
      <c r="F126">
        <v>1</v>
      </c>
      <c r="G126">
        <v>2</v>
      </c>
      <c r="H126">
        <v>11</v>
      </c>
      <c r="I126">
        <v>48</v>
      </c>
      <c r="J126">
        <v>1</v>
      </c>
      <c r="K126">
        <v>2</v>
      </c>
      <c r="L126">
        <v>11</v>
      </c>
      <c r="M126">
        <v>48</v>
      </c>
      <c r="N126">
        <v>1</v>
      </c>
      <c r="O126">
        <v>0</v>
      </c>
      <c r="P126">
        <v>0</v>
      </c>
      <c r="Q126">
        <v>4</v>
      </c>
      <c r="R126">
        <v>8</v>
      </c>
      <c r="S126">
        <v>48</v>
      </c>
      <c r="T126">
        <v>1</v>
      </c>
      <c r="U126">
        <v>4</v>
      </c>
      <c r="V126">
        <v>8</v>
      </c>
      <c r="W126">
        <v>48</v>
      </c>
      <c r="X126">
        <v>19</v>
      </c>
      <c r="Y126">
        <v>31</v>
      </c>
      <c r="Z126">
        <v>9</v>
      </c>
      <c r="AA126">
        <v>3</v>
      </c>
      <c r="AB126">
        <v>12</v>
      </c>
      <c r="AC126">
        <v>32</v>
      </c>
      <c r="AD126">
        <v>18</v>
      </c>
      <c r="AE126">
        <v>6</v>
      </c>
      <c r="AF126">
        <v>46</v>
      </c>
      <c r="AG126">
        <v>5</v>
      </c>
      <c r="AH126">
        <v>6</v>
      </c>
      <c r="AI126">
        <v>0</v>
      </c>
      <c r="AJ126">
        <v>0</v>
      </c>
      <c r="AK126">
        <v>0</v>
      </c>
      <c r="AL126">
        <v>62</v>
      </c>
      <c r="AM126">
        <v>0</v>
      </c>
      <c r="AN126">
        <v>0</v>
      </c>
      <c r="AO126">
        <v>0</v>
      </c>
      <c r="AP126">
        <v>0</v>
      </c>
      <c r="AQ126">
        <v>43</v>
      </c>
      <c r="AR126">
        <v>18</v>
      </c>
      <c r="AS126">
        <v>38</v>
      </c>
      <c r="AT126">
        <v>23</v>
      </c>
      <c r="AU126">
        <v>59</v>
      </c>
      <c r="AV126">
        <v>3</v>
      </c>
      <c r="AW126">
        <v>62</v>
      </c>
      <c r="AX126">
        <v>0</v>
      </c>
      <c r="AY126">
        <v>56</v>
      </c>
      <c r="AZ126">
        <v>5</v>
      </c>
      <c r="BA126">
        <v>61</v>
      </c>
      <c r="BB126">
        <v>1</v>
      </c>
      <c r="BC126">
        <v>0</v>
      </c>
      <c r="BD126">
        <v>61</v>
      </c>
      <c r="BE126">
        <v>1</v>
      </c>
      <c r="BF126">
        <v>58</v>
      </c>
      <c r="BG126">
        <v>3</v>
      </c>
      <c r="BH126">
        <v>1</v>
      </c>
    </row>
    <row r="127" spans="1:60" x14ac:dyDescent="0.25">
      <c r="A127" s="1" t="s">
        <v>287</v>
      </c>
      <c r="B127" s="1"/>
      <c r="C127" s="12">
        <v>0.14000000000000001</v>
      </c>
      <c r="D127" s="12">
        <v>0.14000000000000001</v>
      </c>
      <c r="E127" s="12">
        <v>0</v>
      </c>
      <c r="F127" s="12">
        <v>0.17</v>
      </c>
      <c r="G127" s="12">
        <v>0.05</v>
      </c>
      <c r="H127" s="12">
        <v>0.14000000000000001</v>
      </c>
      <c r="I127" s="12">
        <v>0.15</v>
      </c>
      <c r="J127" s="12">
        <v>0.08</v>
      </c>
      <c r="K127" s="12">
        <v>0.05</v>
      </c>
      <c r="L127" s="12">
        <v>0.14000000000000001</v>
      </c>
      <c r="M127" s="12">
        <v>0.15</v>
      </c>
      <c r="N127" s="12">
        <v>1</v>
      </c>
      <c r="O127" s="12">
        <v>0</v>
      </c>
      <c r="P127" s="12">
        <v>0</v>
      </c>
      <c r="Q127" s="12">
        <v>0.1</v>
      </c>
      <c r="R127" s="12">
        <v>0.11</v>
      </c>
      <c r="S127" s="12">
        <v>0.15</v>
      </c>
      <c r="T127" s="12">
        <v>0.08</v>
      </c>
      <c r="U127" s="12">
        <v>0.1</v>
      </c>
      <c r="V127" s="12">
        <v>0.11</v>
      </c>
      <c r="W127" s="12">
        <v>0.15</v>
      </c>
      <c r="X127" t="s">
        <v>346</v>
      </c>
      <c r="Y127" s="12">
        <v>0.16</v>
      </c>
      <c r="Z127" t="s">
        <v>293</v>
      </c>
      <c r="AA127" t="s">
        <v>349</v>
      </c>
      <c r="AB127" s="12">
        <v>0.11</v>
      </c>
      <c r="AC127" t="s">
        <v>333</v>
      </c>
      <c r="AD127" s="12">
        <v>0.1</v>
      </c>
      <c r="AE127" s="12">
        <v>0.18</v>
      </c>
      <c r="AF127" t="s">
        <v>314</v>
      </c>
      <c r="AG127" t="s">
        <v>329</v>
      </c>
      <c r="AH127" s="12">
        <v>0.11</v>
      </c>
      <c r="AI127" s="12">
        <v>0</v>
      </c>
      <c r="AJ127" t="s">
        <v>289</v>
      </c>
      <c r="AK127" t="s">
        <v>289</v>
      </c>
      <c r="AL127" t="s">
        <v>295</v>
      </c>
      <c r="AM127" s="12">
        <v>0</v>
      </c>
      <c r="AN127" s="12">
        <v>0</v>
      </c>
      <c r="AO127" s="12">
        <v>0</v>
      </c>
      <c r="AP127" s="12">
        <v>0</v>
      </c>
      <c r="AQ127" t="s">
        <v>351</v>
      </c>
      <c r="AR127" t="s">
        <v>300</v>
      </c>
      <c r="AS127" t="s">
        <v>368</v>
      </c>
      <c r="AT127" t="s">
        <v>293</v>
      </c>
      <c r="AU127" s="12">
        <v>0.14000000000000001</v>
      </c>
      <c r="AV127" s="12">
        <v>0.13</v>
      </c>
      <c r="AW127" s="12">
        <v>0.14000000000000001</v>
      </c>
      <c r="AX127" s="12">
        <v>0</v>
      </c>
      <c r="AY127" s="12">
        <v>0.15</v>
      </c>
      <c r="AZ127" s="12">
        <v>0.08</v>
      </c>
      <c r="BA127" t="s">
        <v>345</v>
      </c>
      <c r="BB127" s="12">
        <v>0.05</v>
      </c>
      <c r="BC127" s="12">
        <v>0</v>
      </c>
      <c r="BD127" s="12">
        <v>0.14000000000000001</v>
      </c>
      <c r="BE127" s="12">
        <v>0.12</v>
      </c>
      <c r="BF127" s="12">
        <v>0.14000000000000001</v>
      </c>
      <c r="BG127" s="12">
        <v>0.09</v>
      </c>
      <c r="BH127" s="12">
        <v>0.21</v>
      </c>
    </row>
    <row r="128" spans="1:60" x14ac:dyDescent="0.25">
      <c r="A128" s="1" t="s">
        <v>288</v>
      </c>
      <c r="B128" s="1"/>
      <c r="X128" t="s">
        <v>303</v>
      </c>
      <c r="Y128" t="s">
        <v>303</v>
      </c>
      <c r="AC128" t="s">
        <v>354</v>
      </c>
      <c r="AE128" t="s">
        <v>269</v>
      </c>
      <c r="AF128" t="s">
        <v>269</v>
      </c>
      <c r="AH128" t="s">
        <v>269</v>
      </c>
      <c r="AL128" t="s">
        <v>325</v>
      </c>
      <c r="AQ128" t="s">
        <v>272</v>
      </c>
      <c r="AS128" t="s">
        <v>272</v>
      </c>
    </row>
    <row r="129" spans="1:60" x14ac:dyDescent="0.25">
      <c r="A129" s="1" t="s">
        <v>286</v>
      </c>
      <c r="B129" s="1" t="s">
        <v>254</v>
      </c>
      <c r="C129">
        <v>19</v>
      </c>
      <c r="D129">
        <v>19</v>
      </c>
      <c r="E129">
        <v>0</v>
      </c>
      <c r="F129">
        <v>0</v>
      </c>
      <c r="G129">
        <v>1</v>
      </c>
      <c r="H129">
        <v>4</v>
      </c>
      <c r="I129">
        <v>14</v>
      </c>
      <c r="J129">
        <v>0</v>
      </c>
      <c r="K129">
        <v>1</v>
      </c>
      <c r="L129">
        <v>4</v>
      </c>
      <c r="M129">
        <v>14</v>
      </c>
      <c r="N129">
        <v>0</v>
      </c>
      <c r="O129">
        <v>0</v>
      </c>
      <c r="P129">
        <v>0</v>
      </c>
      <c r="Q129">
        <v>0</v>
      </c>
      <c r="R129">
        <v>3</v>
      </c>
      <c r="S129">
        <v>15</v>
      </c>
      <c r="T129">
        <v>0</v>
      </c>
      <c r="U129">
        <v>0</v>
      </c>
      <c r="V129">
        <v>3</v>
      </c>
      <c r="W129">
        <v>15</v>
      </c>
      <c r="X129">
        <v>3</v>
      </c>
      <c r="Y129">
        <v>12</v>
      </c>
      <c r="Z129">
        <v>4</v>
      </c>
      <c r="AA129">
        <v>0</v>
      </c>
      <c r="AB129">
        <v>8</v>
      </c>
      <c r="AC129">
        <v>4</v>
      </c>
      <c r="AD129">
        <v>7</v>
      </c>
      <c r="AE129">
        <v>1</v>
      </c>
      <c r="AF129">
        <v>14</v>
      </c>
      <c r="AG129">
        <v>0</v>
      </c>
      <c r="AH129">
        <v>4</v>
      </c>
      <c r="AI129">
        <v>0</v>
      </c>
      <c r="AJ129">
        <v>0</v>
      </c>
      <c r="AK129">
        <v>0</v>
      </c>
      <c r="AL129">
        <v>0</v>
      </c>
      <c r="AM129">
        <v>19</v>
      </c>
      <c r="AN129">
        <v>0</v>
      </c>
      <c r="AO129">
        <v>0</v>
      </c>
      <c r="AP129">
        <v>0</v>
      </c>
      <c r="AQ129">
        <v>16</v>
      </c>
      <c r="AR129">
        <v>3</v>
      </c>
      <c r="AS129">
        <v>11</v>
      </c>
      <c r="AT129">
        <v>8</v>
      </c>
      <c r="AU129">
        <v>17</v>
      </c>
      <c r="AV129">
        <v>2</v>
      </c>
      <c r="AW129">
        <v>18</v>
      </c>
      <c r="AX129">
        <v>1</v>
      </c>
      <c r="AY129">
        <v>18</v>
      </c>
      <c r="AZ129">
        <v>0</v>
      </c>
      <c r="BA129">
        <v>18</v>
      </c>
      <c r="BB129">
        <v>0</v>
      </c>
      <c r="BC129">
        <v>0</v>
      </c>
      <c r="BD129">
        <v>18</v>
      </c>
      <c r="BE129">
        <v>0</v>
      </c>
      <c r="BF129">
        <v>17</v>
      </c>
      <c r="BG129">
        <v>0</v>
      </c>
      <c r="BH129">
        <v>1</v>
      </c>
    </row>
    <row r="130" spans="1:60" x14ac:dyDescent="0.25">
      <c r="A130" s="1" t="s">
        <v>287</v>
      </c>
      <c r="B130" s="1"/>
      <c r="C130" s="12">
        <v>0.04</v>
      </c>
      <c r="D130" s="12">
        <v>0.04</v>
      </c>
      <c r="E130" s="12">
        <v>0</v>
      </c>
      <c r="F130" s="12">
        <v>0</v>
      </c>
      <c r="G130" s="12">
        <v>0.03</v>
      </c>
      <c r="H130" s="12">
        <v>0.05</v>
      </c>
      <c r="I130" s="12">
        <v>0.05</v>
      </c>
      <c r="J130" s="12">
        <v>0</v>
      </c>
      <c r="K130" s="12">
        <v>0.03</v>
      </c>
      <c r="L130" s="12">
        <v>0.05</v>
      </c>
      <c r="M130" s="12">
        <v>0.05</v>
      </c>
      <c r="N130" s="12">
        <v>0</v>
      </c>
      <c r="O130" s="12">
        <v>0</v>
      </c>
      <c r="P130" s="12">
        <v>0</v>
      </c>
      <c r="Q130" s="12">
        <v>0</v>
      </c>
      <c r="R130" s="12">
        <v>0.04</v>
      </c>
      <c r="S130" s="12">
        <v>0.05</v>
      </c>
      <c r="T130" s="12">
        <v>0</v>
      </c>
      <c r="U130" s="12">
        <v>0</v>
      </c>
      <c r="V130" s="12">
        <v>0.04</v>
      </c>
      <c r="W130" s="12">
        <v>0.05</v>
      </c>
      <c r="X130" s="12">
        <v>0.04</v>
      </c>
      <c r="Y130" s="12">
        <v>0.06</v>
      </c>
      <c r="Z130" s="12">
        <v>0.03</v>
      </c>
      <c r="AA130" s="12">
        <v>0</v>
      </c>
      <c r="AB130" s="12">
        <v>7.0000000000000007E-2</v>
      </c>
      <c r="AC130" s="12">
        <v>0.03</v>
      </c>
      <c r="AD130" s="12">
        <v>0.04</v>
      </c>
      <c r="AE130" s="12">
        <v>0.04</v>
      </c>
      <c r="AF130" s="12">
        <v>0.06</v>
      </c>
      <c r="AG130" t="s">
        <v>289</v>
      </c>
      <c r="AH130" s="12">
        <v>7.0000000000000007E-2</v>
      </c>
      <c r="AI130" s="12">
        <v>0</v>
      </c>
      <c r="AJ130" t="s">
        <v>289</v>
      </c>
      <c r="AK130" t="s">
        <v>289</v>
      </c>
      <c r="AL130" s="12">
        <v>0</v>
      </c>
      <c r="AM130" s="12">
        <v>1</v>
      </c>
      <c r="AN130" s="12">
        <v>0</v>
      </c>
      <c r="AO130" s="12">
        <v>0</v>
      </c>
      <c r="AP130" s="12">
        <v>0</v>
      </c>
      <c r="AQ130" t="s">
        <v>291</v>
      </c>
      <c r="AR130" t="s">
        <v>292</v>
      </c>
      <c r="AS130" s="12">
        <v>7.0000000000000007E-2</v>
      </c>
      <c r="AT130" s="12">
        <v>0.03</v>
      </c>
      <c r="AU130" s="12">
        <v>0.04</v>
      </c>
      <c r="AV130" s="12">
        <v>0.08</v>
      </c>
      <c r="AW130" s="12">
        <v>0.04</v>
      </c>
      <c r="AX130" s="12">
        <v>0.14000000000000001</v>
      </c>
      <c r="AY130" s="12">
        <v>0.05</v>
      </c>
      <c r="AZ130" s="12">
        <v>0</v>
      </c>
      <c r="BA130" s="12">
        <v>0.04</v>
      </c>
      <c r="BB130" s="12">
        <v>0</v>
      </c>
      <c r="BC130" s="12">
        <v>0</v>
      </c>
      <c r="BD130" s="12">
        <v>0.04</v>
      </c>
      <c r="BE130" s="12">
        <v>0</v>
      </c>
      <c r="BF130" s="12">
        <v>0.04</v>
      </c>
      <c r="BG130" s="12">
        <v>0</v>
      </c>
      <c r="BH130" s="12">
        <v>0.27</v>
      </c>
    </row>
    <row r="131" spans="1:60" x14ac:dyDescent="0.25">
      <c r="A131" s="1" t="s">
        <v>288</v>
      </c>
      <c r="B131" s="1"/>
      <c r="AE131" t="s">
        <v>269</v>
      </c>
      <c r="AF131" t="s">
        <v>269</v>
      </c>
      <c r="AH131" t="s">
        <v>269</v>
      </c>
      <c r="AQ131" t="s">
        <v>272</v>
      </c>
    </row>
    <row r="132" spans="1:60" x14ac:dyDescent="0.25">
      <c r="A132" s="1" t="s">
        <v>286</v>
      </c>
      <c r="B132" s="1" t="s">
        <v>255</v>
      </c>
      <c r="C132">
        <v>10</v>
      </c>
      <c r="D132">
        <v>10</v>
      </c>
      <c r="E132">
        <v>0</v>
      </c>
      <c r="F132">
        <v>0</v>
      </c>
      <c r="G132">
        <v>2</v>
      </c>
      <c r="H132">
        <v>0</v>
      </c>
      <c r="I132">
        <v>8</v>
      </c>
      <c r="J132">
        <v>0</v>
      </c>
      <c r="K132">
        <v>2</v>
      </c>
      <c r="L132">
        <v>0</v>
      </c>
      <c r="M132">
        <v>8</v>
      </c>
      <c r="N132">
        <v>0</v>
      </c>
      <c r="O132">
        <v>0</v>
      </c>
      <c r="P132">
        <v>0</v>
      </c>
      <c r="Q132">
        <v>2</v>
      </c>
      <c r="R132">
        <v>1</v>
      </c>
      <c r="S132">
        <v>7</v>
      </c>
      <c r="T132">
        <v>0</v>
      </c>
      <c r="U132">
        <v>2</v>
      </c>
      <c r="V132">
        <v>1</v>
      </c>
      <c r="W132">
        <v>7</v>
      </c>
      <c r="X132">
        <v>2</v>
      </c>
      <c r="Y132">
        <v>8</v>
      </c>
      <c r="Z132">
        <v>0</v>
      </c>
      <c r="AA132">
        <v>1</v>
      </c>
      <c r="AB132">
        <v>2</v>
      </c>
      <c r="AC132">
        <v>4</v>
      </c>
      <c r="AD132">
        <v>4</v>
      </c>
      <c r="AE132">
        <v>1</v>
      </c>
      <c r="AF132">
        <v>10</v>
      </c>
      <c r="AG132">
        <v>0</v>
      </c>
      <c r="AH132">
        <v>0</v>
      </c>
      <c r="AI132">
        <v>0</v>
      </c>
      <c r="AJ132">
        <v>0</v>
      </c>
      <c r="AK132">
        <v>0</v>
      </c>
      <c r="AL132">
        <v>0</v>
      </c>
      <c r="AM132">
        <v>0</v>
      </c>
      <c r="AN132">
        <v>10</v>
      </c>
      <c r="AO132">
        <v>0</v>
      </c>
      <c r="AP132">
        <v>0</v>
      </c>
      <c r="AQ132">
        <v>6</v>
      </c>
      <c r="AR132">
        <v>4</v>
      </c>
      <c r="AS132">
        <v>5</v>
      </c>
      <c r="AT132">
        <v>5</v>
      </c>
      <c r="AU132">
        <v>9</v>
      </c>
      <c r="AV132">
        <v>1</v>
      </c>
      <c r="AW132">
        <v>10</v>
      </c>
      <c r="AX132">
        <v>0</v>
      </c>
      <c r="AY132">
        <v>7</v>
      </c>
      <c r="AZ132">
        <v>3</v>
      </c>
      <c r="BA132">
        <v>10</v>
      </c>
      <c r="BB132">
        <v>0</v>
      </c>
      <c r="BC132">
        <v>0</v>
      </c>
      <c r="BD132">
        <v>10</v>
      </c>
      <c r="BE132">
        <v>0</v>
      </c>
      <c r="BF132">
        <v>10</v>
      </c>
      <c r="BG132">
        <v>0</v>
      </c>
      <c r="BH132">
        <v>0</v>
      </c>
    </row>
    <row r="133" spans="1:60" x14ac:dyDescent="0.25">
      <c r="A133" s="1" t="s">
        <v>287</v>
      </c>
      <c r="B133" s="1"/>
      <c r="C133" s="12">
        <v>0.02</v>
      </c>
      <c r="D133" s="12">
        <v>0.02</v>
      </c>
      <c r="E133" s="12">
        <v>0</v>
      </c>
      <c r="F133" s="12">
        <v>0</v>
      </c>
      <c r="G133" s="12">
        <v>0.05</v>
      </c>
      <c r="H133" s="12">
        <v>0</v>
      </c>
      <c r="I133" s="12">
        <v>0.03</v>
      </c>
      <c r="J133" s="12">
        <v>0</v>
      </c>
      <c r="K133" s="12">
        <v>0.05</v>
      </c>
      <c r="L133" s="12">
        <v>0</v>
      </c>
      <c r="M133" s="12">
        <v>0.03</v>
      </c>
      <c r="N133" s="12">
        <v>0</v>
      </c>
      <c r="O133" s="12">
        <v>0</v>
      </c>
      <c r="P133" s="12">
        <v>0</v>
      </c>
      <c r="Q133" s="12">
        <v>0.05</v>
      </c>
      <c r="R133" s="12">
        <v>0.01</v>
      </c>
      <c r="S133" s="12">
        <v>0.02</v>
      </c>
      <c r="T133" s="12">
        <v>0</v>
      </c>
      <c r="U133" s="12">
        <v>0.05</v>
      </c>
      <c r="V133" s="12">
        <v>0.01</v>
      </c>
      <c r="W133" s="12">
        <v>0.02</v>
      </c>
      <c r="X133" s="12">
        <v>0.02</v>
      </c>
      <c r="Y133" t="s">
        <v>329</v>
      </c>
      <c r="Z133" s="12">
        <v>0</v>
      </c>
      <c r="AA133" s="12">
        <v>0.02</v>
      </c>
      <c r="AB133" s="12">
        <v>0.02</v>
      </c>
      <c r="AC133" s="12">
        <v>0.03</v>
      </c>
      <c r="AD133" s="12">
        <v>0.02</v>
      </c>
      <c r="AE133" s="12">
        <v>0.03</v>
      </c>
      <c r="AF133" t="s">
        <v>329</v>
      </c>
      <c r="AG133" t="s">
        <v>289</v>
      </c>
      <c r="AH133" s="12">
        <v>0</v>
      </c>
      <c r="AI133" s="12">
        <v>0</v>
      </c>
      <c r="AJ133" t="s">
        <v>289</v>
      </c>
      <c r="AK133" t="s">
        <v>289</v>
      </c>
      <c r="AL133" s="12">
        <v>0</v>
      </c>
      <c r="AM133" s="12">
        <v>0</v>
      </c>
      <c r="AN133" s="12">
        <v>1</v>
      </c>
      <c r="AO133" s="12">
        <v>0</v>
      </c>
      <c r="AP133" s="12">
        <v>0</v>
      </c>
      <c r="AQ133" s="12">
        <v>0.04</v>
      </c>
      <c r="AR133" s="12">
        <v>0.01</v>
      </c>
      <c r="AS133" s="12">
        <v>0.03</v>
      </c>
      <c r="AT133" s="12">
        <v>0.02</v>
      </c>
      <c r="AU133" s="12">
        <v>0.02</v>
      </c>
      <c r="AV133" s="12">
        <v>0.04</v>
      </c>
      <c r="AW133" s="12">
        <v>0.02</v>
      </c>
      <c r="AX133" s="12">
        <v>0</v>
      </c>
      <c r="AY133" s="12">
        <v>0.02</v>
      </c>
      <c r="AZ133" s="12">
        <v>0.05</v>
      </c>
      <c r="BA133" s="12">
        <v>0.02</v>
      </c>
      <c r="BB133" s="12">
        <v>0</v>
      </c>
      <c r="BC133" s="12">
        <v>0</v>
      </c>
      <c r="BD133" s="12">
        <v>0.02</v>
      </c>
      <c r="BE133" s="12">
        <v>0</v>
      </c>
      <c r="BF133" s="12">
        <v>0.02</v>
      </c>
      <c r="BG133" s="12">
        <v>0</v>
      </c>
      <c r="BH133" s="12">
        <v>0</v>
      </c>
    </row>
    <row r="134" spans="1:60" x14ac:dyDescent="0.25">
      <c r="A134" s="1" t="s">
        <v>288</v>
      </c>
      <c r="B134" s="1"/>
      <c r="G134" t="s">
        <v>270</v>
      </c>
      <c r="K134" t="s">
        <v>269</v>
      </c>
      <c r="Y134" t="s">
        <v>269</v>
      </c>
      <c r="AF134" t="s">
        <v>269</v>
      </c>
    </row>
    <row r="135" spans="1:60" x14ac:dyDescent="0.25">
      <c r="A135" s="1" t="s">
        <v>286</v>
      </c>
      <c r="B135" s="1" t="s">
        <v>256</v>
      </c>
      <c r="C135">
        <v>1</v>
      </c>
      <c r="D135">
        <v>1</v>
      </c>
      <c r="E135">
        <v>0</v>
      </c>
      <c r="F135">
        <v>0</v>
      </c>
      <c r="G135">
        <v>0</v>
      </c>
      <c r="H135">
        <v>0</v>
      </c>
      <c r="I135">
        <v>1</v>
      </c>
      <c r="J135">
        <v>0</v>
      </c>
      <c r="K135">
        <v>0</v>
      </c>
      <c r="L135">
        <v>0</v>
      </c>
      <c r="M135">
        <v>1</v>
      </c>
      <c r="N135">
        <v>0</v>
      </c>
      <c r="O135">
        <v>0</v>
      </c>
      <c r="P135">
        <v>0</v>
      </c>
      <c r="Q135">
        <v>0</v>
      </c>
      <c r="R135">
        <v>0</v>
      </c>
      <c r="S135">
        <v>1</v>
      </c>
      <c r="T135">
        <v>0</v>
      </c>
      <c r="U135">
        <v>0</v>
      </c>
      <c r="V135">
        <v>0</v>
      </c>
      <c r="W135">
        <v>1</v>
      </c>
      <c r="X135">
        <v>0</v>
      </c>
      <c r="Y135">
        <v>0</v>
      </c>
      <c r="Z135">
        <v>1</v>
      </c>
      <c r="AA135">
        <v>0</v>
      </c>
      <c r="AB135">
        <v>0</v>
      </c>
      <c r="AC135">
        <v>1</v>
      </c>
      <c r="AD135">
        <v>0</v>
      </c>
      <c r="AE135">
        <v>0</v>
      </c>
      <c r="AF135">
        <v>1</v>
      </c>
      <c r="AG135">
        <v>0</v>
      </c>
      <c r="AH135">
        <v>0</v>
      </c>
      <c r="AI135">
        <v>0</v>
      </c>
      <c r="AJ135">
        <v>0</v>
      </c>
      <c r="AK135">
        <v>0</v>
      </c>
      <c r="AL135">
        <v>0</v>
      </c>
      <c r="AM135">
        <v>0</v>
      </c>
      <c r="AN135">
        <v>0</v>
      </c>
      <c r="AO135">
        <v>1</v>
      </c>
      <c r="AP135">
        <v>0</v>
      </c>
      <c r="AQ135">
        <v>1</v>
      </c>
      <c r="AR135">
        <v>0</v>
      </c>
      <c r="AS135">
        <v>1</v>
      </c>
      <c r="AT135">
        <v>0</v>
      </c>
      <c r="AU135">
        <v>1</v>
      </c>
      <c r="AV135">
        <v>0</v>
      </c>
      <c r="AW135">
        <v>1</v>
      </c>
      <c r="AX135">
        <v>0</v>
      </c>
      <c r="AY135">
        <v>1</v>
      </c>
      <c r="AZ135">
        <v>0</v>
      </c>
      <c r="BA135">
        <v>1</v>
      </c>
      <c r="BB135">
        <v>0</v>
      </c>
      <c r="BC135">
        <v>0</v>
      </c>
      <c r="BD135">
        <v>1</v>
      </c>
      <c r="BE135">
        <v>0</v>
      </c>
      <c r="BF135">
        <v>1</v>
      </c>
      <c r="BG135">
        <v>0</v>
      </c>
      <c r="BH135">
        <v>0</v>
      </c>
    </row>
    <row r="136" spans="1:60" x14ac:dyDescent="0.25">
      <c r="A136" s="1" t="s">
        <v>287</v>
      </c>
      <c r="B136" s="1"/>
      <c r="C136" t="s">
        <v>326</v>
      </c>
      <c r="D136" t="s">
        <v>326</v>
      </c>
      <c r="E136" s="12">
        <v>0</v>
      </c>
      <c r="F136" s="12">
        <v>0</v>
      </c>
      <c r="G136" s="12">
        <v>0</v>
      </c>
      <c r="H136" s="12">
        <v>0</v>
      </c>
      <c r="I136" t="s">
        <v>326</v>
      </c>
      <c r="J136" s="12">
        <v>0</v>
      </c>
      <c r="K136" s="12">
        <v>0</v>
      </c>
      <c r="L136" s="12">
        <v>0</v>
      </c>
      <c r="M136" t="s">
        <v>326</v>
      </c>
      <c r="N136" s="12">
        <v>0</v>
      </c>
      <c r="O136" s="12">
        <v>0</v>
      </c>
      <c r="P136" s="12">
        <v>0</v>
      </c>
      <c r="Q136" s="12">
        <v>0</v>
      </c>
      <c r="R136" s="12">
        <v>0</v>
      </c>
      <c r="S136" t="s">
        <v>326</v>
      </c>
      <c r="T136" s="12">
        <v>0</v>
      </c>
      <c r="U136" s="12">
        <v>0</v>
      </c>
      <c r="V136" s="12">
        <v>0</v>
      </c>
      <c r="W136" t="s">
        <v>326</v>
      </c>
      <c r="X136" s="12">
        <v>0</v>
      </c>
      <c r="Y136" s="12">
        <v>0</v>
      </c>
      <c r="Z136" s="12">
        <v>0.01</v>
      </c>
      <c r="AA136" s="12">
        <v>0</v>
      </c>
      <c r="AB136" s="12">
        <v>0</v>
      </c>
      <c r="AC136" s="12">
        <v>0.01</v>
      </c>
      <c r="AD136" s="12">
        <v>0</v>
      </c>
      <c r="AE136" s="12">
        <v>0</v>
      </c>
      <c r="AF136" t="s">
        <v>326</v>
      </c>
      <c r="AG136" s="12">
        <v>0</v>
      </c>
      <c r="AH136" s="12">
        <v>0</v>
      </c>
      <c r="AI136" s="12">
        <v>0</v>
      </c>
      <c r="AJ136" s="12">
        <v>0</v>
      </c>
      <c r="AK136" s="12">
        <v>0</v>
      </c>
      <c r="AL136" s="12">
        <v>0</v>
      </c>
      <c r="AM136" s="12">
        <v>0</v>
      </c>
      <c r="AN136" s="12">
        <v>0</v>
      </c>
      <c r="AO136" s="12">
        <v>1</v>
      </c>
      <c r="AP136" s="12">
        <v>0</v>
      </c>
      <c r="AQ136" s="12">
        <v>0.01</v>
      </c>
      <c r="AR136" s="12">
        <v>0</v>
      </c>
      <c r="AS136" s="12">
        <v>0.01</v>
      </c>
      <c r="AT136" s="12">
        <v>0</v>
      </c>
      <c r="AU136" t="s">
        <v>326</v>
      </c>
      <c r="AV136" s="12">
        <v>0</v>
      </c>
      <c r="AW136" t="s">
        <v>326</v>
      </c>
      <c r="AX136" s="12">
        <v>0</v>
      </c>
      <c r="AY136" t="s">
        <v>326</v>
      </c>
      <c r="AZ136" s="12">
        <v>0</v>
      </c>
      <c r="BA136" t="s">
        <v>326</v>
      </c>
      <c r="BB136" s="12">
        <v>0</v>
      </c>
      <c r="BC136" s="12">
        <v>0</v>
      </c>
      <c r="BD136" t="s">
        <v>326</v>
      </c>
      <c r="BE136" s="12">
        <v>0</v>
      </c>
      <c r="BF136" t="s">
        <v>326</v>
      </c>
      <c r="BG136" s="12">
        <v>0</v>
      </c>
      <c r="BH136" s="12">
        <v>0</v>
      </c>
    </row>
    <row r="137" spans="1:60" x14ac:dyDescent="0.25">
      <c r="A137" s="1" t="s">
        <v>288</v>
      </c>
      <c r="B137" s="1"/>
    </row>
    <row r="138" spans="1:60" x14ac:dyDescent="0.25">
      <c r="A138" s="1" t="s">
        <v>286</v>
      </c>
      <c r="B138" s="1" t="s">
        <v>257</v>
      </c>
      <c r="C138">
        <v>3</v>
      </c>
      <c r="D138">
        <v>3</v>
      </c>
      <c r="E138">
        <v>0</v>
      </c>
      <c r="F138">
        <v>0</v>
      </c>
      <c r="G138">
        <v>0</v>
      </c>
      <c r="H138">
        <v>0</v>
      </c>
      <c r="I138">
        <v>3</v>
      </c>
      <c r="J138">
        <v>0</v>
      </c>
      <c r="K138">
        <v>0</v>
      </c>
      <c r="L138">
        <v>0</v>
      </c>
      <c r="M138">
        <v>3</v>
      </c>
      <c r="N138">
        <v>0</v>
      </c>
      <c r="O138">
        <v>0</v>
      </c>
      <c r="P138">
        <v>0</v>
      </c>
      <c r="Q138">
        <v>0</v>
      </c>
      <c r="R138">
        <v>0</v>
      </c>
      <c r="S138">
        <v>3</v>
      </c>
      <c r="T138">
        <v>0</v>
      </c>
      <c r="U138">
        <v>0</v>
      </c>
      <c r="V138">
        <v>0</v>
      </c>
      <c r="W138">
        <v>3</v>
      </c>
      <c r="X138">
        <v>0</v>
      </c>
      <c r="Y138">
        <v>1</v>
      </c>
      <c r="Z138">
        <v>2</v>
      </c>
      <c r="AA138">
        <v>0</v>
      </c>
      <c r="AB138">
        <v>1</v>
      </c>
      <c r="AC138">
        <v>0</v>
      </c>
      <c r="AD138">
        <v>2</v>
      </c>
      <c r="AE138">
        <v>0</v>
      </c>
      <c r="AF138">
        <v>1</v>
      </c>
      <c r="AG138">
        <v>0</v>
      </c>
      <c r="AH138">
        <v>2</v>
      </c>
      <c r="AI138">
        <v>0</v>
      </c>
      <c r="AJ138">
        <v>0</v>
      </c>
      <c r="AK138">
        <v>0</v>
      </c>
      <c r="AL138">
        <v>0</v>
      </c>
      <c r="AM138">
        <v>0</v>
      </c>
      <c r="AN138">
        <v>0</v>
      </c>
      <c r="AO138">
        <v>0</v>
      </c>
      <c r="AP138">
        <v>3</v>
      </c>
      <c r="AQ138">
        <v>1</v>
      </c>
      <c r="AR138">
        <v>2</v>
      </c>
      <c r="AS138">
        <v>2</v>
      </c>
      <c r="AT138">
        <v>1</v>
      </c>
      <c r="AU138">
        <v>3</v>
      </c>
      <c r="AV138">
        <v>0</v>
      </c>
      <c r="AW138">
        <v>3</v>
      </c>
      <c r="AX138">
        <v>0</v>
      </c>
      <c r="AY138">
        <v>3</v>
      </c>
      <c r="AZ138">
        <v>0</v>
      </c>
      <c r="BA138">
        <v>2</v>
      </c>
      <c r="BB138">
        <v>0</v>
      </c>
      <c r="BC138">
        <v>1</v>
      </c>
      <c r="BD138">
        <v>3</v>
      </c>
      <c r="BE138">
        <v>0</v>
      </c>
      <c r="BF138">
        <v>2</v>
      </c>
      <c r="BG138">
        <v>1</v>
      </c>
      <c r="BH138">
        <v>0</v>
      </c>
    </row>
    <row r="139" spans="1:60" x14ac:dyDescent="0.25">
      <c r="A139" s="1" t="s">
        <v>287</v>
      </c>
      <c r="B139" s="1"/>
      <c r="C139" s="12">
        <v>0.01</v>
      </c>
      <c r="D139" s="12">
        <v>0.01</v>
      </c>
      <c r="E139" s="12">
        <v>0</v>
      </c>
      <c r="F139" s="12">
        <v>0</v>
      </c>
      <c r="G139" s="12">
        <v>0</v>
      </c>
      <c r="H139" s="12">
        <v>0</v>
      </c>
      <c r="I139" s="12">
        <v>0.01</v>
      </c>
      <c r="J139" s="12">
        <v>0</v>
      </c>
      <c r="K139" s="12">
        <v>0</v>
      </c>
      <c r="L139" s="12">
        <v>0</v>
      </c>
      <c r="M139" s="12">
        <v>0.01</v>
      </c>
      <c r="N139" s="12">
        <v>0</v>
      </c>
      <c r="O139" s="12">
        <v>0</v>
      </c>
      <c r="P139" s="12">
        <v>0</v>
      </c>
      <c r="Q139" s="12">
        <v>0</v>
      </c>
      <c r="R139" s="12">
        <v>0</v>
      </c>
      <c r="S139" s="12">
        <v>0.01</v>
      </c>
      <c r="T139" s="12">
        <v>0</v>
      </c>
      <c r="U139" s="12">
        <v>0</v>
      </c>
      <c r="V139" s="12">
        <v>0</v>
      </c>
      <c r="W139" s="12">
        <v>0.01</v>
      </c>
      <c r="X139" s="12">
        <v>0</v>
      </c>
      <c r="Y139" s="12">
        <v>0.01</v>
      </c>
      <c r="Z139" s="12">
        <v>0.02</v>
      </c>
      <c r="AA139" s="12">
        <v>0</v>
      </c>
      <c r="AB139" s="12">
        <v>0.01</v>
      </c>
      <c r="AC139" s="12">
        <v>0</v>
      </c>
      <c r="AD139" s="12">
        <v>0.01</v>
      </c>
      <c r="AE139" s="12">
        <v>0</v>
      </c>
      <c r="AF139" t="s">
        <v>326</v>
      </c>
      <c r="AG139" s="12">
        <v>0</v>
      </c>
      <c r="AH139" t="s">
        <v>329</v>
      </c>
      <c r="AI139" s="12">
        <v>0</v>
      </c>
      <c r="AJ139" s="12">
        <v>0</v>
      </c>
      <c r="AK139" s="12">
        <v>0</v>
      </c>
      <c r="AL139" s="12">
        <v>0</v>
      </c>
      <c r="AM139" s="12">
        <v>0</v>
      </c>
      <c r="AN139" s="12">
        <v>0</v>
      </c>
      <c r="AO139" s="12">
        <v>0</v>
      </c>
      <c r="AP139" s="12">
        <v>1</v>
      </c>
      <c r="AQ139" s="12">
        <v>0.01</v>
      </c>
      <c r="AR139" s="12">
        <v>0.01</v>
      </c>
      <c r="AS139" s="12">
        <v>0.01</v>
      </c>
      <c r="AT139" t="s">
        <v>326</v>
      </c>
      <c r="AU139" s="12">
        <v>0.01</v>
      </c>
      <c r="AV139" s="12">
        <v>0</v>
      </c>
      <c r="AW139" s="12">
        <v>0.01</v>
      </c>
      <c r="AX139" s="12">
        <v>0</v>
      </c>
      <c r="AY139" s="12">
        <v>0.01</v>
      </c>
      <c r="AZ139" s="12">
        <v>0</v>
      </c>
      <c r="BA139" s="12">
        <v>0.01</v>
      </c>
      <c r="BB139" s="12">
        <v>0</v>
      </c>
      <c r="BC139" s="12">
        <v>0.14000000000000001</v>
      </c>
      <c r="BD139" s="12">
        <v>0.01</v>
      </c>
      <c r="BE139" s="12">
        <v>0</v>
      </c>
      <c r="BF139" s="12">
        <v>0.01</v>
      </c>
      <c r="BG139" s="12">
        <v>0.03</v>
      </c>
      <c r="BH139" s="12">
        <v>0</v>
      </c>
    </row>
    <row r="140" spans="1:60" x14ac:dyDescent="0.25">
      <c r="A140" s="1" t="s">
        <v>288</v>
      </c>
      <c r="B140" s="1"/>
      <c r="AH140" t="s">
        <v>325</v>
      </c>
    </row>
    <row r="141" spans="1:60" ht="13" x14ac:dyDescent="0.3">
      <c r="A141" s="1" t="s">
        <v>285</v>
      </c>
      <c r="B141" s="4" t="s">
        <v>222</v>
      </c>
    </row>
    <row r="142" spans="1:60" x14ac:dyDescent="0.25">
      <c r="A142" s="1" t="s">
        <v>286</v>
      </c>
      <c r="B142" s="1" t="s">
        <v>258</v>
      </c>
      <c r="C142">
        <v>170</v>
      </c>
      <c r="D142">
        <v>170</v>
      </c>
      <c r="E142">
        <v>3</v>
      </c>
      <c r="F142">
        <v>1</v>
      </c>
      <c r="G142">
        <v>5</v>
      </c>
      <c r="H142">
        <v>23</v>
      </c>
      <c r="I142">
        <v>138</v>
      </c>
      <c r="J142">
        <v>4</v>
      </c>
      <c r="K142">
        <v>5</v>
      </c>
      <c r="L142">
        <v>23</v>
      </c>
      <c r="M142">
        <v>138</v>
      </c>
      <c r="N142">
        <v>1</v>
      </c>
      <c r="O142">
        <v>2</v>
      </c>
      <c r="P142">
        <v>2</v>
      </c>
      <c r="Q142">
        <v>6</v>
      </c>
      <c r="R142">
        <v>19</v>
      </c>
      <c r="S142">
        <v>133</v>
      </c>
      <c r="T142">
        <v>5</v>
      </c>
      <c r="U142">
        <v>6</v>
      </c>
      <c r="V142">
        <v>19</v>
      </c>
      <c r="W142">
        <v>133</v>
      </c>
      <c r="X142">
        <v>24</v>
      </c>
      <c r="Y142">
        <v>71</v>
      </c>
      <c r="Z142">
        <v>55</v>
      </c>
      <c r="AA142">
        <v>20</v>
      </c>
      <c r="AB142">
        <v>42</v>
      </c>
      <c r="AC142">
        <v>70</v>
      </c>
      <c r="AD142">
        <v>57</v>
      </c>
      <c r="AE142">
        <v>9</v>
      </c>
      <c r="AF142">
        <v>136</v>
      </c>
      <c r="AG142">
        <v>3</v>
      </c>
      <c r="AH142">
        <v>21</v>
      </c>
      <c r="AI142">
        <v>4</v>
      </c>
      <c r="AJ142">
        <v>40</v>
      </c>
      <c r="AK142">
        <v>57</v>
      </c>
      <c r="AL142">
        <v>43</v>
      </c>
      <c r="AM142">
        <v>16</v>
      </c>
      <c r="AN142">
        <v>6</v>
      </c>
      <c r="AO142">
        <v>1</v>
      </c>
      <c r="AP142">
        <v>1</v>
      </c>
      <c r="AQ142">
        <v>170</v>
      </c>
      <c r="AR142">
        <v>0</v>
      </c>
      <c r="AS142">
        <v>104</v>
      </c>
      <c r="AT142">
        <v>65</v>
      </c>
      <c r="AU142">
        <v>157</v>
      </c>
      <c r="AV142">
        <v>11</v>
      </c>
      <c r="AW142">
        <v>165</v>
      </c>
      <c r="AX142">
        <v>4</v>
      </c>
      <c r="AY142">
        <v>152</v>
      </c>
      <c r="AZ142">
        <v>11</v>
      </c>
      <c r="BA142">
        <v>164</v>
      </c>
      <c r="BB142">
        <v>2</v>
      </c>
      <c r="BC142">
        <v>0</v>
      </c>
      <c r="BD142">
        <v>162</v>
      </c>
      <c r="BE142">
        <v>3</v>
      </c>
      <c r="BF142">
        <v>161</v>
      </c>
      <c r="BG142">
        <v>4</v>
      </c>
      <c r="BH142">
        <v>1</v>
      </c>
    </row>
    <row r="143" spans="1:60" x14ac:dyDescent="0.25">
      <c r="A143" s="1" t="s">
        <v>287</v>
      </c>
      <c r="B143" s="1"/>
      <c r="C143" s="12">
        <v>0.38</v>
      </c>
      <c r="D143" s="12">
        <v>0.38</v>
      </c>
      <c r="E143" s="12">
        <v>0.34</v>
      </c>
      <c r="F143" s="12">
        <v>0.17</v>
      </c>
      <c r="G143" t="s">
        <v>310</v>
      </c>
      <c r="H143" s="12">
        <v>0.28000000000000003</v>
      </c>
      <c r="I143" t="s">
        <v>330</v>
      </c>
      <c r="J143" s="12">
        <v>0.26</v>
      </c>
      <c r="K143" t="s">
        <v>310</v>
      </c>
      <c r="L143" s="12">
        <v>0.28000000000000003</v>
      </c>
      <c r="M143" t="s">
        <v>330</v>
      </c>
      <c r="N143" s="12">
        <v>1</v>
      </c>
      <c r="O143" s="12">
        <v>0.24</v>
      </c>
      <c r="P143" s="12">
        <v>0.28000000000000003</v>
      </c>
      <c r="Q143" t="s">
        <v>301</v>
      </c>
      <c r="R143" t="s">
        <v>351</v>
      </c>
      <c r="S143" t="s">
        <v>330</v>
      </c>
      <c r="T143" s="12">
        <v>0.32</v>
      </c>
      <c r="U143" t="s">
        <v>301</v>
      </c>
      <c r="V143" t="s">
        <v>351</v>
      </c>
      <c r="W143" t="s">
        <v>330</v>
      </c>
      <c r="X143" s="12">
        <v>0.28999999999999998</v>
      </c>
      <c r="Y143" s="12">
        <v>0.38</v>
      </c>
      <c r="Z143" t="s">
        <v>363</v>
      </c>
      <c r="AA143" s="12">
        <v>0.33</v>
      </c>
      <c r="AB143" s="12">
        <v>0.37</v>
      </c>
      <c r="AC143" t="s">
        <v>357</v>
      </c>
      <c r="AD143" t="s">
        <v>341</v>
      </c>
      <c r="AE143" s="12">
        <v>0.28999999999999998</v>
      </c>
      <c r="AF143" t="s">
        <v>369</v>
      </c>
      <c r="AG143" t="s">
        <v>327</v>
      </c>
      <c r="AH143" s="12">
        <v>0.39</v>
      </c>
      <c r="AI143" s="12">
        <v>0.16</v>
      </c>
      <c r="AJ143" t="s">
        <v>333</v>
      </c>
      <c r="AK143" s="12">
        <v>0.43</v>
      </c>
      <c r="AL143" t="s">
        <v>370</v>
      </c>
      <c r="AM143" s="12">
        <v>0.83</v>
      </c>
      <c r="AN143" s="12">
        <v>0.6</v>
      </c>
      <c r="AO143" s="12">
        <v>1</v>
      </c>
      <c r="AP143" s="12">
        <v>0.34</v>
      </c>
      <c r="AQ143" t="s">
        <v>295</v>
      </c>
      <c r="AR143" t="s">
        <v>289</v>
      </c>
      <c r="AS143" t="s">
        <v>361</v>
      </c>
      <c r="AT143" t="s">
        <v>367</v>
      </c>
      <c r="AU143" s="12">
        <v>0.37</v>
      </c>
      <c r="AV143" s="12">
        <v>0.44</v>
      </c>
      <c r="AW143" s="12">
        <v>0.37</v>
      </c>
      <c r="AX143" s="12">
        <v>0.57999999999999996</v>
      </c>
      <c r="AY143" t="s">
        <v>371</v>
      </c>
      <c r="AZ143" t="s">
        <v>314</v>
      </c>
      <c r="BA143" t="s">
        <v>371</v>
      </c>
      <c r="BB143" s="12">
        <v>0.09</v>
      </c>
      <c r="BC143" s="12">
        <v>0</v>
      </c>
      <c r="BD143" s="12">
        <v>0.38</v>
      </c>
      <c r="BE143" s="12">
        <v>0.34</v>
      </c>
      <c r="BF143" t="s">
        <v>371</v>
      </c>
      <c r="BG143" t="s">
        <v>297</v>
      </c>
      <c r="BH143" s="12">
        <v>0.21</v>
      </c>
    </row>
    <row r="144" spans="1:60" x14ac:dyDescent="0.25">
      <c r="A144" s="1" t="s">
        <v>288</v>
      </c>
      <c r="B144" s="1"/>
      <c r="I144" t="s">
        <v>303</v>
      </c>
      <c r="M144" t="s">
        <v>325</v>
      </c>
      <c r="S144" t="s">
        <v>302</v>
      </c>
      <c r="W144" t="s">
        <v>325</v>
      </c>
      <c r="Z144" t="s">
        <v>275</v>
      </c>
      <c r="AC144" t="s">
        <v>269</v>
      </c>
      <c r="AE144" t="s">
        <v>269</v>
      </c>
      <c r="AF144" t="s">
        <v>344</v>
      </c>
      <c r="AH144" t="s">
        <v>269</v>
      </c>
      <c r="AK144" t="s">
        <v>272</v>
      </c>
      <c r="AL144" t="s">
        <v>325</v>
      </c>
      <c r="AQ144" t="s">
        <v>272</v>
      </c>
      <c r="AS144" t="s">
        <v>272</v>
      </c>
      <c r="AY144" t="s">
        <v>272</v>
      </c>
      <c r="BF144" t="s">
        <v>272</v>
      </c>
    </row>
    <row r="145" spans="1:60" x14ac:dyDescent="0.25">
      <c r="A145" s="1" t="s">
        <v>286</v>
      </c>
      <c r="B145" s="1" t="s">
        <v>259</v>
      </c>
      <c r="C145">
        <v>277</v>
      </c>
      <c r="D145">
        <v>277</v>
      </c>
      <c r="E145">
        <v>5</v>
      </c>
      <c r="F145">
        <v>6</v>
      </c>
      <c r="G145">
        <v>27</v>
      </c>
      <c r="H145">
        <v>56</v>
      </c>
      <c r="I145">
        <v>183</v>
      </c>
      <c r="J145">
        <v>11</v>
      </c>
      <c r="K145">
        <v>27</v>
      </c>
      <c r="L145">
        <v>56</v>
      </c>
      <c r="M145">
        <v>183</v>
      </c>
      <c r="N145">
        <v>0</v>
      </c>
      <c r="O145">
        <v>5</v>
      </c>
      <c r="P145">
        <v>5</v>
      </c>
      <c r="Q145">
        <v>28</v>
      </c>
      <c r="R145">
        <v>54</v>
      </c>
      <c r="S145">
        <v>180</v>
      </c>
      <c r="T145">
        <v>11</v>
      </c>
      <c r="U145">
        <v>28</v>
      </c>
      <c r="V145">
        <v>54</v>
      </c>
      <c r="W145">
        <v>180</v>
      </c>
      <c r="X145">
        <v>58</v>
      </c>
      <c r="Y145">
        <v>117</v>
      </c>
      <c r="Z145">
        <v>62</v>
      </c>
      <c r="AA145">
        <v>39</v>
      </c>
      <c r="AB145">
        <v>70</v>
      </c>
      <c r="AC145">
        <v>86</v>
      </c>
      <c r="AD145">
        <v>121</v>
      </c>
      <c r="AE145">
        <v>22</v>
      </c>
      <c r="AF145">
        <v>97</v>
      </c>
      <c r="AG145">
        <v>126</v>
      </c>
      <c r="AH145">
        <v>32</v>
      </c>
      <c r="AI145">
        <v>21</v>
      </c>
      <c r="AJ145">
        <v>155</v>
      </c>
      <c r="AK145">
        <v>73</v>
      </c>
      <c r="AL145">
        <v>18</v>
      </c>
      <c r="AM145">
        <v>3</v>
      </c>
      <c r="AN145">
        <v>4</v>
      </c>
      <c r="AO145">
        <v>0</v>
      </c>
      <c r="AP145">
        <v>2</v>
      </c>
      <c r="AQ145">
        <v>0</v>
      </c>
      <c r="AR145">
        <v>277</v>
      </c>
      <c r="AS145">
        <v>66</v>
      </c>
      <c r="AT145">
        <v>208</v>
      </c>
      <c r="AU145">
        <v>261</v>
      </c>
      <c r="AV145">
        <v>14</v>
      </c>
      <c r="AW145">
        <v>274</v>
      </c>
      <c r="AX145">
        <v>3</v>
      </c>
      <c r="AY145">
        <v>222</v>
      </c>
      <c r="AZ145">
        <v>46</v>
      </c>
      <c r="BA145">
        <v>246</v>
      </c>
      <c r="BB145">
        <v>19</v>
      </c>
      <c r="BC145">
        <v>8</v>
      </c>
      <c r="BD145">
        <v>267</v>
      </c>
      <c r="BE145">
        <v>6</v>
      </c>
      <c r="BF145">
        <v>237</v>
      </c>
      <c r="BG145">
        <v>29</v>
      </c>
      <c r="BH145">
        <v>3</v>
      </c>
    </row>
    <row r="146" spans="1:60" x14ac:dyDescent="0.25">
      <c r="A146" s="1" t="s">
        <v>287</v>
      </c>
      <c r="B146" s="1"/>
      <c r="C146" s="12">
        <v>0.61</v>
      </c>
      <c r="D146" s="12">
        <v>0.61</v>
      </c>
      <c r="E146" s="12">
        <v>0.66</v>
      </c>
      <c r="F146" s="12">
        <v>0.83</v>
      </c>
      <c r="G146" t="s">
        <v>317</v>
      </c>
      <c r="H146" s="12">
        <v>0.69</v>
      </c>
      <c r="I146" t="s">
        <v>372</v>
      </c>
      <c r="J146" s="12">
        <v>0.74</v>
      </c>
      <c r="K146" t="s">
        <v>317</v>
      </c>
      <c r="L146" s="12">
        <v>0.69</v>
      </c>
      <c r="M146" t="s">
        <v>372</v>
      </c>
      <c r="N146" s="12">
        <v>0</v>
      </c>
      <c r="O146" s="12">
        <v>0.76</v>
      </c>
      <c r="P146" s="12">
        <v>0.72</v>
      </c>
      <c r="Q146" t="s">
        <v>373</v>
      </c>
      <c r="R146" t="s">
        <v>338</v>
      </c>
      <c r="S146" t="s">
        <v>372</v>
      </c>
      <c r="T146" s="12">
        <v>0.68</v>
      </c>
      <c r="U146" t="s">
        <v>373</v>
      </c>
      <c r="V146" t="s">
        <v>338</v>
      </c>
      <c r="W146" t="s">
        <v>372</v>
      </c>
      <c r="X146" s="12">
        <v>0.7</v>
      </c>
      <c r="Y146" s="12">
        <v>0.62</v>
      </c>
      <c r="Z146" t="s">
        <v>374</v>
      </c>
      <c r="AA146" s="12">
        <v>0.67</v>
      </c>
      <c r="AB146" s="12">
        <v>0.62</v>
      </c>
      <c r="AC146" t="s">
        <v>362</v>
      </c>
      <c r="AD146" t="s">
        <v>375</v>
      </c>
      <c r="AE146" s="12">
        <v>0.71</v>
      </c>
      <c r="AF146" t="s">
        <v>353</v>
      </c>
      <c r="AG146" t="s">
        <v>376</v>
      </c>
      <c r="AH146" s="12">
        <v>0.59</v>
      </c>
      <c r="AI146" s="12">
        <v>0.84</v>
      </c>
      <c r="AJ146" t="s">
        <v>328</v>
      </c>
      <c r="AK146" s="12">
        <v>0.55000000000000004</v>
      </c>
      <c r="AL146" t="s">
        <v>348</v>
      </c>
      <c r="AM146" s="12">
        <v>0.17</v>
      </c>
      <c r="AN146" s="12">
        <v>0.4</v>
      </c>
      <c r="AO146" s="12">
        <v>0</v>
      </c>
      <c r="AP146" s="12">
        <v>0.66</v>
      </c>
      <c r="AQ146" t="s">
        <v>289</v>
      </c>
      <c r="AR146" t="s">
        <v>295</v>
      </c>
      <c r="AS146" t="s">
        <v>377</v>
      </c>
      <c r="AT146" t="s">
        <v>296</v>
      </c>
      <c r="AU146" s="12">
        <v>0.62</v>
      </c>
      <c r="AV146" s="12">
        <v>0.56000000000000005</v>
      </c>
      <c r="AW146" s="12">
        <v>0.62</v>
      </c>
      <c r="AX146" s="12">
        <v>0.42</v>
      </c>
      <c r="AY146" t="s">
        <v>378</v>
      </c>
      <c r="AZ146" t="s">
        <v>317</v>
      </c>
      <c r="BA146" t="s">
        <v>378</v>
      </c>
      <c r="BB146" s="12">
        <v>0.91</v>
      </c>
      <c r="BC146" s="12">
        <v>1</v>
      </c>
      <c r="BD146" s="12">
        <v>0.62</v>
      </c>
      <c r="BE146" s="12">
        <v>0.66</v>
      </c>
      <c r="BF146" t="s">
        <v>378</v>
      </c>
      <c r="BG146" t="s">
        <v>379</v>
      </c>
      <c r="BH146" s="12">
        <v>0.79</v>
      </c>
    </row>
    <row r="147" spans="1:60" x14ac:dyDescent="0.25">
      <c r="A147" s="1" t="s">
        <v>288</v>
      </c>
      <c r="B147" s="1"/>
      <c r="G147" t="s">
        <v>271</v>
      </c>
      <c r="H147" t="s">
        <v>271</v>
      </c>
      <c r="K147" t="s">
        <v>270</v>
      </c>
      <c r="L147" t="s">
        <v>270</v>
      </c>
      <c r="Q147" t="s">
        <v>274</v>
      </c>
      <c r="R147" t="s">
        <v>274</v>
      </c>
      <c r="U147" t="s">
        <v>270</v>
      </c>
      <c r="V147" t="s">
        <v>270</v>
      </c>
      <c r="X147" t="s">
        <v>269</v>
      </c>
      <c r="AD147" t="s">
        <v>272</v>
      </c>
      <c r="AE147" t="s">
        <v>272</v>
      </c>
      <c r="AG147" t="s">
        <v>347</v>
      </c>
      <c r="AH147" t="s">
        <v>272</v>
      </c>
      <c r="AJ147" t="s">
        <v>303</v>
      </c>
      <c r="AK147" t="s">
        <v>270</v>
      </c>
      <c r="AR147" t="s">
        <v>275</v>
      </c>
      <c r="AT147" t="s">
        <v>275</v>
      </c>
      <c r="AZ147" t="s">
        <v>275</v>
      </c>
      <c r="BG147" t="s">
        <v>275</v>
      </c>
    </row>
    <row r="148" spans="1:60" ht="13" x14ac:dyDescent="0.3">
      <c r="A148" s="1" t="s">
        <v>285</v>
      </c>
      <c r="B148" s="4" t="s">
        <v>223</v>
      </c>
    </row>
    <row r="149" spans="1:60" x14ac:dyDescent="0.25">
      <c r="A149" s="1" t="s">
        <v>286</v>
      </c>
      <c r="B149" s="1" t="s">
        <v>258</v>
      </c>
      <c r="C149">
        <v>172</v>
      </c>
      <c r="D149">
        <v>172</v>
      </c>
      <c r="E149">
        <v>3</v>
      </c>
      <c r="F149">
        <v>4</v>
      </c>
      <c r="G149">
        <v>15</v>
      </c>
      <c r="H149">
        <v>22</v>
      </c>
      <c r="I149">
        <v>129</v>
      </c>
      <c r="J149">
        <v>7</v>
      </c>
      <c r="K149">
        <v>15</v>
      </c>
      <c r="L149">
        <v>22</v>
      </c>
      <c r="M149">
        <v>129</v>
      </c>
      <c r="N149">
        <v>1</v>
      </c>
      <c r="O149">
        <v>3</v>
      </c>
      <c r="P149">
        <v>2</v>
      </c>
      <c r="Q149">
        <v>16</v>
      </c>
      <c r="R149">
        <v>19</v>
      </c>
      <c r="S149">
        <v>129</v>
      </c>
      <c r="T149">
        <v>6</v>
      </c>
      <c r="U149">
        <v>16</v>
      </c>
      <c r="V149">
        <v>19</v>
      </c>
      <c r="W149">
        <v>129</v>
      </c>
      <c r="X149">
        <v>25</v>
      </c>
      <c r="Y149">
        <v>71</v>
      </c>
      <c r="Z149">
        <v>49</v>
      </c>
      <c r="AA149">
        <v>27</v>
      </c>
      <c r="AB149">
        <v>30</v>
      </c>
      <c r="AC149">
        <v>73</v>
      </c>
      <c r="AD149">
        <v>68</v>
      </c>
      <c r="AE149">
        <v>11</v>
      </c>
      <c r="AF149">
        <v>113</v>
      </c>
      <c r="AG149">
        <v>31</v>
      </c>
      <c r="AH149">
        <v>17</v>
      </c>
      <c r="AI149">
        <v>5</v>
      </c>
      <c r="AJ149">
        <v>57</v>
      </c>
      <c r="AK149">
        <v>53</v>
      </c>
      <c r="AL149">
        <v>38</v>
      </c>
      <c r="AM149">
        <v>11</v>
      </c>
      <c r="AN149">
        <v>5</v>
      </c>
      <c r="AO149">
        <v>1</v>
      </c>
      <c r="AP149">
        <v>2</v>
      </c>
      <c r="AQ149">
        <v>104</v>
      </c>
      <c r="AR149">
        <v>66</v>
      </c>
      <c r="AS149">
        <v>172</v>
      </c>
      <c r="AT149">
        <v>0</v>
      </c>
      <c r="AU149">
        <v>154</v>
      </c>
      <c r="AV149">
        <v>16</v>
      </c>
      <c r="AW149">
        <v>171</v>
      </c>
      <c r="AX149">
        <v>1</v>
      </c>
      <c r="AY149">
        <v>148</v>
      </c>
      <c r="AZ149">
        <v>21</v>
      </c>
      <c r="BA149">
        <v>157</v>
      </c>
      <c r="BB149">
        <v>8</v>
      </c>
      <c r="BC149">
        <v>5</v>
      </c>
      <c r="BD149">
        <v>167</v>
      </c>
      <c r="BE149">
        <v>3</v>
      </c>
      <c r="BF149">
        <v>155</v>
      </c>
      <c r="BG149">
        <v>13</v>
      </c>
      <c r="BH149">
        <v>1</v>
      </c>
    </row>
    <row r="150" spans="1:60" x14ac:dyDescent="0.25">
      <c r="A150" s="1" t="s">
        <v>287</v>
      </c>
      <c r="B150" s="1"/>
      <c r="C150" s="12">
        <v>0.38</v>
      </c>
      <c r="D150" s="12">
        <v>0.38</v>
      </c>
      <c r="E150" s="12">
        <v>0.45</v>
      </c>
      <c r="F150" s="12">
        <v>0.52</v>
      </c>
      <c r="G150" s="12">
        <v>0.42</v>
      </c>
      <c r="H150" t="s">
        <v>364</v>
      </c>
      <c r="I150" s="12">
        <v>0.4</v>
      </c>
      <c r="J150" s="12">
        <v>0.48</v>
      </c>
      <c r="K150" s="12">
        <v>0.42</v>
      </c>
      <c r="L150" t="s">
        <v>364</v>
      </c>
      <c r="M150" s="12">
        <v>0.4</v>
      </c>
      <c r="N150" s="12">
        <v>1</v>
      </c>
      <c r="O150" s="12">
        <v>0.36</v>
      </c>
      <c r="P150" s="12">
        <v>0.28999999999999998</v>
      </c>
      <c r="Q150" s="12">
        <v>0.45</v>
      </c>
      <c r="R150" t="s">
        <v>380</v>
      </c>
      <c r="S150" s="12">
        <v>0.41</v>
      </c>
      <c r="T150" s="12">
        <v>0.38</v>
      </c>
      <c r="U150" s="12">
        <v>0.45</v>
      </c>
      <c r="V150" t="s">
        <v>380</v>
      </c>
      <c r="W150" s="12">
        <v>0.41</v>
      </c>
      <c r="X150" s="12">
        <v>0.3</v>
      </c>
      <c r="Y150" s="12">
        <v>0.37</v>
      </c>
      <c r="Z150" s="12">
        <v>0.41</v>
      </c>
      <c r="AA150" s="12">
        <v>0.47</v>
      </c>
      <c r="AB150" t="s">
        <v>364</v>
      </c>
      <c r="AC150" t="s">
        <v>363</v>
      </c>
      <c r="AD150" s="12">
        <v>0.38</v>
      </c>
      <c r="AE150" s="12">
        <v>0.35</v>
      </c>
      <c r="AF150" t="s">
        <v>381</v>
      </c>
      <c r="AG150" t="s">
        <v>367</v>
      </c>
      <c r="AH150" s="12">
        <v>0.32</v>
      </c>
      <c r="AI150" s="12">
        <v>0.2</v>
      </c>
      <c r="AJ150" t="s">
        <v>348</v>
      </c>
      <c r="AK150" s="12">
        <v>0.4</v>
      </c>
      <c r="AL150" t="s">
        <v>382</v>
      </c>
      <c r="AM150" s="12">
        <v>0.57999999999999996</v>
      </c>
      <c r="AN150" s="12">
        <v>0.5</v>
      </c>
      <c r="AO150" s="12">
        <v>1</v>
      </c>
      <c r="AP150" s="12">
        <v>0.66</v>
      </c>
      <c r="AQ150" t="s">
        <v>382</v>
      </c>
      <c r="AR150" t="s">
        <v>367</v>
      </c>
      <c r="AS150" t="s">
        <v>295</v>
      </c>
      <c r="AT150" t="s">
        <v>289</v>
      </c>
      <c r="AU150" s="12">
        <v>0.36</v>
      </c>
      <c r="AV150" s="12">
        <v>0.64</v>
      </c>
      <c r="AW150" s="12">
        <v>0.39</v>
      </c>
      <c r="AX150" s="12">
        <v>0.15</v>
      </c>
      <c r="AY150" s="12">
        <v>0.39</v>
      </c>
      <c r="AZ150" s="12">
        <v>0.36</v>
      </c>
      <c r="BA150" s="12">
        <v>0.38</v>
      </c>
      <c r="BB150" s="12">
        <v>0.39</v>
      </c>
      <c r="BC150" s="12">
        <v>0.62</v>
      </c>
      <c r="BD150" s="12">
        <v>0.39</v>
      </c>
      <c r="BE150" s="12">
        <v>0.33</v>
      </c>
      <c r="BF150" s="12">
        <v>0.39</v>
      </c>
      <c r="BG150" s="12">
        <v>0.4</v>
      </c>
      <c r="BH150" s="12">
        <v>0.25</v>
      </c>
    </row>
    <row r="151" spans="1:60" x14ac:dyDescent="0.25">
      <c r="A151" s="1" t="s">
        <v>288</v>
      </c>
      <c r="B151" s="1"/>
      <c r="I151" t="s">
        <v>270</v>
      </c>
      <c r="M151" t="s">
        <v>269</v>
      </c>
      <c r="Q151" t="s">
        <v>271</v>
      </c>
      <c r="S151" t="s">
        <v>271</v>
      </c>
      <c r="U151" t="s">
        <v>269</v>
      </c>
      <c r="W151" t="s">
        <v>269</v>
      </c>
      <c r="AA151" t="s">
        <v>275</v>
      </c>
      <c r="AC151" t="s">
        <v>275</v>
      </c>
      <c r="AF151" t="s">
        <v>303</v>
      </c>
      <c r="AK151" t="s">
        <v>272</v>
      </c>
      <c r="AL151" t="s">
        <v>325</v>
      </c>
      <c r="AQ151" t="s">
        <v>272</v>
      </c>
      <c r="AS151" t="s">
        <v>272</v>
      </c>
    </row>
    <row r="152" spans="1:60" x14ac:dyDescent="0.25">
      <c r="A152" s="1" t="s">
        <v>286</v>
      </c>
      <c r="B152" s="1" t="s">
        <v>259</v>
      </c>
      <c r="C152">
        <v>275</v>
      </c>
      <c r="D152">
        <v>275</v>
      </c>
      <c r="E152">
        <v>4</v>
      </c>
      <c r="F152">
        <v>3</v>
      </c>
      <c r="G152">
        <v>20</v>
      </c>
      <c r="H152">
        <v>58</v>
      </c>
      <c r="I152">
        <v>190</v>
      </c>
      <c r="J152">
        <v>7</v>
      </c>
      <c r="K152">
        <v>20</v>
      </c>
      <c r="L152">
        <v>58</v>
      </c>
      <c r="M152">
        <v>190</v>
      </c>
      <c r="N152">
        <v>0</v>
      </c>
      <c r="O152">
        <v>5</v>
      </c>
      <c r="P152">
        <v>5</v>
      </c>
      <c r="Q152">
        <v>20</v>
      </c>
      <c r="R152">
        <v>55</v>
      </c>
      <c r="S152">
        <v>182</v>
      </c>
      <c r="T152">
        <v>10</v>
      </c>
      <c r="U152">
        <v>20</v>
      </c>
      <c r="V152">
        <v>55</v>
      </c>
      <c r="W152">
        <v>182</v>
      </c>
      <c r="X152">
        <v>59</v>
      </c>
      <c r="Y152">
        <v>116</v>
      </c>
      <c r="Z152">
        <v>69</v>
      </c>
      <c r="AA152">
        <v>31</v>
      </c>
      <c r="AB152">
        <v>80</v>
      </c>
      <c r="AC152">
        <v>84</v>
      </c>
      <c r="AD152">
        <v>111</v>
      </c>
      <c r="AE152">
        <v>20</v>
      </c>
      <c r="AF152">
        <v>120</v>
      </c>
      <c r="AG152">
        <v>98</v>
      </c>
      <c r="AH152">
        <v>37</v>
      </c>
      <c r="AI152">
        <v>20</v>
      </c>
      <c r="AJ152">
        <v>140</v>
      </c>
      <c r="AK152">
        <v>77</v>
      </c>
      <c r="AL152">
        <v>23</v>
      </c>
      <c r="AM152">
        <v>8</v>
      </c>
      <c r="AN152">
        <v>5</v>
      </c>
      <c r="AO152">
        <v>0</v>
      </c>
      <c r="AP152">
        <v>1</v>
      </c>
      <c r="AQ152">
        <v>65</v>
      </c>
      <c r="AR152">
        <v>208</v>
      </c>
      <c r="AS152">
        <v>0</v>
      </c>
      <c r="AT152">
        <v>275</v>
      </c>
      <c r="AU152">
        <v>264</v>
      </c>
      <c r="AV152">
        <v>9</v>
      </c>
      <c r="AW152">
        <v>269</v>
      </c>
      <c r="AX152">
        <v>6</v>
      </c>
      <c r="AY152">
        <v>226</v>
      </c>
      <c r="AZ152">
        <v>38</v>
      </c>
      <c r="BA152">
        <v>253</v>
      </c>
      <c r="BB152">
        <v>13</v>
      </c>
      <c r="BC152">
        <v>3</v>
      </c>
      <c r="BD152">
        <v>263</v>
      </c>
      <c r="BE152">
        <v>6</v>
      </c>
      <c r="BF152">
        <v>243</v>
      </c>
      <c r="BG152">
        <v>20</v>
      </c>
      <c r="BH152">
        <v>3</v>
      </c>
    </row>
    <row r="153" spans="1:60" x14ac:dyDescent="0.25">
      <c r="A153" s="1" t="s">
        <v>287</v>
      </c>
      <c r="B153" s="1"/>
      <c r="C153" s="12">
        <v>0.61</v>
      </c>
      <c r="D153" s="12">
        <v>0.61</v>
      </c>
      <c r="E153" s="12">
        <v>0.55000000000000004</v>
      </c>
      <c r="F153" s="12">
        <v>0.48</v>
      </c>
      <c r="G153" s="12">
        <v>0.57999999999999996</v>
      </c>
      <c r="H153" t="s">
        <v>383</v>
      </c>
      <c r="I153" s="12">
        <v>0.59</v>
      </c>
      <c r="J153" s="12">
        <v>0.52</v>
      </c>
      <c r="K153" s="12">
        <v>0.57999999999999996</v>
      </c>
      <c r="L153" t="s">
        <v>383</v>
      </c>
      <c r="M153" s="12">
        <v>0.59</v>
      </c>
      <c r="N153" s="12">
        <v>0</v>
      </c>
      <c r="O153" s="12">
        <v>0.64</v>
      </c>
      <c r="P153" s="12">
        <v>0.71</v>
      </c>
      <c r="Q153" s="12">
        <v>0.55000000000000004</v>
      </c>
      <c r="R153" t="s">
        <v>323</v>
      </c>
      <c r="S153" s="12">
        <v>0.57999999999999996</v>
      </c>
      <c r="T153" s="12">
        <v>0.62</v>
      </c>
      <c r="U153" s="12">
        <v>0.55000000000000004</v>
      </c>
      <c r="V153" t="s">
        <v>323</v>
      </c>
      <c r="W153" s="12">
        <v>0.57999999999999996</v>
      </c>
      <c r="X153" t="s">
        <v>370</v>
      </c>
      <c r="Y153" s="12">
        <v>0.61</v>
      </c>
      <c r="Z153" s="12">
        <v>0.57999999999999996</v>
      </c>
      <c r="AA153" s="12">
        <v>0.53</v>
      </c>
      <c r="AB153" t="s">
        <v>383</v>
      </c>
      <c r="AC153" t="s">
        <v>384</v>
      </c>
      <c r="AD153" s="12">
        <v>0.62</v>
      </c>
      <c r="AE153" s="12">
        <v>0.65</v>
      </c>
      <c r="AF153" t="s">
        <v>352</v>
      </c>
      <c r="AG153" t="s">
        <v>296</v>
      </c>
      <c r="AH153" s="12">
        <v>0.68</v>
      </c>
      <c r="AI153" s="12">
        <v>0.8</v>
      </c>
      <c r="AJ153" t="s">
        <v>383</v>
      </c>
      <c r="AK153" s="12">
        <v>0.59</v>
      </c>
      <c r="AL153" t="s">
        <v>299</v>
      </c>
      <c r="AM153" s="12">
        <v>0.42</v>
      </c>
      <c r="AN153" s="12">
        <v>0.5</v>
      </c>
      <c r="AO153" s="12">
        <v>0</v>
      </c>
      <c r="AP153" s="12">
        <v>0.34</v>
      </c>
      <c r="AQ153" t="s">
        <v>377</v>
      </c>
      <c r="AR153" t="s">
        <v>385</v>
      </c>
      <c r="AS153" t="s">
        <v>289</v>
      </c>
      <c r="AT153" t="s">
        <v>295</v>
      </c>
      <c r="AU153" s="12">
        <v>0.63</v>
      </c>
      <c r="AV153" s="12">
        <v>0.36</v>
      </c>
      <c r="AW153" s="12">
        <v>0.61</v>
      </c>
      <c r="AX153" s="12">
        <v>0.85</v>
      </c>
      <c r="AY153" s="12">
        <v>0.6</v>
      </c>
      <c r="AZ153" s="12">
        <v>0.64</v>
      </c>
      <c r="BA153" s="12">
        <v>0.61</v>
      </c>
      <c r="BB153" s="12">
        <v>0.61</v>
      </c>
      <c r="BC153" s="12">
        <v>0.38</v>
      </c>
      <c r="BD153" s="12">
        <v>0.61</v>
      </c>
      <c r="BE153" s="12">
        <v>0.67</v>
      </c>
      <c r="BF153" s="12">
        <v>0.61</v>
      </c>
      <c r="BG153" s="12">
        <v>0.6</v>
      </c>
      <c r="BH153" s="12">
        <v>0.75</v>
      </c>
    </row>
    <row r="154" spans="1:60" x14ac:dyDescent="0.25">
      <c r="A154" s="1" t="s">
        <v>288</v>
      </c>
      <c r="B154" s="1"/>
      <c r="H154" t="s">
        <v>271</v>
      </c>
      <c r="L154" t="s">
        <v>270</v>
      </c>
      <c r="R154" t="s">
        <v>313</v>
      </c>
      <c r="V154" t="s">
        <v>312</v>
      </c>
      <c r="X154" t="s">
        <v>270</v>
      </c>
      <c r="AB154" t="s">
        <v>272</v>
      </c>
      <c r="AG154" t="s">
        <v>272</v>
      </c>
      <c r="AH154" t="s">
        <v>272</v>
      </c>
      <c r="AJ154" t="s">
        <v>303</v>
      </c>
      <c r="AK154" t="s">
        <v>270</v>
      </c>
      <c r="AR154" t="s">
        <v>275</v>
      </c>
      <c r="AT154" t="s">
        <v>275</v>
      </c>
    </row>
    <row r="155" spans="1:60" ht="13" x14ac:dyDescent="0.3">
      <c r="A155" s="1" t="s">
        <v>285</v>
      </c>
      <c r="B155" s="4" t="s">
        <v>224</v>
      </c>
    </row>
    <row r="156" spans="1:60" x14ac:dyDescent="0.25">
      <c r="A156" s="1" t="s">
        <v>286</v>
      </c>
      <c r="B156" s="1" t="s">
        <v>258</v>
      </c>
      <c r="C156">
        <v>421</v>
      </c>
      <c r="D156">
        <v>421</v>
      </c>
      <c r="E156">
        <v>7</v>
      </c>
      <c r="F156">
        <v>7</v>
      </c>
      <c r="G156">
        <v>30</v>
      </c>
      <c r="H156">
        <v>76</v>
      </c>
      <c r="I156">
        <v>302</v>
      </c>
      <c r="J156">
        <v>14</v>
      </c>
      <c r="K156">
        <v>30</v>
      </c>
      <c r="L156">
        <v>76</v>
      </c>
      <c r="M156">
        <v>302</v>
      </c>
      <c r="N156">
        <v>1</v>
      </c>
      <c r="O156">
        <v>6</v>
      </c>
      <c r="P156">
        <v>7</v>
      </c>
      <c r="Q156">
        <v>33</v>
      </c>
      <c r="R156">
        <v>69</v>
      </c>
      <c r="S156">
        <v>294</v>
      </c>
      <c r="T156">
        <v>14</v>
      </c>
      <c r="U156">
        <v>33</v>
      </c>
      <c r="V156">
        <v>69</v>
      </c>
      <c r="W156">
        <v>294</v>
      </c>
      <c r="X156">
        <v>78</v>
      </c>
      <c r="Y156">
        <v>177</v>
      </c>
      <c r="Z156">
        <v>111</v>
      </c>
      <c r="AA156">
        <v>55</v>
      </c>
      <c r="AB156">
        <v>105</v>
      </c>
      <c r="AC156">
        <v>148</v>
      </c>
      <c r="AD156">
        <v>168</v>
      </c>
      <c r="AE156">
        <v>30</v>
      </c>
      <c r="AF156">
        <v>221</v>
      </c>
      <c r="AG156">
        <v>122</v>
      </c>
      <c r="AH156">
        <v>48</v>
      </c>
      <c r="AI156">
        <v>21</v>
      </c>
      <c r="AJ156">
        <v>184</v>
      </c>
      <c r="AK156">
        <v>126</v>
      </c>
      <c r="AL156">
        <v>59</v>
      </c>
      <c r="AM156">
        <v>17</v>
      </c>
      <c r="AN156">
        <v>9</v>
      </c>
      <c r="AO156">
        <v>1</v>
      </c>
      <c r="AP156">
        <v>3</v>
      </c>
      <c r="AQ156">
        <v>157</v>
      </c>
      <c r="AR156">
        <v>261</v>
      </c>
      <c r="AS156">
        <v>154</v>
      </c>
      <c r="AT156">
        <v>264</v>
      </c>
      <c r="AU156">
        <v>421</v>
      </c>
      <c r="AV156">
        <v>0</v>
      </c>
      <c r="AW156">
        <v>414</v>
      </c>
      <c r="AX156">
        <v>7</v>
      </c>
      <c r="AY156">
        <v>353</v>
      </c>
      <c r="AZ156">
        <v>53</v>
      </c>
      <c r="BA156">
        <v>387</v>
      </c>
      <c r="BB156">
        <v>20</v>
      </c>
      <c r="BC156">
        <v>6</v>
      </c>
      <c r="BD156">
        <v>405</v>
      </c>
      <c r="BE156">
        <v>9</v>
      </c>
      <c r="BF156">
        <v>375</v>
      </c>
      <c r="BG156">
        <v>31</v>
      </c>
      <c r="BH156">
        <v>4</v>
      </c>
    </row>
    <row r="157" spans="1:60" x14ac:dyDescent="0.25">
      <c r="A157" s="1" t="s">
        <v>287</v>
      </c>
      <c r="B157" s="1"/>
      <c r="C157" s="12">
        <v>0.94</v>
      </c>
      <c r="D157" s="12">
        <v>0.94</v>
      </c>
      <c r="E157" s="12">
        <v>0.89</v>
      </c>
      <c r="F157" s="12">
        <v>1</v>
      </c>
      <c r="G157" s="12">
        <v>0.86</v>
      </c>
      <c r="H157" s="12">
        <v>0.94</v>
      </c>
      <c r="I157" s="12">
        <v>0.94</v>
      </c>
      <c r="J157" s="12">
        <v>0.94</v>
      </c>
      <c r="K157" s="12">
        <v>0.86</v>
      </c>
      <c r="L157" s="12">
        <v>0.94</v>
      </c>
      <c r="M157" s="12">
        <v>0.94</v>
      </c>
      <c r="N157" s="12">
        <v>1</v>
      </c>
      <c r="O157" s="12">
        <v>0.77</v>
      </c>
      <c r="P157" s="12">
        <v>1</v>
      </c>
      <c r="Q157" s="12">
        <v>0.92</v>
      </c>
      <c r="R157" s="12">
        <v>0.92</v>
      </c>
      <c r="S157" s="12">
        <v>0.94</v>
      </c>
      <c r="T157" s="12">
        <v>0.89</v>
      </c>
      <c r="U157" s="12">
        <v>0.92</v>
      </c>
      <c r="V157" s="12">
        <v>0.92</v>
      </c>
      <c r="W157" s="12">
        <v>0.94</v>
      </c>
      <c r="X157" s="12">
        <v>0.94</v>
      </c>
      <c r="Y157" s="12">
        <v>0.94</v>
      </c>
      <c r="Z157" s="12">
        <v>0.93</v>
      </c>
      <c r="AA157" s="12">
        <v>0.93</v>
      </c>
      <c r="AB157" s="12">
        <v>0.94</v>
      </c>
      <c r="AC157" s="12">
        <v>0.93</v>
      </c>
      <c r="AD157" s="12">
        <v>0.94</v>
      </c>
      <c r="AE157" s="12">
        <v>0.97</v>
      </c>
      <c r="AF157" s="12">
        <v>0.93</v>
      </c>
      <c r="AG157" s="12">
        <v>0.95</v>
      </c>
      <c r="AH157" s="12">
        <v>0.9</v>
      </c>
      <c r="AI157" s="12">
        <v>0.85</v>
      </c>
      <c r="AJ157" s="12">
        <v>0.93</v>
      </c>
      <c r="AK157" s="12">
        <v>0.96</v>
      </c>
      <c r="AL157" s="12">
        <v>0.95</v>
      </c>
      <c r="AM157" s="12">
        <v>0.89</v>
      </c>
      <c r="AN157" s="12">
        <v>0.89</v>
      </c>
      <c r="AO157" s="12">
        <v>1</v>
      </c>
      <c r="AP157" s="12">
        <v>1</v>
      </c>
      <c r="AQ157" s="12">
        <v>0.93</v>
      </c>
      <c r="AR157" s="12">
        <v>0.94</v>
      </c>
      <c r="AS157" t="s">
        <v>386</v>
      </c>
      <c r="AT157" t="s">
        <v>316</v>
      </c>
      <c r="AU157" s="12">
        <v>1</v>
      </c>
      <c r="AV157" s="12">
        <v>0</v>
      </c>
      <c r="AW157" s="12">
        <v>0.93</v>
      </c>
      <c r="AX157" s="12">
        <v>1</v>
      </c>
      <c r="AY157" s="12">
        <v>0.94</v>
      </c>
      <c r="AZ157" s="12">
        <v>0.9</v>
      </c>
      <c r="BA157" s="12">
        <v>0.94</v>
      </c>
      <c r="BB157" s="12">
        <v>0.95</v>
      </c>
      <c r="BC157" s="12">
        <v>0.77</v>
      </c>
      <c r="BD157" s="12">
        <v>0.94</v>
      </c>
      <c r="BE157" s="12">
        <v>1</v>
      </c>
      <c r="BF157" s="12">
        <v>0.93</v>
      </c>
      <c r="BG157" s="12">
        <v>0.93</v>
      </c>
      <c r="BH157" s="12">
        <v>1</v>
      </c>
    </row>
    <row r="158" spans="1:60" x14ac:dyDescent="0.25">
      <c r="A158" s="1" t="s">
        <v>288</v>
      </c>
      <c r="B158" s="1"/>
      <c r="AT158" t="s">
        <v>275</v>
      </c>
    </row>
    <row r="159" spans="1:60" x14ac:dyDescent="0.25">
      <c r="A159" s="1" t="s">
        <v>286</v>
      </c>
      <c r="B159" s="1" t="s">
        <v>259</v>
      </c>
      <c r="C159">
        <v>26</v>
      </c>
      <c r="D159">
        <v>26</v>
      </c>
      <c r="E159">
        <v>1</v>
      </c>
      <c r="F159">
        <v>0</v>
      </c>
      <c r="G159">
        <v>4</v>
      </c>
      <c r="H159">
        <v>4</v>
      </c>
      <c r="I159">
        <v>17</v>
      </c>
      <c r="J159">
        <v>1</v>
      </c>
      <c r="K159">
        <v>4</v>
      </c>
      <c r="L159">
        <v>4</v>
      </c>
      <c r="M159">
        <v>17</v>
      </c>
      <c r="N159">
        <v>0</v>
      </c>
      <c r="O159">
        <v>2</v>
      </c>
      <c r="P159">
        <v>0</v>
      </c>
      <c r="Q159">
        <v>2</v>
      </c>
      <c r="R159">
        <v>5</v>
      </c>
      <c r="S159">
        <v>17</v>
      </c>
      <c r="T159">
        <v>2</v>
      </c>
      <c r="U159">
        <v>2</v>
      </c>
      <c r="V159">
        <v>5</v>
      </c>
      <c r="W159">
        <v>17</v>
      </c>
      <c r="X159">
        <v>5</v>
      </c>
      <c r="Y159">
        <v>11</v>
      </c>
      <c r="Z159">
        <v>6</v>
      </c>
      <c r="AA159">
        <v>4</v>
      </c>
      <c r="AB159">
        <v>7</v>
      </c>
      <c r="AC159">
        <v>8</v>
      </c>
      <c r="AD159">
        <v>11</v>
      </c>
      <c r="AE159">
        <v>1</v>
      </c>
      <c r="AF159">
        <v>14</v>
      </c>
      <c r="AG159">
        <v>7</v>
      </c>
      <c r="AH159">
        <v>4</v>
      </c>
      <c r="AI159">
        <v>4</v>
      </c>
      <c r="AJ159">
        <v>11</v>
      </c>
      <c r="AK159">
        <v>5</v>
      </c>
      <c r="AL159">
        <v>3</v>
      </c>
      <c r="AM159">
        <v>2</v>
      </c>
      <c r="AN159">
        <v>1</v>
      </c>
      <c r="AO159">
        <v>0</v>
      </c>
      <c r="AP159">
        <v>0</v>
      </c>
      <c r="AQ159">
        <v>11</v>
      </c>
      <c r="AR159">
        <v>14</v>
      </c>
      <c r="AS159">
        <v>16</v>
      </c>
      <c r="AT159">
        <v>9</v>
      </c>
      <c r="AU159">
        <v>0</v>
      </c>
      <c r="AV159">
        <v>26</v>
      </c>
      <c r="AW159">
        <v>26</v>
      </c>
      <c r="AX159">
        <v>0</v>
      </c>
      <c r="AY159">
        <v>21</v>
      </c>
      <c r="AZ159">
        <v>5</v>
      </c>
      <c r="BA159">
        <v>23</v>
      </c>
      <c r="BB159">
        <v>1</v>
      </c>
      <c r="BC159">
        <v>2</v>
      </c>
      <c r="BD159">
        <v>25</v>
      </c>
      <c r="BE159">
        <v>0</v>
      </c>
      <c r="BF159">
        <v>24</v>
      </c>
      <c r="BG159">
        <v>2</v>
      </c>
      <c r="BH159">
        <v>0</v>
      </c>
    </row>
    <row r="160" spans="1:60" x14ac:dyDescent="0.25">
      <c r="A160" s="1" t="s">
        <v>287</v>
      </c>
      <c r="B160" s="1"/>
      <c r="C160" s="12">
        <v>0.06</v>
      </c>
      <c r="D160" s="12">
        <v>0.06</v>
      </c>
      <c r="E160" s="12">
        <v>0.11</v>
      </c>
      <c r="F160" s="12">
        <v>0</v>
      </c>
      <c r="G160" s="12">
        <v>0.11</v>
      </c>
      <c r="H160" s="12">
        <v>0.05</v>
      </c>
      <c r="I160" s="12">
        <v>0.05</v>
      </c>
      <c r="J160" s="12">
        <v>0.06</v>
      </c>
      <c r="K160" s="12">
        <v>0.11</v>
      </c>
      <c r="L160" s="12">
        <v>0.05</v>
      </c>
      <c r="M160" s="12">
        <v>0.05</v>
      </c>
      <c r="N160" s="12">
        <v>0</v>
      </c>
      <c r="O160" s="12">
        <v>0.23</v>
      </c>
      <c r="P160" s="12">
        <v>0</v>
      </c>
      <c r="Q160" s="12">
        <v>0.06</v>
      </c>
      <c r="R160" s="12">
        <v>0.06</v>
      </c>
      <c r="S160" s="12">
        <v>0.06</v>
      </c>
      <c r="T160" s="12">
        <v>0.11</v>
      </c>
      <c r="U160" s="12">
        <v>0.06</v>
      </c>
      <c r="V160" s="12">
        <v>0.06</v>
      </c>
      <c r="W160" s="12">
        <v>0.06</v>
      </c>
      <c r="X160" s="12">
        <v>0.06</v>
      </c>
      <c r="Y160" s="12">
        <v>0.06</v>
      </c>
      <c r="Z160" s="12">
        <v>0.05</v>
      </c>
      <c r="AA160" s="12">
        <v>7.0000000000000007E-2</v>
      </c>
      <c r="AB160" s="12">
        <v>0.06</v>
      </c>
      <c r="AC160" s="12">
        <v>0.05</v>
      </c>
      <c r="AD160" s="12">
        <v>0.06</v>
      </c>
      <c r="AE160" s="12">
        <v>0.03</v>
      </c>
      <c r="AF160" s="12">
        <v>0.06</v>
      </c>
      <c r="AG160" s="12">
        <v>0.05</v>
      </c>
      <c r="AH160" s="12">
        <v>7.0000000000000007E-2</v>
      </c>
      <c r="AI160" s="12">
        <v>0.15</v>
      </c>
      <c r="AJ160" s="12">
        <v>0.05</v>
      </c>
      <c r="AK160" s="12">
        <v>0.04</v>
      </c>
      <c r="AL160" s="12">
        <v>0.05</v>
      </c>
      <c r="AM160" s="12">
        <v>0.11</v>
      </c>
      <c r="AN160" s="12">
        <v>0.11</v>
      </c>
      <c r="AO160" s="12">
        <v>0</v>
      </c>
      <c r="AP160" s="12">
        <v>0</v>
      </c>
      <c r="AQ160" s="12">
        <v>7.0000000000000007E-2</v>
      </c>
      <c r="AR160" s="12">
        <v>0.05</v>
      </c>
      <c r="AS160" t="s">
        <v>291</v>
      </c>
      <c r="AT160" t="s">
        <v>298</v>
      </c>
      <c r="AU160" s="12">
        <v>0</v>
      </c>
      <c r="AV160" s="12">
        <v>1</v>
      </c>
      <c r="AW160" s="12">
        <v>0.06</v>
      </c>
      <c r="AX160" s="12">
        <v>0</v>
      </c>
      <c r="AY160" s="12">
        <v>0.06</v>
      </c>
      <c r="AZ160" s="12">
        <v>0.08</v>
      </c>
      <c r="BA160" s="12">
        <v>0.06</v>
      </c>
      <c r="BB160" s="12">
        <v>0.05</v>
      </c>
      <c r="BC160" s="12">
        <v>0.23</v>
      </c>
      <c r="BD160" s="12">
        <v>0.06</v>
      </c>
      <c r="BE160" s="12">
        <v>0</v>
      </c>
      <c r="BF160" s="12">
        <v>0.06</v>
      </c>
      <c r="BG160" s="12">
        <v>7.0000000000000007E-2</v>
      </c>
      <c r="BH160" s="12">
        <v>0</v>
      </c>
    </row>
    <row r="161" spans="1:60" x14ac:dyDescent="0.25">
      <c r="A161" s="1" t="s">
        <v>288</v>
      </c>
      <c r="B161" s="1"/>
      <c r="AS161" t="s">
        <v>272</v>
      </c>
    </row>
    <row r="162" spans="1:60" ht="13" x14ac:dyDescent="0.3">
      <c r="A162" s="1" t="s">
        <v>285</v>
      </c>
      <c r="B162" s="4" t="s">
        <v>225</v>
      </c>
    </row>
    <row r="163" spans="1:60" x14ac:dyDescent="0.25">
      <c r="A163" s="1" t="s">
        <v>286</v>
      </c>
      <c r="B163" s="1" t="s">
        <v>258</v>
      </c>
      <c r="C163">
        <v>443</v>
      </c>
      <c r="D163">
        <v>443</v>
      </c>
      <c r="E163">
        <v>8</v>
      </c>
      <c r="F163">
        <v>7</v>
      </c>
      <c r="G163">
        <v>35</v>
      </c>
      <c r="H163">
        <v>78</v>
      </c>
      <c r="I163">
        <v>316</v>
      </c>
      <c r="J163">
        <v>14</v>
      </c>
      <c r="K163">
        <v>35</v>
      </c>
      <c r="L163">
        <v>78</v>
      </c>
      <c r="M163">
        <v>316</v>
      </c>
      <c r="N163">
        <v>1</v>
      </c>
      <c r="O163">
        <v>7</v>
      </c>
      <c r="P163">
        <v>7</v>
      </c>
      <c r="Q163">
        <v>36</v>
      </c>
      <c r="R163">
        <v>75</v>
      </c>
      <c r="S163">
        <v>312</v>
      </c>
      <c r="T163">
        <v>15</v>
      </c>
      <c r="U163">
        <v>36</v>
      </c>
      <c r="V163">
        <v>75</v>
      </c>
      <c r="W163">
        <v>312</v>
      </c>
      <c r="X163">
        <v>83</v>
      </c>
      <c r="Y163">
        <v>187</v>
      </c>
      <c r="Z163">
        <v>115</v>
      </c>
      <c r="AA163">
        <v>58</v>
      </c>
      <c r="AB163">
        <v>112</v>
      </c>
      <c r="AC163">
        <v>156</v>
      </c>
      <c r="AD163">
        <v>174</v>
      </c>
      <c r="AE163">
        <v>31</v>
      </c>
      <c r="AF163">
        <v>232</v>
      </c>
      <c r="AG163">
        <v>128</v>
      </c>
      <c r="AH163">
        <v>52</v>
      </c>
      <c r="AI163">
        <v>24</v>
      </c>
      <c r="AJ163">
        <v>192</v>
      </c>
      <c r="AK163">
        <v>130</v>
      </c>
      <c r="AL163">
        <v>62</v>
      </c>
      <c r="AM163">
        <v>18</v>
      </c>
      <c r="AN163">
        <v>10</v>
      </c>
      <c r="AO163">
        <v>1</v>
      </c>
      <c r="AP163">
        <v>3</v>
      </c>
      <c r="AQ163">
        <v>165</v>
      </c>
      <c r="AR163">
        <v>274</v>
      </c>
      <c r="AS163">
        <v>171</v>
      </c>
      <c r="AT163">
        <v>269</v>
      </c>
      <c r="AU163">
        <v>414</v>
      </c>
      <c r="AV163">
        <v>26</v>
      </c>
      <c r="AW163">
        <v>443</v>
      </c>
      <c r="AX163">
        <v>0</v>
      </c>
      <c r="AY163">
        <v>377</v>
      </c>
      <c r="AZ163">
        <v>59</v>
      </c>
      <c r="BA163">
        <v>413</v>
      </c>
      <c r="BB163">
        <v>21</v>
      </c>
      <c r="BC163">
        <v>8</v>
      </c>
      <c r="BD163">
        <v>433</v>
      </c>
      <c r="BE163">
        <v>9</v>
      </c>
      <c r="BF163">
        <v>401</v>
      </c>
      <c r="BG163">
        <v>33</v>
      </c>
      <c r="BH163">
        <v>4</v>
      </c>
    </row>
    <row r="164" spans="1:60" x14ac:dyDescent="0.25">
      <c r="A164" s="1" t="s">
        <v>287</v>
      </c>
      <c r="B164" s="1"/>
      <c r="C164" s="12">
        <v>0.98</v>
      </c>
      <c r="D164" s="12">
        <v>0.98</v>
      </c>
      <c r="E164" s="12">
        <v>1</v>
      </c>
      <c r="F164" s="12">
        <v>1</v>
      </c>
      <c r="G164" s="12">
        <v>1</v>
      </c>
      <c r="H164" s="12">
        <v>0.96</v>
      </c>
      <c r="I164" s="12">
        <v>0.99</v>
      </c>
      <c r="J164" s="12">
        <v>1</v>
      </c>
      <c r="K164" s="12">
        <v>1</v>
      </c>
      <c r="L164" s="12">
        <v>0.96</v>
      </c>
      <c r="M164" s="12">
        <v>0.99</v>
      </c>
      <c r="N164" s="12">
        <v>1</v>
      </c>
      <c r="O164" s="12">
        <v>1</v>
      </c>
      <c r="P164" s="12">
        <v>1</v>
      </c>
      <c r="Q164" s="12">
        <v>1</v>
      </c>
      <c r="R164" s="12">
        <v>1</v>
      </c>
      <c r="S164" t="s">
        <v>295</v>
      </c>
      <c r="T164" s="12">
        <v>1</v>
      </c>
      <c r="U164" s="12">
        <v>1</v>
      </c>
      <c r="V164" s="12">
        <v>1</v>
      </c>
      <c r="W164" t="s">
        <v>295</v>
      </c>
      <c r="X164" s="12">
        <v>1</v>
      </c>
      <c r="Y164" s="12">
        <v>0.99</v>
      </c>
      <c r="Z164" s="12">
        <v>0.96</v>
      </c>
      <c r="AA164" s="12">
        <v>0.98</v>
      </c>
      <c r="AB164" s="12">
        <v>1</v>
      </c>
      <c r="AC164" s="12">
        <v>0.99</v>
      </c>
      <c r="AD164" s="12">
        <v>0.97</v>
      </c>
      <c r="AE164" s="12">
        <v>1</v>
      </c>
      <c r="AF164" s="12">
        <v>0.98</v>
      </c>
      <c r="AG164" s="12">
        <v>0.99</v>
      </c>
      <c r="AH164" s="12">
        <v>0.96</v>
      </c>
      <c r="AI164" s="12">
        <v>0.96</v>
      </c>
      <c r="AJ164" s="12">
        <v>0.98</v>
      </c>
      <c r="AK164" s="12">
        <v>0.99</v>
      </c>
      <c r="AL164" s="12">
        <v>1</v>
      </c>
      <c r="AM164" s="12">
        <v>0.95</v>
      </c>
      <c r="AN164" s="12">
        <v>1</v>
      </c>
      <c r="AO164" s="12">
        <v>1</v>
      </c>
      <c r="AP164" s="12">
        <v>1</v>
      </c>
      <c r="AQ164" s="12">
        <v>0.98</v>
      </c>
      <c r="AR164" s="12">
        <v>0.99</v>
      </c>
      <c r="AS164" s="12">
        <v>0.99</v>
      </c>
      <c r="AT164" s="12">
        <v>0.98</v>
      </c>
      <c r="AU164" s="12">
        <v>0.98</v>
      </c>
      <c r="AV164" s="12">
        <v>1</v>
      </c>
      <c r="AW164" s="12">
        <v>1</v>
      </c>
      <c r="AX164" s="12">
        <v>0</v>
      </c>
      <c r="AY164" t="s">
        <v>295</v>
      </c>
      <c r="AZ164" s="12">
        <v>1</v>
      </c>
      <c r="BA164" t="s">
        <v>295</v>
      </c>
      <c r="BB164" s="12">
        <v>1</v>
      </c>
      <c r="BC164" s="12">
        <v>1</v>
      </c>
      <c r="BD164" s="12">
        <v>1</v>
      </c>
      <c r="BE164" s="12">
        <v>1</v>
      </c>
      <c r="BF164" t="s">
        <v>295</v>
      </c>
      <c r="BG164" s="12">
        <v>1</v>
      </c>
      <c r="BH164" s="12">
        <v>1</v>
      </c>
    </row>
    <row r="165" spans="1:60" x14ac:dyDescent="0.25">
      <c r="A165" s="1" t="s">
        <v>288</v>
      </c>
      <c r="B165" s="1"/>
    </row>
    <row r="166" spans="1:60" x14ac:dyDescent="0.25">
      <c r="A166" s="1" t="s">
        <v>286</v>
      </c>
      <c r="B166" s="1" t="s">
        <v>259</v>
      </c>
      <c r="C166">
        <v>7</v>
      </c>
      <c r="D166">
        <v>7</v>
      </c>
      <c r="E166">
        <v>0</v>
      </c>
      <c r="F166">
        <v>0</v>
      </c>
      <c r="G166">
        <v>0</v>
      </c>
      <c r="H166">
        <v>3</v>
      </c>
      <c r="I166">
        <v>4</v>
      </c>
      <c r="J166">
        <v>0</v>
      </c>
      <c r="K166">
        <v>0</v>
      </c>
      <c r="L166">
        <v>3</v>
      </c>
      <c r="M166">
        <v>4</v>
      </c>
      <c r="N166">
        <v>0</v>
      </c>
      <c r="O166">
        <v>0</v>
      </c>
      <c r="P166">
        <v>0</v>
      </c>
      <c r="Q166">
        <v>0</v>
      </c>
      <c r="R166">
        <v>0</v>
      </c>
      <c r="S166">
        <v>0</v>
      </c>
      <c r="T166">
        <v>0</v>
      </c>
      <c r="U166">
        <v>0</v>
      </c>
      <c r="V166">
        <v>0</v>
      </c>
      <c r="W166">
        <v>0</v>
      </c>
      <c r="X166">
        <v>0</v>
      </c>
      <c r="Y166">
        <v>2</v>
      </c>
      <c r="Z166">
        <v>4</v>
      </c>
      <c r="AA166">
        <v>1</v>
      </c>
      <c r="AB166">
        <v>0</v>
      </c>
      <c r="AC166">
        <v>2</v>
      </c>
      <c r="AD166">
        <v>5</v>
      </c>
      <c r="AE166">
        <v>0</v>
      </c>
      <c r="AF166">
        <v>4</v>
      </c>
      <c r="AG166">
        <v>1</v>
      </c>
      <c r="AH166">
        <v>2</v>
      </c>
      <c r="AI166">
        <v>1</v>
      </c>
      <c r="AJ166">
        <v>4</v>
      </c>
      <c r="AK166">
        <v>1</v>
      </c>
      <c r="AL166">
        <v>0</v>
      </c>
      <c r="AM166">
        <v>1</v>
      </c>
      <c r="AN166">
        <v>0</v>
      </c>
      <c r="AO166">
        <v>0</v>
      </c>
      <c r="AP166">
        <v>0</v>
      </c>
      <c r="AQ166">
        <v>4</v>
      </c>
      <c r="AR166">
        <v>3</v>
      </c>
      <c r="AS166">
        <v>1</v>
      </c>
      <c r="AT166">
        <v>6</v>
      </c>
      <c r="AU166">
        <v>7</v>
      </c>
      <c r="AV166">
        <v>0</v>
      </c>
      <c r="AW166">
        <v>0</v>
      </c>
      <c r="AX166">
        <v>7</v>
      </c>
      <c r="AY166">
        <v>0</v>
      </c>
      <c r="AZ166">
        <v>0</v>
      </c>
      <c r="BA166">
        <v>0</v>
      </c>
      <c r="BB166">
        <v>0</v>
      </c>
      <c r="BC166">
        <v>0</v>
      </c>
      <c r="BD166">
        <v>0</v>
      </c>
      <c r="BE166">
        <v>0</v>
      </c>
      <c r="BF166">
        <v>0</v>
      </c>
      <c r="BG166">
        <v>0</v>
      </c>
      <c r="BH166">
        <v>0</v>
      </c>
    </row>
    <row r="167" spans="1:60" x14ac:dyDescent="0.25">
      <c r="A167" s="1" t="s">
        <v>287</v>
      </c>
      <c r="B167" s="1"/>
      <c r="C167" s="12">
        <v>0.02</v>
      </c>
      <c r="D167" s="12">
        <v>0.02</v>
      </c>
      <c r="E167" s="12">
        <v>0</v>
      </c>
      <c r="F167" s="12">
        <v>0</v>
      </c>
      <c r="G167" s="12">
        <v>0</v>
      </c>
      <c r="H167" s="12">
        <v>0.04</v>
      </c>
      <c r="I167" s="12">
        <v>0.01</v>
      </c>
      <c r="J167" s="12">
        <v>0</v>
      </c>
      <c r="K167" s="12">
        <v>0</v>
      </c>
      <c r="L167" s="12">
        <v>0.04</v>
      </c>
      <c r="M167" s="12">
        <v>0.01</v>
      </c>
      <c r="N167" s="12">
        <v>0</v>
      </c>
      <c r="O167" s="12">
        <v>0</v>
      </c>
      <c r="P167" s="12">
        <v>0</v>
      </c>
      <c r="Q167" s="12">
        <v>0</v>
      </c>
      <c r="R167" s="12">
        <v>0</v>
      </c>
      <c r="S167" t="s">
        <v>289</v>
      </c>
      <c r="T167" s="12">
        <v>0</v>
      </c>
      <c r="U167" s="12">
        <v>0</v>
      </c>
      <c r="V167" s="12">
        <v>0</v>
      </c>
      <c r="W167" t="s">
        <v>289</v>
      </c>
      <c r="X167" s="12">
        <v>0</v>
      </c>
      <c r="Y167" s="12">
        <v>0.01</v>
      </c>
      <c r="Z167" s="12">
        <v>0.04</v>
      </c>
      <c r="AA167" s="12">
        <v>0.02</v>
      </c>
      <c r="AB167" s="12">
        <v>0</v>
      </c>
      <c r="AC167" s="12">
        <v>0.01</v>
      </c>
      <c r="AD167" s="12">
        <v>0.03</v>
      </c>
      <c r="AE167" s="12">
        <v>0</v>
      </c>
      <c r="AF167" s="12">
        <v>0.02</v>
      </c>
      <c r="AG167" s="12">
        <v>0.01</v>
      </c>
      <c r="AH167" s="12">
        <v>0.04</v>
      </c>
      <c r="AI167" s="12">
        <v>0.04</v>
      </c>
      <c r="AJ167" s="12">
        <v>0.02</v>
      </c>
      <c r="AK167" s="12">
        <v>0.01</v>
      </c>
      <c r="AL167" s="12">
        <v>0</v>
      </c>
      <c r="AM167" s="12">
        <v>0.05</v>
      </c>
      <c r="AN167" s="12">
        <v>0</v>
      </c>
      <c r="AO167" s="12">
        <v>0</v>
      </c>
      <c r="AP167" s="12">
        <v>0</v>
      </c>
      <c r="AQ167" s="12">
        <v>0.02</v>
      </c>
      <c r="AR167" s="12">
        <v>0.01</v>
      </c>
      <c r="AS167" s="12">
        <v>0.01</v>
      </c>
      <c r="AT167" s="12">
        <v>0.02</v>
      </c>
      <c r="AU167" s="12">
        <v>0.02</v>
      </c>
      <c r="AV167" s="12">
        <v>0</v>
      </c>
      <c r="AW167" s="12">
        <v>0</v>
      </c>
      <c r="AX167" s="12">
        <v>1</v>
      </c>
      <c r="AY167" t="s">
        <v>289</v>
      </c>
      <c r="AZ167" s="12">
        <v>0</v>
      </c>
      <c r="BA167" t="s">
        <v>289</v>
      </c>
      <c r="BB167" s="12">
        <v>0</v>
      </c>
      <c r="BC167" s="12">
        <v>0</v>
      </c>
      <c r="BD167" s="12">
        <v>0</v>
      </c>
      <c r="BE167" s="12">
        <v>0</v>
      </c>
      <c r="BF167" t="s">
        <v>289</v>
      </c>
      <c r="BG167" s="12">
        <v>0</v>
      </c>
      <c r="BH167" s="12">
        <v>0</v>
      </c>
    </row>
    <row r="168" spans="1:60" x14ac:dyDescent="0.25">
      <c r="A168" s="1" t="s">
        <v>288</v>
      </c>
      <c r="B168" s="1"/>
    </row>
    <row r="169" spans="1:60" ht="13" x14ac:dyDescent="0.3">
      <c r="A169" s="1" t="s">
        <v>285</v>
      </c>
      <c r="B169" s="4" t="s">
        <v>226</v>
      </c>
    </row>
    <row r="170" spans="1:60" x14ac:dyDescent="0.25">
      <c r="A170" s="1" t="s">
        <v>286</v>
      </c>
      <c r="B170" s="1" t="s">
        <v>258</v>
      </c>
      <c r="C170">
        <v>377</v>
      </c>
      <c r="D170">
        <v>377</v>
      </c>
      <c r="E170">
        <v>2</v>
      </c>
      <c r="F170">
        <v>1</v>
      </c>
      <c r="G170">
        <v>11</v>
      </c>
      <c r="H170">
        <v>53</v>
      </c>
      <c r="I170">
        <v>310</v>
      </c>
      <c r="J170">
        <v>3</v>
      </c>
      <c r="K170">
        <v>11</v>
      </c>
      <c r="L170">
        <v>53</v>
      </c>
      <c r="M170">
        <v>310</v>
      </c>
      <c r="N170">
        <v>0</v>
      </c>
      <c r="O170">
        <v>2</v>
      </c>
      <c r="P170">
        <v>3</v>
      </c>
      <c r="Q170">
        <v>9</v>
      </c>
      <c r="R170">
        <v>50</v>
      </c>
      <c r="S170">
        <v>312</v>
      </c>
      <c r="T170">
        <v>5</v>
      </c>
      <c r="U170">
        <v>9</v>
      </c>
      <c r="V170">
        <v>50</v>
      </c>
      <c r="W170">
        <v>312</v>
      </c>
      <c r="X170">
        <v>69</v>
      </c>
      <c r="Y170">
        <v>156</v>
      </c>
      <c r="Z170">
        <v>99</v>
      </c>
      <c r="AA170">
        <v>53</v>
      </c>
      <c r="AB170">
        <v>98</v>
      </c>
      <c r="AC170">
        <v>134</v>
      </c>
      <c r="AD170">
        <v>144</v>
      </c>
      <c r="AE170">
        <v>28</v>
      </c>
      <c r="AF170">
        <v>202</v>
      </c>
      <c r="AG170">
        <v>101</v>
      </c>
      <c r="AH170">
        <v>46</v>
      </c>
      <c r="AI170">
        <v>22</v>
      </c>
      <c r="AJ170">
        <v>162</v>
      </c>
      <c r="AK170">
        <v>106</v>
      </c>
      <c r="AL170">
        <v>56</v>
      </c>
      <c r="AM170">
        <v>18</v>
      </c>
      <c r="AN170">
        <v>7</v>
      </c>
      <c r="AO170">
        <v>1</v>
      </c>
      <c r="AP170">
        <v>3</v>
      </c>
      <c r="AQ170">
        <v>152</v>
      </c>
      <c r="AR170">
        <v>222</v>
      </c>
      <c r="AS170">
        <v>148</v>
      </c>
      <c r="AT170">
        <v>226</v>
      </c>
      <c r="AU170">
        <v>353</v>
      </c>
      <c r="AV170">
        <v>21</v>
      </c>
      <c r="AW170">
        <v>377</v>
      </c>
      <c r="AX170">
        <v>0</v>
      </c>
      <c r="AY170">
        <v>377</v>
      </c>
      <c r="AZ170">
        <v>0</v>
      </c>
      <c r="BA170">
        <v>357</v>
      </c>
      <c r="BB170">
        <v>13</v>
      </c>
      <c r="BC170">
        <v>6</v>
      </c>
      <c r="BD170">
        <v>368</v>
      </c>
      <c r="BE170">
        <v>8</v>
      </c>
      <c r="BF170">
        <v>351</v>
      </c>
      <c r="BG170">
        <v>20</v>
      </c>
      <c r="BH170">
        <v>3</v>
      </c>
    </row>
    <row r="171" spans="1:60" x14ac:dyDescent="0.25">
      <c r="A171" s="1" t="s">
        <v>287</v>
      </c>
      <c r="B171" s="1"/>
      <c r="C171" s="12">
        <v>0.84</v>
      </c>
      <c r="D171" s="12">
        <v>0.84</v>
      </c>
      <c r="E171" s="12">
        <v>0.22</v>
      </c>
      <c r="F171" s="12">
        <v>0.17</v>
      </c>
      <c r="G171" t="s">
        <v>341</v>
      </c>
      <c r="H171" t="s">
        <v>319</v>
      </c>
      <c r="I171" t="s">
        <v>387</v>
      </c>
      <c r="J171" s="12">
        <v>0.2</v>
      </c>
      <c r="K171" t="s">
        <v>341</v>
      </c>
      <c r="L171" t="s">
        <v>319</v>
      </c>
      <c r="M171" t="s">
        <v>387</v>
      </c>
      <c r="N171" s="12">
        <v>0</v>
      </c>
      <c r="O171" s="12">
        <v>0.23</v>
      </c>
      <c r="P171" s="12">
        <v>0.44</v>
      </c>
      <c r="Q171" t="s">
        <v>351</v>
      </c>
      <c r="R171" t="s">
        <v>375</v>
      </c>
      <c r="S171" t="s">
        <v>295</v>
      </c>
      <c r="T171" s="12">
        <v>0.31</v>
      </c>
      <c r="U171" t="s">
        <v>351</v>
      </c>
      <c r="V171" t="s">
        <v>375</v>
      </c>
      <c r="W171" t="s">
        <v>295</v>
      </c>
      <c r="X171" s="12">
        <v>0.83</v>
      </c>
      <c r="Y171" s="12">
        <v>0.82</v>
      </c>
      <c r="Z171" s="12">
        <v>0.84</v>
      </c>
      <c r="AA171" s="12">
        <v>0.9</v>
      </c>
      <c r="AB171" s="12">
        <v>0.87</v>
      </c>
      <c r="AC171" s="12">
        <v>0.85</v>
      </c>
      <c r="AD171" s="12">
        <v>0.8</v>
      </c>
      <c r="AE171" s="12">
        <v>0.91</v>
      </c>
      <c r="AF171" s="12">
        <v>0.85</v>
      </c>
      <c r="AG171" t="s">
        <v>317</v>
      </c>
      <c r="AH171" s="12">
        <v>0.84</v>
      </c>
      <c r="AI171" s="12">
        <v>0.85</v>
      </c>
      <c r="AJ171" s="12">
        <v>0.82</v>
      </c>
      <c r="AK171" s="12">
        <v>0.81</v>
      </c>
      <c r="AL171" s="12">
        <v>0.91</v>
      </c>
      <c r="AM171" s="12">
        <v>0.95</v>
      </c>
      <c r="AN171" s="12">
        <v>0.71</v>
      </c>
      <c r="AO171" s="12">
        <v>1</v>
      </c>
      <c r="AP171" s="12">
        <v>1</v>
      </c>
      <c r="AQ171" t="s">
        <v>388</v>
      </c>
      <c r="AR171" t="s">
        <v>331</v>
      </c>
      <c r="AS171" s="12">
        <v>0.86</v>
      </c>
      <c r="AT171" s="12">
        <v>0.82</v>
      </c>
      <c r="AU171" s="12">
        <v>0.84</v>
      </c>
      <c r="AV171" s="12">
        <v>0.82</v>
      </c>
      <c r="AW171" s="12">
        <v>0.85</v>
      </c>
      <c r="AX171" s="12">
        <v>0</v>
      </c>
      <c r="AY171" t="s">
        <v>295</v>
      </c>
      <c r="AZ171" t="s">
        <v>289</v>
      </c>
      <c r="BA171" t="s">
        <v>379</v>
      </c>
      <c r="BB171" s="12">
        <v>0.6</v>
      </c>
      <c r="BC171" s="12">
        <v>0.73</v>
      </c>
      <c r="BD171" s="12">
        <v>0.85</v>
      </c>
      <c r="BE171" s="12">
        <v>0.91</v>
      </c>
      <c r="BF171" t="s">
        <v>389</v>
      </c>
      <c r="BG171" t="s">
        <v>382</v>
      </c>
      <c r="BH171" s="12">
        <v>0.72</v>
      </c>
    </row>
    <row r="172" spans="1:60" x14ac:dyDescent="0.25">
      <c r="A172" s="1" t="s">
        <v>288</v>
      </c>
      <c r="B172" s="1"/>
      <c r="H172" t="s">
        <v>269</v>
      </c>
      <c r="I172" t="s">
        <v>303</v>
      </c>
      <c r="L172" t="s">
        <v>272</v>
      </c>
      <c r="M172" t="s">
        <v>325</v>
      </c>
      <c r="R172" t="s">
        <v>270</v>
      </c>
      <c r="S172" t="s">
        <v>302</v>
      </c>
      <c r="V172" t="s">
        <v>272</v>
      </c>
      <c r="W172" t="s">
        <v>325</v>
      </c>
      <c r="AQ172" t="s">
        <v>272</v>
      </c>
      <c r="AY172" t="s">
        <v>272</v>
      </c>
      <c r="BF172" t="s">
        <v>272</v>
      </c>
    </row>
    <row r="173" spans="1:60" x14ac:dyDescent="0.25">
      <c r="A173" s="1" t="s">
        <v>286</v>
      </c>
      <c r="B173" s="1" t="s">
        <v>259</v>
      </c>
      <c r="C173">
        <v>59</v>
      </c>
      <c r="D173">
        <v>59</v>
      </c>
      <c r="E173">
        <v>6</v>
      </c>
      <c r="F173">
        <v>6</v>
      </c>
      <c r="G173">
        <v>22</v>
      </c>
      <c r="H173">
        <v>21</v>
      </c>
      <c r="I173">
        <v>5</v>
      </c>
      <c r="J173">
        <v>12</v>
      </c>
      <c r="K173">
        <v>22</v>
      </c>
      <c r="L173">
        <v>21</v>
      </c>
      <c r="M173">
        <v>5</v>
      </c>
      <c r="N173">
        <v>1</v>
      </c>
      <c r="O173">
        <v>6</v>
      </c>
      <c r="P173">
        <v>4</v>
      </c>
      <c r="Q173">
        <v>26</v>
      </c>
      <c r="R173">
        <v>23</v>
      </c>
      <c r="S173">
        <v>0</v>
      </c>
      <c r="T173">
        <v>11</v>
      </c>
      <c r="U173">
        <v>26</v>
      </c>
      <c r="V173">
        <v>23</v>
      </c>
      <c r="W173">
        <v>0</v>
      </c>
      <c r="X173">
        <v>15</v>
      </c>
      <c r="Y173">
        <v>29</v>
      </c>
      <c r="Z173">
        <v>11</v>
      </c>
      <c r="AA173">
        <v>5</v>
      </c>
      <c r="AB173">
        <v>11</v>
      </c>
      <c r="AC173">
        <v>19</v>
      </c>
      <c r="AD173">
        <v>29</v>
      </c>
      <c r="AE173">
        <v>3</v>
      </c>
      <c r="AF173">
        <v>25</v>
      </c>
      <c r="AG173">
        <v>25</v>
      </c>
      <c r="AH173">
        <v>7</v>
      </c>
      <c r="AI173">
        <v>2</v>
      </c>
      <c r="AJ173">
        <v>30</v>
      </c>
      <c r="AK173">
        <v>20</v>
      </c>
      <c r="AL173">
        <v>5</v>
      </c>
      <c r="AM173">
        <v>0</v>
      </c>
      <c r="AN173">
        <v>3</v>
      </c>
      <c r="AO173">
        <v>0</v>
      </c>
      <c r="AP173">
        <v>0</v>
      </c>
      <c r="AQ173">
        <v>11</v>
      </c>
      <c r="AR173">
        <v>46</v>
      </c>
      <c r="AS173">
        <v>21</v>
      </c>
      <c r="AT173">
        <v>38</v>
      </c>
      <c r="AU173">
        <v>53</v>
      </c>
      <c r="AV173">
        <v>5</v>
      </c>
      <c r="AW173">
        <v>59</v>
      </c>
      <c r="AX173">
        <v>0</v>
      </c>
      <c r="AY173">
        <v>0</v>
      </c>
      <c r="AZ173">
        <v>59</v>
      </c>
      <c r="BA173">
        <v>50</v>
      </c>
      <c r="BB173">
        <v>7</v>
      </c>
      <c r="BC173">
        <v>2</v>
      </c>
      <c r="BD173">
        <v>58</v>
      </c>
      <c r="BE173">
        <v>1</v>
      </c>
      <c r="BF173">
        <v>46</v>
      </c>
      <c r="BG173">
        <v>10</v>
      </c>
      <c r="BH173">
        <v>1</v>
      </c>
    </row>
    <row r="174" spans="1:60" x14ac:dyDescent="0.25">
      <c r="A174" s="1" t="s">
        <v>287</v>
      </c>
      <c r="B174" s="1"/>
      <c r="C174" s="12">
        <v>0.13</v>
      </c>
      <c r="D174" s="12">
        <v>0.13</v>
      </c>
      <c r="E174" s="12">
        <v>0.78</v>
      </c>
      <c r="F174" s="12">
        <v>0.83</v>
      </c>
      <c r="G174" t="s">
        <v>390</v>
      </c>
      <c r="H174" t="s">
        <v>351</v>
      </c>
      <c r="I174" t="s">
        <v>327</v>
      </c>
      <c r="J174" s="12">
        <v>0.8</v>
      </c>
      <c r="K174" t="s">
        <v>390</v>
      </c>
      <c r="L174" t="s">
        <v>351</v>
      </c>
      <c r="M174" t="s">
        <v>327</v>
      </c>
      <c r="N174" s="12">
        <v>1</v>
      </c>
      <c r="O174" s="12">
        <v>0.77</v>
      </c>
      <c r="P174" s="12">
        <v>0.56000000000000005</v>
      </c>
      <c r="Q174" t="s">
        <v>383</v>
      </c>
      <c r="R174" t="s">
        <v>340</v>
      </c>
      <c r="S174" t="s">
        <v>289</v>
      </c>
      <c r="T174" s="12">
        <v>0.69</v>
      </c>
      <c r="U174" t="s">
        <v>383</v>
      </c>
      <c r="V174" t="s">
        <v>340</v>
      </c>
      <c r="W174" t="s">
        <v>289</v>
      </c>
      <c r="X174" s="12">
        <v>0.17</v>
      </c>
      <c r="Y174" s="12">
        <v>0.15</v>
      </c>
      <c r="Z174" s="12">
        <v>0.1</v>
      </c>
      <c r="AA174" s="12">
        <v>0.08</v>
      </c>
      <c r="AB174" s="12">
        <v>0.1</v>
      </c>
      <c r="AC174" s="12">
        <v>0.12</v>
      </c>
      <c r="AD174" s="12">
        <v>0.16</v>
      </c>
      <c r="AE174" s="12">
        <v>0.09</v>
      </c>
      <c r="AF174" s="12">
        <v>0.11</v>
      </c>
      <c r="AG174" t="s">
        <v>314</v>
      </c>
      <c r="AH174" s="12">
        <v>0.12</v>
      </c>
      <c r="AI174" s="12">
        <v>7.0000000000000007E-2</v>
      </c>
      <c r="AJ174" s="12">
        <v>0.15</v>
      </c>
      <c r="AK174" s="12">
        <v>0.15</v>
      </c>
      <c r="AL174" s="12">
        <v>0.08</v>
      </c>
      <c r="AM174" s="12">
        <v>0</v>
      </c>
      <c r="AN174" s="12">
        <v>0.28999999999999998</v>
      </c>
      <c r="AO174" s="12">
        <v>0</v>
      </c>
      <c r="AP174" s="12">
        <v>0</v>
      </c>
      <c r="AQ174" t="s">
        <v>315</v>
      </c>
      <c r="AR174" t="s">
        <v>301</v>
      </c>
      <c r="AS174" s="12">
        <v>0.12</v>
      </c>
      <c r="AT174" s="12">
        <v>0.14000000000000001</v>
      </c>
      <c r="AU174" s="12">
        <v>0.13</v>
      </c>
      <c r="AV174" s="12">
        <v>0.18</v>
      </c>
      <c r="AW174" s="12">
        <v>0.13</v>
      </c>
      <c r="AX174" s="12">
        <v>0</v>
      </c>
      <c r="AY174" t="s">
        <v>289</v>
      </c>
      <c r="AZ174" t="s">
        <v>295</v>
      </c>
      <c r="BA174" t="s">
        <v>306</v>
      </c>
      <c r="BB174" s="12">
        <v>0.35</v>
      </c>
      <c r="BC174" s="12">
        <v>0.27</v>
      </c>
      <c r="BD174" s="12">
        <v>0.13</v>
      </c>
      <c r="BE174" s="12">
        <v>0.09</v>
      </c>
      <c r="BF174" t="s">
        <v>332</v>
      </c>
      <c r="BG174" t="s">
        <v>342</v>
      </c>
      <c r="BH174" s="12">
        <v>0.28000000000000003</v>
      </c>
    </row>
    <row r="175" spans="1:60" x14ac:dyDescent="0.25">
      <c r="A175" s="1" t="s">
        <v>288</v>
      </c>
      <c r="B175" s="1"/>
      <c r="G175" t="s">
        <v>302</v>
      </c>
      <c r="H175" t="s">
        <v>271</v>
      </c>
      <c r="K175" t="s">
        <v>303</v>
      </c>
      <c r="L175" t="s">
        <v>270</v>
      </c>
      <c r="Q175" t="s">
        <v>304</v>
      </c>
      <c r="R175" t="s">
        <v>274</v>
      </c>
      <c r="U175" t="s">
        <v>303</v>
      </c>
      <c r="V175" t="s">
        <v>270</v>
      </c>
      <c r="AG175" t="s">
        <v>272</v>
      </c>
      <c r="AR175" t="s">
        <v>275</v>
      </c>
      <c r="AZ175" t="s">
        <v>275</v>
      </c>
      <c r="BG175" t="s">
        <v>275</v>
      </c>
    </row>
    <row r="176" spans="1:60" ht="13" x14ac:dyDescent="0.3">
      <c r="A176" s="1" t="s">
        <v>285</v>
      </c>
      <c r="B176" s="4" t="s">
        <v>227</v>
      </c>
    </row>
    <row r="177" spans="1:60" x14ac:dyDescent="0.25">
      <c r="A177" s="1" t="s">
        <v>286</v>
      </c>
      <c r="B177" s="1" t="s">
        <v>260</v>
      </c>
      <c r="C177">
        <v>413</v>
      </c>
      <c r="D177">
        <v>413</v>
      </c>
      <c r="E177">
        <v>7</v>
      </c>
      <c r="F177">
        <v>7</v>
      </c>
      <c r="G177">
        <v>26</v>
      </c>
      <c r="H177">
        <v>72</v>
      </c>
      <c r="I177">
        <v>301</v>
      </c>
      <c r="J177">
        <v>14</v>
      </c>
      <c r="K177">
        <v>26</v>
      </c>
      <c r="L177">
        <v>72</v>
      </c>
      <c r="M177">
        <v>301</v>
      </c>
      <c r="N177">
        <v>1</v>
      </c>
      <c r="O177">
        <v>6</v>
      </c>
      <c r="P177">
        <v>7</v>
      </c>
      <c r="Q177">
        <v>28</v>
      </c>
      <c r="R177">
        <v>70</v>
      </c>
      <c r="S177">
        <v>297</v>
      </c>
      <c r="T177">
        <v>15</v>
      </c>
      <c r="U177">
        <v>28</v>
      </c>
      <c r="V177">
        <v>70</v>
      </c>
      <c r="W177">
        <v>297</v>
      </c>
      <c r="X177">
        <v>74</v>
      </c>
      <c r="Y177">
        <v>179</v>
      </c>
      <c r="Z177">
        <v>105</v>
      </c>
      <c r="AA177">
        <v>55</v>
      </c>
      <c r="AB177">
        <v>107</v>
      </c>
      <c r="AC177">
        <v>146</v>
      </c>
      <c r="AD177">
        <v>160</v>
      </c>
      <c r="AE177">
        <v>29</v>
      </c>
      <c r="AF177">
        <v>224</v>
      </c>
      <c r="AG177">
        <v>111</v>
      </c>
      <c r="AH177">
        <v>49</v>
      </c>
      <c r="AI177">
        <v>21</v>
      </c>
      <c r="AJ177">
        <v>178</v>
      </c>
      <c r="AK177">
        <v>121</v>
      </c>
      <c r="AL177">
        <v>61</v>
      </c>
      <c r="AM177">
        <v>18</v>
      </c>
      <c r="AN177">
        <v>10</v>
      </c>
      <c r="AO177">
        <v>1</v>
      </c>
      <c r="AP177">
        <v>2</v>
      </c>
      <c r="AQ177">
        <v>164</v>
      </c>
      <c r="AR177">
        <v>246</v>
      </c>
      <c r="AS177">
        <v>157</v>
      </c>
      <c r="AT177">
        <v>253</v>
      </c>
      <c r="AU177">
        <v>387</v>
      </c>
      <c r="AV177">
        <v>23</v>
      </c>
      <c r="AW177">
        <v>413</v>
      </c>
      <c r="AX177">
        <v>0</v>
      </c>
      <c r="AY177">
        <v>357</v>
      </c>
      <c r="AZ177">
        <v>50</v>
      </c>
      <c r="BA177">
        <v>413</v>
      </c>
      <c r="BB177">
        <v>0</v>
      </c>
      <c r="BC177">
        <v>0</v>
      </c>
      <c r="BD177">
        <v>405</v>
      </c>
      <c r="BE177">
        <v>8</v>
      </c>
      <c r="BF177">
        <v>388</v>
      </c>
      <c r="BG177">
        <v>20</v>
      </c>
      <c r="BH177">
        <v>2</v>
      </c>
    </row>
    <row r="178" spans="1:60" x14ac:dyDescent="0.25">
      <c r="A178" s="1" t="s">
        <v>287</v>
      </c>
      <c r="B178" s="1"/>
      <c r="C178" s="12">
        <v>0.92</v>
      </c>
      <c r="D178" s="12">
        <v>0.92</v>
      </c>
      <c r="E178" s="12">
        <v>0.9</v>
      </c>
      <c r="F178" s="12">
        <v>1</v>
      </c>
      <c r="G178" t="s">
        <v>323</v>
      </c>
      <c r="H178" s="12">
        <v>0.9</v>
      </c>
      <c r="I178" t="s">
        <v>335</v>
      </c>
      <c r="J178" s="12">
        <v>0.95</v>
      </c>
      <c r="K178" t="s">
        <v>323</v>
      </c>
      <c r="L178" s="12">
        <v>0.9</v>
      </c>
      <c r="M178" t="s">
        <v>335</v>
      </c>
      <c r="N178" s="12">
        <v>1</v>
      </c>
      <c r="O178" s="12">
        <v>0.89</v>
      </c>
      <c r="P178" s="12">
        <v>1</v>
      </c>
      <c r="Q178" t="s">
        <v>317</v>
      </c>
      <c r="R178" s="12">
        <v>0.93</v>
      </c>
      <c r="S178" t="s">
        <v>391</v>
      </c>
      <c r="T178" s="12">
        <v>0.95</v>
      </c>
      <c r="U178" t="s">
        <v>317</v>
      </c>
      <c r="V178" s="12">
        <v>0.93</v>
      </c>
      <c r="W178" t="s">
        <v>391</v>
      </c>
      <c r="X178" s="12">
        <v>0.89</v>
      </c>
      <c r="Y178" s="12">
        <v>0.94</v>
      </c>
      <c r="Z178" s="12">
        <v>0.89</v>
      </c>
      <c r="AA178" s="12">
        <v>0.93</v>
      </c>
      <c r="AB178" s="12">
        <v>0.96</v>
      </c>
      <c r="AC178" s="12">
        <v>0.92</v>
      </c>
      <c r="AD178" s="12">
        <v>0.89</v>
      </c>
      <c r="AE178" s="12">
        <v>0.94</v>
      </c>
      <c r="AF178" t="s">
        <v>391</v>
      </c>
      <c r="AG178" t="s">
        <v>305</v>
      </c>
      <c r="AH178" s="12">
        <v>0.91</v>
      </c>
      <c r="AI178" s="12">
        <v>0.85</v>
      </c>
      <c r="AJ178" s="12">
        <v>0.9</v>
      </c>
      <c r="AK178" s="12">
        <v>0.92</v>
      </c>
      <c r="AL178" t="s">
        <v>376</v>
      </c>
      <c r="AM178" s="12">
        <v>0.95</v>
      </c>
      <c r="AN178" s="12">
        <v>0.92</v>
      </c>
      <c r="AO178" s="12">
        <v>1</v>
      </c>
      <c r="AP178" s="12">
        <v>0.67</v>
      </c>
      <c r="AQ178" t="s">
        <v>316</v>
      </c>
      <c r="AR178" t="s">
        <v>386</v>
      </c>
      <c r="AS178" s="12">
        <v>0.91</v>
      </c>
      <c r="AT178" s="12">
        <v>0.92</v>
      </c>
      <c r="AU178" s="12">
        <v>0.92</v>
      </c>
      <c r="AV178" s="12">
        <v>0.89</v>
      </c>
      <c r="AW178" s="12">
        <v>0.93</v>
      </c>
      <c r="AX178" s="12">
        <v>0</v>
      </c>
      <c r="AY178" t="s">
        <v>391</v>
      </c>
      <c r="AZ178" t="s">
        <v>392</v>
      </c>
      <c r="BA178" t="s">
        <v>295</v>
      </c>
      <c r="BB178" s="12">
        <v>0</v>
      </c>
      <c r="BC178" s="12">
        <v>0</v>
      </c>
      <c r="BD178" s="12">
        <v>0.94</v>
      </c>
      <c r="BE178" s="12">
        <v>0.91</v>
      </c>
      <c r="BF178" t="s">
        <v>387</v>
      </c>
      <c r="BG178" t="s">
        <v>390</v>
      </c>
      <c r="BH178" s="12">
        <v>0.48</v>
      </c>
    </row>
    <row r="179" spans="1:60" x14ac:dyDescent="0.25">
      <c r="A179" s="1" t="s">
        <v>288</v>
      </c>
      <c r="B179" s="1"/>
      <c r="H179" t="s">
        <v>269</v>
      </c>
      <c r="I179" t="s">
        <v>269</v>
      </c>
      <c r="L179" t="s">
        <v>272</v>
      </c>
      <c r="M179" t="s">
        <v>272</v>
      </c>
      <c r="R179" t="s">
        <v>270</v>
      </c>
      <c r="S179" t="s">
        <v>270</v>
      </c>
      <c r="V179" t="s">
        <v>272</v>
      </c>
      <c r="W179" t="s">
        <v>272</v>
      </c>
      <c r="AB179" t="s">
        <v>269</v>
      </c>
      <c r="AF179" t="s">
        <v>269</v>
      </c>
      <c r="AL179" t="s">
        <v>272</v>
      </c>
      <c r="AQ179" t="s">
        <v>272</v>
      </c>
      <c r="AY179" t="s">
        <v>272</v>
      </c>
      <c r="BF179" t="s">
        <v>272</v>
      </c>
    </row>
    <row r="180" spans="1:60" x14ac:dyDescent="0.25">
      <c r="A180" s="1" t="s">
        <v>286</v>
      </c>
      <c r="B180" s="1" t="s">
        <v>261</v>
      </c>
      <c r="C180">
        <v>21</v>
      </c>
      <c r="D180">
        <v>21</v>
      </c>
      <c r="E180">
        <v>1</v>
      </c>
      <c r="F180">
        <v>0</v>
      </c>
      <c r="G180">
        <v>5</v>
      </c>
      <c r="H180">
        <v>3</v>
      </c>
      <c r="I180">
        <v>12</v>
      </c>
      <c r="J180">
        <v>1</v>
      </c>
      <c r="K180">
        <v>5</v>
      </c>
      <c r="L180">
        <v>3</v>
      </c>
      <c r="M180">
        <v>12</v>
      </c>
      <c r="N180">
        <v>0</v>
      </c>
      <c r="O180">
        <v>0</v>
      </c>
      <c r="P180">
        <v>0</v>
      </c>
      <c r="Q180">
        <v>6</v>
      </c>
      <c r="R180">
        <v>3</v>
      </c>
      <c r="S180">
        <v>12</v>
      </c>
      <c r="T180">
        <v>0</v>
      </c>
      <c r="U180">
        <v>6</v>
      </c>
      <c r="V180">
        <v>3</v>
      </c>
      <c r="W180">
        <v>12</v>
      </c>
      <c r="X180">
        <v>6</v>
      </c>
      <c r="Y180">
        <v>6</v>
      </c>
      <c r="Z180">
        <v>6</v>
      </c>
      <c r="AA180">
        <v>2</v>
      </c>
      <c r="AB180">
        <v>2</v>
      </c>
      <c r="AC180">
        <v>9</v>
      </c>
      <c r="AD180">
        <v>11</v>
      </c>
      <c r="AE180">
        <v>1</v>
      </c>
      <c r="AF180">
        <v>4</v>
      </c>
      <c r="AG180">
        <v>14</v>
      </c>
      <c r="AH180">
        <v>2</v>
      </c>
      <c r="AI180">
        <v>1</v>
      </c>
      <c r="AJ180">
        <v>10</v>
      </c>
      <c r="AK180">
        <v>10</v>
      </c>
      <c r="AL180">
        <v>1</v>
      </c>
      <c r="AM180">
        <v>0</v>
      </c>
      <c r="AN180">
        <v>0</v>
      </c>
      <c r="AO180">
        <v>0</v>
      </c>
      <c r="AP180">
        <v>0</v>
      </c>
      <c r="AQ180">
        <v>2</v>
      </c>
      <c r="AR180">
        <v>19</v>
      </c>
      <c r="AS180">
        <v>8</v>
      </c>
      <c r="AT180">
        <v>13</v>
      </c>
      <c r="AU180">
        <v>20</v>
      </c>
      <c r="AV180">
        <v>1</v>
      </c>
      <c r="AW180">
        <v>21</v>
      </c>
      <c r="AX180">
        <v>0</v>
      </c>
      <c r="AY180">
        <v>13</v>
      </c>
      <c r="AZ180">
        <v>7</v>
      </c>
      <c r="BA180">
        <v>0</v>
      </c>
      <c r="BB180">
        <v>21</v>
      </c>
      <c r="BC180">
        <v>0</v>
      </c>
      <c r="BD180">
        <v>20</v>
      </c>
      <c r="BE180">
        <v>1</v>
      </c>
      <c r="BF180">
        <v>10</v>
      </c>
      <c r="BG180">
        <v>11</v>
      </c>
      <c r="BH180">
        <v>0</v>
      </c>
    </row>
    <row r="181" spans="1:60" x14ac:dyDescent="0.25">
      <c r="A181" s="1" t="s">
        <v>287</v>
      </c>
      <c r="B181" s="1"/>
      <c r="C181" s="12">
        <v>0.05</v>
      </c>
      <c r="D181" s="12">
        <v>0.05</v>
      </c>
      <c r="E181" s="12">
        <v>0.1</v>
      </c>
      <c r="F181" s="12">
        <v>0</v>
      </c>
      <c r="G181" t="s">
        <v>345</v>
      </c>
      <c r="H181" s="12">
        <v>0.04</v>
      </c>
      <c r="I181" s="12">
        <v>0.04</v>
      </c>
      <c r="J181" s="12">
        <v>0.05</v>
      </c>
      <c r="K181" t="s">
        <v>345</v>
      </c>
      <c r="L181" s="12">
        <v>0.04</v>
      </c>
      <c r="M181" s="12">
        <v>0.04</v>
      </c>
      <c r="N181" s="12">
        <v>0</v>
      </c>
      <c r="O181" s="12">
        <v>0</v>
      </c>
      <c r="P181" s="12">
        <v>0</v>
      </c>
      <c r="Q181" t="s">
        <v>310</v>
      </c>
      <c r="R181" s="12">
        <v>0.05</v>
      </c>
      <c r="S181" s="12">
        <v>0.04</v>
      </c>
      <c r="T181" s="12">
        <v>0</v>
      </c>
      <c r="U181" t="s">
        <v>310</v>
      </c>
      <c r="V181" s="12">
        <v>0.05</v>
      </c>
      <c r="W181" s="12">
        <v>0.04</v>
      </c>
      <c r="X181" s="12">
        <v>0.08</v>
      </c>
      <c r="Y181" s="12">
        <v>0.03</v>
      </c>
      <c r="Z181" s="12">
        <v>0.05</v>
      </c>
      <c r="AA181" s="12">
        <v>0.04</v>
      </c>
      <c r="AB181" s="12">
        <v>0.02</v>
      </c>
      <c r="AC181" s="12">
        <v>0.05</v>
      </c>
      <c r="AD181" s="12">
        <v>0.06</v>
      </c>
      <c r="AE181" s="12">
        <v>0.03</v>
      </c>
      <c r="AF181" t="s">
        <v>327</v>
      </c>
      <c r="AG181" t="s">
        <v>332</v>
      </c>
      <c r="AH181" s="12">
        <v>0.03</v>
      </c>
      <c r="AI181" s="12">
        <v>0.04</v>
      </c>
      <c r="AJ181" s="12">
        <v>0.05</v>
      </c>
      <c r="AK181" s="12">
        <v>7.0000000000000007E-2</v>
      </c>
      <c r="AL181" s="12">
        <v>0.02</v>
      </c>
      <c r="AM181" s="12">
        <v>0</v>
      </c>
      <c r="AN181" s="12">
        <v>0</v>
      </c>
      <c r="AO181" s="12">
        <v>0</v>
      </c>
      <c r="AP181" s="12">
        <v>0</v>
      </c>
      <c r="AQ181" t="s">
        <v>292</v>
      </c>
      <c r="AR181" t="s">
        <v>315</v>
      </c>
      <c r="AS181" s="12">
        <v>0.05</v>
      </c>
      <c r="AT181" s="12">
        <v>0.05</v>
      </c>
      <c r="AU181" s="12">
        <v>0.05</v>
      </c>
      <c r="AV181" s="12">
        <v>0.04</v>
      </c>
      <c r="AW181" s="12">
        <v>0.05</v>
      </c>
      <c r="AX181" s="12">
        <v>0</v>
      </c>
      <c r="AY181" t="s">
        <v>298</v>
      </c>
      <c r="AZ181" t="s">
        <v>297</v>
      </c>
      <c r="BA181" t="s">
        <v>289</v>
      </c>
      <c r="BB181" s="12">
        <v>1</v>
      </c>
      <c r="BC181" s="12">
        <v>0</v>
      </c>
      <c r="BD181" s="12">
        <v>0.05</v>
      </c>
      <c r="BE181" s="12">
        <v>0.09</v>
      </c>
      <c r="BF181" t="s">
        <v>327</v>
      </c>
      <c r="BG181" t="s">
        <v>341</v>
      </c>
      <c r="BH181" s="12">
        <v>0</v>
      </c>
    </row>
    <row r="182" spans="1:60" x14ac:dyDescent="0.25">
      <c r="A182" s="1" t="s">
        <v>288</v>
      </c>
      <c r="B182" s="1"/>
      <c r="G182" t="s">
        <v>302</v>
      </c>
      <c r="K182" t="s">
        <v>303</v>
      </c>
      <c r="Q182" t="s">
        <v>304</v>
      </c>
      <c r="U182" t="s">
        <v>303</v>
      </c>
      <c r="AG182" t="s">
        <v>272</v>
      </c>
      <c r="AR182" t="s">
        <v>275</v>
      </c>
      <c r="AZ182" t="s">
        <v>275</v>
      </c>
      <c r="BG182" t="s">
        <v>275</v>
      </c>
    </row>
    <row r="183" spans="1:60" x14ac:dyDescent="0.25">
      <c r="A183" s="1" t="s">
        <v>286</v>
      </c>
      <c r="B183" s="1" t="s">
        <v>262</v>
      </c>
      <c r="C183">
        <v>8</v>
      </c>
      <c r="D183">
        <v>8</v>
      </c>
      <c r="E183">
        <v>0</v>
      </c>
      <c r="F183">
        <v>0</v>
      </c>
      <c r="G183">
        <v>4</v>
      </c>
      <c r="H183">
        <v>2</v>
      </c>
      <c r="I183">
        <v>2</v>
      </c>
      <c r="J183">
        <v>0</v>
      </c>
      <c r="K183">
        <v>4</v>
      </c>
      <c r="L183">
        <v>2</v>
      </c>
      <c r="M183">
        <v>2</v>
      </c>
      <c r="N183">
        <v>0</v>
      </c>
      <c r="O183">
        <v>1</v>
      </c>
      <c r="P183">
        <v>0</v>
      </c>
      <c r="Q183">
        <v>2</v>
      </c>
      <c r="R183">
        <v>2</v>
      </c>
      <c r="S183">
        <v>3</v>
      </c>
      <c r="T183">
        <v>1</v>
      </c>
      <c r="U183">
        <v>2</v>
      </c>
      <c r="V183">
        <v>2</v>
      </c>
      <c r="W183">
        <v>3</v>
      </c>
      <c r="X183">
        <v>2</v>
      </c>
      <c r="Y183">
        <v>2</v>
      </c>
      <c r="Z183">
        <v>3</v>
      </c>
      <c r="AA183">
        <v>1</v>
      </c>
      <c r="AB183">
        <v>3</v>
      </c>
      <c r="AC183">
        <v>1</v>
      </c>
      <c r="AD183">
        <v>4</v>
      </c>
      <c r="AE183">
        <v>1</v>
      </c>
      <c r="AF183">
        <v>3</v>
      </c>
      <c r="AG183">
        <v>3</v>
      </c>
      <c r="AH183">
        <v>1</v>
      </c>
      <c r="AI183">
        <v>2</v>
      </c>
      <c r="AJ183">
        <v>5</v>
      </c>
      <c r="AK183">
        <v>0</v>
      </c>
      <c r="AL183">
        <v>0</v>
      </c>
      <c r="AM183">
        <v>0</v>
      </c>
      <c r="AN183">
        <v>0</v>
      </c>
      <c r="AO183">
        <v>0</v>
      </c>
      <c r="AP183">
        <v>1</v>
      </c>
      <c r="AQ183">
        <v>0</v>
      </c>
      <c r="AR183">
        <v>8</v>
      </c>
      <c r="AS183">
        <v>5</v>
      </c>
      <c r="AT183">
        <v>3</v>
      </c>
      <c r="AU183">
        <v>6</v>
      </c>
      <c r="AV183">
        <v>2</v>
      </c>
      <c r="AW183">
        <v>8</v>
      </c>
      <c r="AX183">
        <v>0</v>
      </c>
      <c r="AY183">
        <v>6</v>
      </c>
      <c r="AZ183">
        <v>2</v>
      </c>
      <c r="BA183">
        <v>0</v>
      </c>
      <c r="BB183">
        <v>0</v>
      </c>
      <c r="BC183">
        <v>8</v>
      </c>
      <c r="BD183">
        <v>7</v>
      </c>
      <c r="BE183">
        <v>0</v>
      </c>
      <c r="BF183">
        <v>4</v>
      </c>
      <c r="BG183">
        <v>2</v>
      </c>
      <c r="BH183">
        <v>2</v>
      </c>
    </row>
    <row r="184" spans="1:60" x14ac:dyDescent="0.25">
      <c r="A184" s="1" t="s">
        <v>287</v>
      </c>
      <c r="B184" s="1"/>
      <c r="C184" s="12">
        <v>0.02</v>
      </c>
      <c r="D184" s="12">
        <v>0.02</v>
      </c>
      <c r="E184" s="12">
        <v>0</v>
      </c>
      <c r="F184" s="12">
        <v>0</v>
      </c>
      <c r="G184" t="s">
        <v>332</v>
      </c>
      <c r="H184" s="12">
        <v>0.02</v>
      </c>
      <c r="I184" t="s">
        <v>292</v>
      </c>
      <c r="J184" s="12">
        <v>0</v>
      </c>
      <c r="K184" t="s">
        <v>332</v>
      </c>
      <c r="L184" s="12">
        <v>0.02</v>
      </c>
      <c r="M184" t="s">
        <v>292</v>
      </c>
      <c r="N184" s="12">
        <v>0</v>
      </c>
      <c r="O184" s="12">
        <v>0.11</v>
      </c>
      <c r="P184" s="12">
        <v>0</v>
      </c>
      <c r="Q184" t="s">
        <v>300</v>
      </c>
      <c r="R184" s="12">
        <v>0.02</v>
      </c>
      <c r="S184" s="12">
        <v>0.01</v>
      </c>
      <c r="T184" s="12">
        <v>0.05</v>
      </c>
      <c r="U184" t="s">
        <v>300</v>
      </c>
      <c r="V184" s="12">
        <v>0.02</v>
      </c>
      <c r="W184" s="12">
        <v>0.01</v>
      </c>
      <c r="X184" s="12">
        <v>0.02</v>
      </c>
      <c r="Y184" s="12">
        <v>0.01</v>
      </c>
      <c r="Z184" s="12">
        <v>0.03</v>
      </c>
      <c r="AA184" s="12">
        <v>0.02</v>
      </c>
      <c r="AB184" s="12">
        <v>0.02</v>
      </c>
      <c r="AC184" s="12">
        <v>0.01</v>
      </c>
      <c r="AD184" s="12">
        <v>0.02</v>
      </c>
      <c r="AE184" s="12">
        <v>0.03</v>
      </c>
      <c r="AF184" s="12">
        <v>0.01</v>
      </c>
      <c r="AG184" s="12">
        <v>0.02</v>
      </c>
      <c r="AH184" s="12">
        <v>0.02</v>
      </c>
      <c r="AI184" s="12">
        <v>7.0000000000000007E-2</v>
      </c>
      <c r="AJ184" s="12">
        <v>0.03</v>
      </c>
      <c r="AK184" s="12">
        <v>0</v>
      </c>
      <c r="AL184" s="12">
        <v>0</v>
      </c>
      <c r="AM184" s="12">
        <v>0</v>
      </c>
      <c r="AN184" s="12">
        <v>0</v>
      </c>
      <c r="AO184" s="12">
        <v>0</v>
      </c>
      <c r="AP184" s="12">
        <v>0.33</v>
      </c>
      <c r="AQ184" t="s">
        <v>289</v>
      </c>
      <c r="AR184" t="s">
        <v>298</v>
      </c>
      <c r="AS184" s="12">
        <v>0.03</v>
      </c>
      <c r="AT184" s="12">
        <v>0.01</v>
      </c>
      <c r="AU184" s="12">
        <v>0.01</v>
      </c>
      <c r="AV184" s="12">
        <v>7.0000000000000007E-2</v>
      </c>
      <c r="AW184" s="12">
        <v>0.02</v>
      </c>
      <c r="AX184" s="12">
        <v>0</v>
      </c>
      <c r="AY184" s="12">
        <v>0.01</v>
      </c>
      <c r="AZ184" s="12">
        <v>0.04</v>
      </c>
      <c r="BA184" t="s">
        <v>289</v>
      </c>
      <c r="BB184" s="12">
        <v>0</v>
      </c>
      <c r="BC184" s="12">
        <v>1</v>
      </c>
      <c r="BD184" s="12">
        <v>0.02</v>
      </c>
      <c r="BE184" s="12">
        <v>0</v>
      </c>
      <c r="BF184" t="s">
        <v>292</v>
      </c>
      <c r="BG184" s="12">
        <v>0.06</v>
      </c>
      <c r="BH184" s="12">
        <v>0.52</v>
      </c>
    </row>
    <row r="185" spans="1:60" x14ac:dyDescent="0.25">
      <c r="A185" s="1" t="s">
        <v>288</v>
      </c>
      <c r="B185" s="1"/>
      <c r="G185" t="s">
        <v>302</v>
      </c>
      <c r="K185" t="s">
        <v>303</v>
      </c>
      <c r="Q185" t="s">
        <v>274</v>
      </c>
      <c r="U185" t="s">
        <v>270</v>
      </c>
      <c r="AR185" t="s">
        <v>275</v>
      </c>
      <c r="BG185" t="s">
        <v>275</v>
      </c>
    </row>
    <row r="186" spans="1:60" ht="13" x14ac:dyDescent="0.3">
      <c r="A186" s="1" t="s">
        <v>285</v>
      </c>
      <c r="B186" s="4" t="s">
        <v>393</v>
      </c>
    </row>
    <row r="187" spans="1:60" ht="13" x14ac:dyDescent="0.3">
      <c r="A187" s="1" t="s">
        <v>285</v>
      </c>
      <c r="B187" s="4" t="s">
        <v>394</v>
      </c>
    </row>
    <row r="188" spans="1:60" x14ac:dyDescent="0.25">
      <c r="A188" s="1" t="s">
        <v>286</v>
      </c>
      <c r="B188" s="1" t="s">
        <v>258</v>
      </c>
      <c r="C188">
        <v>433</v>
      </c>
      <c r="D188">
        <v>433</v>
      </c>
      <c r="E188">
        <v>8</v>
      </c>
      <c r="F188">
        <v>7</v>
      </c>
      <c r="G188">
        <v>33</v>
      </c>
      <c r="H188">
        <v>78</v>
      </c>
      <c r="I188">
        <v>308</v>
      </c>
      <c r="J188">
        <v>14</v>
      </c>
      <c r="K188">
        <v>33</v>
      </c>
      <c r="L188">
        <v>78</v>
      </c>
      <c r="M188">
        <v>308</v>
      </c>
      <c r="N188">
        <v>1</v>
      </c>
      <c r="O188">
        <v>7</v>
      </c>
      <c r="P188">
        <v>7</v>
      </c>
      <c r="Q188">
        <v>35</v>
      </c>
      <c r="R188">
        <v>74</v>
      </c>
      <c r="S188">
        <v>304</v>
      </c>
      <c r="T188">
        <v>15</v>
      </c>
      <c r="U188">
        <v>35</v>
      </c>
      <c r="V188">
        <v>74</v>
      </c>
      <c r="W188">
        <v>304</v>
      </c>
      <c r="X188">
        <v>81</v>
      </c>
      <c r="Y188">
        <v>185</v>
      </c>
      <c r="Z188">
        <v>111</v>
      </c>
      <c r="AA188">
        <v>56</v>
      </c>
      <c r="AB188">
        <v>111</v>
      </c>
      <c r="AC188">
        <v>150</v>
      </c>
      <c r="AD188">
        <v>172</v>
      </c>
      <c r="AE188">
        <v>30</v>
      </c>
      <c r="AF188">
        <v>226</v>
      </c>
      <c r="AG188">
        <v>125</v>
      </c>
      <c r="AH188">
        <v>52</v>
      </c>
      <c r="AI188">
        <v>21</v>
      </c>
      <c r="AJ188">
        <v>188</v>
      </c>
      <c r="AK188">
        <v>129</v>
      </c>
      <c r="AL188">
        <v>61</v>
      </c>
      <c r="AM188">
        <v>18</v>
      </c>
      <c r="AN188">
        <v>10</v>
      </c>
      <c r="AO188">
        <v>1</v>
      </c>
      <c r="AP188">
        <v>3</v>
      </c>
      <c r="AQ188">
        <v>162</v>
      </c>
      <c r="AR188">
        <v>267</v>
      </c>
      <c r="AS188">
        <v>167</v>
      </c>
      <c r="AT188">
        <v>263</v>
      </c>
      <c r="AU188">
        <v>405</v>
      </c>
      <c r="AV188">
        <v>25</v>
      </c>
      <c r="AW188">
        <v>433</v>
      </c>
      <c r="AX188">
        <v>0</v>
      </c>
      <c r="AY188">
        <v>368</v>
      </c>
      <c r="AZ188">
        <v>58</v>
      </c>
      <c r="BA188">
        <v>405</v>
      </c>
      <c r="BB188">
        <v>20</v>
      </c>
      <c r="BC188">
        <v>7</v>
      </c>
      <c r="BD188">
        <v>433</v>
      </c>
      <c r="BE188">
        <v>0</v>
      </c>
      <c r="BF188">
        <v>392</v>
      </c>
      <c r="BG188">
        <v>32</v>
      </c>
      <c r="BH188">
        <v>4</v>
      </c>
    </row>
    <row r="189" spans="1:60" x14ac:dyDescent="0.25">
      <c r="A189" s="1" t="s">
        <v>287</v>
      </c>
      <c r="B189" s="1"/>
      <c r="C189" s="12">
        <v>0.96</v>
      </c>
      <c r="D189" s="12">
        <v>0.96</v>
      </c>
      <c r="E189" s="12">
        <v>1</v>
      </c>
      <c r="F189" s="12">
        <v>1</v>
      </c>
      <c r="G189" s="12">
        <v>0.95</v>
      </c>
      <c r="H189" s="12">
        <v>0.96</v>
      </c>
      <c r="I189" s="12">
        <v>0.96</v>
      </c>
      <c r="J189" s="12">
        <v>1</v>
      </c>
      <c r="K189" s="12">
        <v>0.95</v>
      </c>
      <c r="L189" s="12">
        <v>0.96</v>
      </c>
      <c r="M189" s="12">
        <v>0.96</v>
      </c>
      <c r="N189" s="12">
        <v>1</v>
      </c>
      <c r="O189" s="12">
        <v>1</v>
      </c>
      <c r="P189" s="12">
        <v>1</v>
      </c>
      <c r="Q189" s="12">
        <v>0.98</v>
      </c>
      <c r="R189" s="12">
        <v>0.99</v>
      </c>
      <c r="S189" t="s">
        <v>387</v>
      </c>
      <c r="T189" s="12">
        <v>1</v>
      </c>
      <c r="U189" s="12">
        <v>0.98</v>
      </c>
      <c r="V189" s="12">
        <v>0.99</v>
      </c>
      <c r="W189" t="s">
        <v>387</v>
      </c>
      <c r="X189" s="12">
        <v>0.97</v>
      </c>
      <c r="Y189" s="12">
        <v>0.98</v>
      </c>
      <c r="Z189" s="12">
        <v>0.94</v>
      </c>
      <c r="AA189" s="12">
        <v>0.95</v>
      </c>
      <c r="AB189" s="12">
        <v>0.99</v>
      </c>
      <c r="AC189" s="12">
        <v>0.94</v>
      </c>
      <c r="AD189" s="12">
        <v>0.96</v>
      </c>
      <c r="AE189" s="12">
        <v>0.97</v>
      </c>
      <c r="AF189" s="12">
        <v>0.96</v>
      </c>
      <c r="AG189" s="12">
        <v>0.97</v>
      </c>
      <c r="AH189" s="12">
        <v>0.96</v>
      </c>
      <c r="AI189" s="12">
        <v>0.85</v>
      </c>
      <c r="AJ189" s="12">
        <v>0.96</v>
      </c>
      <c r="AK189" s="12">
        <v>0.98</v>
      </c>
      <c r="AL189" s="12">
        <v>0.98</v>
      </c>
      <c r="AM189" s="12">
        <v>0.95</v>
      </c>
      <c r="AN189" s="12">
        <v>1</v>
      </c>
      <c r="AO189" s="12">
        <v>1</v>
      </c>
      <c r="AP189" s="12">
        <v>1</v>
      </c>
      <c r="AQ189" s="12">
        <v>0.96</v>
      </c>
      <c r="AR189" s="12">
        <v>0.96</v>
      </c>
      <c r="AS189" s="12">
        <v>0.97</v>
      </c>
      <c r="AT189" s="12">
        <v>0.96</v>
      </c>
      <c r="AU189" s="12">
        <v>0.96</v>
      </c>
      <c r="AV189" s="12">
        <v>0.96</v>
      </c>
      <c r="AW189" s="12">
        <v>0.98</v>
      </c>
      <c r="AX189" s="12">
        <v>0</v>
      </c>
      <c r="AY189" t="s">
        <v>376</v>
      </c>
      <c r="AZ189" s="12">
        <v>0.99</v>
      </c>
      <c r="BA189" t="s">
        <v>376</v>
      </c>
      <c r="BB189" s="12">
        <v>0.96</v>
      </c>
      <c r="BC189" s="12">
        <v>0.88</v>
      </c>
      <c r="BD189" s="12">
        <v>1</v>
      </c>
      <c r="BE189" s="12">
        <v>0</v>
      </c>
      <c r="BF189" t="s">
        <v>376</v>
      </c>
      <c r="BG189" s="12">
        <v>0.98</v>
      </c>
      <c r="BH189" s="12">
        <v>1</v>
      </c>
    </row>
    <row r="190" spans="1:60" x14ac:dyDescent="0.25">
      <c r="A190" s="1" t="s">
        <v>288</v>
      </c>
      <c r="B190" s="1"/>
      <c r="AB190" t="s">
        <v>272</v>
      </c>
    </row>
    <row r="191" spans="1:60" x14ac:dyDescent="0.25">
      <c r="A191" s="1" t="s">
        <v>286</v>
      </c>
      <c r="B191" s="1" t="s">
        <v>259</v>
      </c>
      <c r="C191">
        <v>9</v>
      </c>
      <c r="D191">
        <v>9</v>
      </c>
      <c r="E191">
        <v>0</v>
      </c>
      <c r="F191">
        <v>0</v>
      </c>
      <c r="G191">
        <v>1</v>
      </c>
      <c r="H191">
        <v>0</v>
      </c>
      <c r="I191">
        <v>8</v>
      </c>
      <c r="J191">
        <v>0</v>
      </c>
      <c r="K191">
        <v>1</v>
      </c>
      <c r="L191">
        <v>0</v>
      </c>
      <c r="M191">
        <v>8</v>
      </c>
      <c r="N191">
        <v>0</v>
      </c>
      <c r="O191">
        <v>0</v>
      </c>
      <c r="P191">
        <v>0</v>
      </c>
      <c r="Q191">
        <v>1</v>
      </c>
      <c r="R191">
        <v>0</v>
      </c>
      <c r="S191">
        <v>8</v>
      </c>
      <c r="T191">
        <v>0</v>
      </c>
      <c r="U191">
        <v>1</v>
      </c>
      <c r="V191">
        <v>0</v>
      </c>
      <c r="W191">
        <v>8</v>
      </c>
      <c r="X191">
        <v>2</v>
      </c>
      <c r="Y191">
        <v>2</v>
      </c>
      <c r="Z191">
        <v>3</v>
      </c>
      <c r="AA191">
        <v>1</v>
      </c>
      <c r="AB191">
        <v>1</v>
      </c>
      <c r="AC191">
        <v>7</v>
      </c>
      <c r="AD191">
        <v>1</v>
      </c>
      <c r="AE191">
        <v>0</v>
      </c>
      <c r="AF191">
        <v>6</v>
      </c>
      <c r="AG191">
        <v>3</v>
      </c>
      <c r="AH191">
        <v>0</v>
      </c>
      <c r="AI191">
        <v>2</v>
      </c>
      <c r="AJ191">
        <v>4</v>
      </c>
      <c r="AK191">
        <v>2</v>
      </c>
      <c r="AL191">
        <v>1</v>
      </c>
      <c r="AM191">
        <v>0</v>
      </c>
      <c r="AN191">
        <v>0</v>
      </c>
      <c r="AO191">
        <v>0</v>
      </c>
      <c r="AP191">
        <v>0</v>
      </c>
      <c r="AQ191">
        <v>3</v>
      </c>
      <c r="AR191">
        <v>6</v>
      </c>
      <c r="AS191">
        <v>3</v>
      </c>
      <c r="AT191">
        <v>6</v>
      </c>
      <c r="AU191">
        <v>9</v>
      </c>
      <c r="AV191">
        <v>0</v>
      </c>
      <c r="AW191">
        <v>9</v>
      </c>
      <c r="AX191">
        <v>0</v>
      </c>
      <c r="AY191">
        <v>8</v>
      </c>
      <c r="AZ191">
        <v>1</v>
      </c>
      <c r="BA191">
        <v>8</v>
      </c>
      <c r="BB191">
        <v>1</v>
      </c>
      <c r="BC191">
        <v>0</v>
      </c>
      <c r="BD191">
        <v>0</v>
      </c>
      <c r="BE191">
        <v>9</v>
      </c>
      <c r="BF191">
        <v>8</v>
      </c>
      <c r="BG191">
        <v>1</v>
      </c>
      <c r="BH191">
        <v>0</v>
      </c>
    </row>
    <row r="192" spans="1:60" x14ac:dyDescent="0.25">
      <c r="A192" s="1" t="s">
        <v>287</v>
      </c>
      <c r="B192" s="1"/>
      <c r="C192" s="12">
        <v>0.02</v>
      </c>
      <c r="D192" s="12">
        <v>0.02</v>
      </c>
      <c r="E192" s="12">
        <v>0</v>
      </c>
      <c r="F192" s="12">
        <v>0</v>
      </c>
      <c r="G192" s="12">
        <v>0.02</v>
      </c>
      <c r="H192" s="12">
        <v>0</v>
      </c>
      <c r="I192" s="12">
        <v>0.03</v>
      </c>
      <c r="J192" s="12">
        <v>0</v>
      </c>
      <c r="K192" s="12">
        <v>0.02</v>
      </c>
      <c r="L192" s="12">
        <v>0</v>
      </c>
      <c r="M192" s="12">
        <v>0.03</v>
      </c>
      <c r="N192" s="12">
        <v>0</v>
      </c>
      <c r="O192" s="12">
        <v>0</v>
      </c>
      <c r="P192" s="12">
        <v>0</v>
      </c>
      <c r="Q192" s="12">
        <v>0.02</v>
      </c>
      <c r="R192" s="12">
        <v>0</v>
      </c>
      <c r="S192" s="12">
        <v>0.03</v>
      </c>
      <c r="T192" s="12">
        <v>0</v>
      </c>
      <c r="U192" s="12">
        <v>0.02</v>
      </c>
      <c r="V192" s="12">
        <v>0</v>
      </c>
      <c r="W192" s="12">
        <v>0.03</v>
      </c>
      <c r="X192" s="12">
        <v>0.03</v>
      </c>
      <c r="Y192" s="12">
        <v>0.01</v>
      </c>
      <c r="Z192" s="12">
        <v>0.03</v>
      </c>
      <c r="AA192" s="12">
        <v>0.02</v>
      </c>
      <c r="AB192" s="12">
        <v>0.01</v>
      </c>
      <c r="AC192" t="s">
        <v>329</v>
      </c>
      <c r="AD192" s="12">
        <v>0.01</v>
      </c>
      <c r="AE192" s="12">
        <v>0</v>
      </c>
      <c r="AF192" s="12">
        <v>0.03</v>
      </c>
      <c r="AG192" s="12">
        <v>0.02</v>
      </c>
      <c r="AH192" s="12">
        <v>0</v>
      </c>
      <c r="AI192" s="12">
        <v>7.0000000000000007E-2</v>
      </c>
      <c r="AJ192" s="12">
        <v>0.02</v>
      </c>
      <c r="AK192" s="12">
        <v>0.01</v>
      </c>
      <c r="AL192" s="12">
        <v>0.02</v>
      </c>
      <c r="AM192" s="12">
        <v>0</v>
      </c>
      <c r="AN192" s="12">
        <v>0</v>
      </c>
      <c r="AO192" s="12">
        <v>0</v>
      </c>
      <c r="AP192" s="12">
        <v>0</v>
      </c>
      <c r="AQ192" s="12">
        <v>0.02</v>
      </c>
      <c r="AR192" s="12">
        <v>0.02</v>
      </c>
      <c r="AS192" s="12">
        <v>0.02</v>
      </c>
      <c r="AT192" s="12">
        <v>0.02</v>
      </c>
      <c r="AU192" s="12">
        <v>0.02</v>
      </c>
      <c r="AV192" s="12">
        <v>0</v>
      </c>
      <c r="AW192" s="12">
        <v>0.02</v>
      </c>
      <c r="AX192" s="12">
        <v>0</v>
      </c>
      <c r="AY192" s="12">
        <v>0.02</v>
      </c>
      <c r="AZ192" s="12">
        <v>0.01</v>
      </c>
      <c r="BA192" s="12">
        <v>0.02</v>
      </c>
      <c r="BB192" s="12">
        <v>0.04</v>
      </c>
      <c r="BC192" s="12">
        <v>0</v>
      </c>
      <c r="BD192" s="12">
        <v>0</v>
      </c>
      <c r="BE192" s="12">
        <v>1</v>
      </c>
      <c r="BF192" s="12">
        <v>0.02</v>
      </c>
      <c r="BG192" s="12">
        <v>0.02</v>
      </c>
      <c r="BH192" s="12">
        <v>0</v>
      </c>
    </row>
    <row r="193" spans="1:60" x14ac:dyDescent="0.25">
      <c r="A193" s="1" t="s">
        <v>288</v>
      </c>
      <c r="B193" s="1"/>
      <c r="AC193" t="s">
        <v>269</v>
      </c>
    </row>
    <row r="194" spans="1:60" ht="13" x14ac:dyDescent="0.3">
      <c r="A194" s="1" t="s">
        <v>285</v>
      </c>
      <c r="B194" s="4" t="s">
        <v>395</v>
      </c>
    </row>
    <row r="195" spans="1:60" ht="13" x14ac:dyDescent="0.3">
      <c r="A195" s="1" t="s">
        <v>285</v>
      </c>
      <c r="B195" s="4" t="s">
        <v>396</v>
      </c>
    </row>
    <row r="196" spans="1:60" x14ac:dyDescent="0.25">
      <c r="A196" s="1" t="s">
        <v>286</v>
      </c>
      <c r="B196" s="1" t="s">
        <v>263</v>
      </c>
      <c r="C196">
        <v>401</v>
      </c>
      <c r="D196">
        <v>401</v>
      </c>
      <c r="E196">
        <v>4</v>
      </c>
      <c r="F196">
        <v>7</v>
      </c>
      <c r="G196">
        <v>28</v>
      </c>
      <c r="H196">
        <v>64</v>
      </c>
      <c r="I196">
        <v>298</v>
      </c>
      <c r="J196">
        <v>11</v>
      </c>
      <c r="K196">
        <v>28</v>
      </c>
      <c r="L196">
        <v>64</v>
      </c>
      <c r="M196">
        <v>298</v>
      </c>
      <c r="N196">
        <v>1</v>
      </c>
      <c r="O196">
        <v>6</v>
      </c>
      <c r="P196">
        <v>5</v>
      </c>
      <c r="Q196">
        <v>29</v>
      </c>
      <c r="R196">
        <v>64</v>
      </c>
      <c r="S196">
        <v>293</v>
      </c>
      <c r="T196">
        <v>13</v>
      </c>
      <c r="U196">
        <v>29</v>
      </c>
      <c r="V196">
        <v>64</v>
      </c>
      <c r="W196">
        <v>293</v>
      </c>
      <c r="X196">
        <v>73</v>
      </c>
      <c r="Y196">
        <v>168</v>
      </c>
      <c r="Z196">
        <v>105</v>
      </c>
      <c r="AA196">
        <v>56</v>
      </c>
      <c r="AB196">
        <v>97</v>
      </c>
      <c r="AC196">
        <v>141</v>
      </c>
      <c r="AD196">
        <v>163</v>
      </c>
      <c r="AE196">
        <v>29</v>
      </c>
      <c r="AF196">
        <v>217</v>
      </c>
      <c r="AG196">
        <v>106</v>
      </c>
      <c r="AH196">
        <v>49</v>
      </c>
      <c r="AI196">
        <v>22</v>
      </c>
      <c r="AJ196">
        <v>176</v>
      </c>
      <c r="AK196">
        <v>114</v>
      </c>
      <c r="AL196">
        <v>58</v>
      </c>
      <c r="AM196">
        <v>17</v>
      </c>
      <c r="AN196">
        <v>10</v>
      </c>
      <c r="AO196">
        <v>1</v>
      </c>
      <c r="AP196">
        <v>2</v>
      </c>
      <c r="AQ196">
        <v>161</v>
      </c>
      <c r="AR196">
        <v>237</v>
      </c>
      <c r="AS196">
        <v>155</v>
      </c>
      <c r="AT196">
        <v>243</v>
      </c>
      <c r="AU196">
        <v>375</v>
      </c>
      <c r="AV196">
        <v>24</v>
      </c>
      <c r="AW196">
        <v>401</v>
      </c>
      <c r="AX196">
        <v>0</v>
      </c>
      <c r="AY196">
        <v>351</v>
      </c>
      <c r="AZ196">
        <v>46</v>
      </c>
      <c r="BA196">
        <v>388</v>
      </c>
      <c r="BB196">
        <v>10</v>
      </c>
      <c r="BC196">
        <v>4</v>
      </c>
      <c r="BD196">
        <v>392</v>
      </c>
      <c r="BE196">
        <v>8</v>
      </c>
      <c r="BF196">
        <v>401</v>
      </c>
      <c r="BG196">
        <v>0</v>
      </c>
      <c r="BH196">
        <v>0</v>
      </c>
    </row>
    <row r="197" spans="1:60" x14ac:dyDescent="0.25">
      <c r="A197" s="1" t="s">
        <v>287</v>
      </c>
      <c r="B197" s="1"/>
      <c r="C197" s="12">
        <v>0.89</v>
      </c>
      <c r="D197" s="12">
        <v>0.89</v>
      </c>
      <c r="E197" s="12">
        <v>0.56000000000000005</v>
      </c>
      <c r="F197" s="12">
        <v>1</v>
      </c>
      <c r="G197" s="12">
        <v>0.81</v>
      </c>
      <c r="H197" t="s">
        <v>331</v>
      </c>
      <c r="I197" t="s">
        <v>397</v>
      </c>
      <c r="J197" s="12">
        <v>0.77</v>
      </c>
      <c r="K197" s="12">
        <v>0.81</v>
      </c>
      <c r="L197" t="s">
        <v>331</v>
      </c>
      <c r="M197" t="s">
        <v>397</v>
      </c>
      <c r="N197" s="12">
        <v>1</v>
      </c>
      <c r="O197" s="12">
        <v>0.88</v>
      </c>
      <c r="P197" s="12">
        <v>0.72</v>
      </c>
      <c r="Q197" t="s">
        <v>328</v>
      </c>
      <c r="R197" s="12">
        <v>0.85</v>
      </c>
      <c r="S197" t="s">
        <v>335</v>
      </c>
      <c r="T197" s="12">
        <v>0.82</v>
      </c>
      <c r="U197" t="s">
        <v>328</v>
      </c>
      <c r="V197" s="12">
        <v>0.85</v>
      </c>
      <c r="W197" t="s">
        <v>335</v>
      </c>
      <c r="X197" s="12">
        <v>0.87</v>
      </c>
      <c r="Y197" s="12">
        <v>0.89</v>
      </c>
      <c r="Z197" s="12">
        <v>0.88</v>
      </c>
      <c r="AA197" s="12">
        <v>0.95</v>
      </c>
      <c r="AB197" s="12">
        <v>0.86</v>
      </c>
      <c r="AC197" s="12">
        <v>0.89</v>
      </c>
      <c r="AD197" s="12">
        <v>0.91</v>
      </c>
      <c r="AE197" s="12">
        <v>0.94</v>
      </c>
      <c r="AF197" t="s">
        <v>398</v>
      </c>
      <c r="AG197" t="s">
        <v>321</v>
      </c>
      <c r="AH197" s="12">
        <v>0.91</v>
      </c>
      <c r="AI197" s="12">
        <v>0.89</v>
      </c>
      <c r="AJ197" s="12">
        <v>0.9</v>
      </c>
      <c r="AK197" s="12">
        <v>0.87</v>
      </c>
      <c r="AL197" s="12">
        <v>0.94</v>
      </c>
      <c r="AM197" s="12">
        <v>0.89</v>
      </c>
      <c r="AN197" s="12">
        <v>0.92</v>
      </c>
      <c r="AO197" s="12">
        <v>1</v>
      </c>
      <c r="AP197" s="12">
        <v>0.66</v>
      </c>
      <c r="AQ197" t="s">
        <v>391</v>
      </c>
      <c r="AR197" t="s">
        <v>305</v>
      </c>
      <c r="AS197" s="12">
        <v>0.9</v>
      </c>
      <c r="AT197" s="12">
        <v>0.88</v>
      </c>
      <c r="AU197" s="12">
        <v>0.89</v>
      </c>
      <c r="AV197" s="12">
        <v>0.92</v>
      </c>
      <c r="AW197" s="12">
        <v>0.91</v>
      </c>
      <c r="AX197" s="12">
        <v>0</v>
      </c>
      <c r="AY197" t="s">
        <v>397</v>
      </c>
      <c r="AZ197" t="s">
        <v>317</v>
      </c>
      <c r="BA197" t="s">
        <v>335</v>
      </c>
      <c r="BB197" s="12">
        <v>0.45</v>
      </c>
      <c r="BC197" s="12">
        <v>0.5</v>
      </c>
      <c r="BD197" s="12">
        <v>0.91</v>
      </c>
      <c r="BE197" s="12">
        <v>0.91</v>
      </c>
      <c r="BF197" t="s">
        <v>295</v>
      </c>
      <c r="BG197" t="s">
        <v>289</v>
      </c>
      <c r="BH197" s="12">
        <v>0</v>
      </c>
    </row>
    <row r="198" spans="1:60" x14ac:dyDescent="0.25">
      <c r="A198" s="1" t="s">
        <v>288</v>
      </c>
      <c r="B198" s="1"/>
      <c r="I198" t="s">
        <v>303</v>
      </c>
      <c r="M198" t="s">
        <v>325</v>
      </c>
      <c r="S198" t="s">
        <v>302</v>
      </c>
      <c r="W198" t="s">
        <v>325</v>
      </c>
      <c r="AF198" t="s">
        <v>269</v>
      </c>
      <c r="AQ198" t="s">
        <v>272</v>
      </c>
      <c r="AY198" t="s">
        <v>272</v>
      </c>
      <c r="BF198" t="s">
        <v>272</v>
      </c>
    </row>
    <row r="199" spans="1:60" x14ac:dyDescent="0.25">
      <c r="A199" s="1" t="s">
        <v>286</v>
      </c>
      <c r="B199" s="1" t="s">
        <v>261</v>
      </c>
      <c r="C199">
        <v>33</v>
      </c>
      <c r="D199">
        <v>33</v>
      </c>
      <c r="E199">
        <v>2</v>
      </c>
      <c r="F199">
        <v>0</v>
      </c>
      <c r="G199">
        <v>6</v>
      </c>
      <c r="H199">
        <v>8</v>
      </c>
      <c r="I199">
        <v>16</v>
      </c>
      <c r="J199">
        <v>2</v>
      </c>
      <c r="K199">
        <v>6</v>
      </c>
      <c r="L199">
        <v>8</v>
      </c>
      <c r="M199">
        <v>16</v>
      </c>
      <c r="N199">
        <v>0</v>
      </c>
      <c r="O199">
        <v>1</v>
      </c>
      <c r="P199">
        <v>1</v>
      </c>
      <c r="Q199">
        <v>6</v>
      </c>
      <c r="R199">
        <v>7</v>
      </c>
      <c r="S199">
        <v>16</v>
      </c>
      <c r="T199">
        <v>2</v>
      </c>
      <c r="U199">
        <v>6</v>
      </c>
      <c r="V199">
        <v>7</v>
      </c>
      <c r="W199">
        <v>16</v>
      </c>
      <c r="X199">
        <v>9</v>
      </c>
      <c r="Y199">
        <v>15</v>
      </c>
      <c r="Z199">
        <v>7</v>
      </c>
      <c r="AA199">
        <v>2</v>
      </c>
      <c r="AB199">
        <v>12</v>
      </c>
      <c r="AC199">
        <v>11</v>
      </c>
      <c r="AD199">
        <v>9</v>
      </c>
      <c r="AE199">
        <v>2</v>
      </c>
      <c r="AF199">
        <v>10</v>
      </c>
      <c r="AG199">
        <v>20</v>
      </c>
      <c r="AH199">
        <v>1</v>
      </c>
      <c r="AI199">
        <v>2</v>
      </c>
      <c r="AJ199">
        <v>12</v>
      </c>
      <c r="AK199">
        <v>15</v>
      </c>
      <c r="AL199">
        <v>3</v>
      </c>
      <c r="AM199">
        <v>0</v>
      </c>
      <c r="AN199">
        <v>0</v>
      </c>
      <c r="AO199">
        <v>0</v>
      </c>
      <c r="AP199">
        <v>1</v>
      </c>
      <c r="AQ199">
        <v>4</v>
      </c>
      <c r="AR199">
        <v>29</v>
      </c>
      <c r="AS199">
        <v>13</v>
      </c>
      <c r="AT199">
        <v>20</v>
      </c>
      <c r="AU199">
        <v>31</v>
      </c>
      <c r="AV199">
        <v>2</v>
      </c>
      <c r="AW199">
        <v>33</v>
      </c>
      <c r="AX199">
        <v>0</v>
      </c>
      <c r="AY199">
        <v>20</v>
      </c>
      <c r="AZ199">
        <v>10</v>
      </c>
      <c r="BA199">
        <v>20</v>
      </c>
      <c r="BB199">
        <v>11</v>
      </c>
      <c r="BC199">
        <v>2</v>
      </c>
      <c r="BD199">
        <v>32</v>
      </c>
      <c r="BE199">
        <v>1</v>
      </c>
      <c r="BF199">
        <v>0</v>
      </c>
      <c r="BG199">
        <v>33</v>
      </c>
      <c r="BH199">
        <v>0</v>
      </c>
    </row>
    <row r="200" spans="1:60" x14ac:dyDescent="0.25">
      <c r="A200" s="1" t="s">
        <v>287</v>
      </c>
      <c r="B200" s="1"/>
      <c r="C200" s="12">
        <v>7.0000000000000007E-2</v>
      </c>
      <c r="D200" s="12">
        <v>7.0000000000000007E-2</v>
      </c>
      <c r="E200" s="12">
        <v>0.33</v>
      </c>
      <c r="F200" s="12">
        <v>0</v>
      </c>
      <c r="G200" t="s">
        <v>310</v>
      </c>
      <c r="H200" s="12">
        <v>0.1</v>
      </c>
      <c r="I200" t="s">
        <v>349</v>
      </c>
      <c r="J200" s="12">
        <v>0.17</v>
      </c>
      <c r="K200" t="s">
        <v>310</v>
      </c>
      <c r="L200" s="12">
        <v>0.1</v>
      </c>
      <c r="M200" t="s">
        <v>349</v>
      </c>
      <c r="N200" s="12">
        <v>0</v>
      </c>
      <c r="O200" s="12">
        <v>0.12</v>
      </c>
      <c r="P200" s="12">
        <v>0.12</v>
      </c>
      <c r="Q200" t="s">
        <v>339</v>
      </c>
      <c r="R200" s="12">
        <v>0.1</v>
      </c>
      <c r="S200" t="s">
        <v>349</v>
      </c>
      <c r="T200" s="12">
        <v>0.11</v>
      </c>
      <c r="U200" t="s">
        <v>339</v>
      </c>
      <c r="V200" s="12">
        <v>0.1</v>
      </c>
      <c r="W200" t="s">
        <v>349</v>
      </c>
      <c r="X200" s="12">
        <v>0.11</v>
      </c>
      <c r="Y200" s="12">
        <v>0.08</v>
      </c>
      <c r="Z200" s="12">
        <v>0.06</v>
      </c>
      <c r="AA200" s="12">
        <v>0.04</v>
      </c>
      <c r="AB200" s="12">
        <v>0.11</v>
      </c>
      <c r="AC200" s="12">
        <v>7.0000000000000007E-2</v>
      </c>
      <c r="AD200" s="12">
        <v>0.05</v>
      </c>
      <c r="AE200" s="12">
        <v>0.06</v>
      </c>
      <c r="AF200" t="s">
        <v>329</v>
      </c>
      <c r="AG200" t="s">
        <v>345</v>
      </c>
      <c r="AH200" s="12">
        <v>0.02</v>
      </c>
      <c r="AI200" s="12">
        <v>0.08</v>
      </c>
      <c r="AJ200" s="12">
        <v>0.06</v>
      </c>
      <c r="AK200" t="s">
        <v>332</v>
      </c>
      <c r="AL200" s="12">
        <v>0.05</v>
      </c>
      <c r="AM200" s="12">
        <v>0</v>
      </c>
      <c r="AN200" s="12">
        <v>0</v>
      </c>
      <c r="AO200" s="12">
        <v>0</v>
      </c>
      <c r="AP200" s="12">
        <v>0.34</v>
      </c>
      <c r="AQ200" t="s">
        <v>327</v>
      </c>
      <c r="AR200" t="s">
        <v>291</v>
      </c>
      <c r="AS200" s="12">
        <v>0.08</v>
      </c>
      <c r="AT200" s="12">
        <v>7.0000000000000007E-2</v>
      </c>
      <c r="AU200" s="12">
        <v>7.0000000000000007E-2</v>
      </c>
      <c r="AV200" s="12">
        <v>0.08</v>
      </c>
      <c r="AW200" s="12">
        <v>7.0000000000000007E-2</v>
      </c>
      <c r="AX200" s="12">
        <v>0</v>
      </c>
      <c r="AY200" t="s">
        <v>349</v>
      </c>
      <c r="AZ200" t="s">
        <v>301</v>
      </c>
      <c r="BA200" t="s">
        <v>349</v>
      </c>
      <c r="BB200" s="12">
        <v>0.5</v>
      </c>
      <c r="BC200" s="12">
        <v>0.24</v>
      </c>
      <c r="BD200" s="12">
        <v>7.0000000000000007E-2</v>
      </c>
      <c r="BE200" s="12">
        <v>0.09</v>
      </c>
      <c r="BF200" t="s">
        <v>289</v>
      </c>
      <c r="BG200" t="s">
        <v>295</v>
      </c>
      <c r="BH200" s="12">
        <v>0</v>
      </c>
    </row>
    <row r="201" spans="1:60" x14ac:dyDescent="0.25">
      <c r="A201" s="1" t="s">
        <v>288</v>
      </c>
      <c r="B201" s="1"/>
      <c r="G201" t="s">
        <v>271</v>
      </c>
      <c r="K201" t="s">
        <v>270</v>
      </c>
      <c r="Q201" t="s">
        <v>274</v>
      </c>
      <c r="U201" t="s">
        <v>270</v>
      </c>
      <c r="AG201" t="s">
        <v>312</v>
      </c>
      <c r="AR201" t="s">
        <v>275</v>
      </c>
      <c r="AZ201" t="s">
        <v>275</v>
      </c>
      <c r="BG201" t="s">
        <v>275</v>
      </c>
    </row>
    <row r="202" spans="1:60" x14ac:dyDescent="0.25">
      <c r="A202" s="1" t="s">
        <v>286</v>
      </c>
      <c r="B202" s="1" t="s">
        <v>264</v>
      </c>
      <c r="C202">
        <v>4</v>
      </c>
      <c r="D202">
        <v>4</v>
      </c>
      <c r="E202">
        <v>0</v>
      </c>
      <c r="F202">
        <v>0</v>
      </c>
      <c r="G202">
        <v>1</v>
      </c>
      <c r="H202">
        <v>3</v>
      </c>
      <c r="I202">
        <v>0</v>
      </c>
      <c r="J202">
        <v>0</v>
      </c>
      <c r="K202">
        <v>1</v>
      </c>
      <c r="L202">
        <v>3</v>
      </c>
      <c r="M202">
        <v>0</v>
      </c>
      <c r="N202">
        <v>0</v>
      </c>
      <c r="O202">
        <v>0</v>
      </c>
      <c r="P202">
        <v>0</v>
      </c>
      <c r="Q202">
        <v>1</v>
      </c>
      <c r="R202">
        <v>1</v>
      </c>
      <c r="S202">
        <v>2</v>
      </c>
      <c r="T202">
        <v>0</v>
      </c>
      <c r="U202">
        <v>1</v>
      </c>
      <c r="V202">
        <v>1</v>
      </c>
      <c r="W202">
        <v>2</v>
      </c>
      <c r="X202">
        <v>1</v>
      </c>
      <c r="Y202">
        <v>2</v>
      </c>
      <c r="Z202">
        <v>1</v>
      </c>
      <c r="AA202">
        <v>0</v>
      </c>
      <c r="AB202">
        <v>3</v>
      </c>
      <c r="AC202">
        <v>0</v>
      </c>
      <c r="AD202">
        <v>1</v>
      </c>
      <c r="AE202">
        <v>0</v>
      </c>
      <c r="AF202">
        <v>3</v>
      </c>
      <c r="AG202">
        <v>1</v>
      </c>
      <c r="AH202">
        <v>0</v>
      </c>
      <c r="AI202">
        <v>0</v>
      </c>
      <c r="AJ202">
        <v>2</v>
      </c>
      <c r="AK202">
        <v>0</v>
      </c>
      <c r="AL202">
        <v>1</v>
      </c>
      <c r="AM202">
        <v>1</v>
      </c>
      <c r="AN202">
        <v>0</v>
      </c>
      <c r="AO202">
        <v>0</v>
      </c>
      <c r="AP202">
        <v>0</v>
      </c>
      <c r="AQ202">
        <v>1</v>
      </c>
      <c r="AR202">
        <v>3</v>
      </c>
      <c r="AS202">
        <v>1</v>
      </c>
      <c r="AT202">
        <v>3</v>
      </c>
      <c r="AU202">
        <v>4</v>
      </c>
      <c r="AV202">
        <v>0</v>
      </c>
      <c r="AW202">
        <v>4</v>
      </c>
      <c r="AX202">
        <v>0</v>
      </c>
      <c r="AY202">
        <v>3</v>
      </c>
      <c r="AZ202">
        <v>1</v>
      </c>
      <c r="BA202">
        <v>2</v>
      </c>
      <c r="BB202">
        <v>0</v>
      </c>
      <c r="BC202">
        <v>2</v>
      </c>
      <c r="BD202">
        <v>4</v>
      </c>
      <c r="BE202">
        <v>0</v>
      </c>
      <c r="BF202">
        <v>0</v>
      </c>
      <c r="BG202">
        <v>0</v>
      </c>
      <c r="BH202">
        <v>4</v>
      </c>
    </row>
    <row r="203" spans="1:60" x14ac:dyDescent="0.25">
      <c r="A203" s="1" t="s">
        <v>287</v>
      </c>
      <c r="B203" s="1"/>
      <c r="C203" s="12">
        <v>0.01</v>
      </c>
      <c r="D203" s="12">
        <v>0.01</v>
      </c>
      <c r="E203" s="12">
        <v>0</v>
      </c>
      <c r="F203" s="12">
        <v>0</v>
      </c>
      <c r="G203" s="12">
        <v>0.03</v>
      </c>
      <c r="H203" t="s">
        <v>298</v>
      </c>
      <c r="I203" t="s">
        <v>289</v>
      </c>
      <c r="J203" s="12">
        <v>0</v>
      </c>
      <c r="K203" s="12">
        <v>0.03</v>
      </c>
      <c r="L203" t="s">
        <v>298</v>
      </c>
      <c r="M203" t="s">
        <v>289</v>
      </c>
      <c r="N203" s="12">
        <v>0</v>
      </c>
      <c r="O203" s="12">
        <v>0</v>
      </c>
      <c r="P203" s="12">
        <v>0</v>
      </c>
      <c r="Q203" s="12">
        <v>0.03</v>
      </c>
      <c r="R203" s="12">
        <v>0.01</v>
      </c>
      <c r="S203" s="12">
        <v>0.01</v>
      </c>
      <c r="T203" s="12">
        <v>0</v>
      </c>
      <c r="U203" s="12">
        <v>0.03</v>
      </c>
      <c r="V203" s="12">
        <v>0.01</v>
      </c>
      <c r="W203" s="12">
        <v>0.01</v>
      </c>
      <c r="X203" s="12">
        <v>0.01</v>
      </c>
      <c r="Y203" s="12">
        <v>0.01</v>
      </c>
      <c r="Z203" s="12">
        <v>0.01</v>
      </c>
      <c r="AA203" s="12">
        <v>0</v>
      </c>
      <c r="AB203" t="s">
        <v>298</v>
      </c>
      <c r="AC203" s="12">
        <v>0</v>
      </c>
      <c r="AD203" s="12">
        <v>0.01</v>
      </c>
      <c r="AE203" s="12">
        <v>0</v>
      </c>
      <c r="AF203" s="12">
        <v>0.01</v>
      </c>
      <c r="AG203" s="12">
        <v>0.01</v>
      </c>
      <c r="AH203" s="12">
        <v>0</v>
      </c>
      <c r="AI203" s="12">
        <v>0</v>
      </c>
      <c r="AJ203" s="12">
        <v>0.01</v>
      </c>
      <c r="AK203" s="12">
        <v>0</v>
      </c>
      <c r="AL203" s="12">
        <v>0.01</v>
      </c>
      <c r="AM203" s="12">
        <v>0.05</v>
      </c>
      <c r="AN203" s="12">
        <v>0</v>
      </c>
      <c r="AO203" s="12">
        <v>0</v>
      </c>
      <c r="AP203" s="12">
        <v>0</v>
      </c>
      <c r="AQ203" t="s">
        <v>326</v>
      </c>
      <c r="AR203" s="12">
        <v>0.01</v>
      </c>
      <c r="AS203" s="12">
        <v>0.01</v>
      </c>
      <c r="AT203" s="12">
        <v>0.01</v>
      </c>
      <c r="AU203" s="12">
        <v>0.01</v>
      </c>
      <c r="AV203" s="12">
        <v>0</v>
      </c>
      <c r="AW203" s="12">
        <v>0.01</v>
      </c>
      <c r="AX203" s="12">
        <v>0</v>
      </c>
      <c r="AY203" s="12">
        <v>0.01</v>
      </c>
      <c r="AZ203" s="12">
        <v>0.02</v>
      </c>
      <c r="BA203" t="s">
        <v>290</v>
      </c>
      <c r="BB203" s="12">
        <v>0</v>
      </c>
      <c r="BC203" s="12">
        <v>0.26</v>
      </c>
      <c r="BD203" s="12">
        <v>0.01</v>
      </c>
      <c r="BE203" s="12">
        <v>0</v>
      </c>
      <c r="BF203" t="s">
        <v>289</v>
      </c>
      <c r="BG203" s="12">
        <v>0</v>
      </c>
      <c r="BH203" s="12">
        <v>1</v>
      </c>
    </row>
    <row r="204" spans="1:60" x14ac:dyDescent="0.25">
      <c r="A204" s="1" t="s">
        <v>288</v>
      </c>
      <c r="B204" s="1"/>
      <c r="G204" t="s">
        <v>271</v>
      </c>
      <c r="H204" t="s">
        <v>271</v>
      </c>
      <c r="K204" t="s">
        <v>270</v>
      </c>
      <c r="L204" t="s">
        <v>270</v>
      </c>
      <c r="AB204" t="s">
        <v>272</v>
      </c>
    </row>
    <row r="205" spans="1:60" x14ac:dyDescent="0.25">
      <c r="A205" s="1" t="s">
        <v>399</v>
      </c>
      <c r="B205" s="1" t="s">
        <v>400</v>
      </c>
    </row>
    <row r="206" spans="1:60" x14ac:dyDescent="0.25">
      <c r="A206" s="1" t="s">
        <v>204</v>
      </c>
      <c r="B206" s="1" t="s">
        <v>401</v>
      </c>
    </row>
    <row r="207" spans="1:60" x14ac:dyDescent="0.25">
      <c r="A207" s="1" t="s">
        <v>204</v>
      </c>
      <c r="B207" s="1"/>
    </row>
    <row r="208" spans="1:60" x14ac:dyDescent="0.25">
      <c r="A208" s="1" t="s">
        <v>204</v>
      </c>
      <c r="B208" s="1" t="s">
        <v>402</v>
      </c>
    </row>
  </sheetData>
  <hyperlinks>
    <hyperlink ref="E1" location="Contents!B4" tooltip="Link to contents" display="Back to contents" xr:uid="{00000000-0004-0000-0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BH45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403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8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404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W11" t="s">
        <v>275</v>
      </c>
      <c r="AX11" t="s">
        <v>268</v>
      </c>
      <c r="AY11" t="s">
        <v>275</v>
      </c>
      <c r="AZ11" t="s">
        <v>272</v>
      </c>
      <c r="BA11" t="s">
        <v>275</v>
      </c>
      <c r="BB11" t="s">
        <v>268</v>
      </c>
      <c r="BC11" t="s">
        <v>273</v>
      </c>
      <c r="BD11" t="s">
        <v>275</v>
      </c>
      <c r="BE11" t="s">
        <v>268</v>
      </c>
      <c r="BF11" t="s">
        <v>275</v>
      </c>
      <c r="BG11" t="s">
        <v>272</v>
      </c>
      <c r="BH11" t="s">
        <v>273</v>
      </c>
    </row>
    <row r="12" spans="1:60" x14ac:dyDescent="0.25">
      <c r="A12" s="1" t="s">
        <v>280</v>
      </c>
      <c r="B12" s="1" t="s">
        <v>281</v>
      </c>
      <c r="C12">
        <v>450</v>
      </c>
      <c r="D12">
        <v>450</v>
      </c>
      <c r="E12">
        <v>9</v>
      </c>
      <c r="F12">
        <v>6</v>
      </c>
      <c r="G12">
        <v>37</v>
      </c>
      <c r="H12">
        <v>84</v>
      </c>
      <c r="I12">
        <v>314</v>
      </c>
      <c r="J12">
        <v>15</v>
      </c>
      <c r="K12">
        <v>37</v>
      </c>
      <c r="L12">
        <v>84</v>
      </c>
      <c r="M12">
        <v>314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174</v>
      </c>
      <c r="Z12">
        <v>116</v>
      </c>
      <c r="AA12">
        <v>58</v>
      </c>
      <c r="AB12">
        <v>111</v>
      </c>
      <c r="AC12">
        <v>159</v>
      </c>
      <c r="AD12">
        <v>180</v>
      </c>
      <c r="AE12">
        <v>32</v>
      </c>
      <c r="AF12">
        <v>233</v>
      </c>
      <c r="AG12">
        <v>131</v>
      </c>
      <c r="AH12">
        <v>54</v>
      </c>
      <c r="AI12">
        <v>26</v>
      </c>
      <c r="AJ12">
        <v>196</v>
      </c>
      <c r="AK12">
        <v>131</v>
      </c>
      <c r="AL12">
        <v>63</v>
      </c>
      <c r="AM12">
        <v>19</v>
      </c>
      <c r="AN12">
        <v>10</v>
      </c>
      <c r="AO12">
        <v>1</v>
      </c>
      <c r="AP12">
        <v>3</v>
      </c>
      <c r="AQ12">
        <v>167</v>
      </c>
      <c r="AR12">
        <v>279</v>
      </c>
      <c r="AS12">
        <v>170</v>
      </c>
      <c r="AT12">
        <v>277</v>
      </c>
      <c r="AU12">
        <v>421</v>
      </c>
      <c r="AV12">
        <v>26</v>
      </c>
      <c r="AW12">
        <v>443</v>
      </c>
      <c r="AX12">
        <v>7</v>
      </c>
      <c r="AY12">
        <v>374</v>
      </c>
      <c r="AZ12">
        <v>62</v>
      </c>
      <c r="BA12">
        <v>412</v>
      </c>
      <c r="BB12">
        <v>22</v>
      </c>
      <c r="BC12">
        <v>8</v>
      </c>
      <c r="BD12">
        <v>433</v>
      </c>
      <c r="BE12">
        <v>9</v>
      </c>
      <c r="BF12">
        <v>400</v>
      </c>
      <c r="BG12">
        <v>34</v>
      </c>
      <c r="BH12">
        <v>4</v>
      </c>
    </row>
    <row r="13" spans="1:60" x14ac:dyDescent="0.25">
      <c r="A13" s="1" t="s">
        <v>282</v>
      </c>
      <c r="B13" s="1" t="s">
        <v>283</v>
      </c>
      <c r="C13">
        <v>444</v>
      </c>
      <c r="D13">
        <v>444</v>
      </c>
      <c r="E13">
        <v>9</v>
      </c>
      <c r="F13">
        <v>6</v>
      </c>
      <c r="G13">
        <v>37</v>
      </c>
      <c r="H13">
        <v>83</v>
      </c>
      <c r="I13">
        <v>310</v>
      </c>
      <c r="J13">
        <v>15</v>
      </c>
      <c r="K13">
        <v>37</v>
      </c>
      <c r="L13">
        <v>83</v>
      </c>
      <c r="M13">
        <v>310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174</v>
      </c>
      <c r="Z13">
        <v>116</v>
      </c>
      <c r="AA13">
        <v>58</v>
      </c>
      <c r="AB13">
        <v>110</v>
      </c>
      <c r="AC13">
        <v>157</v>
      </c>
      <c r="AD13">
        <v>178</v>
      </c>
      <c r="AE13">
        <v>31</v>
      </c>
      <c r="AF13">
        <v>230</v>
      </c>
      <c r="AG13">
        <v>129</v>
      </c>
      <c r="AH13">
        <v>53</v>
      </c>
      <c r="AI13">
        <v>26</v>
      </c>
      <c r="AJ13">
        <v>194</v>
      </c>
      <c r="AK13">
        <v>129</v>
      </c>
      <c r="AL13">
        <v>62</v>
      </c>
      <c r="AM13">
        <v>19</v>
      </c>
      <c r="AN13">
        <v>10</v>
      </c>
      <c r="AO13">
        <v>1</v>
      </c>
      <c r="AP13">
        <v>3</v>
      </c>
      <c r="AQ13">
        <v>165</v>
      </c>
      <c r="AR13">
        <v>275</v>
      </c>
      <c r="AS13">
        <v>168</v>
      </c>
      <c r="AT13">
        <v>273</v>
      </c>
      <c r="AU13">
        <v>416</v>
      </c>
      <c r="AV13">
        <v>26</v>
      </c>
      <c r="AW13">
        <v>437</v>
      </c>
      <c r="AX13">
        <v>7</v>
      </c>
      <c r="AY13">
        <v>370</v>
      </c>
      <c r="AZ13">
        <v>61</v>
      </c>
      <c r="BA13">
        <v>407</v>
      </c>
      <c r="BB13">
        <v>22</v>
      </c>
      <c r="BC13">
        <v>8</v>
      </c>
      <c r="BD13">
        <v>428</v>
      </c>
      <c r="BE13">
        <v>9</v>
      </c>
      <c r="BF13">
        <v>395</v>
      </c>
      <c r="BG13">
        <v>33</v>
      </c>
      <c r="BH13">
        <v>4</v>
      </c>
    </row>
    <row r="14" spans="1:60" x14ac:dyDescent="0.25">
      <c r="A14" s="1" t="s">
        <v>284</v>
      </c>
      <c r="B14" s="1" t="s">
        <v>231</v>
      </c>
      <c r="C14">
        <v>450</v>
      </c>
      <c r="D14">
        <v>450</v>
      </c>
      <c r="E14">
        <v>8</v>
      </c>
      <c r="F14">
        <v>7</v>
      </c>
      <c r="G14">
        <v>35</v>
      </c>
      <c r="H14">
        <v>81</v>
      </c>
      <c r="I14">
        <v>320</v>
      </c>
      <c r="J14">
        <v>14</v>
      </c>
      <c r="K14">
        <v>35</v>
      </c>
      <c r="L14">
        <v>81</v>
      </c>
      <c r="M14">
        <v>320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189</v>
      </c>
      <c r="Z14">
        <v>119</v>
      </c>
      <c r="AA14">
        <v>59</v>
      </c>
      <c r="AB14">
        <v>112</v>
      </c>
      <c r="AC14">
        <v>158</v>
      </c>
      <c r="AD14">
        <v>179</v>
      </c>
      <c r="AE14">
        <v>31</v>
      </c>
      <c r="AF14">
        <v>236</v>
      </c>
      <c r="AG14">
        <v>129</v>
      </c>
      <c r="AH14">
        <v>54</v>
      </c>
      <c r="AI14">
        <v>25</v>
      </c>
      <c r="AJ14">
        <v>196</v>
      </c>
      <c r="AK14">
        <v>131</v>
      </c>
      <c r="AL14">
        <v>62</v>
      </c>
      <c r="AM14">
        <v>19</v>
      </c>
      <c r="AN14">
        <v>10</v>
      </c>
      <c r="AO14">
        <v>1</v>
      </c>
      <c r="AP14">
        <v>3</v>
      </c>
      <c r="AQ14">
        <v>170</v>
      </c>
      <c r="AR14">
        <v>277</v>
      </c>
      <c r="AS14">
        <v>172</v>
      </c>
      <c r="AT14">
        <v>275</v>
      </c>
      <c r="AU14">
        <v>421</v>
      </c>
      <c r="AV14">
        <v>26</v>
      </c>
      <c r="AW14">
        <v>443</v>
      </c>
      <c r="AX14">
        <v>7</v>
      </c>
      <c r="AY14">
        <v>377</v>
      </c>
      <c r="AZ14">
        <v>59</v>
      </c>
      <c r="BA14">
        <v>413</v>
      </c>
      <c r="BB14">
        <v>21</v>
      </c>
      <c r="BC14">
        <v>8</v>
      </c>
      <c r="BD14">
        <v>433</v>
      </c>
      <c r="BE14">
        <v>9</v>
      </c>
      <c r="BF14">
        <v>401</v>
      </c>
      <c r="BG14">
        <v>33</v>
      </c>
      <c r="BH14">
        <v>4</v>
      </c>
    </row>
    <row r="15" spans="1:60" x14ac:dyDescent="0.25">
      <c r="A15" s="1" t="s">
        <v>286</v>
      </c>
      <c r="B15" s="1" t="s">
        <v>248</v>
      </c>
      <c r="C15">
        <v>236</v>
      </c>
      <c r="D15">
        <v>236</v>
      </c>
      <c r="E15">
        <v>4</v>
      </c>
      <c r="F15">
        <v>4</v>
      </c>
      <c r="G15">
        <v>14</v>
      </c>
      <c r="H15">
        <v>34</v>
      </c>
      <c r="I15">
        <v>180</v>
      </c>
      <c r="J15">
        <v>8</v>
      </c>
      <c r="K15">
        <v>14</v>
      </c>
      <c r="L15">
        <v>34</v>
      </c>
      <c r="M15">
        <v>180</v>
      </c>
      <c r="N15">
        <v>1</v>
      </c>
      <c r="O15">
        <v>3</v>
      </c>
      <c r="P15">
        <v>5</v>
      </c>
      <c r="Q15">
        <v>15</v>
      </c>
      <c r="R15">
        <v>31</v>
      </c>
      <c r="S15">
        <v>173</v>
      </c>
      <c r="T15">
        <v>10</v>
      </c>
      <c r="U15">
        <v>15</v>
      </c>
      <c r="V15">
        <v>31</v>
      </c>
      <c r="W15">
        <v>173</v>
      </c>
      <c r="X15">
        <v>36</v>
      </c>
      <c r="Y15">
        <v>109</v>
      </c>
      <c r="Z15">
        <v>64</v>
      </c>
      <c r="AA15">
        <v>28</v>
      </c>
      <c r="AB15">
        <v>57</v>
      </c>
      <c r="AC15">
        <v>90</v>
      </c>
      <c r="AD15">
        <v>89</v>
      </c>
      <c r="AE15">
        <v>0</v>
      </c>
      <c r="AF15">
        <v>236</v>
      </c>
      <c r="AG15">
        <v>0</v>
      </c>
      <c r="AH15">
        <v>0</v>
      </c>
      <c r="AI15">
        <v>5</v>
      </c>
      <c r="AJ15">
        <v>80</v>
      </c>
      <c r="AK15">
        <v>79</v>
      </c>
      <c r="AL15">
        <v>46</v>
      </c>
      <c r="AM15">
        <v>14</v>
      </c>
      <c r="AN15">
        <v>10</v>
      </c>
      <c r="AO15">
        <v>1</v>
      </c>
      <c r="AP15">
        <v>1</v>
      </c>
      <c r="AQ15">
        <v>136</v>
      </c>
      <c r="AR15">
        <v>97</v>
      </c>
      <c r="AS15">
        <v>113</v>
      </c>
      <c r="AT15">
        <v>120</v>
      </c>
      <c r="AU15">
        <v>221</v>
      </c>
      <c r="AV15">
        <v>14</v>
      </c>
      <c r="AW15">
        <v>232</v>
      </c>
      <c r="AX15">
        <v>4</v>
      </c>
      <c r="AY15">
        <v>202</v>
      </c>
      <c r="AZ15">
        <v>25</v>
      </c>
      <c r="BA15">
        <v>224</v>
      </c>
      <c r="BB15">
        <v>4</v>
      </c>
      <c r="BC15">
        <v>3</v>
      </c>
      <c r="BD15">
        <v>226</v>
      </c>
      <c r="BE15">
        <v>6</v>
      </c>
      <c r="BF15">
        <v>217</v>
      </c>
      <c r="BG15">
        <v>10</v>
      </c>
      <c r="BH15">
        <v>3</v>
      </c>
    </row>
    <row r="16" spans="1:60" x14ac:dyDescent="0.25">
      <c r="A16" s="1" t="s">
        <v>287</v>
      </c>
      <c r="B16" s="1"/>
      <c r="C16" s="12">
        <v>0.53</v>
      </c>
      <c r="D16" s="12">
        <v>0.53</v>
      </c>
      <c r="E16" s="12">
        <v>0.56000000000000005</v>
      </c>
      <c r="F16" s="12">
        <v>0.52</v>
      </c>
      <c r="G16" s="12">
        <v>0.41</v>
      </c>
      <c r="H16" t="s">
        <v>359</v>
      </c>
      <c r="I16" t="s">
        <v>360</v>
      </c>
      <c r="J16" s="12">
        <v>0.54</v>
      </c>
      <c r="K16" s="12">
        <v>0.41</v>
      </c>
      <c r="L16" t="s">
        <v>359</v>
      </c>
      <c r="M16" t="s">
        <v>360</v>
      </c>
      <c r="N16" s="12">
        <v>1</v>
      </c>
      <c r="O16" s="12">
        <v>0.48</v>
      </c>
      <c r="P16" s="12">
        <v>0.72</v>
      </c>
      <c r="Q16" s="12">
        <v>0.4</v>
      </c>
      <c r="R16" t="s">
        <v>353</v>
      </c>
      <c r="S16" s="12">
        <v>0.55000000000000004</v>
      </c>
      <c r="T16" s="12">
        <v>0.63</v>
      </c>
      <c r="U16" s="12">
        <v>0.4</v>
      </c>
      <c r="V16" t="s">
        <v>353</v>
      </c>
      <c r="W16" s="12">
        <v>0.55000000000000004</v>
      </c>
      <c r="X16" t="s">
        <v>330</v>
      </c>
      <c r="Y16" s="12">
        <v>0.57999999999999996</v>
      </c>
      <c r="Z16" s="12">
        <v>0.54</v>
      </c>
      <c r="AA16" s="12">
        <v>0.47</v>
      </c>
      <c r="AB16" s="12">
        <v>0.51</v>
      </c>
      <c r="AC16" s="12">
        <v>0.56999999999999995</v>
      </c>
      <c r="AD16" s="12">
        <v>0.5</v>
      </c>
      <c r="AE16" t="s">
        <v>289</v>
      </c>
      <c r="AF16" t="s">
        <v>295</v>
      </c>
      <c r="AG16" t="s">
        <v>289</v>
      </c>
      <c r="AH16" t="s">
        <v>289</v>
      </c>
      <c r="AI16" s="12">
        <v>0.19</v>
      </c>
      <c r="AJ16" t="s">
        <v>353</v>
      </c>
      <c r="AK16" t="s">
        <v>361</v>
      </c>
      <c r="AL16" t="s">
        <v>323</v>
      </c>
      <c r="AM16" s="12">
        <v>0.74</v>
      </c>
      <c r="AN16" s="12">
        <v>0.92</v>
      </c>
      <c r="AO16" s="12">
        <v>1</v>
      </c>
      <c r="AP16" s="12">
        <v>0.34</v>
      </c>
      <c r="AQ16" t="s">
        <v>331</v>
      </c>
      <c r="AR16" t="s">
        <v>309</v>
      </c>
      <c r="AS16" t="s">
        <v>319</v>
      </c>
      <c r="AT16" t="s">
        <v>357</v>
      </c>
      <c r="AU16" s="12">
        <v>0.52</v>
      </c>
      <c r="AV16" s="12">
        <v>0.56000000000000005</v>
      </c>
      <c r="AW16" s="12">
        <v>0.52</v>
      </c>
      <c r="AX16" s="12">
        <v>0.57999999999999996</v>
      </c>
      <c r="AY16" s="12">
        <v>0.54</v>
      </c>
      <c r="AZ16" s="12">
        <v>0.42</v>
      </c>
      <c r="BA16" t="s">
        <v>362</v>
      </c>
      <c r="BB16" s="12">
        <v>0.19</v>
      </c>
      <c r="BC16" s="12">
        <v>0.38</v>
      </c>
      <c r="BD16" s="12">
        <v>0.52</v>
      </c>
      <c r="BE16" s="12">
        <v>0.7</v>
      </c>
      <c r="BF16" t="s">
        <v>362</v>
      </c>
      <c r="BG16" t="s">
        <v>340</v>
      </c>
      <c r="BH16" s="12">
        <v>0.75</v>
      </c>
    </row>
    <row r="17" spans="1:60" x14ac:dyDescent="0.25">
      <c r="A17" s="1" t="s">
        <v>288</v>
      </c>
      <c r="B17" s="1"/>
      <c r="I17" t="s">
        <v>270</v>
      </c>
      <c r="M17" t="s">
        <v>269</v>
      </c>
      <c r="S17" t="s">
        <v>271</v>
      </c>
      <c r="W17" t="s">
        <v>269</v>
      </c>
      <c r="Y17" t="s">
        <v>275</v>
      </c>
      <c r="AF17" t="s">
        <v>344</v>
      </c>
      <c r="AK17" t="s">
        <v>272</v>
      </c>
      <c r="AL17" t="s">
        <v>272</v>
      </c>
      <c r="AQ17" t="s">
        <v>272</v>
      </c>
      <c r="AS17" t="s">
        <v>272</v>
      </c>
      <c r="BF17" t="s">
        <v>272</v>
      </c>
    </row>
    <row r="18" spans="1:60" x14ac:dyDescent="0.25">
      <c r="A18" s="1" t="s">
        <v>286</v>
      </c>
      <c r="B18" s="1" t="s">
        <v>249</v>
      </c>
      <c r="C18">
        <v>129</v>
      </c>
      <c r="D18">
        <v>129</v>
      </c>
      <c r="E18">
        <v>3</v>
      </c>
      <c r="F18">
        <v>3</v>
      </c>
      <c r="G18">
        <v>11</v>
      </c>
      <c r="H18">
        <v>27</v>
      </c>
      <c r="I18">
        <v>84</v>
      </c>
      <c r="J18">
        <v>7</v>
      </c>
      <c r="K18">
        <v>11</v>
      </c>
      <c r="L18">
        <v>27</v>
      </c>
      <c r="M18">
        <v>84</v>
      </c>
      <c r="N18">
        <v>0</v>
      </c>
      <c r="O18">
        <v>4</v>
      </c>
      <c r="P18">
        <v>1</v>
      </c>
      <c r="Q18">
        <v>13</v>
      </c>
      <c r="R18">
        <v>26</v>
      </c>
      <c r="S18">
        <v>85</v>
      </c>
      <c r="T18">
        <v>5</v>
      </c>
      <c r="U18">
        <v>13</v>
      </c>
      <c r="V18">
        <v>26</v>
      </c>
      <c r="W18">
        <v>85</v>
      </c>
      <c r="X18">
        <v>29</v>
      </c>
      <c r="Y18">
        <v>50</v>
      </c>
      <c r="Z18">
        <v>33</v>
      </c>
      <c r="AA18">
        <v>17</v>
      </c>
      <c r="AB18">
        <v>31</v>
      </c>
      <c r="AC18">
        <v>33</v>
      </c>
      <c r="AD18">
        <v>65</v>
      </c>
      <c r="AE18">
        <v>0</v>
      </c>
      <c r="AF18">
        <v>0</v>
      </c>
      <c r="AG18">
        <v>129</v>
      </c>
      <c r="AH18">
        <v>0</v>
      </c>
      <c r="AI18">
        <v>15</v>
      </c>
      <c r="AJ18">
        <v>81</v>
      </c>
      <c r="AK18">
        <v>28</v>
      </c>
      <c r="AL18">
        <v>5</v>
      </c>
      <c r="AM18">
        <v>0</v>
      </c>
      <c r="AN18">
        <v>0</v>
      </c>
      <c r="AO18">
        <v>0</v>
      </c>
      <c r="AP18">
        <v>0</v>
      </c>
      <c r="AQ18">
        <v>3</v>
      </c>
      <c r="AR18">
        <v>126</v>
      </c>
      <c r="AS18">
        <v>31</v>
      </c>
      <c r="AT18">
        <v>98</v>
      </c>
      <c r="AU18">
        <v>122</v>
      </c>
      <c r="AV18">
        <v>7</v>
      </c>
      <c r="AW18">
        <v>128</v>
      </c>
      <c r="AX18">
        <v>1</v>
      </c>
      <c r="AY18">
        <v>101</v>
      </c>
      <c r="AZ18">
        <v>25</v>
      </c>
      <c r="BA18">
        <v>111</v>
      </c>
      <c r="BB18">
        <v>14</v>
      </c>
      <c r="BC18">
        <v>3</v>
      </c>
      <c r="BD18">
        <v>125</v>
      </c>
      <c r="BE18">
        <v>3</v>
      </c>
      <c r="BF18">
        <v>106</v>
      </c>
      <c r="BG18">
        <v>20</v>
      </c>
      <c r="BH18">
        <v>1</v>
      </c>
    </row>
    <row r="19" spans="1:60" x14ac:dyDescent="0.25">
      <c r="A19" s="1" t="s">
        <v>287</v>
      </c>
      <c r="B19" s="1"/>
      <c r="C19" s="12">
        <v>0.28999999999999998</v>
      </c>
      <c r="D19" s="12">
        <v>0.28999999999999998</v>
      </c>
      <c r="E19" s="12">
        <v>0.44</v>
      </c>
      <c r="F19" s="12">
        <v>0.48</v>
      </c>
      <c r="G19" s="12">
        <v>0.32</v>
      </c>
      <c r="H19" s="12">
        <v>0.33</v>
      </c>
      <c r="I19" s="12">
        <v>0.26</v>
      </c>
      <c r="J19" s="12">
        <v>0.46</v>
      </c>
      <c r="K19" s="12">
        <v>0.32</v>
      </c>
      <c r="L19" s="12">
        <v>0.33</v>
      </c>
      <c r="M19" s="12">
        <v>0.26</v>
      </c>
      <c r="N19" s="12">
        <v>0</v>
      </c>
      <c r="O19" s="12">
        <v>0.52</v>
      </c>
      <c r="P19" s="12">
        <v>0.12</v>
      </c>
      <c r="Q19" s="12">
        <v>0.36</v>
      </c>
      <c r="R19" s="12">
        <v>0.34</v>
      </c>
      <c r="S19" s="12">
        <v>0.27</v>
      </c>
      <c r="T19" s="12">
        <v>0.3</v>
      </c>
      <c r="U19" s="12">
        <v>0.36</v>
      </c>
      <c r="V19" s="12">
        <v>0.34</v>
      </c>
      <c r="W19" s="12">
        <v>0.27</v>
      </c>
      <c r="X19" s="12">
        <v>0.35</v>
      </c>
      <c r="Y19" s="12">
        <v>0.26</v>
      </c>
      <c r="Z19" s="12">
        <v>0.28000000000000003</v>
      </c>
      <c r="AA19" s="12">
        <v>0.28999999999999998</v>
      </c>
      <c r="AB19" s="12">
        <v>0.28000000000000003</v>
      </c>
      <c r="AC19" t="s">
        <v>308</v>
      </c>
      <c r="AD19" t="s">
        <v>355</v>
      </c>
      <c r="AE19" t="s">
        <v>289</v>
      </c>
      <c r="AF19" t="s">
        <v>289</v>
      </c>
      <c r="AG19" t="s">
        <v>295</v>
      </c>
      <c r="AH19" t="s">
        <v>289</v>
      </c>
      <c r="AI19" s="12">
        <v>0.62</v>
      </c>
      <c r="AJ19" t="s">
        <v>353</v>
      </c>
      <c r="AK19" t="s">
        <v>308</v>
      </c>
      <c r="AL19" t="s">
        <v>315</v>
      </c>
      <c r="AM19" s="12">
        <v>0</v>
      </c>
      <c r="AN19" s="12">
        <v>0</v>
      </c>
      <c r="AO19" s="12">
        <v>0</v>
      </c>
      <c r="AP19" s="12">
        <v>0</v>
      </c>
      <c r="AQ19" t="s">
        <v>327</v>
      </c>
      <c r="AR19" t="s">
        <v>363</v>
      </c>
      <c r="AS19" t="s">
        <v>339</v>
      </c>
      <c r="AT19" t="s">
        <v>355</v>
      </c>
      <c r="AU19" s="12">
        <v>0.28999999999999998</v>
      </c>
      <c r="AV19" s="12">
        <v>0.27</v>
      </c>
      <c r="AW19" s="12">
        <v>0.28999999999999998</v>
      </c>
      <c r="AX19" s="12">
        <v>0.15</v>
      </c>
      <c r="AY19" t="s">
        <v>364</v>
      </c>
      <c r="AZ19" t="s">
        <v>359</v>
      </c>
      <c r="BA19" t="s">
        <v>364</v>
      </c>
      <c r="BB19" s="12">
        <v>0.67</v>
      </c>
      <c r="BC19" s="12">
        <v>0.36</v>
      </c>
      <c r="BD19" s="12">
        <v>0.28999999999999998</v>
      </c>
      <c r="BE19" s="12">
        <v>0.3</v>
      </c>
      <c r="BF19" t="s">
        <v>351</v>
      </c>
      <c r="BG19" t="s">
        <v>361</v>
      </c>
      <c r="BH19" s="12">
        <v>0.25</v>
      </c>
    </row>
    <row r="20" spans="1:60" x14ac:dyDescent="0.25">
      <c r="A20" s="1" t="s">
        <v>288</v>
      </c>
      <c r="B20" s="1"/>
      <c r="AD20" t="s">
        <v>272</v>
      </c>
      <c r="AG20" t="s">
        <v>347</v>
      </c>
      <c r="AJ20" t="s">
        <v>303</v>
      </c>
      <c r="AK20" t="s">
        <v>270</v>
      </c>
      <c r="AR20" t="s">
        <v>275</v>
      </c>
      <c r="AT20" t="s">
        <v>275</v>
      </c>
      <c r="AZ20" t="s">
        <v>275</v>
      </c>
      <c r="BG20" t="s">
        <v>275</v>
      </c>
    </row>
    <row r="21" spans="1:60" x14ac:dyDescent="0.25">
      <c r="A21" s="1" t="s">
        <v>286</v>
      </c>
      <c r="B21" s="1" t="s">
        <v>405</v>
      </c>
      <c r="C21">
        <v>31</v>
      </c>
      <c r="D21">
        <v>31</v>
      </c>
      <c r="E21">
        <v>0</v>
      </c>
      <c r="F21">
        <v>0</v>
      </c>
      <c r="G21">
        <v>4</v>
      </c>
      <c r="H21">
        <v>6</v>
      </c>
      <c r="I21">
        <v>20</v>
      </c>
      <c r="J21">
        <v>0</v>
      </c>
      <c r="K21">
        <v>4</v>
      </c>
      <c r="L21">
        <v>6</v>
      </c>
      <c r="M21">
        <v>20</v>
      </c>
      <c r="N21">
        <v>0</v>
      </c>
      <c r="O21">
        <v>0</v>
      </c>
      <c r="P21">
        <v>0</v>
      </c>
      <c r="Q21">
        <v>4</v>
      </c>
      <c r="R21">
        <v>7</v>
      </c>
      <c r="S21">
        <v>20</v>
      </c>
      <c r="T21">
        <v>0</v>
      </c>
      <c r="U21">
        <v>4</v>
      </c>
      <c r="V21">
        <v>7</v>
      </c>
      <c r="W21">
        <v>20</v>
      </c>
      <c r="X21">
        <v>10</v>
      </c>
      <c r="Y21">
        <v>11</v>
      </c>
      <c r="Z21">
        <v>1</v>
      </c>
      <c r="AA21">
        <v>9</v>
      </c>
      <c r="AB21">
        <v>11</v>
      </c>
      <c r="AC21">
        <v>14</v>
      </c>
      <c r="AD21">
        <v>6</v>
      </c>
      <c r="AE21">
        <v>31</v>
      </c>
      <c r="AF21">
        <v>0</v>
      </c>
      <c r="AG21">
        <v>0</v>
      </c>
      <c r="AH21">
        <v>0</v>
      </c>
      <c r="AI21">
        <v>1</v>
      </c>
      <c r="AJ21">
        <v>13</v>
      </c>
      <c r="AK21">
        <v>9</v>
      </c>
      <c r="AL21">
        <v>6</v>
      </c>
      <c r="AM21">
        <v>1</v>
      </c>
      <c r="AN21">
        <v>1</v>
      </c>
      <c r="AO21">
        <v>0</v>
      </c>
      <c r="AP21">
        <v>0</v>
      </c>
      <c r="AQ21">
        <v>9</v>
      </c>
      <c r="AR21">
        <v>22</v>
      </c>
      <c r="AS21">
        <v>11</v>
      </c>
      <c r="AT21">
        <v>20</v>
      </c>
      <c r="AU21">
        <v>30</v>
      </c>
      <c r="AV21">
        <v>1</v>
      </c>
      <c r="AW21">
        <v>31</v>
      </c>
      <c r="AX21">
        <v>0</v>
      </c>
      <c r="AY21">
        <v>28</v>
      </c>
      <c r="AZ21">
        <v>3</v>
      </c>
      <c r="BA21">
        <v>29</v>
      </c>
      <c r="BB21">
        <v>1</v>
      </c>
      <c r="BC21">
        <v>1</v>
      </c>
      <c r="BD21">
        <v>30</v>
      </c>
      <c r="BE21">
        <v>0</v>
      </c>
      <c r="BF21">
        <v>29</v>
      </c>
      <c r="BG21">
        <v>2</v>
      </c>
      <c r="BH21">
        <v>0</v>
      </c>
    </row>
    <row r="22" spans="1:60" x14ac:dyDescent="0.25">
      <c r="A22" s="1" t="s">
        <v>287</v>
      </c>
      <c r="B22" s="1"/>
      <c r="C22" s="12">
        <v>7.0000000000000007E-2</v>
      </c>
      <c r="D22" s="12">
        <v>7.0000000000000007E-2</v>
      </c>
      <c r="E22" s="12">
        <v>0</v>
      </c>
      <c r="F22" s="12">
        <v>0</v>
      </c>
      <c r="G22" s="12">
        <v>0.12</v>
      </c>
      <c r="H22" s="12">
        <v>0.08</v>
      </c>
      <c r="I22" s="12">
        <v>0.06</v>
      </c>
      <c r="J22" s="12">
        <v>0</v>
      </c>
      <c r="K22" s="12">
        <v>0.12</v>
      </c>
      <c r="L22" s="12">
        <v>0.08</v>
      </c>
      <c r="M22" s="12">
        <v>0.06</v>
      </c>
      <c r="N22" s="12">
        <v>0</v>
      </c>
      <c r="O22" s="12">
        <v>0</v>
      </c>
      <c r="P22" s="12">
        <v>0</v>
      </c>
      <c r="Q22" s="12">
        <v>0.1</v>
      </c>
      <c r="R22" s="12">
        <v>0.1</v>
      </c>
      <c r="S22" s="12">
        <v>0.06</v>
      </c>
      <c r="T22" s="12">
        <v>0</v>
      </c>
      <c r="U22" s="12">
        <v>0.1</v>
      </c>
      <c r="V22" s="12">
        <v>0.1</v>
      </c>
      <c r="W22" s="12">
        <v>0.06</v>
      </c>
      <c r="X22" t="s">
        <v>306</v>
      </c>
      <c r="Y22" s="12">
        <v>0.06</v>
      </c>
      <c r="Z22" t="s">
        <v>292</v>
      </c>
      <c r="AA22" t="s">
        <v>345</v>
      </c>
      <c r="AB22" s="12">
        <v>0.1</v>
      </c>
      <c r="AC22" s="12">
        <v>0.09</v>
      </c>
      <c r="AD22" t="s">
        <v>298</v>
      </c>
      <c r="AE22" t="s">
        <v>295</v>
      </c>
      <c r="AF22" t="s">
        <v>289</v>
      </c>
      <c r="AG22" t="s">
        <v>289</v>
      </c>
      <c r="AH22" t="s">
        <v>289</v>
      </c>
      <c r="AI22" s="12">
        <v>0.04</v>
      </c>
      <c r="AJ22" s="12">
        <v>7.0000000000000007E-2</v>
      </c>
      <c r="AK22" s="12">
        <v>7.0000000000000007E-2</v>
      </c>
      <c r="AL22" s="12">
        <v>0.09</v>
      </c>
      <c r="AM22" s="12">
        <v>0.06</v>
      </c>
      <c r="AN22" s="12">
        <v>0.08</v>
      </c>
      <c r="AO22" s="12">
        <v>0</v>
      </c>
      <c r="AP22" s="12">
        <v>0</v>
      </c>
      <c r="AQ22" s="12">
        <v>0.05</v>
      </c>
      <c r="AR22" s="12">
        <v>0.08</v>
      </c>
      <c r="AS22" s="12">
        <v>0.06</v>
      </c>
      <c r="AT22" s="12">
        <v>7.0000000000000007E-2</v>
      </c>
      <c r="AU22" s="12">
        <v>7.0000000000000007E-2</v>
      </c>
      <c r="AV22" s="12">
        <v>0.04</v>
      </c>
      <c r="AW22" s="12">
        <v>7.0000000000000007E-2</v>
      </c>
      <c r="AX22" s="12">
        <v>0</v>
      </c>
      <c r="AY22" s="12">
        <v>7.0000000000000007E-2</v>
      </c>
      <c r="AZ22" s="12">
        <v>0.04</v>
      </c>
      <c r="BA22" s="12">
        <v>7.0000000000000007E-2</v>
      </c>
      <c r="BB22" s="12">
        <v>0.05</v>
      </c>
      <c r="BC22" s="12">
        <v>0.12</v>
      </c>
      <c r="BD22" s="12">
        <v>7.0000000000000007E-2</v>
      </c>
      <c r="BE22" s="12">
        <v>0</v>
      </c>
      <c r="BF22" s="12">
        <v>7.0000000000000007E-2</v>
      </c>
      <c r="BG22" s="12">
        <v>0.06</v>
      </c>
      <c r="BH22" s="12">
        <v>0</v>
      </c>
    </row>
    <row r="23" spans="1:60" x14ac:dyDescent="0.25">
      <c r="A23" s="1" t="s">
        <v>288</v>
      </c>
      <c r="B23" s="1"/>
      <c r="X23" t="s">
        <v>269</v>
      </c>
      <c r="Y23" t="s">
        <v>269</v>
      </c>
      <c r="AA23" t="s">
        <v>325</v>
      </c>
      <c r="AB23" t="s">
        <v>269</v>
      </c>
      <c r="AC23" t="s">
        <v>269</v>
      </c>
      <c r="AE23" t="s">
        <v>343</v>
      </c>
    </row>
    <row r="24" spans="1:60" x14ac:dyDescent="0.25">
      <c r="A24" s="1" t="s">
        <v>286</v>
      </c>
      <c r="B24" s="1" t="s">
        <v>406</v>
      </c>
      <c r="C24">
        <v>28</v>
      </c>
      <c r="D24">
        <v>28</v>
      </c>
      <c r="E24">
        <v>0</v>
      </c>
      <c r="F24">
        <v>0</v>
      </c>
      <c r="G24">
        <v>3</v>
      </c>
      <c r="H24">
        <v>6</v>
      </c>
      <c r="I24">
        <v>20</v>
      </c>
      <c r="J24">
        <v>0</v>
      </c>
      <c r="K24">
        <v>3</v>
      </c>
      <c r="L24">
        <v>6</v>
      </c>
      <c r="M24">
        <v>20</v>
      </c>
      <c r="N24">
        <v>0</v>
      </c>
      <c r="O24">
        <v>0</v>
      </c>
      <c r="P24">
        <v>1</v>
      </c>
      <c r="Q24">
        <v>4</v>
      </c>
      <c r="R24">
        <v>4</v>
      </c>
      <c r="S24">
        <v>19</v>
      </c>
      <c r="T24">
        <v>1</v>
      </c>
      <c r="U24">
        <v>4</v>
      </c>
      <c r="V24">
        <v>4</v>
      </c>
      <c r="W24">
        <v>19</v>
      </c>
      <c r="X24">
        <v>3</v>
      </c>
      <c r="Y24">
        <v>11</v>
      </c>
      <c r="Z24">
        <v>13</v>
      </c>
      <c r="AA24">
        <v>1</v>
      </c>
      <c r="AB24">
        <v>9</v>
      </c>
      <c r="AC24">
        <v>10</v>
      </c>
      <c r="AD24">
        <v>9</v>
      </c>
      <c r="AE24">
        <v>0</v>
      </c>
      <c r="AF24">
        <v>0</v>
      </c>
      <c r="AG24">
        <v>0</v>
      </c>
      <c r="AH24">
        <v>28</v>
      </c>
      <c r="AI24">
        <v>1</v>
      </c>
      <c r="AJ24">
        <v>7</v>
      </c>
      <c r="AK24">
        <v>12</v>
      </c>
      <c r="AL24">
        <v>5</v>
      </c>
      <c r="AM24">
        <v>2</v>
      </c>
      <c r="AN24">
        <v>0</v>
      </c>
      <c r="AO24">
        <v>0</v>
      </c>
      <c r="AP24">
        <v>1</v>
      </c>
      <c r="AQ24">
        <v>18</v>
      </c>
      <c r="AR24">
        <v>9</v>
      </c>
      <c r="AS24">
        <v>13</v>
      </c>
      <c r="AT24">
        <v>15</v>
      </c>
      <c r="AU24">
        <v>26</v>
      </c>
      <c r="AV24">
        <v>2</v>
      </c>
      <c r="AW24">
        <v>27</v>
      </c>
      <c r="AX24">
        <v>1</v>
      </c>
      <c r="AY24">
        <v>24</v>
      </c>
      <c r="AZ24">
        <v>4</v>
      </c>
      <c r="BA24">
        <v>26</v>
      </c>
      <c r="BB24">
        <v>0</v>
      </c>
      <c r="BC24">
        <v>1</v>
      </c>
      <c r="BD24">
        <v>27</v>
      </c>
      <c r="BE24">
        <v>0</v>
      </c>
      <c r="BF24">
        <v>26</v>
      </c>
      <c r="BG24">
        <v>0</v>
      </c>
      <c r="BH24">
        <v>0</v>
      </c>
    </row>
    <row r="25" spans="1:60" x14ac:dyDescent="0.25">
      <c r="A25" s="1" t="s">
        <v>287</v>
      </c>
      <c r="B25" s="1"/>
      <c r="C25" s="12">
        <v>0.06</v>
      </c>
      <c r="D25" s="12">
        <v>0.06</v>
      </c>
      <c r="E25" s="12">
        <v>0</v>
      </c>
      <c r="F25" s="12">
        <v>0</v>
      </c>
      <c r="G25" s="12">
        <v>0.08</v>
      </c>
      <c r="H25" s="12">
        <v>7.0000000000000007E-2</v>
      </c>
      <c r="I25" s="12">
        <v>0.06</v>
      </c>
      <c r="J25" s="12">
        <v>0</v>
      </c>
      <c r="K25" s="12">
        <v>0.08</v>
      </c>
      <c r="L25" s="12">
        <v>7.0000000000000007E-2</v>
      </c>
      <c r="M25" s="12">
        <v>0.06</v>
      </c>
      <c r="N25" s="12">
        <v>0</v>
      </c>
      <c r="O25" s="12">
        <v>0</v>
      </c>
      <c r="P25" s="12">
        <v>0.16</v>
      </c>
      <c r="Q25" s="12">
        <v>0.1</v>
      </c>
      <c r="R25" s="12">
        <v>0.05</v>
      </c>
      <c r="S25" s="12">
        <v>0.06</v>
      </c>
      <c r="T25" s="12">
        <v>7.0000000000000007E-2</v>
      </c>
      <c r="U25" s="12">
        <v>0.1</v>
      </c>
      <c r="V25" s="12">
        <v>0.05</v>
      </c>
      <c r="W25" s="12">
        <v>0.06</v>
      </c>
      <c r="X25" s="12">
        <v>0.04</v>
      </c>
      <c r="Y25" s="12">
        <v>0.06</v>
      </c>
      <c r="Z25" t="s">
        <v>332</v>
      </c>
      <c r="AA25" s="12">
        <v>0.02</v>
      </c>
      <c r="AB25" s="12">
        <v>0.08</v>
      </c>
      <c r="AC25" s="12">
        <v>7.0000000000000007E-2</v>
      </c>
      <c r="AD25" s="12">
        <v>0.05</v>
      </c>
      <c r="AE25" s="12">
        <v>0</v>
      </c>
      <c r="AF25" t="s">
        <v>289</v>
      </c>
      <c r="AG25" t="s">
        <v>289</v>
      </c>
      <c r="AH25" t="s">
        <v>384</v>
      </c>
      <c r="AI25" s="12">
        <v>0.04</v>
      </c>
      <c r="AJ25" t="s">
        <v>329</v>
      </c>
      <c r="AK25" s="12">
        <v>0.09</v>
      </c>
      <c r="AL25" s="12">
        <v>0.08</v>
      </c>
      <c r="AM25" s="12">
        <v>0.1</v>
      </c>
      <c r="AN25" s="12">
        <v>0</v>
      </c>
      <c r="AO25" s="12">
        <v>0</v>
      </c>
      <c r="AP25" s="12">
        <v>0.33</v>
      </c>
      <c r="AQ25" t="s">
        <v>332</v>
      </c>
      <c r="AR25" t="s">
        <v>298</v>
      </c>
      <c r="AS25" s="12">
        <v>0.08</v>
      </c>
      <c r="AT25" s="12">
        <v>0.05</v>
      </c>
      <c r="AU25" s="12">
        <v>0.06</v>
      </c>
      <c r="AV25" s="12">
        <v>7.0000000000000007E-2</v>
      </c>
      <c r="AW25" s="12">
        <v>0.06</v>
      </c>
      <c r="AX25" s="12">
        <v>0.14000000000000001</v>
      </c>
      <c r="AY25" s="12">
        <v>0.06</v>
      </c>
      <c r="AZ25" s="12">
        <v>0.06</v>
      </c>
      <c r="BA25" s="12">
        <v>0.06</v>
      </c>
      <c r="BB25" s="12">
        <v>0</v>
      </c>
      <c r="BC25" s="12">
        <v>0.14000000000000001</v>
      </c>
      <c r="BD25" s="12">
        <v>0.06</v>
      </c>
      <c r="BE25" s="12">
        <v>0</v>
      </c>
      <c r="BF25" s="12">
        <v>7.0000000000000007E-2</v>
      </c>
      <c r="BG25" s="12">
        <v>0</v>
      </c>
      <c r="BH25" s="12">
        <v>0</v>
      </c>
    </row>
    <row r="26" spans="1:60" x14ac:dyDescent="0.25">
      <c r="A26" s="1" t="s">
        <v>288</v>
      </c>
      <c r="B26" s="1"/>
      <c r="Z26" t="s">
        <v>407</v>
      </c>
      <c r="AH26" t="s">
        <v>350</v>
      </c>
      <c r="AK26" t="s">
        <v>272</v>
      </c>
      <c r="AQ26" t="s">
        <v>272</v>
      </c>
    </row>
    <row r="27" spans="1:60" x14ac:dyDescent="0.25">
      <c r="A27" s="1" t="s">
        <v>286</v>
      </c>
      <c r="B27" s="1" t="s">
        <v>408</v>
      </c>
      <c r="C27">
        <v>6</v>
      </c>
      <c r="D27">
        <v>6</v>
      </c>
      <c r="E27">
        <v>0</v>
      </c>
      <c r="F27">
        <v>0</v>
      </c>
      <c r="G27">
        <v>1</v>
      </c>
      <c r="H27">
        <v>1</v>
      </c>
      <c r="I27">
        <v>4</v>
      </c>
      <c r="J27">
        <v>0</v>
      </c>
      <c r="K27">
        <v>1</v>
      </c>
      <c r="L27">
        <v>1</v>
      </c>
      <c r="M27">
        <v>4</v>
      </c>
      <c r="N27">
        <v>0</v>
      </c>
      <c r="O27">
        <v>0</v>
      </c>
      <c r="P27">
        <v>0</v>
      </c>
      <c r="Q27">
        <v>0</v>
      </c>
      <c r="R27">
        <v>2</v>
      </c>
      <c r="S27">
        <v>4</v>
      </c>
      <c r="T27">
        <v>0</v>
      </c>
      <c r="U27">
        <v>0</v>
      </c>
      <c r="V27">
        <v>2</v>
      </c>
      <c r="W27">
        <v>4</v>
      </c>
      <c r="X27">
        <v>1</v>
      </c>
      <c r="Y27">
        <v>2</v>
      </c>
      <c r="Z27">
        <v>3</v>
      </c>
      <c r="AA27">
        <v>0</v>
      </c>
      <c r="AB27">
        <v>1</v>
      </c>
      <c r="AC27">
        <v>3</v>
      </c>
      <c r="AD27">
        <v>2</v>
      </c>
      <c r="AE27">
        <v>0</v>
      </c>
      <c r="AF27">
        <v>0</v>
      </c>
      <c r="AG27">
        <v>0</v>
      </c>
      <c r="AH27">
        <v>6</v>
      </c>
      <c r="AI27">
        <v>2</v>
      </c>
      <c r="AJ27">
        <v>0</v>
      </c>
      <c r="AK27">
        <v>1</v>
      </c>
      <c r="AL27">
        <v>0</v>
      </c>
      <c r="AM27">
        <v>2</v>
      </c>
      <c r="AN27">
        <v>0</v>
      </c>
      <c r="AO27">
        <v>0</v>
      </c>
      <c r="AP27">
        <v>1</v>
      </c>
      <c r="AQ27">
        <v>1</v>
      </c>
      <c r="AR27">
        <v>5</v>
      </c>
      <c r="AS27">
        <v>2</v>
      </c>
      <c r="AT27">
        <v>4</v>
      </c>
      <c r="AU27">
        <v>6</v>
      </c>
      <c r="AV27">
        <v>0</v>
      </c>
      <c r="AW27">
        <v>6</v>
      </c>
      <c r="AX27">
        <v>0</v>
      </c>
      <c r="AY27">
        <v>6</v>
      </c>
      <c r="AZ27">
        <v>0</v>
      </c>
      <c r="BA27">
        <v>6</v>
      </c>
      <c r="BB27">
        <v>0</v>
      </c>
      <c r="BC27">
        <v>0</v>
      </c>
      <c r="BD27">
        <v>6</v>
      </c>
      <c r="BE27">
        <v>0</v>
      </c>
      <c r="BF27">
        <v>5</v>
      </c>
      <c r="BG27">
        <v>0</v>
      </c>
      <c r="BH27">
        <v>0</v>
      </c>
    </row>
    <row r="28" spans="1:60" x14ac:dyDescent="0.25">
      <c r="A28" s="1" t="s">
        <v>287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0.03</v>
      </c>
      <c r="H28" s="12">
        <v>0.01</v>
      </c>
      <c r="I28" s="12">
        <v>0.01</v>
      </c>
      <c r="J28" s="12">
        <v>0</v>
      </c>
      <c r="K28" s="12">
        <v>0.03</v>
      </c>
      <c r="L28" s="12">
        <v>0.01</v>
      </c>
      <c r="M28" s="12">
        <v>0.01</v>
      </c>
      <c r="N28" s="12">
        <v>0</v>
      </c>
      <c r="O28" s="12">
        <v>0</v>
      </c>
      <c r="P28" s="12">
        <v>0</v>
      </c>
      <c r="Q28" s="12">
        <v>0</v>
      </c>
      <c r="R28" s="12">
        <v>0.03</v>
      </c>
      <c r="S28" s="12">
        <v>0.01</v>
      </c>
      <c r="T28" s="12">
        <v>0</v>
      </c>
      <c r="U28" s="12">
        <v>0</v>
      </c>
      <c r="V28" s="12">
        <v>0.03</v>
      </c>
      <c r="W28" s="12">
        <v>0.01</v>
      </c>
      <c r="X28" s="12">
        <v>0.01</v>
      </c>
      <c r="Y28" s="12">
        <v>0.01</v>
      </c>
      <c r="Z28" s="12">
        <v>0.03</v>
      </c>
      <c r="AA28" s="12">
        <v>0</v>
      </c>
      <c r="AB28" s="12">
        <v>0.01</v>
      </c>
      <c r="AC28" s="12">
        <v>0.02</v>
      </c>
      <c r="AD28" s="12">
        <v>0.01</v>
      </c>
      <c r="AE28" s="12">
        <v>0</v>
      </c>
      <c r="AF28" t="s">
        <v>289</v>
      </c>
      <c r="AG28" s="12">
        <v>0</v>
      </c>
      <c r="AH28" t="s">
        <v>332</v>
      </c>
      <c r="AI28" s="12">
        <v>0.08</v>
      </c>
      <c r="AJ28" t="s">
        <v>289</v>
      </c>
      <c r="AK28" s="12">
        <v>0.01</v>
      </c>
      <c r="AL28" s="12">
        <v>0</v>
      </c>
      <c r="AM28" s="12">
        <v>0.11</v>
      </c>
      <c r="AN28" s="12">
        <v>0</v>
      </c>
      <c r="AO28" s="12">
        <v>0</v>
      </c>
      <c r="AP28" s="12">
        <v>0.33</v>
      </c>
      <c r="AQ28" s="12">
        <v>0.01</v>
      </c>
      <c r="AR28" s="12">
        <v>0.02</v>
      </c>
      <c r="AS28" s="12">
        <v>0.01</v>
      </c>
      <c r="AT28" s="12">
        <v>0.01</v>
      </c>
      <c r="AU28" s="12">
        <v>0.01</v>
      </c>
      <c r="AV28" s="12">
        <v>0</v>
      </c>
      <c r="AW28" s="12">
        <v>0.01</v>
      </c>
      <c r="AX28" s="12">
        <v>0</v>
      </c>
      <c r="AY28" s="12">
        <v>0.02</v>
      </c>
      <c r="AZ28" s="12">
        <v>0</v>
      </c>
      <c r="BA28" s="12">
        <v>0.01</v>
      </c>
      <c r="BB28" s="12">
        <v>0</v>
      </c>
      <c r="BC28" s="12">
        <v>0</v>
      </c>
      <c r="BD28" s="12">
        <v>0.01</v>
      </c>
      <c r="BE28" s="12">
        <v>0</v>
      </c>
      <c r="BF28" s="12">
        <v>0.01</v>
      </c>
      <c r="BG28" s="12">
        <v>0</v>
      </c>
      <c r="BH28" s="12">
        <v>0</v>
      </c>
    </row>
    <row r="29" spans="1:60" x14ac:dyDescent="0.25">
      <c r="A29" s="1" t="s">
        <v>288</v>
      </c>
      <c r="B29" s="1"/>
      <c r="AH29" t="s">
        <v>325</v>
      </c>
    </row>
    <row r="30" spans="1:60" x14ac:dyDescent="0.25">
      <c r="A30" s="1" t="s">
        <v>286</v>
      </c>
      <c r="B30" s="1" t="s">
        <v>409</v>
      </c>
      <c r="C30">
        <v>4</v>
      </c>
      <c r="D30">
        <v>4</v>
      </c>
      <c r="E30">
        <v>0</v>
      </c>
      <c r="F30">
        <v>0</v>
      </c>
      <c r="G30">
        <v>1</v>
      </c>
      <c r="H30">
        <v>0</v>
      </c>
      <c r="I30">
        <v>3</v>
      </c>
      <c r="J30">
        <v>0</v>
      </c>
      <c r="K30">
        <v>1</v>
      </c>
      <c r="L30">
        <v>0</v>
      </c>
      <c r="M30">
        <v>3</v>
      </c>
      <c r="N30">
        <v>0</v>
      </c>
      <c r="O30">
        <v>0</v>
      </c>
      <c r="P30">
        <v>0</v>
      </c>
      <c r="Q30">
        <v>1</v>
      </c>
      <c r="R30">
        <v>0</v>
      </c>
      <c r="S30">
        <v>3</v>
      </c>
      <c r="T30">
        <v>0</v>
      </c>
      <c r="U30">
        <v>1</v>
      </c>
      <c r="V30">
        <v>0</v>
      </c>
      <c r="W30">
        <v>3</v>
      </c>
      <c r="X30">
        <v>1</v>
      </c>
      <c r="Y30">
        <v>2</v>
      </c>
      <c r="Z30">
        <v>0</v>
      </c>
      <c r="AA30">
        <v>1</v>
      </c>
      <c r="AB30">
        <v>1</v>
      </c>
      <c r="AC30">
        <v>1</v>
      </c>
      <c r="AD30">
        <v>2</v>
      </c>
      <c r="AE30">
        <v>0</v>
      </c>
      <c r="AF30">
        <v>0</v>
      </c>
      <c r="AG30">
        <v>0</v>
      </c>
      <c r="AH30">
        <v>4</v>
      </c>
      <c r="AI30">
        <v>0</v>
      </c>
      <c r="AJ30">
        <v>3</v>
      </c>
      <c r="AK30">
        <v>1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0</v>
      </c>
      <c r="AR30">
        <v>4</v>
      </c>
      <c r="AS30">
        <v>2</v>
      </c>
      <c r="AT30">
        <v>2</v>
      </c>
      <c r="AU30">
        <v>3</v>
      </c>
      <c r="AV30">
        <v>1</v>
      </c>
      <c r="AW30">
        <v>4</v>
      </c>
      <c r="AX30">
        <v>0</v>
      </c>
      <c r="AY30">
        <v>3</v>
      </c>
      <c r="AZ30">
        <v>1</v>
      </c>
      <c r="BA30">
        <v>3</v>
      </c>
      <c r="BB30">
        <v>1</v>
      </c>
      <c r="BC30">
        <v>0</v>
      </c>
      <c r="BD30">
        <v>4</v>
      </c>
      <c r="BE30">
        <v>0</v>
      </c>
      <c r="BF30">
        <v>3</v>
      </c>
      <c r="BG30">
        <v>1</v>
      </c>
      <c r="BH30">
        <v>0</v>
      </c>
    </row>
    <row r="31" spans="1:60" x14ac:dyDescent="0.25">
      <c r="A31" s="1" t="s">
        <v>287</v>
      </c>
      <c r="B31" s="1"/>
      <c r="C31" s="12">
        <v>0.01</v>
      </c>
      <c r="D31" s="12">
        <v>0.01</v>
      </c>
      <c r="E31" s="12">
        <v>0</v>
      </c>
      <c r="F31" s="12">
        <v>0</v>
      </c>
      <c r="G31" s="12">
        <v>0.03</v>
      </c>
      <c r="H31" s="12">
        <v>0</v>
      </c>
      <c r="I31" s="12">
        <v>0.01</v>
      </c>
      <c r="J31" s="12">
        <v>0</v>
      </c>
      <c r="K31" s="12">
        <v>0.03</v>
      </c>
      <c r="L31" s="12">
        <v>0</v>
      </c>
      <c r="M31" s="12">
        <v>0.01</v>
      </c>
      <c r="N31" s="12">
        <v>0</v>
      </c>
      <c r="O31" s="12">
        <v>0</v>
      </c>
      <c r="P31" s="12">
        <v>0</v>
      </c>
      <c r="Q31" s="12">
        <v>0.03</v>
      </c>
      <c r="R31" s="12">
        <v>0</v>
      </c>
      <c r="S31" s="12">
        <v>0.01</v>
      </c>
      <c r="T31" s="12">
        <v>0</v>
      </c>
      <c r="U31" s="12">
        <v>0.03</v>
      </c>
      <c r="V31" s="12">
        <v>0</v>
      </c>
      <c r="W31" s="12">
        <v>0.01</v>
      </c>
      <c r="X31" s="12">
        <v>0.01</v>
      </c>
      <c r="Y31" s="12">
        <v>0.01</v>
      </c>
      <c r="Z31" s="12">
        <v>0</v>
      </c>
      <c r="AA31" s="12">
        <v>0.02</v>
      </c>
      <c r="AB31" s="12">
        <v>0.01</v>
      </c>
      <c r="AC31" s="12">
        <v>0.01</v>
      </c>
      <c r="AD31" s="12">
        <v>0.01</v>
      </c>
      <c r="AE31" s="12">
        <v>0</v>
      </c>
      <c r="AF31" t="s">
        <v>289</v>
      </c>
      <c r="AG31" s="12">
        <v>0</v>
      </c>
      <c r="AH31" t="s">
        <v>315</v>
      </c>
      <c r="AI31" s="12">
        <v>0</v>
      </c>
      <c r="AJ31" s="12">
        <v>0.01</v>
      </c>
      <c r="AK31" s="12">
        <v>0.01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</v>
      </c>
      <c r="AR31" s="12">
        <v>0.01</v>
      </c>
      <c r="AS31" s="12">
        <v>0.01</v>
      </c>
      <c r="AT31" s="12">
        <v>0.01</v>
      </c>
      <c r="AU31" s="12">
        <v>0.01</v>
      </c>
      <c r="AV31" s="12">
        <v>0.03</v>
      </c>
      <c r="AW31" s="12">
        <v>0.01</v>
      </c>
      <c r="AX31" s="12">
        <v>0</v>
      </c>
      <c r="AY31" s="12">
        <v>0.01</v>
      </c>
      <c r="AZ31" s="12">
        <v>0.02</v>
      </c>
      <c r="BA31" s="12">
        <v>0.01</v>
      </c>
      <c r="BB31" s="12">
        <v>0.05</v>
      </c>
      <c r="BC31" s="12">
        <v>0</v>
      </c>
      <c r="BD31" s="12">
        <v>0.01</v>
      </c>
      <c r="BE31" s="12">
        <v>0</v>
      </c>
      <c r="BF31" s="12">
        <v>0.01</v>
      </c>
      <c r="BG31" s="12">
        <v>0.03</v>
      </c>
      <c r="BH31" s="12">
        <v>0</v>
      </c>
    </row>
    <row r="32" spans="1:60" x14ac:dyDescent="0.25">
      <c r="A32" s="1" t="s">
        <v>288</v>
      </c>
      <c r="B32" s="1"/>
      <c r="AH32" t="s">
        <v>325</v>
      </c>
    </row>
    <row r="33" spans="1:60" x14ac:dyDescent="0.25">
      <c r="A33" s="1" t="s">
        <v>286</v>
      </c>
      <c r="B33" s="1" t="s">
        <v>410</v>
      </c>
      <c r="C33">
        <v>4</v>
      </c>
      <c r="D33">
        <v>4</v>
      </c>
      <c r="E33">
        <v>0</v>
      </c>
      <c r="F33">
        <v>0</v>
      </c>
      <c r="G33">
        <v>0</v>
      </c>
      <c r="H33">
        <v>2</v>
      </c>
      <c r="I33">
        <v>2</v>
      </c>
      <c r="J33">
        <v>0</v>
      </c>
      <c r="K33">
        <v>0</v>
      </c>
      <c r="L33">
        <v>2</v>
      </c>
      <c r="M33">
        <v>2</v>
      </c>
      <c r="N33">
        <v>0</v>
      </c>
      <c r="O33">
        <v>0</v>
      </c>
      <c r="P33">
        <v>0</v>
      </c>
      <c r="Q33">
        <v>0</v>
      </c>
      <c r="R33">
        <v>2</v>
      </c>
      <c r="S33">
        <v>2</v>
      </c>
      <c r="T33">
        <v>0</v>
      </c>
      <c r="U33">
        <v>0</v>
      </c>
      <c r="V33">
        <v>2</v>
      </c>
      <c r="W33">
        <v>2</v>
      </c>
      <c r="X33">
        <v>0</v>
      </c>
      <c r="Y33">
        <v>0</v>
      </c>
      <c r="Z33">
        <v>3</v>
      </c>
      <c r="AA33">
        <v>1</v>
      </c>
      <c r="AB33">
        <v>0</v>
      </c>
      <c r="AC33">
        <v>1</v>
      </c>
      <c r="AD33">
        <v>3</v>
      </c>
      <c r="AE33">
        <v>0</v>
      </c>
      <c r="AF33">
        <v>0</v>
      </c>
      <c r="AG33">
        <v>0</v>
      </c>
      <c r="AH33">
        <v>4</v>
      </c>
      <c r="AI33">
        <v>0</v>
      </c>
      <c r="AJ33">
        <v>4</v>
      </c>
      <c r="AK33">
        <v>0</v>
      </c>
      <c r="AL33">
        <v>0</v>
      </c>
      <c r="AM33">
        <v>0</v>
      </c>
      <c r="AN33">
        <v>0</v>
      </c>
      <c r="AO33">
        <v>0</v>
      </c>
      <c r="AP33">
        <v>0</v>
      </c>
      <c r="AQ33">
        <v>1</v>
      </c>
      <c r="AR33">
        <v>3</v>
      </c>
      <c r="AS33">
        <v>0</v>
      </c>
      <c r="AT33">
        <v>4</v>
      </c>
      <c r="AU33">
        <v>3</v>
      </c>
      <c r="AV33">
        <v>0</v>
      </c>
      <c r="AW33">
        <v>4</v>
      </c>
      <c r="AX33">
        <v>0</v>
      </c>
      <c r="AY33">
        <v>3</v>
      </c>
      <c r="AZ33">
        <v>1</v>
      </c>
      <c r="BA33">
        <v>4</v>
      </c>
      <c r="BB33">
        <v>0</v>
      </c>
      <c r="BC33">
        <v>0</v>
      </c>
      <c r="BD33">
        <v>4</v>
      </c>
      <c r="BE33">
        <v>0</v>
      </c>
      <c r="BF33">
        <v>4</v>
      </c>
      <c r="BG33">
        <v>0</v>
      </c>
      <c r="BH33">
        <v>0</v>
      </c>
    </row>
    <row r="34" spans="1:60" x14ac:dyDescent="0.25">
      <c r="A34" s="1" t="s">
        <v>287</v>
      </c>
      <c r="B34" s="1"/>
      <c r="C34" s="12">
        <v>0.01</v>
      </c>
      <c r="D34" s="12">
        <v>0.01</v>
      </c>
      <c r="E34" s="12">
        <v>0</v>
      </c>
      <c r="F34" s="12">
        <v>0</v>
      </c>
      <c r="G34" s="12">
        <v>0</v>
      </c>
      <c r="H34" s="12">
        <v>0.02</v>
      </c>
      <c r="I34" s="12">
        <v>0.01</v>
      </c>
      <c r="J34" s="12">
        <v>0</v>
      </c>
      <c r="K34" s="12">
        <v>0</v>
      </c>
      <c r="L34" s="12">
        <v>0.02</v>
      </c>
      <c r="M34" s="12">
        <v>0.01</v>
      </c>
      <c r="N34" s="12">
        <v>0</v>
      </c>
      <c r="O34" s="12">
        <v>0</v>
      </c>
      <c r="P34" s="12">
        <v>0</v>
      </c>
      <c r="Q34" s="12">
        <v>0</v>
      </c>
      <c r="R34" s="12">
        <v>0.03</v>
      </c>
      <c r="S34" s="12">
        <v>0.01</v>
      </c>
      <c r="T34" s="12">
        <v>0</v>
      </c>
      <c r="U34" s="12">
        <v>0</v>
      </c>
      <c r="V34" s="12">
        <v>0.03</v>
      </c>
      <c r="W34" s="12">
        <v>0.01</v>
      </c>
      <c r="X34" s="12">
        <v>0</v>
      </c>
      <c r="Y34" s="12">
        <v>0</v>
      </c>
      <c r="Z34" t="s">
        <v>298</v>
      </c>
      <c r="AA34" s="12">
        <v>0.02</v>
      </c>
      <c r="AB34" s="12">
        <v>0</v>
      </c>
      <c r="AC34" s="12">
        <v>0.01</v>
      </c>
      <c r="AD34" s="12">
        <v>0.02</v>
      </c>
      <c r="AE34" s="12">
        <v>0</v>
      </c>
      <c r="AF34" t="s">
        <v>289</v>
      </c>
      <c r="AG34" s="12">
        <v>0</v>
      </c>
      <c r="AH34" t="s">
        <v>315</v>
      </c>
      <c r="AI34" s="12">
        <v>0</v>
      </c>
      <c r="AJ34" t="s">
        <v>327</v>
      </c>
      <c r="AK34" s="12">
        <v>0</v>
      </c>
      <c r="AL34" s="12">
        <v>0</v>
      </c>
      <c r="AM34" s="12">
        <v>0</v>
      </c>
      <c r="AN34" s="12">
        <v>0</v>
      </c>
      <c r="AO34" s="12">
        <v>0</v>
      </c>
      <c r="AP34" s="12">
        <v>0</v>
      </c>
      <c r="AQ34" s="12">
        <v>0.01</v>
      </c>
      <c r="AR34" s="12">
        <v>0.01</v>
      </c>
      <c r="AS34" s="12">
        <v>0</v>
      </c>
      <c r="AT34" s="12">
        <v>0.01</v>
      </c>
      <c r="AU34" s="12">
        <v>0.01</v>
      </c>
      <c r="AV34" s="12">
        <v>0</v>
      </c>
      <c r="AW34" s="12">
        <v>0.01</v>
      </c>
      <c r="AX34" s="12">
        <v>0</v>
      </c>
      <c r="AY34" s="12">
        <v>0.01</v>
      </c>
      <c r="AZ34" s="12">
        <v>0.02</v>
      </c>
      <c r="BA34" s="12">
        <v>0.01</v>
      </c>
      <c r="BB34" s="12">
        <v>0</v>
      </c>
      <c r="BC34" s="12">
        <v>0</v>
      </c>
      <c r="BD34" s="12">
        <v>0.01</v>
      </c>
      <c r="BE34" s="12">
        <v>0</v>
      </c>
      <c r="BF34" s="12">
        <v>0.01</v>
      </c>
      <c r="BG34" s="12">
        <v>0</v>
      </c>
      <c r="BH34" s="12">
        <v>0</v>
      </c>
    </row>
    <row r="35" spans="1:60" x14ac:dyDescent="0.25">
      <c r="A35" s="1" t="s">
        <v>288</v>
      </c>
      <c r="B35" s="1"/>
      <c r="Z35" t="s">
        <v>272</v>
      </c>
      <c r="AH35" t="s">
        <v>325</v>
      </c>
    </row>
    <row r="36" spans="1:60" x14ac:dyDescent="0.25">
      <c r="A36" s="1" t="s">
        <v>286</v>
      </c>
      <c r="B36" s="1" t="s">
        <v>411</v>
      </c>
      <c r="C36">
        <v>4</v>
      </c>
      <c r="D36">
        <v>4</v>
      </c>
      <c r="E36">
        <v>0</v>
      </c>
      <c r="F36">
        <v>0</v>
      </c>
      <c r="G36">
        <v>0</v>
      </c>
      <c r="H36">
        <v>2</v>
      </c>
      <c r="I36">
        <v>2</v>
      </c>
      <c r="J36">
        <v>0</v>
      </c>
      <c r="K36">
        <v>0</v>
      </c>
      <c r="L36">
        <v>2</v>
      </c>
      <c r="M36">
        <v>2</v>
      </c>
      <c r="N36">
        <v>0</v>
      </c>
      <c r="O36">
        <v>0</v>
      </c>
      <c r="P36">
        <v>0</v>
      </c>
      <c r="Q36">
        <v>0</v>
      </c>
      <c r="R36">
        <v>2</v>
      </c>
      <c r="S36">
        <v>2</v>
      </c>
      <c r="T36">
        <v>0</v>
      </c>
      <c r="U36">
        <v>0</v>
      </c>
      <c r="V36">
        <v>2</v>
      </c>
      <c r="W36">
        <v>2</v>
      </c>
      <c r="X36">
        <v>2</v>
      </c>
      <c r="Y36">
        <v>1</v>
      </c>
      <c r="Z36">
        <v>0</v>
      </c>
      <c r="AA36">
        <v>1</v>
      </c>
      <c r="AB36">
        <v>1</v>
      </c>
      <c r="AC36">
        <v>2</v>
      </c>
      <c r="AD36">
        <v>1</v>
      </c>
      <c r="AE36">
        <v>0</v>
      </c>
      <c r="AF36">
        <v>0</v>
      </c>
      <c r="AG36">
        <v>0</v>
      </c>
      <c r="AH36">
        <v>4</v>
      </c>
      <c r="AI36">
        <v>0</v>
      </c>
      <c r="AJ36">
        <v>3</v>
      </c>
      <c r="AK36">
        <v>1</v>
      </c>
      <c r="AL36">
        <v>0</v>
      </c>
      <c r="AM36">
        <v>0</v>
      </c>
      <c r="AN36">
        <v>0</v>
      </c>
      <c r="AO36">
        <v>0</v>
      </c>
      <c r="AP36">
        <v>0</v>
      </c>
      <c r="AQ36">
        <v>0</v>
      </c>
      <c r="AR36">
        <v>4</v>
      </c>
      <c r="AS36">
        <v>0</v>
      </c>
      <c r="AT36">
        <v>4</v>
      </c>
      <c r="AU36">
        <v>3</v>
      </c>
      <c r="AV36">
        <v>1</v>
      </c>
      <c r="AW36">
        <v>4</v>
      </c>
      <c r="AX36">
        <v>0</v>
      </c>
      <c r="AY36">
        <v>4</v>
      </c>
      <c r="AZ36">
        <v>0</v>
      </c>
      <c r="BA36">
        <v>4</v>
      </c>
      <c r="BB36">
        <v>0</v>
      </c>
      <c r="BC36">
        <v>0</v>
      </c>
      <c r="BD36">
        <v>4</v>
      </c>
      <c r="BE36">
        <v>0</v>
      </c>
      <c r="BF36">
        <v>4</v>
      </c>
      <c r="BG36">
        <v>0</v>
      </c>
      <c r="BH36">
        <v>0</v>
      </c>
    </row>
    <row r="37" spans="1:60" x14ac:dyDescent="0.25">
      <c r="A37" s="1" t="s">
        <v>287</v>
      </c>
      <c r="B37" s="1"/>
      <c r="C37" s="12">
        <v>0.01</v>
      </c>
      <c r="D37" s="12">
        <v>0.01</v>
      </c>
      <c r="E37" s="12">
        <v>0</v>
      </c>
      <c r="F37" s="12">
        <v>0</v>
      </c>
      <c r="G37" s="12">
        <v>0</v>
      </c>
      <c r="H37" s="12">
        <v>0.02</v>
      </c>
      <c r="I37" s="12">
        <v>0.01</v>
      </c>
      <c r="J37" s="12">
        <v>0</v>
      </c>
      <c r="K37" s="12">
        <v>0</v>
      </c>
      <c r="L37" s="12">
        <v>0.02</v>
      </c>
      <c r="M37" s="12">
        <v>0.01</v>
      </c>
      <c r="N37" s="12">
        <v>0</v>
      </c>
      <c r="O37" s="12">
        <v>0</v>
      </c>
      <c r="P37" s="12">
        <v>0</v>
      </c>
      <c r="Q37" s="12">
        <v>0</v>
      </c>
      <c r="R37" s="12">
        <v>0.02</v>
      </c>
      <c r="S37" s="12">
        <v>0.01</v>
      </c>
      <c r="T37" s="12">
        <v>0</v>
      </c>
      <c r="U37" s="12">
        <v>0</v>
      </c>
      <c r="V37" s="12">
        <v>0.02</v>
      </c>
      <c r="W37" s="12">
        <v>0.01</v>
      </c>
      <c r="X37" s="12">
        <v>0.02</v>
      </c>
      <c r="Y37" s="12">
        <v>0.01</v>
      </c>
      <c r="Z37" s="12">
        <v>0</v>
      </c>
      <c r="AA37" s="12">
        <v>0.02</v>
      </c>
      <c r="AB37" s="12">
        <v>0.01</v>
      </c>
      <c r="AC37" s="12">
        <v>0.01</v>
      </c>
      <c r="AD37" t="s">
        <v>326</v>
      </c>
      <c r="AE37" s="12">
        <v>0</v>
      </c>
      <c r="AF37" t="s">
        <v>289</v>
      </c>
      <c r="AG37" s="12">
        <v>0</v>
      </c>
      <c r="AH37" t="s">
        <v>315</v>
      </c>
      <c r="AI37" s="12">
        <v>0</v>
      </c>
      <c r="AJ37" s="12">
        <v>0.01</v>
      </c>
      <c r="AK37" s="12">
        <v>0.01</v>
      </c>
      <c r="AL37" s="12">
        <v>0</v>
      </c>
      <c r="AM37" s="12">
        <v>0</v>
      </c>
      <c r="AN37" s="12">
        <v>0</v>
      </c>
      <c r="AO37" s="12">
        <v>0</v>
      </c>
      <c r="AP37" s="12">
        <v>0</v>
      </c>
      <c r="AQ37" s="12">
        <v>0</v>
      </c>
      <c r="AR37" s="12">
        <v>0.01</v>
      </c>
      <c r="AS37" s="12">
        <v>0</v>
      </c>
      <c r="AT37" s="12">
        <v>0.01</v>
      </c>
      <c r="AU37" s="12">
        <v>0.01</v>
      </c>
      <c r="AV37" s="12">
        <v>0.04</v>
      </c>
      <c r="AW37" s="12">
        <v>0.01</v>
      </c>
      <c r="AX37" s="12">
        <v>0</v>
      </c>
      <c r="AY37" s="12">
        <v>0.01</v>
      </c>
      <c r="AZ37" s="12">
        <v>0</v>
      </c>
      <c r="BA37" s="12">
        <v>0.01</v>
      </c>
      <c r="BB37" s="12">
        <v>0</v>
      </c>
      <c r="BC37" s="12">
        <v>0</v>
      </c>
      <c r="BD37" s="12">
        <v>0.01</v>
      </c>
      <c r="BE37" s="12">
        <v>0</v>
      </c>
      <c r="BF37" s="12">
        <v>0.01</v>
      </c>
      <c r="BG37" s="12">
        <v>0</v>
      </c>
      <c r="BH37" s="12">
        <v>0</v>
      </c>
    </row>
    <row r="38" spans="1:60" x14ac:dyDescent="0.25">
      <c r="A38" s="1" t="s">
        <v>288</v>
      </c>
      <c r="B38" s="1"/>
      <c r="AH38" t="s">
        <v>325</v>
      </c>
    </row>
    <row r="39" spans="1:60" x14ac:dyDescent="0.25">
      <c r="A39" s="1" t="s">
        <v>286</v>
      </c>
      <c r="B39" s="1" t="s">
        <v>250</v>
      </c>
      <c r="C39">
        <v>8</v>
      </c>
      <c r="D39">
        <v>8</v>
      </c>
      <c r="E39">
        <v>0</v>
      </c>
      <c r="F39">
        <v>0</v>
      </c>
      <c r="G39">
        <v>0</v>
      </c>
      <c r="H39">
        <v>3</v>
      </c>
      <c r="I39">
        <v>5</v>
      </c>
      <c r="J39">
        <v>0</v>
      </c>
      <c r="K39">
        <v>0</v>
      </c>
      <c r="L39">
        <v>3</v>
      </c>
      <c r="M39">
        <v>5</v>
      </c>
      <c r="N39">
        <v>0</v>
      </c>
      <c r="O39">
        <v>0</v>
      </c>
      <c r="P39">
        <v>0</v>
      </c>
      <c r="Q39">
        <v>0</v>
      </c>
      <c r="R39">
        <v>2</v>
      </c>
      <c r="S39">
        <v>5</v>
      </c>
      <c r="T39">
        <v>0</v>
      </c>
      <c r="U39">
        <v>0</v>
      </c>
      <c r="V39">
        <v>2</v>
      </c>
      <c r="W39">
        <v>5</v>
      </c>
      <c r="X39">
        <v>2</v>
      </c>
      <c r="Y39">
        <v>3</v>
      </c>
      <c r="Z39">
        <v>2</v>
      </c>
      <c r="AA39">
        <v>1</v>
      </c>
      <c r="AB39">
        <v>1</v>
      </c>
      <c r="AC39">
        <v>4</v>
      </c>
      <c r="AD39">
        <v>3</v>
      </c>
      <c r="AE39">
        <v>0</v>
      </c>
      <c r="AF39">
        <v>0</v>
      </c>
      <c r="AG39">
        <v>0</v>
      </c>
      <c r="AH39">
        <v>8</v>
      </c>
      <c r="AI39">
        <v>1</v>
      </c>
      <c r="AJ39">
        <v>5</v>
      </c>
      <c r="AK39">
        <v>1</v>
      </c>
      <c r="AL39">
        <v>1</v>
      </c>
      <c r="AM39">
        <v>0</v>
      </c>
      <c r="AN39">
        <v>0</v>
      </c>
      <c r="AO39">
        <v>0</v>
      </c>
      <c r="AP39">
        <v>0</v>
      </c>
      <c r="AQ39">
        <v>1</v>
      </c>
      <c r="AR39">
        <v>7</v>
      </c>
      <c r="AS39">
        <v>0</v>
      </c>
      <c r="AT39">
        <v>8</v>
      </c>
      <c r="AU39">
        <v>8</v>
      </c>
      <c r="AV39">
        <v>0</v>
      </c>
      <c r="AW39">
        <v>7</v>
      </c>
      <c r="AX39">
        <v>1</v>
      </c>
      <c r="AY39">
        <v>6</v>
      </c>
      <c r="AZ39">
        <v>1</v>
      </c>
      <c r="BA39">
        <v>6</v>
      </c>
      <c r="BB39">
        <v>1</v>
      </c>
      <c r="BC39">
        <v>0</v>
      </c>
      <c r="BD39">
        <v>7</v>
      </c>
      <c r="BE39">
        <v>0</v>
      </c>
      <c r="BF39">
        <v>7</v>
      </c>
      <c r="BG39">
        <v>0</v>
      </c>
      <c r="BH39">
        <v>0</v>
      </c>
    </row>
    <row r="40" spans="1:60" x14ac:dyDescent="0.25">
      <c r="A40" s="1" t="s">
        <v>287</v>
      </c>
      <c r="B40" s="1"/>
      <c r="C40" s="12">
        <v>0.02</v>
      </c>
      <c r="D40" s="12">
        <v>0.02</v>
      </c>
      <c r="E40" s="12">
        <v>0</v>
      </c>
      <c r="F40" s="12">
        <v>0</v>
      </c>
      <c r="G40" s="12">
        <v>0</v>
      </c>
      <c r="H40" s="12">
        <v>0.03</v>
      </c>
      <c r="I40" s="12">
        <v>0.02</v>
      </c>
      <c r="J40" s="12">
        <v>0</v>
      </c>
      <c r="K40" s="12">
        <v>0</v>
      </c>
      <c r="L40" s="12">
        <v>0.03</v>
      </c>
      <c r="M40" s="12">
        <v>0.02</v>
      </c>
      <c r="N40" s="12">
        <v>0</v>
      </c>
      <c r="O40" s="12">
        <v>0</v>
      </c>
      <c r="P40" s="12">
        <v>0</v>
      </c>
      <c r="Q40" s="12">
        <v>0</v>
      </c>
      <c r="R40" s="12">
        <v>0.02</v>
      </c>
      <c r="S40" s="12">
        <v>0.02</v>
      </c>
      <c r="T40" s="12">
        <v>0</v>
      </c>
      <c r="U40" s="12">
        <v>0</v>
      </c>
      <c r="V40" s="12">
        <v>0.02</v>
      </c>
      <c r="W40" s="12">
        <v>0.02</v>
      </c>
      <c r="X40" s="12">
        <v>0.02</v>
      </c>
      <c r="Y40" s="12">
        <v>0.02</v>
      </c>
      <c r="Z40" s="12">
        <v>0.02</v>
      </c>
      <c r="AA40" s="12">
        <v>0.02</v>
      </c>
      <c r="AB40" s="12">
        <v>0.01</v>
      </c>
      <c r="AC40" s="12">
        <v>0.02</v>
      </c>
      <c r="AD40" s="12">
        <v>0.02</v>
      </c>
      <c r="AE40" s="12">
        <v>0</v>
      </c>
      <c r="AF40" t="s">
        <v>289</v>
      </c>
      <c r="AG40" s="12">
        <v>0</v>
      </c>
      <c r="AH40" t="s">
        <v>345</v>
      </c>
      <c r="AI40" s="12">
        <v>0.04</v>
      </c>
      <c r="AJ40" s="12">
        <v>0.03</v>
      </c>
      <c r="AK40" s="12">
        <v>0.01</v>
      </c>
      <c r="AL40" s="12">
        <v>0.02</v>
      </c>
      <c r="AM40" s="12">
        <v>0</v>
      </c>
      <c r="AN40" s="12">
        <v>0</v>
      </c>
      <c r="AO40" s="12">
        <v>0</v>
      </c>
      <c r="AP40" s="12">
        <v>0</v>
      </c>
      <c r="AQ40" s="12">
        <v>0.01</v>
      </c>
      <c r="AR40" s="12">
        <v>0.02</v>
      </c>
      <c r="AS40" t="s">
        <v>289</v>
      </c>
      <c r="AT40" t="s">
        <v>298</v>
      </c>
      <c r="AU40" s="12">
        <v>0.02</v>
      </c>
      <c r="AV40" s="12">
        <v>0</v>
      </c>
      <c r="AW40" s="12">
        <v>0.02</v>
      </c>
      <c r="AX40" s="12">
        <v>0.13</v>
      </c>
      <c r="AY40" s="12">
        <v>0.02</v>
      </c>
      <c r="AZ40" s="12">
        <v>0.01</v>
      </c>
      <c r="BA40" s="12">
        <v>0.01</v>
      </c>
      <c r="BB40" s="12">
        <v>0.04</v>
      </c>
      <c r="BC40" s="12">
        <v>0</v>
      </c>
      <c r="BD40" s="12">
        <v>0.02</v>
      </c>
      <c r="BE40" s="12">
        <v>0</v>
      </c>
      <c r="BF40" s="12">
        <v>0.02</v>
      </c>
      <c r="BG40" s="12">
        <v>0</v>
      </c>
      <c r="BH40" s="12">
        <v>0</v>
      </c>
    </row>
    <row r="41" spans="1:60" x14ac:dyDescent="0.25">
      <c r="A41" s="1" t="s">
        <v>288</v>
      </c>
      <c r="B41" s="1"/>
      <c r="AH41" t="s">
        <v>350</v>
      </c>
      <c r="AT41" t="s">
        <v>275</v>
      </c>
    </row>
    <row r="42" spans="1:60" x14ac:dyDescent="0.25">
      <c r="A42" s="1" t="s">
        <v>399</v>
      </c>
      <c r="B42" s="1" t="s">
        <v>400</v>
      </c>
    </row>
    <row r="43" spans="1:60" x14ac:dyDescent="0.25">
      <c r="A43" s="1" t="s">
        <v>204</v>
      </c>
      <c r="B43" s="1" t="s">
        <v>412</v>
      </c>
    </row>
    <row r="44" spans="1:60" x14ac:dyDescent="0.25">
      <c r="A44" s="1" t="s">
        <v>204</v>
      </c>
      <c r="B44" s="1"/>
    </row>
    <row r="45" spans="1:60" x14ac:dyDescent="0.25">
      <c r="A45" s="1" t="s">
        <v>204</v>
      </c>
      <c r="B45" s="1" t="s">
        <v>402</v>
      </c>
    </row>
  </sheetData>
  <hyperlinks>
    <hyperlink ref="E1" location="Contents!B7" tooltip="Link to contents" display="Back to contents" xr:uid="{00000000-0004-0000-0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BH45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413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11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404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W11" t="s">
        <v>275</v>
      </c>
      <c r="AX11" t="s">
        <v>268</v>
      </c>
      <c r="AY11" t="s">
        <v>275</v>
      </c>
      <c r="AZ11" t="s">
        <v>272</v>
      </c>
      <c r="BA11" t="s">
        <v>275</v>
      </c>
      <c r="BB11" t="s">
        <v>268</v>
      </c>
      <c r="BC11" t="s">
        <v>273</v>
      </c>
      <c r="BD11" t="s">
        <v>275</v>
      </c>
      <c r="BE11" t="s">
        <v>268</v>
      </c>
      <c r="BF11" t="s">
        <v>275</v>
      </c>
      <c r="BG11" t="s">
        <v>272</v>
      </c>
      <c r="BH11" t="s">
        <v>273</v>
      </c>
    </row>
    <row r="12" spans="1:60" x14ac:dyDescent="0.25">
      <c r="A12" s="1" t="s">
        <v>280</v>
      </c>
      <c r="B12" s="1" t="s">
        <v>281</v>
      </c>
      <c r="C12">
        <v>450</v>
      </c>
      <c r="D12">
        <v>450</v>
      </c>
      <c r="E12">
        <v>9</v>
      </c>
      <c r="F12">
        <v>6</v>
      </c>
      <c r="G12">
        <v>37</v>
      </c>
      <c r="H12">
        <v>84</v>
      </c>
      <c r="I12">
        <v>314</v>
      </c>
      <c r="J12">
        <v>15</v>
      </c>
      <c r="K12">
        <v>37</v>
      </c>
      <c r="L12">
        <v>84</v>
      </c>
      <c r="M12">
        <v>314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174</v>
      </c>
      <c r="Z12">
        <v>116</v>
      </c>
      <c r="AA12">
        <v>58</v>
      </c>
      <c r="AB12">
        <v>111</v>
      </c>
      <c r="AC12">
        <v>159</v>
      </c>
      <c r="AD12">
        <v>180</v>
      </c>
      <c r="AE12">
        <v>32</v>
      </c>
      <c r="AF12">
        <v>233</v>
      </c>
      <c r="AG12">
        <v>131</v>
      </c>
      <c r="AH12">
        <v>54</v>
      </c>
      <c r="AI12">
        <v>26</v>
      </c>
      <c r="AJ12">
        <v>196</v>
      </c>
      <c r="AK12">
        <v>131</v>
      </c>
      <c r="AL12">
        <v>63</v>
      </c>
      <c r="AM12">
        <v>19</v>
      </c>
      <c r="AN12">
        <v>10</v>
      </c>
      <c r="AO12">
        <v>1</v>
      </c>
      <c r="AP12">
        <v>3</v>
      </c>
      <c r="AQ12">
        <v>167</v>
      </c>
      <c r="AR12">
        <v>279</v>
      </c>
      <c r="AS12">
        <v>170</v>
      </c>
      <c r="AT12">
        <v>277</v>
      </c>
      <c r="AU12">
        <v>421</v>
      </c>
      <c r="AV12">
        <v>26</v>
      </c>
      <c r="AW12">
        <v>443</v>
      </c>
      <c r="AX12">
        <v>7</v>
      </c>
      <c r="AY12">
        <v>374</v>
      </c>
      <c r="AZ12">
        <v>62</v>
      </c>
      <c r="BA12">
        <v>412</v>
      </c>
      <c r="BB12">
        <v>22</v>
      </c>
      <c r="BC12">
        <v>8</v>
      </c>
      <c r="BD12">
        <v>433</v>
      </c>
      <c r="BE12">
        <v>9</v>
      </c>
      <c r="BF12">
        <v>400</v>
      </c>
      <c r="BG12">
        <v>34</v>
      </c>
      <c r="BH12">
        <v>4</v>
      </c>
    </row>
    <row r="13" spans="1:60" x14ac:dyDescent="0.25">
      <c r="A13" s="1" t="s">
        <v>282</v>
      </c>
      <c r="B13" s="1" t="s">
        <v>283</v>
      </c>
      <c r="C13">
        <v>444</v>
      </c>
      <c r="D13">
        <v>444</v>
      </c>
      <c r="E13">
        <v>9</v>
      </c>
      <c r="F13">
        <v>6</v>
      </c>
      <c r="G13">
        <v>37</v>
      </c>
      <c r="H13">
        <v>83</v>
      </c>
      <c r="I13">
        <v>310</v>
      </c>
      <c r="J13">
        <v>15</v>
      </c>
      <c r="K13">
        <v>37</v>
      </c>
      <c r="L13">
        <v>83</v>
      </c>
      <c r="M13">
        <v>310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174</v>
      </c>
      <c r="Z13">
        <v>116</v>
      </c>
      <c r="AA13">
        <v>58</v>
      </c>
      <c r="AB13">
        <v>110</v>
      </c>
      <c r="AC13">
        <v>157</v>
      </c>
      <c r="AD13">
        <v>178</v>
      </c>
      <c r="AE13">
        <v>31</v>
      </c>
      <c r="AF13">
        <v>230</v>
      </c>
      <c r="AG13">
        <v>129</v>
      </c>
      <c r="AH13">
        <v>53</v>
      </c>
      <c r="AI13">
        <v>26</v>
      </c>
      <c r="AJ13">
        <v>194</v>
      </c>
      <c r="AK13">
        <v>129</v>
      </c>
      <c r="AL13">
        <v>62</v>
      </c>
      <c r="AM13">
        <v>19</v>
      </c>
      <c r="AN13">
        <v>10</v>
      </c>
      <c r="AO13">
        <v>1</v>
      </c>
      <c r="AP13">
        <v>3</v>
      </c>
      <c r="AQ13">
        <v>165</v>
      </c>
      <c r="AR13">
        <v>275</v>
      </c>
      <c r="AS13">
        <v>168</v>
      </c>
      <c r="AT13">
        <v>273</v>
      </c>
      <c r="AU13">
        <v>416</v>
      </c>
      <c r="AV13">
        <v>26</v>
      </c>
      <c r="AW13">
        <v>437</v>
      </c>
      <c r="AX13">
        <v>7</v>
      </c>
      <c r="AY13">
        <v>370</v>
      </c>
      <c r="AZ13">
        <v>61</v>
      </c>
      <c r="BA13">
        <v>407</v>
      </c>
      <c r="BB13">
        <v>22</v>
      </c>
      <c r="BC13">
        <v>8</v>
      </c>
      <c r="BD13">
        <v>428</v>
      </c>
      <c r="BE13">
        <v>9</v>
      </c>
      <c r="BF13">
        <v>395</v>
      </c>
      <c r="BG13">
        <v>33</v>
      </c>
      <c r="BH13">
        <v>4</v>
      </c>
    </row>
    <row r="14" spans="1:60" x14ac:dyDescent="0.25">
      <c r="A14" s="1" t="s">
        <v>284</v>
      </c>
      <c r="B14" s="1" t="s">
        <v>231</v>
      </c>
      <c r="C14">
        <v>450</v>
      </c>
      <c r="D14">
        <v>450</v>
      </c>
      <c r="E14">
        <v>8</v>
      </c>
      <c r="F14">
        <v>7</v>
      </c>
      <c r="G14">
        <v>35</v>
      </c>
      <c r="H14">
        <v>81</v>
      </c>
      <c r="I14">
        <v>320</v>
      </c>
      <c r="J14">
        <v>14</v>
      </c>
      <c r="K14">
        <v>35</v>
      </c>
      <c r="L14">
        <v>81</v>
      </c>
      <c r="M14">
        <v>320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189</v>
      </c>
      <c r="Z14">
        <v>119</v>
      </c>
      <c r="AA14">
        <v>59</v>
      </c>
      <c r="AB14">
        <v>112</v>
      </c>
      <c r="AC14">
        <v>158</v>
      </c>
      <c r="AD14">
        <v>179</v>
      </c>
      <c r="AE14">
        <v>31</v>
      </c>
      <c r="AF14">
        <v>236</v>
      </c>
      <c r="AG14">
        <v>129</v>
      </c>
      <c r="AH14">
        <v>54</v>
      </c>
      <c r="AI14">
        <v>25</v>
      </c>
      <c r="AJ14">
        <v>196</v>
      </c>
      <c r="AK14">
        <v>131</v>
      </c>
      <c r="AL14">
        <v>62</v>
      </c>
      <c r="AM14">
        <v>19</v>
      </c>
      <c r="AN14">
        <v>10</v>
      </c>
      <c r="AO14">
        <v>1</v>
      </c>
      <c r="AP14">
        <v>3</v>
      </c>
      <c r="AQ14">
        <v>170</v>
      </c>
      <c r="AR14">
        <v>277</v>
      </c>
      <c r="AS14">
        <v>172</v>
      </c>
      <c r="AT14">
        <v>275</v>
      </c>
      <c r="AU14">
        <v>421</v>
      </c>
      <c r="AV14">
        <v>26</v>
      </c>
      <c r="AW14">
        <v>443</v>
      </c>
      <c r="AX14">
        <v>7</v>
      </c>
      <c r="AY14">
        <v>377</v>
      </c>
      <c r="AZ14">
        <v>59</v>
      </c>
      <c r="BA14">
        <v>413</v>
      </c>
      <c r="BB14">
        <v>21</v>
      </c>
      <c r="BC14">
        <v>8</v>
      </c>
      <c r="BD14">
        <v>433</v>
      </c>
      <c r="BE14">
        <v>9</v>
      </c>
      <c r="BF14">
        <v>401</v>
      </c>
      <c r="BG14">
        <v>33</v>
      </c>
      <c r="BH14">
        <v>4</v>
      </c>
    </row>
    <row r="15" spans="1:60" x14ac:dyDescent="0.25">
      <c r="A15" s="1" t="s">
        <v>286</v>
      </c>
      <c r="B15" s="1">
        <v>1</v>
      </c>
      <c r="C15">
        <v>25</v>
      </c>
      <c r="D15">
        <v>25</v>
      </c>
      <c r="E15">
        <v>1</v>
      </c>
      <c r="F15">
        <v>0</v>
      </c>
      <c r="G15">
        <v>2</v>
      </c>
      <c r="H15">
        <v>4</v>
      </c>
      <c r="I15">
        <v>19</v>
      </c>
      <c r="J15">
        <v>1</v>
      </c>
      <c r="K15">
        <v>2</v>
      </c>
      <c r="L15">
        <v>4</v>
      </c>
      <c r="M15">
        <v>19</v>
      </c>
      <c r="N15">
        <v>0</v>
      </c>
      <c r="O15">
        <v>2</v>
      </c>
      <c r="P15">
        <v>0</v>
      </c>
      <c r="Q15">
        <v>0</v>
      </c>
      <c r="R15">
        <v>5</v>
      </c>
      <c r="S15">
        <v>17</v>
      </c>
      <c r="T15">
        <v>2</v>
      </c>
      <c r="U15">
        <v>0</v>
      </c>
      <c r="V15">
        <v>5</v>
      </c>
      <c r="W15">
        <v>17</v>
      </c>
      <c r="X15">
        <v>7</v>
      </c>
      <c r="Y15">
        <v>9</v>
      </c>
      <c r="Z15">
        <v>7</v>
      </c>
      <c r="AA15">
        <v>2</v>
      </c>
      <c r="AB15">
        <v>9</v>
      </c>
      <c r="AC15">
        <v>7</v>
      </c>
      <c r="AD15">
        <v>9</v>
      </c>
      <c r="AE15">
        <v>1</v>
      </c>
      <c r="AF15">
        <v>5</v>
      </c>
      <c r="AG15">
        <v>15</v>
      </c>
      <c r="AH15">
        <v>4</v>
      </c>
      <c r="AI15">
        <v>25</v>
      </c>
      <c r="AJ15">
        <v>0</v>
      </c>
      <c r="AK15">
        <v>0</v>
      </c>
      <c r="AL15">
        <v>0</v>
      </c>
      <c r="AM15">
        <v>0</v>
      </c>
      <c r="AN15">
        <v>0</v>
      </c>
      <c r="AO15">
        <v>0</v>
      </c>
      <c r="AP15">
        <v>0</v>
      </c>
      <c r="AQ15">
        <v>4</v>
      </c>
      <c r="AR15">
        <v>21</v>
      </c>
      <c r="AS15">
        <v>5</v>
      </c>
      <c r="AT15">
        <v>20</v>
      </c>
      <c r="AU15">
        <v>21</v>
      </c>
      <c r="AV15">
        <v>4</v>
      </c>
      <c r="AW15">
        <v>24</v>
      </c>
      <c r="AX15">
        <v>1</v>
      </c>
      <c r="AY15">
        <v>22</v>
      </c>
      <c r="AZ15">
        <v>2</v>
      </c>
      <c r="BA15">
        <v>21</v>
      </c>
      <c r="BB15">
        <v>1</v>
      </c>
      <c r="BC15">
        <v>2</v>
      </c>
      <c r="BD15">
        <v>21</v>
      </c>
      <c r="BE15">
        <v>2</v>
      </c>
      <c r="BF15">
        <v>22</v>
      </c>
      <c r="BG15">
        <v>2</v>
      </c>
      <c r="BH15">
        <v>0</v>
      </c>
    </row>
    <row r="16" spans="1:60" x14ac:dyDescent="0.25">
      <c r="A16" s="1" t="s">
        <v>287</v>
      </c>
      <c r="B16" s="1"/>
      <c r="C16" s="12">
        <v>0.06</v>
      </c>
      <c r="D16" s="12">
        <v>0.06</v>
      </c>
      <c r="E16" s="12">
        <v>0.11</v>
      </c>
      <c r="F16" s="12">
        <v>0</v>
      </c>
      <c r="G16" s="12">
        <v>0.05</v>
      </c>
      <c r="H16" s="12">
        <v>0.05</v>
      </c>
      <c r="I16" s="12">
        <v>0.06</v>
      </c>
      <c r="J16" s="12">
        <v>0.06</v>
      </c>
      <c r="K16" s="12">
        <v>0.05</v>
      </c>
      <c r="L16" s="12">
        <v>0.05</v>
      </c>
      <c r="M16" s="12">
        <v>0.06</v>
      </c>
      <c r="N16" s="12">
        <v>0</v>
      </c>
      <c r="O16" s="12">
        <v>0.23</v>
      </c>
      <c r="P16" s="12">
        <v>0</v>
      </c>
      <c r="Q16" s="12">
        <v>0</v>
      </c>
      <c r="R16" s="12">
        <v>0.06</v>
      </c>
      <c r="S16" s="12">
        <v>0.05</v>
      </c>
      <c r="T16" s="12">
        <v>0.11</v>
      </c>
      <c r="U16" s="12">
        <v>0</v>
      </c>
      <c r="V16" s="12">
        <v>0.06</v>
      </c>
      <c r="W16" s="12">
        <v>0.05</v>
      </c>
      <c r="X16" s="12">
        <v>0.09</v>
      </c>
      <c r="Y16" s="12">
        <v>0.05</v>
      </c>
      <c r="Z16" s="12">
        <v>0.06</v>
      </c>
      <c r="AA16" s="12">
        <v>0.03</v>
      </c>
      <c r="AB16" s="12">
        <v>0.08</v>
      </c>
      <c r="AC16" s="12">
        <v>0.05</v>
      </c>
      <c r="AD16" s="12">
        <v>0.05</v>
      </c>
      <c r="AE16" s="12">
        <v>0.03</v>
      </c>
      <c r="AF16" t="s">
        <v>327</v>
      </c>
      <c r="AG16" t="s">
        <v>306</v>
      </c>
      <c r="AH16" s="12">
        <v>7.0000000000000007E-2</v>
      </c>
      <c r="AI16" s="12">
        <v>1</v>
      </c>
      <c r="AJ16" t="s">
        <v>289</v>
      </c>
      <c r="AK16" t="s">
        <v>289</v>
      </c>
      <c r="AL16" t="s">
        <v>289</v>
      </c>
      <c r="AM16" s="12">
        <v>0</v>
      </c>
      <c r="AN16" s="12">
        <v>0</v>
      </c>
      <c r="AO16" s="12">
        <v>0</v>
      </c>
      <c r="AP16" s="12">
        <v>0</v>
      </c>
      <c r="AQ16" t="s">
        <v>327</v>
      </c>
      <c r="AR16" t="s">
        <v>293</v>
      </c>
      <c r="AS16" s="12">
        <v>0.03</v>
      </c>
      <c r="AT16" t="s">
        <v>315</v>
      </c>
      <c r="AU16" s="12">
        <v>0.05</v>
      </c>
      <c r="AV16" s="12">
        <v>0.14000000000000001</v>
      </c>
      <c r="AW16" s="12">
        <v>0.05</v>
      </c>
      <c r="AX16" s="12">
        <v>0.13</v>
      </c>
      <c r="AY16" s="12">
        <v>0.06</v>
      </c>
      <c r="AZ16" s="12">
        <v>0.03</v>
      </c>
      <c r="BA16" s="12">
        <v>0.05</v>
      </c>
      <c r="BB16" s="12">
        <v>0.05</v>
      </c>
      <c r="BC16" s="12">
        <v>0.23</v>
      </c>
      <c r="BD16" s="12">
        <v>0.05</v>
      </c>
      <c r="BE16" s="12">
        <v>0.21</v>
      </c>
      <c r="BF16" s="12">
        <v>0.06</v>
      </c>
      <c r="BG16" s="12">
        <v>0.06</v>
      </c>
      <c r="BH16" s="12">
        <v>0</v>
      </c>
    </row>
    <row r="17" spans="1:60" x14ac:dyDescent="0.25">
      <c r="A17" s="1" t="s">
        <v>288</v>
      </c>
      <c r="B17" s="1"/>
      <c r="AG17" t="s">
        <v>272</v>
      </c>
      <c r="AH17" t="s">
        <v>272</v>
      </c>
      <c r="AR17" t="s">
        <v>275</v>
      </c>
      <c r="AT17" t="s">
        <v>275</v>
      </c>
    </row>
    <row r="18" spans="1:60" x14ac:dyDescent="0.25">
      <c r="A18" s="1" t="s">
        <v>286</v>
      </c>
      <c r="B18" s="1" t="s">
        <v>251</v>
      </c>
      <c r="C18">
        <v>196</v>
      </c>
      <c r="D18">
        <v>196</v>
      </c>
      <c r="E18">
        <v>5</v>
      </c>
      <c r="F18">
        <v>4</v>
      </c>
      <c r="G18">
        <v>16</v>
      </c>
      <c r="H18">
        <v>41</v>
      </c>
      <c r="I18">
        <v>130</v>
      </c>
      <c r="J18">
        <v>10</v>
      </c>
      <c r="K18">
        <v>16</v>
      </c>
      <c r="L18">
        <v>41</v>
      </c>
      <c r="M18">
        <v>130</v>
      </c>
      <c r="N18">
        <v>0</v>
      </c>
      <c r="O18">
        <v>6</v>
      </c>
      <c r="P18">
        <v>3</v>
      </c>
      <c r="Q18">
        <v>18</v>
      </c>
      <c r="R18">
        <v>37</v>
      </c>
      <c r="S18">
        <v>128</v>
      </c>
      <c r="T18">
        <v>9</v>
      </c>
      <c r="U18">
        <v>18</v>
      </c>
      <c r="V18">
        <v>37</v>
      </c>
      <c r="W18">
        <v>128</v>
      </c>
      <c r="X18">
        <v>28</v>
      </c>
      <c r="Y18">
        <v>73</v>
      </c>
      <c r="Z18">
        <v>61</v>
      </c>
      <c r="AA18">
        <v>35</v>
      </c>
      <c r="AB18">
        <v>48</v>
      </c>
      <c r="AC18">
        <v>61</v>
      </c>
      <c r="AD18">
        <v>87</v>
      </c>
      <c r="AE18">
        <v>13</v>
      </c>
      <c r="AF18">
        <v>80</v>
      </c>
      <c r="AG18">
        <v>81</v>
      </c>
      <c r="AH18">
        <v>22</v>
      </c>
      <c r="AI18">
        <v>0</v>
      </c>
      <c r="AJ18">
        <v>196</v>
      </c>
      <c r="AK18">
        <v>0</v>
      </c>
      <c r="AL18">
        <v>0</v>
      </c>
      <c r="AM18">
        <v>0</v>
      </c>
      <c r="AN18">
        <v>0</v>
      </c>
      <c r="AO18">
        <v>0</v>
      </c>
      <c r="AP18">
        <v>0</v>
      </c>
      <c r="AQ18">
        <v>40</v>
      </c>
      <c r="AR18">
        <v>155</v>
      </c>
      <c r="AS18">
        <v>57</v>
      </c>
      <c r="AT18">
        <v>140</v>
      </c>
      <c r="AU18">
        <v>184</v>
      </c>
      <c r="AV18">
        <v>11</v>
      </c>
      <c r="AW18">
        <v>192</v>
      </c>
      <c r="AX18">
        <v>4</v>
      </c>
      <c r="AY18">
        <v>162</v>
      </c>
      <c r="AZ18">
        <v>30</v>
      </c>
      <c r="BA18">
        <v>178</v>
      </c>
      <c r="BB18">
        <v>10</v>
      </c>
      <c r="BC18">
        <v>5</v>
      </c>
      <c r="BD18">
        <v>188</v>
      </c>
      <c r="BE18">
        <v>4</v>
      </c>
      <c r="BF18">
        <v>176</v>
      </c>
      <c r="BG18">
        <v>12</v>
      </c>
      <c r="BH18">
        <v>2</v>
      </c>
    </row>
    <row r="19" spans="1:60" x14ac:dyDescent="0.25">
      <c r="A19" s="1" t="s">
        <v>287</v>
      </c>
      <c r="B19" s="1"/>
      <c r="C19" s="12">
        <v>0.44</v>
      </c>
      <c r="D19" s="12">
        <v>0.44</v>
      </c>
      <c r="E19" s="12">
        <v>0.68</v>
      </c>
      <c r="F19" s="12">
        <v>0.65</v>
      </c>
      <c r="G19" s="12">
        <v>0.46</v>
      </c>
      <c r="H19" s="12">
        <v>0.51</v>
      </c>
      <c r="I19" t="s">
        <v>353</v>
      </c>
      <c r="J19" s="12">
        <v>0.67</v>
      </c>
      <c r="K19" s="12">
        <v>0.46</v>
      </c>
      <c r="L19" s="12">
        <v>0.51</v>
      </c>
      <c r="M19" t="s">
        <v>353</v>
      </c>
      <c r="N19" s="12">
        <v>0</v>
      </c>
      <c r="O19" s="12">
        <v>0.77</v>
      </c>
      <c r="P19" s="12">
        <v>0.45</v>
      </c>
      <c r="Q19" s="12">
        <v>0.49</v>
      </c>
      <c r="R19" s="12">
        <v>0.49</v>
      </c>
      <c r="S19" s="12">
        <v>0.41</v>
      </c>
      <c r="T19" s="12">
        <v>0.56000000000000005</v>
      </c>
      <c r="U19" s="12">
        <v>0.49</v>
      </c>
      <c r="V19" s="12">
        <v>0.49</v>
      </c>
      <c r="W19" s="12">
        <v>0.41</v>
      </c>
      <c r="X19" t="s">
        <v>365</v>
      </c>
      <c r="Y19" s="12">
        <v>0.38</v>
      </c>
      <c r="Z19" s="12">
        <v>0.51</v>
      </c>
      <c r="AA19" t="s">
        <v>361</v>
      </c>
      <c r="AB19" s="12">
        <v>0.43</v>
      </c>
      <c r="AC19" s="12">
        <v>0.39</v>
      </c>
      <c r="AD19" s="12">
        <v>0.48</v>
      </c>
      <c r="AE19" s="12">
        <v>0.42</v>
      </c>
      <c r="AF19" t="s">
        <v>356</v>
      </c>
      <c r="AG19" t="s">
        <v>366</v>
      </c>
      <c r="AH19" s="12">
        <v>0.41</v>
      </c>
      <c r="AI19" s="12">
        <v>0</v>
      </c>
      <c r="AJ19" t="s">
        <v>295</v>
      </c>
      <c r="AK19" t="s">
        <v>289</v>
      </c>
      <c r="AL19" t="s">
        <v>289</v>
      </c>
      <c r="AM19" s="12">
        <v>0</v>
      </c>
      <c r="AN19" s="12">
        <v>0</v>
      </c>
      <c r="AO19" s="12">
        <v>0</v>
      </c>
      <c r="AP19" s="12">
        <v>0</v>
      </c>
      <c r="AQ19" t="s">
        <v>367</v>
      </c>
      <c r="AR19" t="s">
        <v>360</v>
      </c>
      <c r="AS19" t="s">
        <v>365</v>
      </c>
      <c r="AT19" t="s">
        <v>352</v>
      </c>
      <c r="AU19" s="12">
        <v>0.44</v>
      </c>
      <c r="AV19" s="12">
        <v>0.42</v>
      </c>
      <c r="AW19" s="12">
        <v>0.43</v>
      </c>
      <c r="AX19" s="12">
        <v>0.57999999999999996</v>
      </c>
      <c r="AY19" s="12">
        <v>0.43</v>
      </c>
      <c r="AZ19" s="12">
        <v>0.5</v>
      </c>
      <c r="BA19" s="12">
        <v>0.43</v>
      </c>
      <c r="BB19" s="12">
        <v>0.45</v>
      </c>
      <c r="BC19" s="12">
        <v>0.64</v>
      </c>
      <c r="BD19" s="12">
        <v>0.43</v>
      </c>
      <c r="BE19" s="12">
        <v>0.48</v>
      </c>
      <c r="BF19" s="12">
        <v>0.44</v>
      </c>
      <c r="BG19" s="12">
        <v>0.37</v>
      </c>
      <c r="BH19" s="12">
        <v>0.52</v>
      </c>
    </row>
    <row r="20" spans="1:60" x14ac:dyDescent="0.25">
      <c r="A20" s="1" t="s">
        <v>288</v>
      </c>
      <c r="B20" s="1"/>
      <c r="Z20" t="s">
        <v>358</v>
      </c>
      <c r="AA20" t="s">
        <v>358</v>
      </c>
      <c r="AG20" t="s">
        <v>347</v>
      </c>
      <c r="AJ20" t="s">
        <v>303</v>
      </c>
      <c r="AR20" t="s">
        <v>275</v>
      </c>
      <c r="AT20" t="s">
        <v>275</v>
      </c>
    </row>
    <row r="21" spans="1:60" x14ac:dyDescent="0.25">
      <c r="A21" s="1" t="s">
        <v>286</v>
      </c>
      <c r="B21" s="1" t="s">
        <v>252</v>
      </c>
      <c r="C21">
        <v>131</v>
      </c>
      <c r="D21">
        <v>131</v>
      </c>
      <c r="E21">
        <v>2</v>
      </c>
      <c r="F21">
        <v>1</v>
      </c>
      <c r="G21">
        <v>12</v>
      </c>
      <c r="H21">
        <v>21</v>
      </c>
      <c r="I21">
        <v>96</v>
      </c>
      <c r="J21">
        <v>3</v>
      </c>
      <c r="K21">
        <v>12</v>
      </c>
      <c r="L21">
        <v>21</v>
      </c>
      <c r="M21">
        <v>96</v>
      </c>
      <c r="N21">
        <v>0</v>
      </c>
      <c r="O21">
        <v>0</v>
      </c>
      <c r="P21">
        <v>4</v>
      </c>
      <c r="Q21">
        <v>13</v>
      </c>
      <c r="R21">
        <v>21</v>
      </c>
      <c r="S21">
        <v>92</v>
      </c>
      <c r="T21">
        <v>4</v>
      </c>
      <c r="U21">
        <v>13</v>
      </c>
      <c r="V21">
        <v>21</v>
      </c>
      <c r="W21">
        <v>92</v>
      </c>
      <c r="X21">
        <v>24</v>
      </c>
      <c r="Y21">
        <v>57</v>
      </c>
      <c r="Z21">
        <v>33</v>
      </c>
      <c r="AA21">
        <v>17</v>
      </c>
      <c r="AB21">
        <v>32</v>
      </c>
      <c r="AC21">
        <v>48</v>
      </c>
      <c r="AD21">
        <v>52</v>
      </c>
      <c r="AE21">
        <v>9</v>
      </c>
      <c r="AF21">
        <v>79</v>
      </c>
      <c r="AG21">
        <v>28</v>
      </c>
      <c r="AH21">
        <v>16</v>
      </c>
      <c r="AI21">
        <v>0</v>
      </c>
      <c r="AJ21">
        <v>0</v>
      </c>
      <c r="AK21">
        <v>131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57</v>
      </c>
      <c r="AR21">
        <v>73</v>
      </c>
      <c r="AS21">
        <v>53</v>
      </c>
      <c r="AT21">
        <v>77</v>
      </c>
      <c r="AU21">
        <v>126</v>
      </c>
      <c r="AV21">
        <v>5</v>
      </c>
      <c r="AW21">
        <v>130</v>
      </c>
      <c r="AX21">
        <v>1</v>
      </c>
      <c r="AY21">
        <v>106</v>
      </c>
      <c r="AZ21">
        <v>20</v>
      </c>
      <c r="BA21">
        <v>121</v>
      </c>
      <c r="BB21">
        <v>10</v>
      </c>
      <c r="BC21">
        <v>0</v>
      </c>
      <c r="BD21">
        <v>129</v>
      </c>
      <c r="BE21">
        <v>2</v>
      </c>
      <c r="BF21">
        <v>114</v>
      </c>
      <c r="BG21">
        <v>15</v>
      </c>
      <c r="BH21">
        <v>0</v>
      </c>
    </row>
    <row r="22" spans="1:60" x14ac:dyDescent="0.25">
      <c r="A22" s="1" t="s">
        <v>287</v>
      </c>
      <c r="B22" s="1"/>
      <c r="C22" s="12">
        <v>0.28999999999999998</v>
      </c>
      <c r="D22" s="12">
        <v>0.28999999999999998</v>
      </c>
      <c r="E22" s="12">
        <v>0.21</v>
      </c>
      <c r="F22" s="12">
        <v>0.17</v>
      </c>
      <c r="G22" s="12">
        <v>0.35</v>
      </c>
      <c r="H22" s="12">
        <v>0.26</v>
      </c>
      <c r="I22" s="12">
        <v>0.3</v>
      </c>
      <c r="J22" s="12">
        <v>0.19</v>
      </c>
      <c r="K22" s="12">
        <v>0.35</v>
      </c>
      <c r="L22" s="12">
        <v>0.26</v>
      </c>
      <c r="M22" s="12">
        <v>0.3</v>
      </c>
      <c r="N22" s="12">
        <v>0</v>
      </c>
      <c r="O22" s="12">
        <v>0</v>
      </c>
      <c r="P22" s="12">
        <v>0.55000000000000004</v>
      </c>
      <c r="Q22" s="12">
        <v>0.36</v>
      </c>
      <c r="R22" s="12">
        <v>0.28000000000000003</v>
      </c>
      <c r="S22" s="12">
        <v>0.28999999999999998</v>
      </c>
      <c r="T22" s="12">
        <v>0.25</v>
      </c>
      <c r="U22" s="12">
        <v>0.36</v>
      </c>
      <c r="V22" s="12">
        <v>0.28000000000000003</v>
      </c>
      <c r="W22" s="12">
        <v>0.28999999999999998</v>
      </c>
      <c r="X22" s="12">
        <v>0.28999999999999998</v>
      </c>
      <c r="Y22" s="12">
        <v>0.3</v>
      </c>
      <c r="Z22" s="12">
        <v>0.28000000000000003</v>
      </c>
      <c r="AA22" s="12">
        <v>0.3</v>
      </c>
      <c r="AB22" s="12">
        <v>0.28000000000000003</v>
      </c>
      <c r="AC22" s="12">
        <v>0.3</v>
      </c>
      <c r="AD22" s="12">
        <v>0.28999999999999998</v>
      </c>
      <c r="AE22" s="12">
        <v>0.31</v>
      </c>
      <c r="AF22" t="s">
        <v>365</v>
      </c>
      <c r="AG22" t="s">
        <v>308</v>
      </c>
      <c r="AH22" s="12">
        <v>0.28999999999999998</v>
      </c>
      <c r="AI22" s="12">
        <v>0</v>
      </c>
      <c r="AJ22" t="s">
        <v>289</v>
      </c>
      <c r="AK22" t="s">
        <v>295</v>
      </c>
      <c r="AL22" t="s">
        <v>289</v>
      </c>
      <c r="AM22" s="12">
        <v>0</v>
      </c>
      <c r="AN22" s="12">
        <v>0</v>
      </c>
      <c r="AO22" s="12">
        <v>0</v>
      </c>
      <c r="AP22" s="12">
        <v>0</v>
      </c>
      <c r="AQ22" s="12">
        <v>0.33</v>
      </c>
      <c r="AR22" s="12">
        <v>0.26</v>
      </c>
      <c r="AS22" s="12">
        <v>0.31</v>
      </c>
      <c r="AT22" s="12">
        <v>0.28000000000000003</v>
      </c>
      <c r="AU22" s="12">
        <v>0.3</v>
      </c>
      <c r="AV22" s="12">
        <v>0.19</v>
      </c>
      <c r="AW22" s="12">
        <v>0.28999999999999998</v>
      </c>
      <c r="AX22" s="12">
        <v>0.15</v>
      </c>
      <c r="AY22" s="12">
        <v>0.28000000000000003</v>
      </c>
      <c r="AZ22" s="12">
        <v>0.34</v>
      </c>
      <c r="BA22" s="12">
        <v>0.28999999999999998</v>
      </c>
      <c r="BB22" s="12">
        <v>0.45</v>
      </c>
      <c r="BC22" s="12">
        <v>0</v>
      </c>
      <c r="BD22" s="12">
        <v>0.3</v>
      </c>
      <c r="BE22" s="12">
        <v>0.18</v>
      </c>
      <c r="BF22" s="12">
        <v>0.28000000000000003</v>
      </c>
      <c r="BG22" t="s">
        <v>357</v>
      </c>
      <c r="BH22" s="12">
        <v>0</v>
      </c>
    </row>
    <row r="23" spans="1:60" x14ac:dyDescent="0.25">
      <c r="A23" s="1" t="s">
        <v>288</v>
      </c>
      <c r="B23" s="1"/>
      <c r="AF23" t="s">
        <v>269</v>
      </c>
      <c r="AK23" t="s">
        <v>312</v>
      </c>
      <c r="BG23" t="s">
        <v>275</v>
      </c>
    </row>
    <row r="24" spans="1:60" x14ac:dyDescent="0.25">
      <c r="A24" s="1" t="s">
        <v>286</v>
      </c>
      <c r="B24" s="1" t="s">
        <v>253</v>
      </c>
      <c r="C24">
        <v>62</v>
      </c>
      <c r="D24">
        <v>62</v>
      </c>
      <c r="E24">
        <v>0</v>
      </c>
      <c r="F24">
        <v>1</v>
      </c>
      <c r="G24">
        <v>2</v>
      </c>
      <c r="H24">
        <v>11</v>
      </c>
      <c r="I24">
        <v>48</v>
      </c>
      <c r="J24">
        <v>1</v>
      </c>
      <c r="K24">
        <v>2</v>
      </c>
      <c r="L24">
        <v>11</v>
      </c>
      <c r="M24">
        <v>48</v>
      </c>
      <c r="N24">
        <v>1</v>
      </c>
      <c r="O24">
        <v>0</v>
      </c>
      <c r="P24">
        <v>0</v>
      </c>
      <c r="Q24">
        <v>4</v>
      </c>
      <c r="R24">
        <v>8</v>
      </c>
      <c r="S24">
        <v>48</v>
      </c>
      <c r="T24">
        <v>1</v>
      </c>
      <c r="U24">
        <v>4</v>
      </c>
      <c r="V24">
        <v>8</v>
      </c>
      <c r="W24">
        <v>48</v>
      </c>
      <c r="X24">
        <v>19</v>
      </c>
      <c r="Y24">
        <v>31</v>
      </c>
      <c r="Z24">
        <v>9</v>
      </c>
      <c r="AA24">
        <v>3</v>
      </c>
      <c r="AB24">
        <v>12</v>
      </c>
      <c r="AC24">
        <v>32</v>
      </c>
      <c r="AD24">
        <v>18</v>
      </c>
      <c r="AE24">
        <v>6</v>
      </c>
      <c r="AF24">
        <v>46</v>
      </c>
      <c r="AG24">
        <v>5</v>
      </c>
      <c r="AH24">
        <v>6</v>
      </c>
      <c r="AI24">
        <v>0</v>
      </c>
      <c r="AJ24">
        <v>0</v>
      </c>
      <c r="AK24">
        <v>0</v>
      </c>
      <c r="AL24">
        <v>62</v>
      </c>
      <c r="AM24">
        <v>0</v>
      </c>
      <c r="AN24">
        <v>0</v>
      </c>
      <c r="AO24">
        <v>0</v>
      </c>
      <c r="AP24">
        <v>0</v>
      </c>
      <c r="AQ24">
        <v>43</v>
      </c>
      <c r="AR24">
        <v>18</v>
      </c>
      <c r="AS24">
        <v>38</v>
      </c>
      <c r="AT24">
        <v>23</v>
      </c>
      <c r="AU24">
        <v>59</v>
      </c>
      <c r="AV24">
        <v>3</v>
      </c>
      <c r="AW24">
        <v>62</v>
      </c>
      <c r="AX24">
        <v>0</v>
      </c>
      <c r="AY24">
        <v>56</v>
      </c>
      <c r="AZ24">
        <v>5</v>
      </c>
      <c r="BA24">
        <v>61</v>
      </c>
      <c r="BB24">
        <v>1</v>
      </c>
      <c r="BC24">
        <v>0</v>
      </c>
      <c r="BD24">
        <v>61</v>
      </c>
      <c r="BE24">
        <v>1</v>
      </c>
      <c r="BF24">
        <v>58</v>
      </c>
      <c r="BG24">
        <v>3</v>
      </c>
      <c r="BH24">
        <v>1</v>
      </c>
    </row>
    <row r="25" spans="1:60" x14ac:dyDescent="0.25">
      <c r="A25" s="1" t="s">
        <v>287</v>
      </c>
      <c r="B25" s="1"/>
      <c r="C25" s="12">
        <v>0.14000000000000001</v>
      </c>
      <c r="D25" s="12">
        <v>0.14000000000000001</v>
      </c>
      <c r="E25" s="12">
        <v>0</v>
      </c>
      <c r="F25" s="12">
        <v>0.17</v>
      </c>
      <c r="G25" s="12">
        <v>0.05</v>
      </c>
      <c r="H25" s="12">
        <v>0.14000000000000001</v>
      </c>
      <c r="I25" s="12">
        <v>0.15</v>
      </c>
      <c r="J25" s="12">
        <v>0.08</v>
      </c>
      <c r="K25" s="12">
        <v>0.05</v>
      </c>
      <c r="L25" s="12">
        <v>0.14000000000000001</v>
      </c>
      <c r="M25" s="12">
        <v>0.15</v>
      </c>
      <c r="N25" s="12">
        <v>1</v>
      </c>
      <c r="O25" s="12">
        <v>0</v>
      </c>
      <c r="P25" s="12">
        <v>0</v>
      </c>
      <c r="Q25" s="12">
        <v>0.1</v>
      </c>
      <c r="R25" s="12">
        <v>0.11</v>
      </c>
      <c r="S25" s="12">
        <v>0.15</v>
      </c>
      <c r="T25" s="12">
        <v>0.08</v>
      </c>
      <c r="U25" s="12">
        <v>0.1</v>
      </c>
      <c r="V25" s="12">
        <v>0.11</v>
      </c>
      <c r="W25" s="12">
        <v>0.15</v>
      </c>
      <c r="X25" t="s">
        <v>346</v>
      </c>
      <c r="Y25" s="12">
        <v>0.16</v>
      </c>
      <c r="Z25" t="s">
        <v>293</v>
      </c>
      <c r="AA25" t="s">
        <v>349</v>
      </c>
      <c r="AB25" s="12">
        <v>0.11</v>
      </c>
      <c r="AC25" t="s">
        <v>333</v>
      </c>
      <c r="AD25" s="12">
        <v>0.1</v>
      </c>
      <c r="AE25" s="12">
        <v>0.18</v>
      </c>
      <c r="AF25" t="s">
        <v>314</v>
      </c>
      <c r="AG25" t="s">
        <v>329</v>
      </c>
      <c r="AH25" s="12">
        <v>0.11</v>
      </c>
      <c r="AI25" s="12">
        <v>0</v>
      </c>
      <c r="AJ25" t="s">
        <v>289</v>
      </c>
      <c r="AK25" t="s">
        <v>289</v>
      </c>
      <c r="AL25" t="s">
        <v>295</v>
      </c>
      <c r="AM25" s="12">
        <v>0</v>
      </c>
      <c r="AN25" s="12">
        <v>0</v>
      </c>
      <c r="AO25" s="12">
        <v>0</v>
      </c>
      <c r="AP25" s="12">
        <v>0</v>
      </c>
      <c r="AQ25" t="s">
        <v>351</v>
      </c>
      <c r="AR25" t="s">
        <v>300</v>
      </c>
      <c r="AS25" t="s">
        <v>368</v>
      </c>
      <c r="AT25" t="s">
        <v>293</v>
      </c>
      <c r="AU25" s="12">
        <v>0.14000000000000001</v>
      </c>
      <c r="AV25" s="12">
        <v>0.13</v>
      </c>
      <c r="AW25" s="12">
        <v>0.14000000000000001</v>
      </c>
      <c r="AX25" s="12">
        <v>0</v>
      </c>
      <c r="AY25" s="12">
        <v>0.15</v>
      </c>
      <c r="AZ25" s="12">
        <v>0.08</v>
      </c>
      <c r="BA25" t="s">
        <v>345</v>
      </c>
      <c r="BB25" s="12">
        <v>0.05</v>
      </c>
      <c r="BC25" s="12">
        <v>0</v>
      </c>
      <c r="BD25" s="12">
        <v>0.14000000000000001</v>
      </c>
      <c r="BE25" s="12">
        <v>0.12</v>
      </c>
      <c r="BF25" s="12">
        <v>0.14000000000000001</v>
      </c>
      <c r="BG25" s="12">
        <v>0.09</v>
      </c>
      <c r="BH25" s="12">
        <v>0.21</v>
      </c>
    </row>
    <row r="26" spans="1:60" x14ac:dyDescent="0.25">
      <c r="A26" s="1" t="s">
        <v>288</v>
      </c>
      <c r="B26" s="1"/>
      <c r="X26" t="s">
        <v>303</v>
      </c>
      <c r="Y26" t="s">
        <v>303</v>
      </c>
      <c r="AC26" t="s">
        <v>354</v>
      </c>
      <c r="AE26" t="s">
        <v>269</v>
      </c>
      <c r="AF26" t="s">
        <v>269</v>
      </c>
      <c r="AH26" t="s">
        <v>269</v>
      </c>
      <c r="AL26" t="s">
        <v>325</v>
      </c>
      <c r="AQ26" t="s">
        <v>272</v>
      </c>
      <c r="AS26" t="s">
        <v>272</v>
      </c>
    </row>
    <row r="27" spans="1:60" x14ac:dyDescent="0.25">
      <c r="A27" s="1" t="s">
        <v>286</v>
      </c>
      <c r="B27" s="1" t="s">
        <v>254</v>
      </c>
      <c r="C27">
        <v>19</v>
      </c>
      <c r="D27">
        <v>19</v>
      </c>
      <c r="E27">
        <v>0</v>
      </c>
      <c r="F27">
        <v>0</v>
      </c>
      <c r="G27">
        <v>1</v>
      </c>
      <c r="H27">
        <v>4</v>
      </c>
      <c r="I27">
        <v>14</v>
      </c>
      <c r="J27">
        <v>0</v>
      </c>
      <c r="K27">
        <v>1</v>
      </c>
      <c r="L27">
        <v>4</v>
      </c>
      <c r="M27">
        <v>14</v>
      </c>
      <c r="N27">
        <v>0</v>
      </c>
      <c r="O27">
        <v>0</v>
      </c>
      <c r="P27">
        <v>0</v>
      </c>
      <c r="Q27">
        <v>0</v>
      </c>
      <c r="R27">
        <v>3</v>
      </c>
      <c r="S27">
        <v>15</v>
      </c>
      <c r="T27">
        <v>0</v>
      </c>
      <c r="U27">
        <v>0</v>
      </c>
      <c r="V27">
        <v>3</v>
      </c>
      <c r="W27">
        <v>15</v>
      </c>
      <c r="X27">
        <v>3</v>
      </c>
      <c r="Y27">
        <v>12</v>
      </c>
      <c r="Z27">
        <v>4</v>
      </c>
      <c r="AA27">
        <v>0</v>
      </c>
      <c r="AB27">
        <v>8</v>
      </c>
      <c r="AC27">
        <v>4</v>
      </c>
      <c r="AD27">
        <v>7</v>
      </c>
      <c r="AE27">
        <v>1</v>
      </c>
      <c r="AF27">
        <v>14</v>
      </c>
      <c r="AG27">
        <v>0</v>
      </c>
      <c r="AH27">
        <v>4</v>
      </c>
      <c r="AI27">
        <v>0</v>
      </c>
      <c r="AJ27">
        <v>0</v>
      </c>
      <c r="AK27">
        <v>0</v>
      </c>
      <c r="AL27">
        <v>0</v>
      </c>
      <c r="AM27">
        <v>19</v>
      </c>
      <c r="AN27">
        <v>0</v>
      </c>
      <c r="AO27">
        <v>0</v>
      </c>
      <c r="AP27">
        <v>0</v>
      </c>
      <c r="AQ27">
        <v>16</v>
      </c>
      <c r="AR27">
        <v>3</v>
      </c>
      <c r="AS27">
        <v>11</v>
      </c>
      <c r="AT27">
        <v>8</v>
      </c>
      <c r="AU27">
        <v>17</v>
      </c>
      <c r="AV27">
        <v>2</v>
      </c>
      <c r="AW27">
        <v>18</v>
      </c>
      <c r="AX27">
        <v>1</v>
      </c>
      <c r="AY27">
        <v>18</v>
      </c>
      <c r="AZ27">
        <v>0</v>
      </c>
      <c r="BA27">
        <v>18</v>
      </c>
      <c r="BB27">
        <v>0</v>
      </c>
      <c r="BC27">
        <v>0</v>
      </c>
      <c r="BD27">
        <v>18</v>
      </c>
      <c r="BE27">
        <v>0</v>
      </c>
      <c r="BF27">
        <v>17</v>
      </c>
      <c r="BG27">
        <v>0</v>
      </c>
      <c r="BH27">
        <v>1</v>
      </c>
    </row>
    <row r="28" spans="1:60" x14ac:dyDescent="0.25">
      <c r="A28" s="1" t="s">
        <v>287</v>
      </c>
      <c r="B28" s="1"/>
      <c r="C28" s="12">
        <v>0.04</v>
      </c>
      <c r="D28" s="12">
        <v>0.04</v>
      </c>
      <c r="E28" s="12">
        <v>0</v>
      </c>
      <c r="F28" s="12">
        <v>0</v>
      </c>
      <c r="G28" s="12">
        <v>0.03</v>
      </c>
      <c r="H28" s="12">
        <v>0.05</v>
      </c>
      <c r="I28" s="12">
        <v>0.05</v>
      </c>
      <c r="J28" s="12">
        <v>0</v>
      </c>
      <c r="K28" s="12">
        <v>0.03</v>
      </c>
      <c r="L28" s="12">
        <v>0.05</v>
      </c>
      <c r="M28" s="12">
        <v>0.05</v>
      </c>
      <c r="N28" s="12">
        <v>0</v>
      </c>
      <c r="O28" s="12">
        <v>0</v>
      </c>
      <c r="P28" s="12">
        <v>0</v>
      </c>
      <c r="Q28" s="12">
        <v>0</v>
      </c>
      <c r="R28" s="12">
        <v>0.04</v>
      </c>
      <c r="S28" s="12">
        <v>0.05</v>
      </c>
      <c r="T28" s="12">
        <v>0</v>
      </c>
      <c r="U28" s="12">
        <v>0</v>
      </c>
      <c r="V28" s="12">
        <v>0.04</v>
      </c>
      <c r="W28" s="12">
        <v>0.05</v>
      </c>
      <c r="X28" s="12">
        <v>0.04</v>
      </c>
      <c r="Y28" s="12">
        <v>0.06</v>
      </c>
      <c r="Z28" s="12">
        <v>0.03</v>
      </c>
      <c r="AA28" s="12">
        <v>0</v>
      </c>
      <c r="AB28" s="12">
        <v>7.0000000000000007E-2</v>
      </c>
      <c r="AC28" s="12">
        <v>0.03</v>
      </c>
      <c r="AD28" s="12">
        <v>0.04</v>
      </c>
      <c r="AE28" s="12">
        <v>0.04</v>
      </c>
      <c r="AF28" s="12">
        <v>0.06</v>
      </c>
      <c r="AG28" t="s">
        <v>289</v>
      </c>
      <c r="AH28" s="12">
        <v>7.0000000000000007E-2</v>
      </c>
      <c r="AI28" s="12">
        <v>0</v>
      </c>
      <c r="AJ28" t="s">
        <v>289</v>
      </c>
      <c r="AK28" t="s">
        <v>289</v>
      </c>
      <c r="AL28" s="12">
        <v>0</v>
      </c>
      <c r="AM28" s="12">
        <v>1</v>
      </c>
      <c r="AN28" s="12">
        <v>0</v>
      </c>
      <c r="AO28" s="12">
        <v>0</v>
      </c>
      <c r="AP28" s="12">
        <v>0</v>
      </c>
      <c r="AQ28" t="s">
        <v>291</v>
      </c>
      <c r="AR28" t="s">
        <v>292</v>
      </c>
      <c r="AS28" s="12">
        <v>7.0000000000000007E-2</v>
      </c>
      <c r="AT28" s="12">
        <v>0.03</v>
      </c>
      <c r="AU28" s="12">
        <v>0.04</v>
      </c>
      <c r="AV28" s="12">
        <v>0.08</v>
      </c>
      <c r="AW28" s="12">
        <v>0.04</v>
      </c>
      <c r="AX28" s="12">
        <v>0.14000000000000001</v>
      </c>
      <c r="AY28" s="12">
        <v>0.05</v>
      </c>
      <c r="AZ28" s="12">
        <v>0</v>
      </c>
      <c r="BA28" s="12">
        <v>0.04</v>
      </c>
      <c r="BB28" s="12">
        <v>0</v>
      </c>
      <c r="BC28" s="12">
        <v>0</v>
      </c>
      <c r="BD28" s="12">
        <v>0.04</v>
      </c>
      <c r="BE28" s="12">
        <v>0</v>
      </c>
      <c r="BF28" s="12">
        <v>0.04</v>
      </c>
      <c r="BG28" s="12">
        <v>0</v>
      </c>
      <c r="BH28" s="12">
        <v>0.27</v>
      </c>
    </row>
    <row r="29" spans="1:60" x14ac:dyDescent="0.25">
      <c r="A29" s="1" t="s">
        <v>288</v>
      </c>
      <c r="B29" s="1"/>
      <c r="AE29" t="s">
        <v>269</v>
      </c>
      <c r="AF29" t="s">
        <v>269</v>
      </c>
      <c r="AH29" t="s">
        <v>269</v>
      </c>
      <c r="AQ29" t="s">
        <v>272</v>
      </c>
    </row>
    <row r="30" spans="1:60" x14ac:dyDescent="0.25">
      <c r="A30" s="1" t="s">
        <v>286</v>
      </c>
      <c r="B30" s="1" t="s">
        <v>255</v>
      </c>
      <c r="C30">
        <v>10</v>
      </c>
      <c r="D30">
        <v>10</v>
      </c>
      <c r="E30">
        <v>0</v>
      </c>
      <c r="F30">
        <v>0</v>
      </c>
      <c r="G30">
        <v>2</v>
      </c>
      <c r="H30">
        <v>0</v>
      </c>
      <c r="I30">
        <v>8</v>
      </c>
      <c r="J30">
        <v>0</v>
      </c>
      <c r="K30">
        <v>2</v>
      </c>
      <c r="L30">
        <v>0</v>
      </c>
      <c r="M30">
        <v>8</v>
      </c>
      <c r="N30">
        <v>0</v>
      </c>
      <c r="O30">
        <v>0</v>
      </c>
      <c r="P30">
        <v>0</v>
      </c>
      <c r="Q30">
        <v>2</v>
      </c>
      <c r="R30">
        <v>1</v>
      </c>
      <c r="S30">
        <v>7</v>
      </c>
      <c r="T30">
        <v>0</v>
      </c>
      <c r="U30">
        <v>2</v>
      </c>
      <c r="V30">
        <v>1</v>
      </c>
      <c r="W30">
        <v>7</v>
      </c>
      <c r="X30">
        <v>2</v>
      </c>
      <c r="Y30">
        <v>8</v>
      </c>
      <c r="Z30">
        <v>0</v>
      </c>
      <c r="AA30">
        <v>1</v>
      </c>
      <c r="AB30">
        <v>2</v>
      </c>
      <c r="AC30">
        <v>4</v>
      </c>
      <c r="AD30">
        <v>4</v>
      </c>
      <c r="AE30">
        <v>1</v>
      </c>
      <c r="AF30">
        <v>10</v>
      </c>
      <c r="AG30">
        <v>0</v>
      </c>
      <c r="AH30">
        <v>0</v>
      </c>
      <c r="AI30">
        <v>0</v>
      </c>
      <c r="AJ30">
        <v>0</v>
      </c>
      <c r="AK30">
        <v>0</v>
      </c>
      <c r="AL30">
        <v>0</v>
      </c>
      <c r="AM30">
        <v>0</v>
      </c>
      <c r="AN30">
        <v>10</v>
      </c>
      <c r="AO30">
        <v>0</v>
      </c>
      <c r="AP30">
        <v>0</v>
      </c>
      <c r="AQ30">
        <v>6</v>
      </c>
      <c r="AR30">
        <v>4</v>
      </c>
      <c r="AS30">
        <v>5</v>
      </c>
      <c r="AT30">
        <v>5</v>
      </c>
      <c r="AU30">
        <v>9</v>
      </c>
      <c r="AV30">
        <v>1</v>
      </c>
      <c r="AW30">
        <v>10</v>
      </c>
      <c r="AX30">
        <v>0</v>
      </c>
      <c r="AY30">
        <v>7</v>
      </c>
      <c r="AZ30">
        <v>3</v>
      </c>
      <c r="BA30">
        <v>10</v>
      </c>
      <c r="BB30">
        <v>0</v>
      </c>
      <c r="BC30">
        <v>0</v>
      </c>
      <c r="BD30">
        <v>10</v>
      </c>
      <c r="BE30">
        <v>0</v>
      </c>
      <c r="BF30">
        <v>10</v>
      </c>
      <c r="BG30">
        <v>0</v>
      </c>
      <c r="BH30">
        <v>0</v>
      </c>
    </row>
    <row r="31" spans="1:60" x14ac:dyDescent="0.25">
      <c r="A31" s="1" t="s">
        <v>287</v>
      </c>
      <c r="B31" s="1"/>
      <c r="C31" s="12">
        <v>0.02</v>
      </c>
      <c r="D31" s="12">
        <v>0.02</v>
      </c>
      <c r="E31" s="12">
        <v>0</v>
      </c>
      <c r="F31" s="12">
        <v>0</v>
      </c>
      <c r="G31" s="12">
        <v>0.05</v>
      </c>
      <c r="H31" s="12">
        <v>0</v>
      </c>
      <c r="I31" s="12">
        <v>0.03</v>
      </c>
      <c r="J31" s="12">
        <v>0</v>
      </c>
      <c r="K31" s="12">
        <v>0.05</v>
      </c>
      <c r="L31" s="12">
        <v>0</v>
      </c>
      <c r="M31" s="12">
        <v>0.03</v>
      </c>
      <c r="N31" s="12">
        <v>0</v>
      </c>
      <c r="O31" s="12">
        <v>0</v>
      </c>
      <c r="P31" s="12">
        <v>0</v>
      </c>
      <c r="Q31" s="12">
        <v>0.05</v>
      </c>
      <c r="R31" s="12">
        <v>0.01</v>
      </c>
      <c r="S31" s="12">
        <v>0.02</v>
      </c>
      <c r="T31" s="12">
        <v>0</v>
      </c>
      <c r="U31" s="12">
        <v>0.05</v>
      </c>
      <c r="V31" s="12">
        <v>0.01</v>
      </c>
      <c r="W31" s="12">
        <v>0.02</v>
      </c>
      <c r="X31" s="12">
        <v>0.02</v>
      </c>
      <c r="Y31" t="s">
        <v>329</v>
      </c>
      <c r="Z31" s="12">
        <v>0</v>
      </c>
      <c r="AA31" s="12">
        <v>0.02</v>
      </c>
      <c r="AB31" s="12">
        <v>0.02</v>
      </c>
      <c r="AC31" s="12">
        <v>0.03</v>
      </c>
      <c r="AD31" s="12">
        <v>0.02</v>
      </c>
      <c r="AE31" s="12">
        <v>0.03</v>
      </c>
      <c r="AF31" t="s">
        <v>329</v>
      </c>
      <c r="AG31" t="s">
        <v>289</v>
      </c>
      <c r="AH31" s="12">
        <v>0</v>
      </c>
      <c r="AI31" s="12">
        <v>0</v>
      </c>
      <c r="AJ31" t="s">
        <v>289</v>
      </c>
      <c r="AK31" t="s">
        <v>289</v>
      </c>
      <c r="AL31" s="12">
        <v>0</v>
      </c>
      <c r="AM31" s="12">
        <v>0</v>
      </c>
      <c r="AN31" s="12">
        <v>1</v>
      </c>
      <c r="AO31" s="12">
        <v>0</v>
      </c>
      <c r="AP31" s="12">
        <v>0</v>
      </c>
      <c r="AQ31" s="12">
        <v>0.04</v>
      </c>
      <c r="AR31" s="12">
        <v>0.01</v>
      </c>
      <c r="AS31" s="12">
        <v>0.03</v>
      </c>
      <c r="AT31" s="12">
        <v>0.02</v>
      </c>
      <c r="AU31" s="12">
        <v>0.02</v>
      </c>
      <c r="AV31" s="12">
        <v>0.04</v>
      </c>
      <c r="AW31" s="12">
        <v>0.02</v>
      </c>
      <c r="AX31" s="12">
        <v>0</v>
      </c>
      <c r="AY31" s="12">
        <v>0.02</v>
      </c>
      <c r="AZ31" s="12">
        <v>0.05</v>
      </c>
      <c r="BA31" s="12">
        <v>0.02</v>
      </c>
      <c r="BB31" s="12">
        <v>0</v>
      </c>
      <c r="BC31" s="12">
        <v>0</v>
      </c>
      <c r="BD31" s="12">
        <v>0.02</v>
      </c>
      <c r="BE31" s="12">
        <v>0</v>
      </c>
      <c r="BF31" s="12">
        <v>0.02</v>
      </c>
      <c r="BG31" s="12">
        <v>0</v>
      </c>
      <c r="BH31" s="12">
        <v>0</v>
      </c>
    </row>
    <row r="32" spans="1:60" x14ac:dyDescent="0.25">
      <c r="A32" s="1" t="s">
        <v>288</v>
      </c>
      <c r="B32" s="1"/>
      <c r="G32" t="s">
        <v>270</v>
      </c>
      <c r="K32" t="s">
        <v>269</v>
      </c>
      <c r="Y32" t="s">
        <v>269</v>
      </c>
      <c r="AF32" t="s">
        <v>269</v>
      </c>
    </row>
    <row r="33" spans="1:60" x14ac:dyDescent="0.25">
      <c r="A33" s="1" t="s">
        <v>286</v>
      </c>
      <c r="B33" s="1" t="s">
        <v>256</v>
      </c>
      <c r="C33">
        <v>1</v>
      </c>
      <c r="D33">
        <v>1</v>
      </c>
      <c r="E33">
        <v>0</v>
      </c>
      <c r="F33">
        <v>0</v>
      </c>
      <c r="G33">
        <v>0</v>
      </c>
      <c r="H33">
        <v>0</v>
      </c>
      <c r="I33">
        <v>1</v>
      </c>
      <c r="J33">
        <v>0</v>
      </c>
      <c r="K33">
        <v>0</v>
      </c>
      <c r="L33">
        <v>0</v>
      </c>
      <c r="M33">
        <v>1</v>
      </c>
      <c r="N33">
        <v>0</v>
      </c>
      <c r="O33">
        <v>0</v>
      </c>
      <c r="P33">
        <v>0</v>
      </c>
      <c r="Q33">
        <v>0</v>
      </c>
      <c r="R33">
        <v>0</v>
      </c>
      <c r="S33">
        <v>1</v>
      </c>
      <c r="T33">
        <v>0</v>
      </c>
      <c r="U33">
        <v>0</v>
      </c>
      <c r="V33">
        <v>0</v>
      </c>
      <c r="W33">
        <v>1</v>
      </c>
      <c r="X33">
        <v>0</v>
      </c>
      <c r="Y33">
        <v>0</v>
      </c>
      <c r="Z33">
        <v>1</v>
      </c>
      <c r="AA33">
        <v>0</v>
      </c>
      <c r="AB33">
        <v>0</v>
      </c>
      <c r="AC33">
        <v>1</v>
      </c>
      <c r="AD33">
        <v>0</v>
      </c>
      <c r="AE33">
        <v>0</v>
      </c>
      <c r="AF33">
        <v>1</v>
      </c>
      <c r="AG33">
        <v>0</v>
      </c>
      <c r="AH33">
        <v>0</v>
      </c>
      <c r="AI33">
        <v>0</v>
      </c>
      <c r="AJ33">
        <v>0</v>
      </c>
      <c r="AK33">
        <v>0</v>
      </c>
      <c r="AL33">
        <v>0</v>
      </c>
      <c r="AM33">
        <v>0</v>
      </c>
      <c r="AN33">
        <v>0</v>
      </c>
      <c r="AO33">
        <v>1</v>
      </c>
      <c r="AP33">
        <v>0</v>
      </c>
      <c r="AQ33">
        <v>1</v>
      </c>
      <c r="AR33">
        <v>0</v>
      </c>
      <c r="AS33">
        <v>1</v>
      </c>
      <c r="AT33">
        <v>0</v>
      </c>
      <c r="AU33">
        <v>1</v>
      </c>
      <c r="AV33">
        <v>0</v>
      </c>
      <c r="AW33">
        <v>1</v>
      </c>
      <c r="AX33">
        <v>0</v>
      </c>
      <c r="AY33">
        <v>1</v>
      </c>
      <c r="AZ33">
        <v>0</v>
      </c>
      <c r="BA33">
        <v>1</v>
      </c>
      <c r="BB33">
        <v>0</v>
      </c>
      <c r="BC33">
        <v>0</v>
      </c>
      <c r="BD33">
        <v>1</v>
      </c>
      <c r="BE33">
        <v>0</v>
      </c>
      <c r="BF33">
        <v>1</v>
      </c>
      <c r="BG33">
        <v>0</v>
      </c>
      <c r="BH33">
        <v>0</v>
      </c>
    </row>
    <row r="34" spans="1:60" x14ac:dyDescent="0.25">
      <c r="A34" s="1" t="s">
        <v>287</v>
      </c>
      <c r="B34" s="1"/>
      <c r="C34" t="s">
        <v>326</v>
      </c>
      <c r="D34" t="s">
        <v>326</v>
      </c>
      <c r="E34" s="12">
        <v>0</v>
      </c>
      <c r="F34" s="12">
        <v>0</v>
      </c>
      <c r="G34" s="12">
        <v>0</v>
      </c>
      <c r="H34" s="12">
        <v>0</v>
      </c>
      <c r="I34" t="s">
        <v>326</v>
      </c>
      <c r="J34" s="12">
        <v>0</v>
      </c>
      <c r="K34" s="12">
        <v>0</v>
      </c>
      <c r="L34" s="12">
        <v>0</v>
      </c>
      <c r="M34" t="s">
        <v>326</v>
      </c>
      <c r="N34" s="12">
        <v>0</v>
      </c>
      <c r="O34" s="12">
        <v>0</v>
      </c>
      <c r="P34" s="12">
        <v>0</v>
      </c>
      <c r="Q34" s="12">
        <v>0</v>
      </c>
      <c r="R34" s="12">
        <v>0</v>
      </c>
      <c r="S34" t="s">
        <v>326</v>
      </c>
      <c r="T34" s="12">
        <v>0</v>
      </c>
      <c r="U34" s="12">
        <v>0</v>
      </c>
      <c r="V34" s="12">
        <v>0</v>
      </c>
      <c r="W34" t="s">
        <v>326</v>
      </c>
      <c r="X34" s="12">
        <v>0</v>
      </c>
      <c r="Y34" s="12">
        <v>0</v>
      </c>
      <c r="Z34" s="12">
        <v>0.01</v>
      </c>
      <c r="AA34" s="12">
        <v>0</v>
      </c>
      <c r="AB34" s="12">
        <v>0</v>
      </c>
      <c r="AC34" s="12">
        <v>0.01</v>
      </c>
      <c r="AD34" s="12">
        <v>0</v>
      </c>
      <c r="AE34" s="12">
        <v>0</v>
      </c>
      <c r="AF34" t="s">
        <v>326</v>
      </c>
      <c r="AG34" s="12">
        <v>0</v>
      </c>
      <c r="AH34" s="12">
        <v>0</v>
      </c>
      <c r="AI34" s="12">
        <v>0</v>
      </c>
      <c r="AJ34" s="12">
        <v>0</v>
      </c>
      <c r="AK34" s="12">
        <v>0</v>
      </c>
      <c r="AL34" s="12">
        <v>0</v>
      </c>
      <c r="AM34" s="12">
        <v>0</v>
      </c>
      <c r="AN34" s="12">
        <v>0</v>
      </c>
      <c r="AO34" s="12">
        <v>1</v>
      </c>
      <c r="AP34" s="12">
        <v>0</v>
      </c>
      <c r="AQ34" s="12">
        <v>0.01</v>
      </c>
      <c r="AR34" s="12">
        <v>0</v>
      </c>
      <c r="AS34" s="12">
        <v>0.01</v>
      </c>
      <c r="AT34" s="12">
        <v>0</v>
      </c>
      <c r="AU34" t="s">
        <v>326</v>
      </c>
      <c r="AV34" s="12">
        <v>0</v>
      </c>
      <c r="AW34" t="s">
        <v>326</v>
      </c>
      <c r="AX34" s="12">
        <v>0</v>
      </c>
      <c r="AY34" t="s">
        <v>326</v>
      </c>
      <c r="AZ34" s="12">
        <v>0</v>
      </c>
      <c r="BA34" t="s">
        <v>326</v>
      </c>
      <c r="BB34" s="12">
        <v>0</v>
      </c>
      <c r="BC34" s="12">
        <v>0</v>
      </c>
      <c r="BD34" t="s">
        <v>326</v>
      </c>
      <c r="BE34" s="12">
        <v>0</v>
      </c>
      <c r="BF34" t="s">
        <v>326</v>
      </c>
      <c r="BG34" s="12">
        <v>0</v>
      </c>
      <c r="BH34" s="12">
        <v>0</v>
      </c>
    </row>
    <row r="35" spans="1:60" x14ac:dyDescent="0.25">
      <c r="A35" s="1" t="s">
        <v>288</v>
      </c>
      <c r="B35" s="1"/>
    </row>
    <row r="36" spans="1:60" x14ac:dyDescent="0.25">
      <c r="A36" s="1" t="s">
        <v>286</v>
      </c>
      <c r="B36" s="1" t="s">
        <v>257</v>
      </c>
      <c r="C36">
        <v>3</v>
      </c>
      <c r="D36">
        <v>3</v>
      </c>
      <c r="E36">
        <v>0</v>
      </c>
      <c r="F36">
        <v>0</v>
      </c>
      <c r="G36">
        <v>0</v>
      </c>
      <c r="H36">
        <v>0</v>
      </c>
      <c r="I36">
        <v>3</v>
      </c>
      <c r="J36">
        <v>0</v>
      </c>
      <c r="K36">
        <v>0</v>
      </c>
      <c r="L36">
        <v>0</v>
      </c>
      <c r="M36">
        <v>3</v>
      </c>
      <c r="N36">
        <v>0</v>
      </c>
      <c r="O36">
        <v>0</v>
      </c>
      <c r="P36">
        <v>0</v>
      </c>
      <c r="Q36">
        <v>0</v>
      </c>
      <c r="R36">
        <v>0</v>
      </c>
      <c r="S36">
        <v>3</v>
      </c>
      <c r="T36">
        <v>0</v>
      </c>
      <c r="U36">
        <v>0</v>
      </c>
      <c r="V36">
        <v>0</v>
      </c>
      <c r="W36">
        <v>3</v>
      </c>
      <c r="X36">
        <v>0</v>
      </c>
      <c r="Y36">
        <v>1</v>
      </c>
      <c r="Z36">
        <v>2</v>
      </c>
      <c r="AA36">
        <v>0</v>
      </c>
      <c r="AB36">
        <v>1</v>
      </c>
      <c r="AC36">
        <v>0</v>
      </c>
      <c r="AD36">
        <v>2</v>
      </c>
      <c r="AE36">
        <v>0</v>
      </c>
      <c r="AF36">
        <v>1</v>
      </c>
      <c r="AG36">
        <v>0</v>
      </c>
      <c r="AH36">
        <v>2</v>
      </c>
      <c r="AI36">
        <v>0</v>
      </c>
      <c r="AJ36">
        <v>0</v>
      </c>
      <c r="AK36">
        <v>0</v>
      </c>
      <c r="AL36">
        <v>0</v>
      </c>
      <c r="AM36">
        <v>0</v>
      </c>
      <c r="AN36">
        <v>0</v>
      </c>
      <c r="AO36">
        <v>0</v>
      </c>
      <c r="AP36">
        <v>3</v>
      </c>
      <c r="AQ36">
        <v>1</v>
      </c>
      <c r="AR36">
        <v>2</v>
      </c>
      <c r="AS36">
        <v>2</v>
      </c>
      <c r="AT36">
        <v>1</v>
      </c>
      <c r="AU36">
        <v>3</v>
      </c>
      <c r="AV36">
        <v>0</v>
      </c>
      <c r="AW36">
        <v>3</v>
      </c>
      <c r="AX36">
        <v>0</v>
      </c>
      <c r="AY36">
        <v>3</v>
      </c>
      <c r="AZ36">
        <v>0</v>
      </c>
      <c r="BA36">
        <v>2</v>
      </c>
      <c r="BB36">
        <v>0</v>
      </c>
      <c r="BC36">
        <v>1</v>
      </c>
      <c r="BD36">
        <v>3</v>
      </c>
      <c r="BE36">
        <v>0</v>
      </c>
      <c r="BF36">
        <v>2</v>
      </c>
      <c r="BG36">
        <v>1</v>
      </c>
      <c r="BH36">
        <v>0</v>
      </c>
    </row>
    <row r="37" spans="1:60" x14ac:dyDescent="0.25">
      <c r="A37" s="1" t="s">
        <v>287</v>
      </c>
      <c r="B37" s="1"/>
      <c r="C37" s="12">
        <v>0.01</v>
      </c>
      <c r="D37" s="12">
        <v>0.01</v>
      </c>
      <c r="E37" s="12">
        <v>0</v>
      </c>
      <c r="F37" s="12">
        <v>0</v>
      </c>
      <c r="G37" s="12">
        <v>0</v>
      </c>
      <c r="H37" s="12">
        <v>0</v>
      </c>
      <c r="I37" s="12">
        <v>0.01</v>
      </c>
      <c r="J37" s="12">
        <v>0</v>
      </c>
      <c r="K37" s="12">
        <v>0</v>
      </c>
      <c r="L37" s="12">
        <v>0</v>
      </c>
      <c r="M37" s="12">
        <v>0.01</v>
      </c>
      <c r="N37" s="12">
        <v>0</v>
      </c>
      <c r="O37" s="12">
        <v>0</v>
      </c>
      <c r="P37" s="12">
        <v>0</v>
      </c>
      <c r="Q37" s="12">
        <v>0</v>
      </c>
      <c r="R37" s="12">
        <v>0</v>
      </c>
      <c r="S37" s="12">
        <v>0.01</v>
      </c>
      <c r="T37" s="12">
        <v>0</v>
      </c>
      <c r="U37" s="12">
        <v>0</v>
      </c>
      <c r="V37" s="12">
        <v>0</v>
      </c>
      <c r="W37" s="12">
        <v>0.01</v>
      </c>
      <c r="X37" s="12">
        <v>0</v>
      </c>
      <c r="Y37" s="12">
        <v>0.01</v>
      </c>
      <c r="Z37" s="12">
        <v>0.02</v>
      </c>
      <c r="AA37" s="12">
        <v>0</v>
      </c>
      <c r="AB37" s="12">
        <v>0.01</v>
      </c>
      <c r="AC37" s="12">
        <v>0</v>
      </c>
      <c r="AD37" s="12">
        <v>0.01</v>
      </c>
      <c r="AE37" s="12">
        <v>0</v>
      </c>
      <c r="AF37" t="s">
        <v>326</v>
      </c>
      <c r="AG37" s="12">
        <v>0</v>
      </c>
      <c r="AH37" t="s">
        <v>329</v>
      </c>
      <c r="AI37" s="12">
        <v>0</v>
      </c>
      <c r="AJ37" s="12">
        <v>0</v>
      </c>
      <c r="AK37" s="12">
        <v>0</v>
      </c>
      <c r="AL37" s="12">
        <v>0</v>
      </c>
      <c r="AM37" s="12">
        <v>0</v>
      </c>
      <c r="AN37" s="12">
        <v>0</v>
      </c>
      <c r="AO37" s="12">
        <v>0</v>
      </c>
      <c r="AP37" s="12">
        <v>1</v>
      </c>
      <c r="AQ37" s="12">
        <v>0.01</v>
      </c>
      <c r="AR37" s="12">
        <v>0.01</v>
      </c>
      <c r="AS37" s="12">
        <v>0.01</v>
      </c>
      <c r="AT37" t="s">
        <v>326</v>
      </c>
      <c r="AU37" s="12">
        <v>0.01</v>
      </c>
      <c r="AV37" s="12">
        <v>0</v>
      </c>
      <c r="AW37" s="12">
        <v>0.01</v>
      </c>
      <c r="AX37" s="12">
        <v>0</v>
      </c>
      <c r="AY37" s="12">
        <v>0.01</v>
      </c>
      <c r="AZ37" s="12">
        <v>0</v>
      </c>
      <c r="BA37" s="12">
        <v>0.01</v>
      </c>
      <c r="BB37" s="12">
        <v>0</v>
      </c>
      <c r="BC37" s="12">
        <v>0.14000000000000001</v>
      </c>
      <c r="BD37" s="12">
        <v>0.01</v>
      </c>
      <c r="BE37" s="12">
        <v>0</v>
      </c>
      <c r="BF37" s="12">
        <v>0.01</v>
      </c>
      <c r="BG37" s="12">
        <v>0.03</v>
      </c>
      <c r="BH37" s="12">
        <v>0</v>
      </c>
    </row>
    <row r="38" spans="1:60" x14ac:dyDescent="0.25">
      <c r="A38" s="1" t="s">
        <v>288</v>
      </c>
      <c r="B38" s="1"/>
      <c r="AH38" t="s">
        <v>325</v>
      </c>
    </row>
    <row r="39" spans="1:60" x14ac:dyDescent="0.25">
      <c r="A39" s="1" t="s">
        <v>286</v>
      </c>
      <c r="B39" s="1" t="s">
        <v>414</v>
      </c>
      <c r="C39">
        <v>1</v>
      </c>
      <c r="D39">
        <v>1</v>
      </c>
      <c r="E39">
        <v>0</v>
      </c>
      <c r="F39">
        <v>0</v>
      </c>
      <c r="G39">
        <v>0</v>
      </c>
      <c r="H39">
        <v>0</v>
      </c>
      <c r="I39">
        <v>1</v>
      </c>
      <c r="J39">
        <v>0</v>
      </c>
      <c r="K39">
        <v>0</v>
      </c>
      <c r="L39">
        <v>0</v>
      </c>
      <c r="M39">
        <v>1</v>
      </c>
      <c r="N39">
        <v>0</v>
      </c>
      <c r="O39">
        <v>0</v>
      </c>
      <c r="P39">
        <v>0</v>
      </c>
      <c r="Q39">
        <v>0</v>
      </c>
      <c r="R39">
        <v>0</v>
      </c>
      <c r="S39">
        <v>1</v>
      </c>
      <c r="T39">
        <v>0</v>
      </c>
      <c r="U39">
        <v>0</v>
      </c>
      <c r="V39">
        <v>0</v>
      </c>
      <c r="W39">
        <v>1</v>
      </c>
      <c r="X39">
        <v>0</v>
      </c>
      <c r="Y39">
        <v>0</v>
      </c>
      <c r="Z39">
        <v>1</v>
      </c>
      <c r="AA39">
        <v>0</v>
      </c>
      <c r="AB39">
        <v>0</v>
      </c>
      <c r="AC39">
        <v>1</v>
      </c>
      <c r="AD39">
        <v>0</v>
      </c>
      <c r="AE39">
        <v>0</v>
      </c>
      <c r="AF39">
        <v>1</v>
      </c>
      <c r="AG39">
        <v>0</v>
      </c>
      <c r="AH39">
        <v>0</v>
      </c>
      <c r="AI39">
        <v>0</v>
      </c>
      <c r="AJ39">
        <v>0</v>
      </c>
      <c r="AK39">
        <v>0</v>
      </c>
      <c r="AL39">
        <v>0</v>
      </c>
      <c r="AM39">
        <v>0</v>
      </c>
      <c r="AN39">
        <v>0</v>
      </c>
      <c r="AO39">
        <v>0</v>
      </c>
      <c r="AP39">
        <v>0</v>
      </c>
      <c r="AQ39">
        <v>1</v>
      </c>
      <c r="AR39">
        <v>0</v>
      </c>
      <c r="AS39">
        <v>0</v>
      </c>
      <c r="AT39">
        <v>0</v>
      </c>
      <c r="AU39">
        <v>1</v>
      </c>
      <c r="AV39">
        <v>0</v>
      </c>
      <c r="AW39">
        <v>1</v>
      </c>
      <c r="AX39">
        <v>0</v>
      </c>
      <c r="AY39">
        <v>1</v>
      </c>
      <c r="AZ39">
        <v>0</v>
      </c>
      <c r="BA39">
        <v>1</v>
      </c>
      <c r="BB39">
        <v>0</v>
      </c>
      <c r="BC39">
        <v>0</v>
      </c>
      <c r="BD39">
        <v>1</v>
      </c>
      <c r="BE39">
        <v>0</v>
      </c>
      <c r="BF39">
        <v>1</v>
      </c>
      <c r="BG39">
        <v>0</v>
      </c>
      <c r="BH39">
        <v>0</v>
      </c>
    </row>
    <row r="40" spans="1:60" x14ac:dyDescent="0.25">
      <c r="A40" s="1" t="s">
        <v>287</v>
      </c>
      <c r="B40" s="1"/>
      <c r="C40" t="s">
        <v>326</v>
      </c>
      <c r="D40" t="s">
        <v>326</v>
      </c>
      <c r="E40" s="12">
        <v>0</v>
      </c>
      <c r="F40" s="12">
        <v>0</v>
      </c>
      <c r="G40" s="12">
        <v>0</v>
      </c>
      <c r="H40" s="12">
        <v>0</v>
      </c>
      <c r="I40" t="s">
        <v>326</v>
      </c>
      <c r="J40" s="12">
        <v>0</v>
      </c>
      <c r="K40" s="12">
        <v>0</v>
      </c>
      <c r="L40" s="12">
        <v>0</v>
      </c>
      <c r="M40" t="s">
        <v>326</v>
      </c>
      <c r="N40" s="12">
        <v>0</v>
      </c>
      <c r="O40" s="12">
        <v>0</v>
      </c>
      <c r="P40" s="12">
        <v>0</v>
      </c>
      <c r="Q40" s="12">
        <v>0</v>
      </c>
      <c r="R40" s="12">
        <v>0</v>
      </c>
      <c r="S40" t="s">
        <v>326</v>
      </c>
      <c r="T40" s="12">
        <v>0</v>
      </c>
      <c r="U40" s="12">
        <v>0</v>
      </c>
      <c r="V40" s="12">
        <v>0</v>
      </c>
      <c r="W40" t="s">
        <v>326</v>
      </c>
      <c r="X40" s="12">
        <v>0</v>
      </c>
      <c r="Y40" s="12">
        <v>0</v>
      </c>
      <c r="Z40" s="12">
        <v>0.01</v>
      </c>
      <c r="AA40" s="12">
        <v>0</v>
      </c>
      <c r="AB40" s="12">
        <v>0</v>
      </c>
      <c r="AC40" s="12">
        <v>0.01</v>
      </c>
      <c r="AD40" s="12">
        <v>0</v>
      </c>
      <c r="AE40" s="12">
        <v>0</v>
      </c>
      <c r="AF40" t="s">
        <v>326</v>
      </c>
      <c r="AG40" s="12">
        <v>0</v>
      </c>
      <c r="AH40" s="12">
        <v>0</v>
      </c>
      <c r="AI40" s="12">
        <v>0</v>
      </c>
      <c r="AJ40" s="12">
        <v>0</v>
      </c>
      <c r="AK40" s="12">
        <v>0</v>
      </c>
      <c r="AL40" s="12">
        <v>0</v>
      </c>
      <c r="AM40" s="12">
        <v>0</v>
      </c>
      <c r="AN40" s="12">
        <v>0</v>
      </c>
      <c r="AO40" s="12">
        <v>0</v>
      </c>
      <c r="AP40" s="12">
        <v>0</v>
      </c>
      <c r="AQ40" s="12">
        <v>0.01</v>
      </c>
      <c r="AR40" s="12">
        <v>0</v>
      </c>
      <c r="AS40" s="12">
        <v>0</v>
      </c>
      <c r="AT40" s="12">
        <v>0</v>
      </c>
      <c r="AU40" t="s">
        <v>326</v>
      </c>
      <c r="AV40" s="12">
        <v>0</v>
      </c>
      <c r="AW40" t="s">
        <v>326</v>
      </c>
      <c r="AX40" s="12">
        <v>0</v>
      </c>
      <c r="AY40" t="s">
        <v>326</v>
      </c>
      <c r="AZ40" s="12">
        <v>0</v>
      </c>
      <c r="BA40" t="s">
        <v>326</v>
      </c>
      <c r="BB40" s="12">
        <v>0</v>
      </c>
      <c r="BC40" s="12">
        <v>0</v>
      </c>
      <c r="BD40" t="s">
        <v>326</v>
      </c>
      <c r="BE40" s="12">
        <v>0</v>
      </c>
      <c r="BF40" t="s">
        <v>326</v>
      </c>
      <c r="BG40" s="12">
        <v>0</v>
      </c>
      <c r="BH40" s="12">
        <v>0</v>
      </c>
    </row>
    <row r="41" spans="1:60" x14ac:dyDescent="0.25">
      <c r="A41" s="1" t="s">
        <v>288</v>
      </c>
      <c r="B41" s="1"/>
    </row>
    <row r="42" spans="1:60" x14ac:dyDescent="0.25">
      <c r="A42" s="1" t="s">
        <v>399</v>
      </c>
      <c r="B42" s="1" t="s">
        <v>400</v>
      </c>
    </row>
    <row r="43" spans="1:60" x14ac:dyDescent="0.25">
      <c r="A43" s="1" t="s">
        <v>204</v>
      </c>
      <c r="B43" s="1" t="s">
        <v>415</v>
      </c>
    </row>
    <row r="44" spans="1:60" x14ac:dyDescent="0.25">
      <c r="A44" s="1" t="s">
        <v>204</v>
      </c>
      <c r="B44" s="1"/>
    </row>
    <row r="45" spans="1:60" x14ac:dyDescent="0.25">
      <c r="A45" s="1" t="s">
        <v>204</v>
      </c>
      <c r="B45" s="1" t="s">
        <v>402</v>
      </c>
    </row>
  </sheetData>
  <hyperlinks>
    <hyperlink ref="E1" location="Contents!B10" tooltip="Link to contents" display="Back to contents" xr:uid="{00000000-0004-0000-0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BH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416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13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404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W11" t="s">
        <v>275</v>
      </c>
      <c r="AX11" t="s">
        <v>268</v>
      </c>
      <c r="AY11" t="s">
        <v>275</v>
      </c>
      <c r="AZ11" t="s">
        <v>272</v>
      </c>
      <c r="BA11" t="s">
        <v>275</v>
      </c>
      <c r="BB11" t="s">
        <v>268</v>
      </c>
      <c r="BC11" t="s">
        <v>273</v>
      </c>
      <c r="BD11" t="s">
        <v>275</v>
      </c>
      <c r="BE11" t="s">
        <v>268</v>
      </c>
      <c r="BF11" t="s">
        <v>275</v>
      </c>
      <c r="BG11" t="s">
        <v>272</v>
      </c>
      <c r="BH11" t="s">
        <v>273</v>
      </c>
    </row>
    <row r="12" spans="1:60" x14ac:dyDescent="0.25">
      <c r="A12" s="1" t="s">
        <v>280</v>
      </c>
      <c r="B12" s="1" t="s">
        <v>281</v>
      </c>
      <c r="C12">
        <v>450</v>
      </c>
      <c r="D12">
        <v>450</v>
      </c>
      <c r="E12">
        <v>9</v>
      </c>
      <c r="F12">
        <v>6</v>
      </c>
      <c r="G12">
        <v>37</v>
      </c>
      <c r="H12">
        <v>84</v>
      </c>
      <c r="I12">
        <v>314</v>
      </c>
      <c r="J12">
        <v>15</v>
      </c>
      <c r="K12">
        <v>37</v>
      </c>
      <c r="L12">
        <v>84</v>
      </c>
      <c r="M12">
        <v>314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174</v>
      </c>
      <c r="Z12">
        <v>116</v>
      </c>
      <c r="AA12">
        <v>58</v>
      </c>
      <c r="AB12">
        <v>111</v>
      </c>
      <c r="AC12">
        <v>159</v>
      </c>
      <c r="AD12">
        <v>180</v>
      </c>
      <c r="AE12">
        <v>32</v>
      </c>
      <c r="AF12">
        <v>233</v>
      </c>
      <c r="AG12">
        <v>131</v>
      </c>
      <c r="AH12">
        <v>54</v>
      </c>
      <c r="AI12">
        <v>26</v>
      </c>
      <c r="AJ12">
        <v>196</v>
      </c>
      <c r="AK12">
        <v>131</v>
      </c>
      <c r="AL12">
        <v>63</v>
      </c>
      <c r="AM12">
        <v>19</v>
      </c>
      <c r="AN12">
        <v>10</v>
      </c>
      <c r="AO12">
        <v>1</v>
      </c>
      <c r="AP12">
        <v>3</v>
      </c>
      <c r="AQ12">
        <v>167</v>
      </c>
      <c r="AR12">
        <v>279</v>
      </c>
      <c r="AS12">
        <v>170</v>
      </c>
      <c r="AT12">
        <v>277</v>
      </c>
      <c r="AU12">
        <v>421</v>
      </c>
      <c r="AV12">
        <v>26</v>
      </c>
      <c r="AW12">
        <v>443</v>
      </c>
      <c r="AX12">
        <v>7</v>
      </c>
      <c r="AY12">
        <v>374</v>
      </c>
      <c r="AZ12">
        <v>62</v>
      </c>
      <c r="BA12">
        <v>412</v>
      </c>
      <c r="BB12">
        <v>22</v>
      </c>
      <c r="BC12">
        <v>8</v>
      </c>
      <c r="BD12">
        <v>433</v>
      </c>
      <c r="BE12">
        <v>9</v>
      </c>
      <c r="BF12">
        <v>400</v>
      </c>
      <c r="BG12">
        <v>34</v>
      </c>
      <c r="BH12">
        <v>4</v>
      </c>
    </row>
    <row r="13" spans="1:60" x14ac:dyDescent="0.25">
      <c r="A13" s="1" t="s">
        <v>282</v>
      </c>
      <c r="B13" s="1" t="s">
        <v>283</v>
      </c>
      <c r="C13">
        <v>444</v>
      </c>
      <c r="D13">
        <v>444</v>
      </c>
      <c r="E13">
        <v>9</v>
      </c>
      <c r="F13">
        <v>6</v>
      </c>
      <c r="G13">
        <v>37</v>
      </c>
      <c r="H13">
        <v>83</v>
      </c>
      <c r="I13">
        <v>310</v>
      </c>
      <c r="J13">
        <v>15</v>
      </c>
      <c r="K13">
        <v>37</v>
      </c>
      <c r="L13">
        <v>83</v>
      </c>
      <c r="M13">
        <v>310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174</v>
      </c>
      <c r="Z13">
        <v>116</v>
      </c>
      <c r="AA13">
        <v>58</v>
      </c>
      <c r="AB13">
        <v>110</v>
      </c>
      <c r="AC13">
        <v>157</v>
      </c>
      <c r="AD13">
        <v>178</v>
      </c>
      <c r="AE13">
        <v>31</v>
      </c>
      <c r="AF13">
        <v>230</v>
      </c>
      <c r="AG13">
        <v>129</v>
      </c>
      <c r="AH13">
        <v>53</v>
      </c>
      <c r="AI13">
        <v>26</v>
      </c>
      <c r="AJ13">
        <v>194</v>
      </c>
      <c r="AK13">
        <v>129</v>
      </c>
      <c r="AL13">
        <v>62</v>
      </c>
      <c r="AM13">
        <v>19</v>
      </c>
      <c r="AN13">
        <v>10</v>
      </c>
      <c r="AO13">
        <v>1</v>
      </c>
      <c r="AP13">
        <v>3</v>
      </c>
      <c r="AQ13">
        <v>165</v>
      </c>
      <c r="AR13">
        <v>275</v>
      </c>
      <c r="AS13">
        <v>168</v>
      </c>
      <c r="AT13">
        <v>273</v>
      </c>
      <c r="AU13">
        <v>416</v>
      </c>
      <c r="AV13">
        <v>26</v>
      </c>
      <c r="AW13">
        <v>437</v>
      </c>
      <c r="AX13">
        <v>7</v>
      </c>
      <c r="AY13">
        <v>370</v>
      </c>
      <c r="AZ13">
        <v>61</v>
      </c>
      <c r="BA13">
        <v>407</v>
      </c>
      <c r="BB13">
        <v>22</v>
      </c>
      <c r="BC13">
        <v>8</v>
      </c>
      <c r="BD13">
        <v>428</v>
      </c>
      <c r="BE13">
        <v>9</v>
      </c>
      <c r="BF13">
        <v>395</v>
      </c>
      <c r="BG13">
        <v>33</v>
      </c>
      <c r="BH13">
        <v>4</v>
      </c>
    </row>
    <row r="14" spans="1:60" x14ac:dyDescent="0.25">
      <c r="A14" s="1" t="s">
        <v>284</v>
      </c>
      <c r="B14" s="1" t="s">
        <v>231</v>
      </c>
      <c r="C14">
        <v>450</v>
      </c>
      <c r="D14">
        <v>450</v>
      </c>
      <c r="E14">
        <v>8</v>
      </c>
      <c r="F14">
        <v>7</v>
      </c>
      <c r="G14">
        <v>35</v>
      </c>
      <c r="H14">
        <v>81</v>
      </c>
      <c r="I14">
        <v>320</v>
      </c>
      <c r="J14">
        <v>14</v>
      </c>
      <c r="K14">
        <v>35</v>
      </c>
      <c r="L14">
        <v>81</v>
      </c>
      <c r="M14">
        <v>320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189</v>
      </c>
      <c r="Z14">
        <v>119</v>
      </c>
      <c r="AA14">
        <v>59</v>
      </c>
      <c r="AB14">
        <v>112</v>
      </c>
      <c r="AC14">
        <v>158</v>
      </c>
      <c r="AD14">
        <v>179</v>
      </c>
      <c r="AE14">
        <v>31</v>
      </c>
      <c r="AF14">
        <v>236</v>
      </c>
      <c r="AG14">
        <v>129</v>
      </c>
      <c r="AH14">
        <v>54</v>
      </c>
      <c r="AI14">
        <v>25</v>
      </c>
      <c r="AJ14">
        <v>196</v>
      </c>
      <c r="AK14">
        <v>131</v>
      </c>
      <c r="AL14">
        <v>62</v>
      </c>
      <c r="AM14">
        <v>19</v>
      </c>
      <c r="AN14">
        <v>10</v>
      </c>
      <c r="AO14">
        <v>1</v>
      </c>
      <c r="AP14">
        <v>3</v>
      </c>
      <c r="AQ14">
        <v>170</v>
      </c>
      <c r="AR14">
        <v>277</v>
      </c>
      <c r="AS14">
        <v>172</v>
      </c>
      <c r="AT14">
        <v>275</v>
      </c>
      <c r="AU14">
        <v>421</v>
      </c>
      <c r="AV14">
        <v>26</v>
      </c>
      <c r="AW14">
        <v>443</v>
      </c>
      <c r="AX14">
        <v>7</v>
      </c>
      <c r="AY14">
        <v>377</v>
      </c>
      <c r="AZ14">
        <v>59</v>
      </c>
      <c r="BA14">
        <v>413</v>
      </c>
      <c r="BB14">
        <v>21</v>
      </c>
      <c r="BC14">
        <v>8</v>
      </c>
      <c r="BD14">
        <v>433</v>
      </c>
      <c r="BE14">
        <v>9</v>
      </c>
      <c r="BF14">
        <v>401</v>
      </c>
      <c r="BG14">
        <v>33</v>
      </c>
      <c r="BH14">
        <v>4</v>
      </c>
    </row>
    <row r="15" spans="1:60" x14ac:dyDescent="0.25">
      <c r="A15" s="1" t="s">
        <v>286</v>
      </c>
      <c r="B15" s="1" t="s">
        <v>258</v>
      </c>
      <c r="C15">
        <v>170</v>
      </c>
      <c r="D15">
        <v>170</v>
      </c>
      <c r="E15">
        <v>3</v>
      </c>
      <c r="F15">
        <v>1</v>
      </c>
      <c r="G15">
        <v>5</v>
      </c>
      <c r="H15">
        <v>23</v>
      </c>
      <c r="I15">
        <v>138</v>
      </c>
      <c r="J15">
        <v>4</v>
      </c>
      <c r="K15">
        <v>5</v>
      </c>
      <c r="L15">
        <v>23</v>
      </c>
      <c r="M15">
        <v>138</v>
      </c>
      <c r="N15">
        <v>1</v>
      </c>
      <c r="O15">
        <v>2</v>
      </c>
      <c r="P15">
        <v>2</v>
      </c>
      <c r="Q15">
        <v>6</v>
      </c>
      <c r="R15">
        <v>19</v>
      </c>
      <c r="S15">
        <v>133</v>
      </c>
      <c r="T15">
        <v>5</v>
      </c>
      <c r="U15">
        <v>6</v>
      </c>
      <c r="V15">
        <v>19</v>
      </c>
      <c r="W15">
        <v>133</v>
      </c>
      <c r="X15">
        <v>24</v>
      </c>
      <c r="Y15">
        <v>71</v>
      </c>
      <c r="Z15">
        <v>55</v>
      </c>
      <c r="AA15">
        <v>20</v>
      </c>
      <c r="AB15">
        <v>42</v>
      </c>
      <c r="AC15">
        <v>70</v>
      </c>
      <c r="AD15">
        <v>57</v>
      </c>
      <c r="AE15">
        <v>9</v>
      </c>
      <c r="AF15">
        <v>136</v>
      </c>
      <c r="AG15">
        <v>3</v>
      </c>
      <c r="AH15">
        <v>21</v>
      </c>
      <c r="AI15">
        <v>4</v>
      </c>
      <c r="AJ15">
        <v>40</v>
      </c>
      <c r="AK15">
        <v>57</v>
      </c>
      <c r="AL15">
        <v>43</v>
      </c>
      <c r="AM15">
        <v>16</v>
      </c>
      <c r="AN15">
        <v>6</v>
      </c>
      <c r="AO15">
        <v>1</v>
      </c>
      <c r="AP15">
        <v>1</v>
      </c>
      <c r="AQ15">
        <v>170</v>
      </c>
      <c r="AR15">
        <v>0</v>
      </c>
      <c r="AS15">
        <v>104</v>
      </c>
      <c r="AT15">
        <v>65</v>
      </c>
      <c r="AU15">
        <v>157</v>
      </c>
      <c r="AV15">
        <v>11</v>
      </c>
      <c r="AW15">
        <v>165</v>
      </c>
      <c r="AX15">
        <v>4</v>
      </c>
      <c r="AY15">
        <v>152</v>
      </c>
      <c r="AZ15">
        <v>11</v>
      </c>
      <c r="BA15">
        <v>164</v>
      </c>
      <c r="BB15">
        <v>2</v>
      </c>
      <c r="BC15">
        <v>0</v>
      </c>
      <c r="BD15">
        <v>162</v>
      </c>
      <c r="BE15">
        <v>3</v>
      </c>
      <c r="BF15">
        <v>161</v>
      </c>
      <c r="BG15">
        <v>4</v>
      </c>
      <c r="BH15">
        <v>1</v>
      </c>
    </row>
    <row r="16" spans="1:60" x14ac:dyDescent="0.25">
      <c r="A16" s="1" t="s">
        <v>287</v>
      </c>
      <c r="B16" s="1"/>
      <c r="C16" s="12">
        <v>0.38</v>
      </c>
      <c r="D16" s="12">
        <v>0.38</v>
      </c>
      <c r="E16" s="12">
        <v>0.34</v>
      </c>
      <c r="F16" s="12">
        <v>0.17</v>
      </c>
      <c r="G16" t="s">
        <v>310</v>
      </c>
      <c r="H16" s="12">
        <v>0.28000000000000003</v>
      </c>
      <c r="I16" t="s">
        <v>330</v>
      </c>
      <c r="J16" s="12">
        <v>0.26</v>
      </c>
      <c r="K16" t="s">
        <v>310</v>
      </c>
      <c r="L16" s="12">
        <v>0.28000000000000003</v>
      </c>
      <c r="M16" t="s">
        <v>330</v>
      </c>
      <c r="N16" s="12">
        <v>1</v>
      </c>
      <c r="O16" s="12">
        <v>0.24</v>
      </c>
      <c r="P16" s="12">
        <v>0.28000000000000003</v>
      </c>
      <c r="Q16" t="s">
        <v>301</v>
      </c>
      <c r="R16" t="s">
        <v>351</v>
      </c>
      <c r="S16" t="s">
        <v>330</v>
      </c>
      <c r="T16" s="12">
        <v>0.32</v>
      </c>
      <c r="U16" t="s">
        <v>301</v>
      </c>
      <c r="V16" t="s">
        <v>351</v>
      </c>
      <c r="W16" t="s">
        <v>330</v>
      </c>
      <c r="X16" s="12">
        <v>0.28999999999999998</v>
      </c>
      <c r="Y16" s="12">
        <v>0.38</v>
      </c>
      <c r="Z16" t="s">
        <v>363</v>
      </c>
      <c r="AA16" s="12">
        <v>0.33</v>
      </c>
      <c r="AB16" s="12">
        <v>0.37</v>
      </c>
      <c r="AC16" t="s">
        <v>357</v>
      </c>
      <c r="AD16" t="s">
        <v>341</v>
      </c>
      <c r="AE16" s="12">
        <v>0.28999999999999998</v>
      </c>
      <c r="AF16" t="s">
        <v>369</v>
      </c>
      <c r="AG16" t="s">
        <v>327</v>
      </c>
      <c r="AH16" s="12">
        <v>0.39</v>
      </c>
      <c r="AI16" s="12">
        <v>0.16</v>
      </c>
      <c r="AJ16" t="s">
        <v>333</v>
      </c>
      <c r="AK16" s="12">
        <v>0.43</v>
      </c>
      <c r="AL16" t="s">
        <v>370</v>
      </c>
      <c r="AM16" s="12">
        <v>0.83</v>
      </c>
      <c r="AN16" s="12">
        <v>0.6</v>
      </c>
      <c r="AO16" s="12">
        <v>1</v>
      </c>
      <c r="AP16" s="12">
        <v>0.34</v>
      </c>
      <c r="AQ16" t="s">
        <v>295</v>
      </c>
      <c r="AR16" t="s">
        <v>289</v>
      </c>
      <c r="AS16" t="s">
        <v>361</v>
      </c>
      <c r="AT16" t="s">
        <v>367</v>
      </c>
      <c r="AU16" s="12">
        <v>0.37</v>
      </c>
      <c r="AV16" s="12">
        <v>0.44</v>
      </c>
      <c r="AW16" s="12">
        <v>0.37</v>
      </c>
      <c r="AX16" s="12">
        <v>0.57999999999999996</v>
      </c>
      <c r="AY16" t="s">
        <v>371</v>
      </c>
      <c r="AZ16" t="s">
        <v>314</v>
      </c>
      <c r="BA16" t="s">
        <v>371</v>
      </c>
      <c r="BB16" s="12">
        <v>0.09</v>
      </c>
      <c r="BC16" s="12">
        <v>0</v>
      </c>
      <c r="BD16" s="12">
        <v>0.38</v>
      </c>
      <c r="BE16" s="12">
        <v>0.34</v>
      </c>
      <c r="BF16" t="s">
        <v>371</v>
      </c>
      <c r="BG16" t="s">
        <v>297</v>
      </c>
      <c r="BH16" s="12">
        <v>0.21</v>
      </c>
    </row>
    <row r="17" spans="1:60" x14ac:dyDescent="0.25">
      <c r="A17" s="1" t="s">
        <v>288</v>
      </c>
      <c r="B17" s="1"/>
      <c r="I17" t="s">
        <v>303</v>
      </c>
      <c r="M17" t="s">
        <v>325</v>
      </c>
      <c r="S17" t="s">
        <v>302</v>
      </c>
      <c r="W17" t="s">
        <v>325</v>
      </c>
      <c r="Z17" t="s">
        <v>275</v>
      </c>
      <c r="AC17" t="s">
        <v>269</v>
      </c>
      <c r="AE17" t="s">
        <v>269</v>
      </c>
      <c r="AF17" t="s">
        <v>344</v>
      </c>
      <c r="AH17" t="s">
        <v>269</v>
      </c>
      <c r="AK17" t="s">
        <v>272</v>
      </c>
      <c r="AL17" t="s">
        <v>325</v>
      </c>
      <c r="AQ17" t="s">
        <v>272</v>
      </c>
      <c r="AS17" t="s">
        <v>272</v>
      </c>
      <c r="AY17" t="s">
        <v>272</v>
      </c>
      <c r="BF17" t="s">
        <v>272</v>
      </c>
    </row>
    <row r="18" spans="1:60" x14ac:dyDescent="0.25">
      <c r="A18" s="1" t="s">
        <v>286</v>
      </c>
      <c r="B18" s="1" t="s">
        <v>259</v>
      </c>
      <c r="C18">
        <v>277</v>
      </c>
      <c r="D18">
        <v>277</v>
      </c>
      <c r="E18">
        <v>5</v>
      </c>
      <c r="F18">
        <v>6</v>
      </c>
      <c r="G18">
        <v>27</v>
      </c>
      <c r="H18">
        <v>56</v>
      </c>
      <c r="I18">
        <v>183</v>
      </c>
      <c r="J18">
        <v>11</v>
      </c>
      <c r="K18">
        <v>27</v>
      </c>
      <c r="L18">
        <v>56</v>
      </c>
      <c r="M18">
        <v>183</v>
      </c>
      <c r="N18">
        <v>0</v>
      </c>
      <c r="O18">
        <v>5</v>
      </c>
      <c r="P18">
        <v>5</v>
      </c>
      <c r="Q18">
        <v>28</v>
      </c>
      <c r="R18">
        <v>54</v>
      </c>
      <c r="S18">
        <v>180</v>
      </c>
      <c r="T18">
        <v>11</v>
      </c>
      <c r="U18">
        <v>28</v>
      </c>
      <c r="V18">
        <v>54</v>
      </c>
      <c r="W18">
        <v>180</v>
      </c>
      <c r="X18">
        <v>58</v>
      </c>
      <c r="Y18">
        <v>117</v>
      </c>
      <c r="Z18">
        <v>62</v>
      </c>
      <c r="AA18">
        <v>39</v>
      </c>
      <c r="AB18">
        <v>70</v>
      </c>
      <c r="AC18">
        <v>86</v>
      </c>
      <c r="AD18">
        <v>121</v>
      </c>
      <c r="AE18">
        <v>22</v>
      </c>
      <c r="AF18">
        <v>97</v>
      </c>
      <c r="AG18">
        <v>126</v>
      </c>
      <c r="AH18">
        <v>32</v>
      </c>
      <c r="AI18">
        <v>21</v>
      </c>
      <c r="AJ18">
        <v>155</v>
      </c>
      <c r="AK18">
        <v>73</v>
      </c>
      <c r="AL18">
        <v>18</v>
      </c>
      <c r="AM18">
        <v>3</v>
      </c>
      <c r="AN18">
        <v>4</v>
      </c>
      <c r="AO18">
        <v>0</v>
      </c>
      <c r="AP18">
        <v>2</v>
      </c>
      <c r="AQ18">
        <v>0</v>
      </c>
      <c r="AR18">
        <v>277</v>
      </c>
      <c r="AS18">
        <v>66</v>
      </c>
      <c r="AT18">
        <v>208</v>
      </c>
      <c r="AU18">
        <v>261</v>
      </c>
      <c r="AV18">
        <v>14</v>
      </c>
      <c r="AW18">
        <v>274</v>
      </c>
      <c r="AX18">
        <v>3</v>
      </c>
      <c r="AY18">
        <v>222</v>
      </c>
      <c r="AZ18">
        <v>46</v>
      </c>
      <c r="BA18">
        <v>246</v>
      </c>
      <c r="BB18">
        <v>19</v>
      </c>
      <c r="BC18">
        <v>8</v>
      </c>
      <c r="BD18">
        <v>267</v>
      </c>
      <c r="BE18">
        <v>6</v>
      </c>
      <c r="BF18">
        <v>237</v>
      </c>
      <c r="BG18">
        <v>29</v>
      </c>
      <c r="BH18">
        <v>3</v>
      </c>
    </row>
    <row r="19" spans="1:60" x14ac:dyDescent="0.25">
      <c r="A19" s="1" t="s">
        <v>287</v>
      </c>
      <c r="B19" s="1"/>
      <c r="C19" s="12">
        <v>0.61</v>
      </c>
      <c r="D19" s="12">
        <v>0.61</v>
      </c>
      <c r="E19" s="12">
        <v>0.66</v>
      </c>
      <c r="F19" s="12">
        <v>0.83</v>
      </c>
      <c r="G19" t="s">
        <v>317</v>
      </c>
      <c r="H19" s="12">
        <v>0.69</v>
      </c>
      <c r="I19" t="s">
        <v>372</v>
      </c>
      <c r="J19" s="12">
        <v>0.74</v>
      </c>
      <c r="K19" t="s">
        <v>317</v>
      </c>
      <c r="L19" s="12">
        <v>0.69</v>
      </c>
      <c r="M19" t="s">
        <v>372</v>
      </c>
      <c r="N19" s="12">
        <v>0</v>
      </c>
      <c r="O19" s="12">
        <v>0.76</v>
      </c>
      <c r="P19" s="12">
        <v>0.72</v>
      </c>
      <c r="Q19" t="s">
        <v>373</v>
      </c>
      <c r="R19" t="s">
        <v>338</v>
      </c>
      <c r="S19" t="s">
        <v>372</v>
      </c>
      <c r="T19" s="12">
        <v>0.68</v>
      </c>
      <c r="U19" t="s">
        <v>373</v>
      </c>
      <c r="V19" t="s">
        <v>338</v>
      </c>
      <c r="W19" t="s">
        <v>372</v>
      </c>
      <c r="X19" s="12">
        <v>0.7</v>
      </c>
      <c r="Y19" s="12">
        <v>0.62</v>
      </c>
      <c r="Z19" t="s">
        <v>374</v>
      </c>
      <c r="AA19" s="12">
        <v>0.67</v>
      </c>
      <c r="AB19" s="12">
        <v>0.62</v>
      </c>
      <c r="AC19" t="s">
        <v>362</v>
      </c>
      <c r="AD19" t="s">
        <v>375</v>
      </c>
      <c r="AE19" s="12">
        <v>0.71</v>
      </c>
      <c r="AF19" t="s">
        <v>353</v>
      </c>
      <c r="AG19" t="s">
        <v>376</v>
      </c>
      <c r="AH19" s="12">
        <v>0.59</v>
      </c>
      <c r="AI19" s="12">
        <v>0.84</v>
      </c>
      <c r="AJ19" t="s">
        <v>328</v>
      </c>
      <c r="AK19" s="12">
        <v>0.55000000000000004</v>
      </c>
      <c r="AL19" t="s">
        <v>348</v>
      </c>
      <c r="AM19" s="12">
        <v>0.17</v>
      </c>
      <c r="AN19" s="12">
        <v>0.4</v>
      </c>
      <c r="AO19" s="12">
        <v>0</v>
      </c>
      <c r="AP19" s="12">
        <v>0.66</v>
      </c>
      <c r="AQ19" t="s">
        <v>289</v>
      </c>
      <c r="AR19" t="s">
        <v>295</v>
      </c>
      <c r="AS19" t="s">
        <v>377</v>
      </c>
      <c r="AT19" t="s">
        <v>296</v>
      </c>
      <c r="AU19" s="12">
        <v>0.62</v>
      </c>
      <c r="AV19" s="12">
        <v>0.56000000000000005</v>
      </c>
      <c r="AW19" s="12">
        <v>0.62</v>
      </c>
      <c r="AX19" s="12">
        <v>0.42</v>
      </c>
      <c r="AY19" t="s">
        <v>378</v>
      </c>
      <c r="AZ19" t="s">
        <v>317</v>
      </c>
      <c r="BA19" t="s">
        <v>378</v>
      </c>
      <c r="BB19" s="12">
        <v>0.91</v>
      </c>
      <c r="BC19" s="12">
        <v>1</v>
      </c>
      <c r="BD19" s="12">
        <v>0.62</v>
      </c>
      <c r="BE19" s="12">
        <v>0.66</v>
      </c>
      <c r="BF19" t="s">
        <v>378</v>
      </c>
      <c r="BG19" t="s">
        <v>379</v>
      </c>
      <c r="BH19" s="12">
        <v>0.79</v>
      </c>
    </row>
    <row r="20" spans="1:60" x14ac:dyDescent="0.25">
      <c r="A20" s="1" t="s">
        <v>288</v>
      </c>
      <c r="B20" s="1"/>
      <c r="G20" t="s">
        <v>271</v>
      </c>
      <c r="H20" t="s">
        <v>271</v>
      </c>
      <c r="K20" t="s">
        <v>270</v>
      </c>
      <c r="L20" t="s">
        <v>270</v>
      </c>
      <c r="Q20" t="s">
        <v>274</v>
      </c>
      <c r="R20" t="s">
        <v>274</v>
      </c>
      <c r="U20" t="s">
        <v>270</v>
      </c>
      <c r="V20" t="s">
        <v>270</v>
      </c>
      <c r="X20" t="s">
        <v>269</v>
      </c>
      <c r="AD20" t="s">
        <v>272</v>
      </c>
      <c r="AE20" t="s">
        <v>272</v>
      </c>
      <c r="AG20" t="s">
        <v>347</v>
      </c>
      <c r="AH20" t="s">
        <v>272</v>
      </c>
      <c r="AJ20" t="s">
        <v>303</v>
      </c>
      <c r="AK20" t="s">
        <v>270</v>
      </c>
      <c r="AR20" t="s">
        <v>275</v>
      </c>
      <c r="AT20" t="s">
        <v>275</v>
      </c>
      <c r="AZ20" t="s">
        <v>275</v>
      </c>
      <c r="BG20" t="s">
        <v>275</v>
      </c>
    </row>
    <row r="21" spans="1:60" x14ac:dyDescent="0.25">
      <c r="A21" s="1" t="s">
        <v>286</v>
      </c>
      <c r="B21" s="1" t="s">
        <v>414</v>
      </c>
      <c r="C21">
        <v>4</v>
      </c>
      <c r="D21">
        <v>4</v>
      </c>
      <c r="E21">
        <v>0</v>
      </c>
      <c r="F21">
        <v>0</v>
      </c>
      <c r="G21">
        <v>2</v>
      </c>
      <c r="H21">
        <v>2</v>
      </c>
      <c r="I21">
        <v>0</v>
      </c>
      <c r="J21">
        <v>0</v>
      </c>
      <c r="K21">
        <v>2</v>
      </c>
      <c r="L21">
        <v>2</v>
      </c>
      <c r="M21">
        <v>0</v>
      </c>
      <c r="N21">
        <v>0</v>
      </c>
      <c r="O21">
        <v>0</v>
      </c>
      <c r="P21">
        <v>0</v>
      </c>
      <c r="Q21">
        <v>2</v>
      </c>
      <c r="R21">
        <v>2</v>
      </c>
      <c r="S21">
        <v>0</v>
      </c>
      <c r="T21">
        <v>0</v>
      </c>
      <c r="U21">
        <v>2</v>
      </c>
      <c r="V21">
        <v>2</v>
      </c>
      <c r="W21">
        <v>0</v>
      </c>
      <c r="X21">
        <v>1</v>
      </c>
      <c r="Y21">
        <v>1</v>
      </c>
      <c r="Z21">
        <v>2</v>
      </c>
      <c r="AA21">
        <v>0</v>
      </c>
      <c r="AB21">
        <v>1</v>
      </c>
      <c r="AC21">
        <v>2</v>
      </c>
      <c r="AD21">
        <v>1</v>
      </c>
      <c r="AE21">
        <v>0</v>
      </c>
      <c r="AF21">
        <v>3</v>
      </c>
      <c r="AG21">
        <v>0</v>
      </c>
      <c r="AH21">
        <v>1</v>
      </c>
      <c r="AI21">
        <v>0</v>
      </c>
      <c r="AJ21">
        <v>1</v>
      </c>
      <c r="AK21">
        <v>2</v>
      </c>
      <c r="AL21">
        <v>1</v>
      </c>
      <c r="AM21">
        <v>0</v>
      </c>
      <c r="AN21">
        <v>0</v>
      </c>
      <c r="AO21">
        <v>0</v>
      </c>
      <c r="AP21">
        <v>0</v>
      </c>
      <c r="AQ21">
        <v>0</v>
      </c>
      <c r="AR21">
        <v>0</v>
      </c>
      <c r="AS21">
        <v>2</v>
      </c>
      <c r="AT21">
        <v>2</v>
      </c>
      <c r="AU21">
        <v>3</v>
      </c>
      <c r="AV21">
        <v>0</v>
      </c>
      <c r="AW21">
        <v>4</v>
      </c>
      <c r="AX21">
        <v>0</v>
      </c>
      <c r="AY21">
        <v>2</v>
      </c>
      <c r="AZ21">
        <v>2</v>
      </c>
      <c r="BA21">
        <v>4</v>
      </c>
      <c r="BB21">
        <v>0</v>
      </c>
      <c r="BC21">
        <v>0</v>
      </c>
      <c r="BD21">
        <v>4</v>
      </c>
      <c r="BE21">
        <v>0</v>
      </c>
      <c r="BF21">
        <v>4</v>
      </c>
      <c r="BG21">
        <v>0</v>
      </c>
      <c r="BH21">
        <v>0</v>
      </c>
    </row>
    <row r="22" spans="1:60" x14ac:dyDescent="0.25">
      <c r="A22" s="1" t="s">
        <v>287</v>
      </c>
      <c r="B22" s="1"/>
      <c r="C22" s="12">
        <v>0.01</v>
      </c>
      <c r="D22" s="12">
        <v>0.01</v>
      </c>
      <c r="E22" s="12">
        <v>0</v>
      </c>
      <c r="F22" s="12">
        <v>0</v>
      </c>
      <c r="G22" t="s">
        <v>300</v>
      </c>
      <c r="H22" s="12">
        <v>0.02</v>
      </c>
      <c r="I22" t="s">
        <v>289</v>
      </c>
      <c r="J22" s="12">
        <v>0</v>
      </c>
      <c r="K22" t="s">
        <v>300</v>
      </c>
      <c r="L22" s="12">
        <v>0.02</v>
      </c>
      <c r="M22" t="s">
        <v>289</v>
      </c>
      <c r="N22" s="12">
        <v>0</v>
      </c>
      <c r="O22" s="12">
        <v>0</v>
      </c>
      <c r="P22" s="12">
        <v>0</v>
      </c>
      <c r="Q22" t="s">
        <v>300</v>
      </c>
      <c r="R22" s="12">
        <v>0.02</v>
      </c>
      <c r="S22" t="s">
        <v>289</v>
      </c>
      <c r="T22" s="12">
        <v>0</v>
      </c>
      <c r="U22" t="s">
        <v>300</v>
      </c>
      <c r="V22" s="12">
        <v>0.02</v>
      </c>
      <c r="W22" t="s">
        <v>289</v>
      </c>
      <c r="X22" s="12">
        <v>0.01</v>
      </c>
      <c r="Y22" s="12">
        <v>0.01</v>
      </c>
      <c r="Z22" s="12">
        <v>0.02</v>
      </c>
      <c r="AA22" s="12">
        <v>0</v>
      </c>
      <c r="AB22" s="12">
        <v>0.01</v>
      </c>
      <c r="AC22" s="12">
        <v>0.01</v>
      </c>
      <c r="AD22" s="12">
        <v>0.01</v>
      </c>
      <c r="AE22" s="12">
        <v>0</v>
      </c>
      <c r="AF22" s="12">
        <v>0.01</v>
      </c>
      <c r="AG22" s="12">
        <v>0</v>
      </c>
      <c r="AH22" s="12">
        <v>0.02</v>
      </c>
      <c r="AI22" s="12">
        <v>0</v>
      </c>
      <c r="AJ22" t="s">
        <v>326</v>
      </c>
      <c r="AK22" s="12">
        <v>0.02</v>
      </c>
      <c r="AL22" s="12">
        <v>0.01</v>
      </c>
      <c r="AM22" s="12">
        <v>0</v>
      </c>
      <c r="AN22" s="12">
        <v>0</v>
      </c>
      <c r="AO22" s="12">
        <v>0</v>
      </c>
      <c r="AP22" s="12">
        <v>0</v>
      </c>
      <c r="AQ22" s="12">
        <v>0</v>
      </c>
      <c r="AR22" t="s">
        <v>289</v>
      </c>
      <c r="AS22" s="12">
        <v>0.01</v>
      </c>
      <c r="AT22" s="12">
        <v>0.01</v>
      </c>
      <c r="AU22" s="12">
        <v>0.01</v>
      </c>
      <c r="AV22" s="12">
        <v>0</v>
      </c>
      <c r="AW22" s="12">
        <v>0.01</v>
      </c>
      <c r="AX22" s="12">
        <v>0</v>
      </c>
      <c r="AY22" t="s">
        <v>290</v>
      </c>
      <c r="AZ22" t="s">
        <v>298</v>
      </c>
      <c r="BA22" s="12">
        <v>0.01</v>
      </c>
      <c r="BB22" s="12">
        <v>0</v>
      </c>
      <c r="BC22" s="12">
        <v>0</v>
      </c>
      <c r="BD22" s="12">
        <v>0.01</v>
      </c>
      <c r="BE22" s="12">
        <v>0</v>
      </c>
      <c r="BF22" s="12">
        <v>0.01</v>
      </c>
      <c r="BG22" s="12">
        <v>0</v>
      </c>
      <c r="BH22" s="12">
        <v>0</v>
      </c>
    </row>
    <row r="23" spans="1:60" x14ac:dyDescent="0.25">
      <c r="A23" s="1" t="s">
        <v>288</v>
      </c>
      <c r="B23" s="1"/>
      <c r="G23" t="s">
        <v>271</v>
      </c>
      <c r="H23" t="s">
        <v>271</v>
      </c>
      <c r="K23" t="s">
        <v>270</v>
      </c>
      <c r="L23" t="s">
        <v>270</v>
      </c>
      <c r="Q23" t="s">
        <v>274</v>
      </c>
      <c r="R23" t="s">
        <v>274</v>
      </c>
      <c r="U23" t="s">
        <v>270</v>
      </c>
      <c r="V23" t="s">
        <v>270</v>
      </c>
      <c r="AZ23" t="s">
        <v>275</v>
      </c>
    </row>
    <row r="24" spans="1:60" x14ac:dyDescent="0.25">
      <c r="A24" s="1" t="s">
        <v>399</v>
      </c>
      <c r="B24" s="1" t="s">
        <v>400</v>
      </c>
    </row>
    <row r="25" spans="1:60" x14ac:dyDescent="0.25">
      <c r="A25" s="1" t="s">
        <v>204</v>
      </c>
      <c r="B25" s="1" t="s">
        <v>417</v>
      </c>
    </row>
    <row r="26" spans="1:60" x14ac:dyDescent="0.25">
      <c r="A26" s="1" t="s">
        <v>204</v>
      </c>
      <c r="B26" s="1"/>
    </row>
    <row r="27" spans="1:60" x14ac:dyDescent="0.25">
      <c r="A27" s="1" t="s">
        <v>204</v>
      </c>
      <c r="B27" s="1" t="s">
        <v>402</v>
      </c>
    </row>
  </sheetData>
  <hyperlinks>
    <hyperlink ref="E1" location="Contents!B13" tooltip="Link to contents" display="Back to contents" xr:uid="{00000000-0004-0000-0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BH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418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15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404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W11" t="s">
        <v>275</v>
      </c>
      <c r="AX11" t="s">
        <v>268</v>
      </c>
      <c r="AY11" t="s">
        <v>275</v>
      </c>
      <c r="AZ11" t="s">
        <v>272</v>
      </c>
      <c r="BA11" t="s">
        <v>275</v>
      </c>
      <c r="BB11" t="s">
        <v>268</v>
      </c>
      <c r="BC11" t="s">
        <v>273</v>
      </c>
      <c r="BD11" t="s">
        <v>275</v>
      </c>
      <c r="BE11" t="s">
        <v>268</v>
      </c>
      <c r="BF11" t="s">
        <v>275</v>
      </c>
      <c r="BG11" t="s">
        <v>272</v>
      </c>
      <c r="BH11" t="s">
        <v>273</v>
      </c>
    </row>
    <row r="12" spans="1:60" x14ac:dyDescent="0.25">
      <c r="A12" s="1" t="s">
        <v>280</v>
      </c>
      <c r="B12" s="1" t="s">
        <v>281</v>
      </c>
      <c r="C12">
        <v>450</v>
      </c>
      <c r="D12">
        <v>450</v>
      </c>
      <c r="E12">
        <v>9</v>
      </c>
      <c r="F12">
        <v>6</v>
      </c>
      <c r="G12">
        <v>37</v>
      </c>
      <c r="H12">
        <v>84</v>
      </c>
      <c r="I12">
        <v>314</v>
      </c>
      <c r="J12">
        <v>15</v>
      </c>
      <c r="K12">
        <v>37</v>
      </c>
      <c r="L12">
        <v>84</v>
      </c>
      <c r="M12">
        <v>314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174</v>
      </c>
      <c r="Z12">
        <v>116</v>
      </c>
      <c r="AA12">
        <v>58</v>
      </c>
      <c r="AB12">
        <v>111</v>
      </c>
      <c r="AC12">
        <v>159</v>
      </c>
      <c r="AD12">
        <v>180</v>
      </c>
      <c r="AE12">
        <v>32</v>
      </c>
      <c r="AF12">
        <v>233</v>
      </c>
      <c r="AG12">
        <v>131</v>
      </c>
      <c r="AH12">
        <v>54</v>
      </c>
      <c r="AI12">
        <v>26</v>
      </c>
      <c r="AJ12">
        <v>196</v>
      </c>
      <c r="AK12">
        <v>131</v>
      </c>
      <c r="AL12">
        <v>63</v>
      </c>
      <c r="AM12">
        <v>19</v>
      </c>
      <c r="AN12">
        <v>10</v>
      </c>
      <c r="AO12">
        <v>1</v>
      </c>
      <c r="AP12">
        <v>3</v>
      </c>
      <c r="AQ12">
        <v>167</v>
      </c>
      <c r="AR12">
        <v>279</v>
      </c>
      <c r="AS12">
        <v>170</v>
      </c>
      <c r="AT12">
        <v>277</v>
      </c>
      <c r="AU12">
        <v>421</v>
      </c>
      <c r="AV12">
        <v>26</v>
      </c>
      <c r="AW12">
        <v>443</v>
      </c>
      <c r="AX12">
        <v>7</v>
      </c>
      <c r="AY12">
        <v>374</v>
      </c>
      <c r="AZ12">
        <v>62</v>
      </c>
      <c r="BA12">
        <v>412</v>
      </c>
      <c r="BB12">
        <v>22</v>
      </c>
      <c r="BC12">
        <v>8</v>
      </c>
      <c r="BD12">
        <v>433</v>
      </c>
      <c r="BE12">
        <v>9</v>
      </c>
      <c r="BF12">
        <v>400</v>
      </c>
      <c r="BG12">
        <v>34</v>
      </c>
      <c r="BH12">
        <v>4</v>
      </c>
    </row>
    <row r="13" spans="1:60" x14ac:dyDescent="0.25">
      <c r="A13" s="1" t="s">
        <v>282</v>
      </c>
      <c r="B13" s="1" t="s">
        <v>283</v>
      </c>
      <c r="C13">
        <v>444</v>
      </c>
      <c r="D13">
        <v>444</v>
      </c>
      <c r="E13">
        <v>9</v>
      </c>
      <c r="F13">
        <v>6</v>
      </c>
      <c r="G13">
        <v>37</v>
      </c>
      <c r="H13">
        <v>83</v>
      </c>
      <c r="I13">
        <v>310</v>
      </c>
      <c r="J13">
        <v>15</v>
      </c>
      <c r="K13">
        <v>37</v>
      </c>
      <c r="L13">
        <v>83</v>
      </c>
      <c r="M13">
        <v>310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174</v>
      </c>
      <c r="Z13">
        <v>116</v>
      </c>
      <c r="AA13">
        <v>58</v>
      </c>
      <c r="AB13">
        <v>110</v>
      </c>
      <c r="AC13">
        <v>157</v>
      </c>
      <c r="AD13">
        <v>178</v>
      </c>
      <c r="AE13">
        <v>31</v>
      </c>
      <c r="AF13">
        <v>230</v>
      </c>
      <c r="AG13">
        <v>129</v>
      </c>
      <c r="AH13">
        <v>53</v>
      </c>
      <c r="AI13">
        <v>26</v>
      </c>
      <c r="AJ13">
        <v>194</v>
      </c>
      <c r="AK13">
        <v>129</v>
      </c>
      <c r="AL13">
        <v>62</v>
      </c>
      <c r="AM13">
        <v>19</v>
      </c>
      <c r="AN13">
        <v>10</v>
      </c>
      <c r="AO13">
        <v>1</v>
      </c>
      <c r="AP13">
        <v>3</v>
      </c>
      <c r="AQ13">
        <v>165</v>
      </c>
      <c r="AR13">
        <v>275</v>
      </c>
      <c r="AS13">
        <v>168</v>
      </c>
      <c r="AT13">
        <v>273</v>
      </c>
      <c r="AU13">
        <v>416</v>
      </c>
      <c r="AV13">
        <v>26</v>
      </c>
      <c r="AW13">
        <v>437</v>
      </c>
      <c r="AX13">
        <v>7</v>
      </c>
      <c r="AY13">
        <v>370</v>
      </c>
      <c r="AZ13">
        <v>61</v>
      </c>
      <c r="BA13">
        <v>407</v>
      </c>
      <c r="BB13">
        <v>22</v>
      </c>
      <c r="BC13">
        <v>8</v>
      </c>
      <c r="BD13">
        <v>428</v>
      </c>
      <c r="BE13">
        <v>9</v>
      </c>
      <c r="BF13">
        <v>395</v>
      </c>
      <c r="BG13">
        <v>33</v>
      </c>
      <c r="BH13">
        <v>4</v>
      </c>
    </row>
    <row r="14" spans="1:60" x14ac:dyDescent="0.25">
      <c r="A14" s="1" t="s">
        <v>284</v>
      </c>
      <c r="B14" s="1" t="s">
        <v>231</v>
      </c>
      <c r="C14">
        <v>450</v>
      </c>
      <c r="D14">
        <v>450</v>
      </c>
      <c r="E14">
        <v>8</v>
      </c>
      <c r="F14">
        <v>7</v>
      </c>
      <c r="G14">
        <v>35</v>
      </c>
      <c r="H14">
        <v>81</v>
      </c>
      <c r="I14">
        <v>320</v>
      </c>
      <c r="J14">
        <v>14</v>
      </c>
      <c r="K14">
        <v>35</v>
      </c>
      <c r="L14">
        <v>81</v>
      </c>
      <c r="M14">
        <v>320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189</v>
      </c>
      <c r="Z14">
        <v>119</v>
      </c>
      <c r="AA14">
        <v>59</v>
      </c>
      <c r="AB14">
        <v>112</v>
      </c>
      <c r="AC14">
        <v>158</v>
      </c>
      <c r="AD14">
        <v>179</v>
      </c>
      <c r="AE14">
        <v>31</v>
      </c>
      <c r="AF14">
        <v>236</v>
      </c>
      <c r="AG14">
        <v>129</v>
      </c>
      <c r="AH14">
        <v>54</v>
      </c>
      <c r="AI14">
        <v>25</v>
      </c>
      <c r="AJ14">
        <v>196</v>
      </c>
      <c r="AK14">
        <v>131</v>
      </c>
      <c r="AL14">
        <v>62</v>
      </c>
      <c r="AM14">
        <v>19</v>
      </c>
      <c r="AN14">
        <v>10</v>
      </c>
      <c r="AO14">
        <v>1</v>
      </c>
      <c r="AP14">
        <v>3</v>
      </c>
      <c r="AQ14">
        <v>170</v>
      </c>
      <c r="AR14">
        <v>277</v>
      </c>
      <c r="AS14">
        <v>172</v>
      </c>
      <c r="AT14">
        <v>275</v>
      </c>
      <c r="AU14">
        <v>421</v>
      </c>
      <c r="AV14">
        <v>26</v>
      </c>
      <c r="AW14">
        <v>443</v>
      </c>
      <c r="AX14">
        <v>7</v>
      </c>
      <c r="AY14">
        <v>377</v>
      </c>
      <c r="AZ14">
        <v>59</v>
      </c>
      <c r="BA14">
        <v>413</v>
      </c>
      <c r="BB14">
        <v>21</v>
      </c>
      <c r="BC14">
        <v>8</v>
      </c>
      <c r="BD14">
        <v>433</v>
      </c>
      <c r="BE14">
        <v>9</v>
      </c>
      <c r="BF14">
        <v>401</v>
      </c>
      <c r="BG14">
        <v>33</v>
      </c>
      <c r="BH14">
        <v>4</v>
      </c>
    </row>
    <row r="15" spans="1:60" x14ac:dyDescent="0.25">
      <c r="A15" s="1" t="s">
        <v>286</v>
      </c>
      <c r="B15" s="1" t="s">
        <v>258</v>
      </c>
      <c r="C15">
        <v>86</v>
      </c>
      <c r="D15">
        <v>86</v>
      </c>
      <c r="E15">
        <v>3</v>
      </c>
      <c r="F15">
        <v>4</v>
      </c>
      <c r="G15">
        <v>5</v>
      </c>
      <c r="H15">
        <v>9</v>
      </c>
      <c r="I15">
        <v>66</v>
      </c>
      <c r="J15">
        <v>6</v>
      </c>
      <c r="K15">
        <v>5</v>
      </c>
      <c r="L15">
        <v>9</v>
      </c>
      <c r="M15">
        <v>66</v>
      </c>
      <c r="N15">
        <v>1</v>
      </c>
      <c r="O15">
        <v>2</v>
      </c>
      <c r="P15">
        <v>2</v>
      </c>
      <c r="Q15">
        <v>6</v>
      </c>
      <c r="R15">
        <v>7</v>
      </c>
      <c r="S15">
        <v>68</v>
      </c>
      <c r="T15">
        <v>5</v>
      </c>
      <c r="U15">
        <v>6</v>
      </c>
      <c r="V15">
        <v>7</v>
      </c>
      <c r="W15">
        <v>68</v>
      </c>
      <c r="X15">
        <v>4</v>
      </c>
      <c r="Y15">
        <v>40</v>
      </c>
      <c r="Z15">
        <v>20</v>
      </c>
      <c r="AA15">
        <v>21</v>
      </c>
      <c r="AB15">
        <v>12</v>
      </c>
      <c r="AC15">
        <v>46</v>
      </c>
      <c r="AD15">
        <v>28</v>
      </c>
      <c r="AE15">
        <v>4</v>
      </c>
      <c r="AF15">
        <v>67</v>
      </c>
      <c r="AG15">
        <v>8</v>
      </c>
      <c r="AH15">
        <v>7</v>
      </c>
      <c r="AI15">
        <v>2</v>
      </c>
      <c r="AJ15">
        <v>24</v>
      </c>
      <c r="AK15">
        <v>32</v>
      </c>
      <c r="AL15">
        <v>20</v>
      </c>
      <c r="AM15">
        <v>4</v>
      </c>
      <c r="AN15">
        <v>3</v>
      </c>
      <c r="AO15">
        <v>1</v>
      </c>
      <c r="AP15">
        <v>0</v>
      </c>
      <c r="AQ15">
        <v>64</v>
      </c>
      <c r="AR15">
        <v>22</v>
      </c>
      <c r="AS15">
        <v>86</v>
      </c>
      <c r="AT15">
        <v>0</v>
      </c>
      <c r="AU15">
        <v>75</v>
      </c>
      <c r="AV15">
        <v>10</v>
      </c>
      <c r="AW15">
        <v>86</v>
      </c>
      <c r="AX15">
        <v>0</v>
      </c>
      <c r="AY15">
        <v>76</v>
      </c>
      <c r="AZ15">
        <v>10</v>
      </c>
      <c r="BA15">
        <v>81</v>
      </c>
      <c r="BB15">
        <v>3</v>
      </c>
      <c r="BC15">
        <v>2</v>
      </c>
      <c r="BD15">
        <v>85</v>
      </c>
      <c r="BE15">
        <v>1</v>
      </c>
      <c r="BF15">
        <v>82</v>
      </c>
      <c r="BG15">
        <v>3</v>
      </c>
      <c r="BH15">
        <v>1</v>
      </c>
    </row>
    <row r="16" spans="1:60" x14ac:dyDescent="0.25">
      <c r="A16" s="1" t="s">
        <v>287</v>
      </c>
      <c r="B16" s="1"/>
      <c r="C16" s="12">
        <v>0.19</v>
      </c>
      <c r="D16" s="12">
        <v>0.19</v>
      </c>
      <c r="E16" s="12">
        <v>0.34</v>
      </c>
      <c r="F16" s="12">
        <v>0.52</v>
      </c>
      <c r="G16" s="12">
        <v>0.14000000000000001</v>
      </c>
      <c r="H16" t="s">
        <v>332</v>
      </c>
      <c r="I16" s="12">
        <v>0.21</v>
      </c>
      <c r="J16" s="12">
        <v>0.42</v>
      </c>
      <c r="K16" s="12">
        <v>0.14000000000000001</v>
      </c>
      <c r="L16" t="s">
        <v>332</v>
      </c>
      <c r="M16" s="12">
        <v>0.21</v>
      </c>
      <c r="N16" s="12">
        <v>1</v>
      </c>
      <c r="O16" s="12">
        <v>0.24</v>
      </c>
      <c r="P16" s="12">
        <v>0.28999999999999998</v>
      </c>
      <c r="Q16" s="12">
        <v>0.17</v>
      </c>
      <c r="R16" t="s">
        <v>294</v>
      </c>
      <c r="S16" t="s">
        <v>368</v>
      </c>
      <c r="T16" s="12">
        <v>0.32</v>
      </c>
      <c r="U16" s="12">
        <v>0.17</v>
      </c>
      <c r="V16" t="s">
        <v>294</v>
      </c>
      <c r="W16" t="s">
        <v>368</v>
      </c>
      <c r="X16" t="s">
        <v>349</v>
      </c>
      <c r="Y16" s="12">
        <v>0.21</v>
      </c>
      <c r="Z16" s="12">
        <v>0.17</v>
      </c>
      <c r="AA16" t="s">
        <v>299</v>
      </c>
      <c r="AB16" t="s">
        <v>332</v>
      </c>
      <c r="AC16" t="s">
        <v>348</v>
      </c>
      <c r="AD16" s="12">
        <v>0.16</v>
      </c>
      <c r="AE16" s="12">
        <v>0.13</v>
      </c>
      <c r="AF16" t="s">
        <v>419</v>
      </c>
      <c r="AG16" t="s">
        <v>300</v>
      </c>
      <c r="AH16" s="12">
        <v>0.13</v>
      </c>
      <c r="AI16" s="12">
        <v>7.0000000000000007E-2</v>
      </c>
      <c r="AJ16" t="s">
        <v>306</v>
      </c>
      <c r="AK16" s="12">
        <v>0.25</v>
      </c>
      <c r="AL16" t="s">
        <v>341</v>
      </c>
      <c r="AM16" s="12">
        <v>0.23</v>
      </c>
      <c r="AN16" s="12">
        <v>0.31</v>
      </c>
      <c r="AO16" s="12">
        <v>1</v>
      </c>
      <c r="AP16" s="12">
        <v>0</v>
      </c>
      <c r="AQ16" t="s">
        <v>377</v>
      </c>
      <c r="AR16" t="s">
        <v>293</v>
      </c>
      <c r="AS16" t="s">
        <v>324</v>
      </c>
      <c r="AT16" t="s">
        <v>289</v>
      </c>
      <c r="AU16" s="12">
        <v>0.18</v>
      </c>
      <c r="AV16" s="12">
        <v>0.4</v>
      </c>
      <c r="AW16" s="12">
        <v>0.2</v>
      </c>
      <c r="AX16" s="12">
        <v>0</v>
      </c>
      <c r="AY16" s="12">
        <v>0.2</v>
      </c>
      <c r="AZ16" s="12">
        <v>0.17</v>
      </c>
      <c r="BA16" s="12">
        <v>0.2</v>
      </c>
      <c r="BB16" s="12">
        <v>0.15</v>
      </c>
      <c r="BC16" s="12">
        <v>0.24</v>
      </c>
      <c r="BD16" s="12">
        <v>0.2</v>
      </c>
      <c r="BE16" s="12">
        <v>0.09</v>
      </c>
      <c r="BF16" t="s">
        <v>308</v>
      </c>
      <c r="BG16" s="12">
        <v>0.09</v>
      </c>
      <c r="BH16" s="12">
        <v>0.25</v>
      </c>
    </row>
    <row r="17" spans="1:60" x14ac:dyDescent="0.25">
      <c r="A17" s="1" t="s">
        <v>288</v>
      </c>
      <c r="B17" s="1"/>
      <c r="S17" t="s">
        <v>271</v>
      </c>
      <c r="W17" t="s">
        <v>269</v>
      </c>
      <c r="Y17" t="s">
        <v>275</v>
      </c>
      <c r="Z17" t="s">
        <v>275</v>
      </c>
      <c r="AA17" t="s">
        <v>350</v>
      </c>
      <c r="AC17" t="s">
        <v>354</v>
      </c>
      <c r="AF17" t="s">
        <v>303</v>
      </c>
      <c r="AK17" t="s">
        <v>272</v>
      </c>
      <c r="AL17" t="s">
        <v>272</v>
      </c>
      <c r="AQ17" t="s">
        <v>272</v>
      </c>
      <c r="AS17" t="s">
        <v>272</v>
      </c>
    </row>
    <row r="18" spans="1:60" x14ac:dyDescent="0.25">
      <c r="A18" s="1" t="s">
        <v>286</v>
      </c>
      <c r="B18" s="1" t="s">
        <v>259</v>
      </c>
      <c r="C18">
        <v>364</v>
      </c>
      <c r="D18">
        <v>364</v>
      </c>
      <c r="E18">
        <v>5</v>
      </c>
      <c r="F18">
        <v>3</v>
      </c>
      <c r="G18">
        <v>30</v>
      </c>
      <c r="H18">
        <v>71</v>
      </c>
      <c r="I18">
        <v>254</v>
      </c>
      <c r="J18">
        <v>8</v>
      </c>
      <c r="K18">
        <v>30</v>
      </c>
      <c r="L18">
        <v>71</v>
      </c>
      <c r="M18">
        <v>254</v>
      </c>
      <c r="N18">
        <v>0</v>
      </c>
      <c r="O18">
        <v>5</v>
      </c>
      <c r="P18">
        <v>5</v>
      </c>
      <c r="Q18">
        <v>30</v>
      </c>
      <c r="R18">
        <v>68</v>
      </c>
      <c r="S18">
        <v>244</v>
      </c>
      <c r="T18">
        <v>10</v>
      </c>
      <c r="U18">
        <v>30</v>
      </c>
      <c r="V18">
        <v>68</v>
      </c>
      <c r="W18">
        <v>244</v>
      </c>
      <c r="X18">
        <v>79</v>
      </c>
      <c r="Y18">
        <v>149</v>
      </c>
      <c r="Z18">
        <v>98</v>
      </c>
      <c r="AA18">
        <v>37</v>
      </c>
      <c r="AB18">
        <v>100</v>
      </c>
      <c r="AC18">
        <v>113</v>
      </c>
      <c r="AD18">
        <v>151</v>
      </c>
      <c r="AE18">
        <v>27</v>
      </c>
      <c r="AF18">
        <v>170</v>
      </c>
      <c r="AG18">
        <v>121</v>
      </c>
      <c r="AH18">
        <v>47</v>
      </c>
      <c r="AI18">
        <v>23</v>
      </c>
      <c r="AJ18">
        <v>173</v>
      </c>
      <c r="AK18">
        <v>99</v>
      </c>
      <c r="AL18">
        <v>42</v>
      </c>
      <c r="AM18">
        <v>15</v>
      </c>
      <c r="AN18">
        <v>7</v>
      </c>
      <c r="AO18">
        <v>0</v>
      </c>
      <c r="AP18">
        <v>3</v>
      </c>
      <c r="AQ18">
        <v>105</v>
      </c>
      <c r="AR18">
        <v>255</v>
      </c>
      <c r="AS18">
        <v>86</v>
      </c>
      <c r="AT18">
        <v>275</v>
      </c>
      <c r="AU18">
        <v>346</v>
      </c>
      <c r="AV18">
        <v>16</v>
      </c>
      <c r="AW18">
        <v>356</v>
      </c>
      <c r="AX18">
        <v>7</v>
      </c>
      <c r="AY18">
        <v>300</v>
      </c>
      <c r="AZ18">
        <v>49</v>
      </c>
      <c r="BA18">
        <v>332</v>
      </c>
      <c r="BB18">
        <v>18</v>
      </c>
      <c r="BC18">
        <v>6</v>
      </c>
      <c r="BD18">
        <v>348</v>
      </c>
      <c r="BE18">
        <v>8</v>
      </c>
      <c r="BF18">
        <v>319</v>
      </c>
      <c r="BG18">
        <v>30</v>
      </c>
      <c r="BH18">
        <v>3</v>
      </c>
    </row>
    <row r="19" spans="1:60" x14ac:dyDescent="0.25">
      <c r="A19" s="1" t="s">
        <v>287</v>
      </c>
      <c r="B19" s="1"/>
      <c r="C19" s="12">
        <v>0.81</v>
      </c>
      <c r="D19" s="12">
        <v>0.81</v>
      </c>
      <c r="E19" s="12">
        <v>0.66</v>
      </c>
      <c r="F19" s="12">
        <v>0.48</v>
      </c>
      <c r="G19" s="12">
        <v>0.86</v>
      </c>
      <c r="H19" t="s">
        <v>386</v>
      </c>
      <c r="I19" s="12">
        <v>0.79</v>
      </c>
      <c r="J19" s="12">
        <v>0.57999999999999996</v>
      </c>
      <c r="K19" s="12">
        <v>0.86</v>
      </c>
      <c r="L19" t="s">
        <v>386</v>
      </c>
      <c r="M19" s="12">
        <v>0.79</v>
      </c>
      <c r="N19" s="12">
        <v>0</v>
      </c>
      <c r="O19" s="12">
        <v>0.76</v>
      </c>
      <c r="P19" s="12">
        <v>0.71</v>
      </c>
      <c r="Q19" s="12">
        <v>0.83</v>
      </c>
      <c r="R19" t="s">
        <v>420</v>
      </c>
      <c r="S19" t="s">
        <v>317</v>
      </c>
      <c r="T19" s="12">
        <v>0.68</v>
      </c>
      <c r="U19" s="12">
        <v>0.83</v>
      </c>
      <c r="V19" t="s">
        <v>420</v>
      </c>
      <c r="W19" t="s">
        <v>317</v>
      </c>
      <c r="X19" t="s">
        <v>391</v>
      </c>
      <c r="Y19" s="12">
        <v>0.79</v>
      </c>
      <c r="Z19" s="12">
        <v>0.83</v>
      </c>
      <c r="AA19" t="s">
        <v>366</v>
      </c>
      <c r="AB19" t="s">
        <v>386</v>
      </c>
      <c r="AC19" t="s">
        <v>383</v>
      </c>
      <c r="AD19" s="12">
        <v>0.84</v>
      </c>
      <c r="AE19" s="12">
        <v>0.87</v>
      </c>
      <c r="AF19" t="s">
        <v>338</v>
      </c>
      <c r="AG19" t="s">
        <v>335</v>
      </c>
      <c r="AH19" s="12">
        <v>0.87</v>
      </c>
      <c r="AI19" s="12">
        <v>0.93</v>
      </c>
      <c r="AJ19" t="s">
        <v>389</v>
      </c>
      <c r="AK19" s="12">
        <v>0.75</v>
      </c>
      <c r="AL19" t="s">
        <v>421</v>
      </c>
      <c r="AM19" s="12">
        <v>0.77</v>
      </c>
      <c r="AN19" s="12">
        <v>0.69</v>
      </c>
      <c r="AO19" s="12">
        <v>0</v>
      </c>
      <c r="AP19" s="12">
        <v>1</v>
      </c>
      <c r="AQ19" t="s">
        <v>390</v>
      </c>
      <c r="AR19" t="s">
        <v>398</v>
      </c>
      <c r="AS19" t="s">
        <v>324</v>
      </c>
      <c r="AT19" t="s">
        <v>295</v>
      </c>
      <c r="AU19" s="12">
        <v>0.82</v>
      </c>
      <c r="AV19" s="12">
        <v>0.6</v>
      </c>
      <c r="AW19" s="12">
        <v>0.8</v>
      </c>
      <c r="AX19" s="12">
        <v>1</v>
      </c>
      <c r="AY19" s="12">
        <v>0.8</v>
      </c>
      <c r="AZ19" s="12">
        <v>0.83</v>
      </c>
      <c r="BA19" s="12">
        <v>0.8</v>
      </c>
      <c r="BB19" s="12">
        <v>0.85</v>
      </c>
      <c r="BC19" s="12">
        <v>0.76</v>
      </c>
      <c r="BD19" s="12">
        <v>0.8</v>
      </c>
      <c r="BE19" s="12">
        <v>0.91</v>
      </c>
      <c r="BF19" t="s">
        <v>328</v>
      </c>
      <c r="BG19" s="12">
        <v>0.91</v>
      </c>
      <c r="BH19" s="12">
        <v>0.75</v>
      </c>
    </row>
    <row r="20" spans="1:60" x14ac:dyDescent="0.25">
      <c r="A20" s="1" t="s">
        <v>288</v>
      </c>
      <c r="B20" s="1"/>
      <c r="R20" t="s">
        <v>274</v>
      </c>
      <c r="V20" t="s">
        <v>270</v>
      </c>
      <c r="X20" t="s">
        <v>343</v>
      </c>
      <c r="Y20" t="s">
        <v>270</v>
      </c>
      <c r="Z20" t="s">
        <v>270</v>
      </c>
      <c r="AB20" t="s">
        <v>272</v>
      </c>
      <c r="AD20" t="s">
        <v>272</v>
      </c>
      <c r="AG20" t="s">
        <v>272</v>
      </c>
      <c r="AH20" t="s">
        <v>272</v>
      </c>
      <c r="AJ20" t="s">
        <v>303</v>
      </c>
      <c r="AR20" t="s">
        <v>275</v>
      </c>
      <c r="AT20" t="s">
        <v>275</v>
      </c>
    </row>
    <row r="21" spans="1:60" x14ac:dyDescent="0.25">
      <c r="A21" s="1" t="s">
        <v>399</v>
      </c>
      <c r="B21" s="1" t="s">
        <v>400</v>
      </c>
    </row>
    <row r="22" spans="1:60" x14ac:dyDescent="0.25">
      <c r="A22" s="1" t="s">
        <v>204</v>
      </c>
      <c r="B22" s="1" t="s">
        <v>422</v>
      </c>
    </row>
    <row r="23" spans="1:60" x14ac:dyDescent="0.25">
      <c r="A23" s="1" t="s">
        <v>204</v>
      </c>
      <c r="B23" s="1"/>
    </row>
    <row r="24" spans="1:60" x14ac:dyDescent="0.25">
      <c r="A24" s="1" t="s">
        <v>204</v>
      </c>
      <c r="B24" s="1" t="s">
        <v>402</v>
      </c>
    </row>
  </sheetData>
  <hyperlinks>
    <hyperlink ref="E1" location="Contents!B16" tooltip="Link to contents" display="Back to contents" xr:uid="{00000000-0004-0000-0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BH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423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17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404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W11" t="s">
        <v>275</v>
      </c>
      <c r="AX11" t="s">
        <v>268</v>
      </c>
      <c r="AY11" t="s">
        <v>275</v>
      </c>
      <c r="AZ11" t="s">
        <v>272</v>
      </c>
      <c r="BA11" t="s">
        <v>275</v>
      </c>
      <c r="BB11" t="s">
        <v>268</v>
      </c>
      <c r="BC11" t="s">
        <v>273</v>
      </c>
      <c r="BD11" t="s">
        <v>275</v>
      </c>
      <c r="BE11" t="s">
        <v>268</v>
      </c>
      <c r="BF11" t="s">
        <v>275</v>
      </c>
      <c r="BG11" t="s">
        <v>272</v>
      </c>
      <c r="BH11" t="s">
        <v>273</v>
      </c>
    </row>
    <row r="12" spans="1:60" x14ac:dyDescent="0.25">
      <c r="A12" s="1" t="s">
        <v>280</v>
      </c>
      <c r="B12" s="1" t="s">
        <v>281</v>
      </c>
      <c r="C12">
        <v>450</v>
      </c>
      <c r="D12">
        <v>450</v>
      </c>
      <c r="E12">
        <v>9</v>
      </c>
      <c r="F12">
        <v>6</v>
      </c>
      <c r="G12">
        <v>37</v>
      </c>
      <c r="H12">
        <v>84</v>
      </c>
      <c r="I12">
        <v>314</v>
      </c>
      <c r="J12">
        <v>15</v>
      </c>
      <c r="K12">
        <v>37</v>
      </c>
      <c r="L12">
        <v>84</v>
      </c>
      <c r="M12">
        <v>314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174</v>
      </c>
      <c r="Z12">
        <v>116</v>
      </c>
      <c r="AA12">
        <v>58</v>
      </c>
      <c r="AB12">
        <v>111</v>
      </c>
      <c r="AC12">
        <v>159</v>
      </c>
      <c r="AD12">
        <v>180</v>
      </c>
      <c r="AE12">
        <v>32</v>
      </c>
      <c r="AF12">
        <v>233</v>
      </c>
      <c r="AG12">
        <v>131</v>
      </c>
      <c r="AH12">
        <v>54</v>
      </c>
      <c r="AI12">
        <v>26</v>
      </c>
      <c r="AJ12">
        <v>196</v>
      </c>
      <c r="AK12">
        <v>131</v>
      </c>
      <c r="AL12">
        <v>63</v>
      </c>
      <c r="AM12">
        <v>19</v>
      </c>
      <c r="AN12">
        <v>10</v>
      </c>
      <c r="AO12">
        <v>1</v>
      </c>
      <c r="AP12">
        <v>3</v>
      </c>
      <c r="AQ12">
        <v>167</v>
      </c>
      <c r="AR12">
        <v>279</v>
      </c>
      <c r="AS12">
        <v>170</v>
      </c>
      <c r="AT12">
        <v>277</v>
      </c>
      <c r="AU12">
        <v>421</v>
      </c>
      <c r="AV12">
        <v>26</v>
      </c>
      <c r="AW12">
        <v>443</v>
      </c>
      <c r="AX12">
        <v>7</v>
      </c>
      <c r="AY12">
        <v>374</v>
      </c>
      <c r="AZ12">
        <v>62</v>
      </c>
      <c r="BA12">
        <v>412</v>
      </c>
      <c r="BB12">
        <v>22</v>
      </c>
      <c r="BC12">
        <v>8</v>
      </c>
      <c r="BD12">
        <v>433</v>
      </c>
      <c r="BE12">
        <v>9</v>
      </c>
      <c r="BF12">
        <v>400</v>
      </c>
      <c r="BG12">
        <v>34</v>
      </c>
      <c r="BH12">
        <v>4</v>
      </c>
    </row>
    <row r="13" spans="1:60" x14ac:dyDescent="0.25">
      <c r="A13" s="1" t="s">
        <v>282</v>
      </c>
      <c r="B13" s="1" t="s">
        <v>283</v>
      </c>
      <c r="C13">
        <v>444</v>
      </c>
      <c r="D13">
        <v>444</v>
      </c>
      <c r="E13">
        <v>9</v>
      </c>
      <c r="F13">
        <v>6</v>
      </c>
      <c r="G13">
        <v>37</v>
      </c>
      <c r="H13">
        <v>83</v>
      </c>
      <c r="I13">
        <v>310</v>
      </c>
      <c r="J13">
        <v>15</v>
      </c>
      <c r="K13">
        <v>37</v>
      </c>
      <c r="L13">
        <v>83</v>
      </c>
      <c r="M13">
        <v>310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174</v>
      </c>
      <c r="Z13">
        <v>116</v>
      </c>
      <c r="AA13">
        <v>58</v>
      </c>
      <c r="AB13">
        <v>110</v>
      </c>
      <c r="AC13">
        <v>157</v>
      </c>
      <c r="AD13">
        <v>178</v>
      </c>
      <c r="AE13">
        <v>31</v>
      </c>
      <c r="AF13">
        <v>230</v>
      </c>
      <c r="AG13">
        <v>129</v>
      </c>
      <c r="AH13">
        <v>53</v>
      </c>
      <c r="AI13">
        <v>26</v>
      </c>
      <c r="AJ13">
        <v>194</v>
      </c>
      <c r="AK13">
        <v>129</v>
      </c>
      <c r="AL13">
        <v>62</v>
      </c>
      <c r="AM13">
        <v>19</v>
      </c>
      <c r="AN13">
        <v>10</v>
      </c>
      <c r="AO13">
        <v>1</v>
      </c>
      <c r="AP13">
        <v>3</v>
      </c>
      <c r="AQ13">
        <v>165</v>
      </c>
      <c r="AR13">
        <v>275</v>
      </c>
      <c r="AS13">
        <v>168</v>
      </c>
      <c r="AT13">
        <v>273</v>
      </c>
      <c r="AU13">
        <v>416</v>
      </c>
      <c r="AV13">
        <v>26</v>
      </c>
      <c r="AW13">
        <v>437</v>
      </c>
      <c r="AX13">
        <v>7</v>
      </c>
      <c r="AY13">
        <v>370</v>
      </c>
      <c r="AZ13">
        <v>61</v>
      </c>
      <c r="BA13">
        <v>407</v>
      </c>
      <c r="BB13">
        <v>22</v>
      </c>
      <c r="BC13">
        <v>8</v>
      </c>
      <c r="BD13">
        <v>428</v>
      </c>
      <c r="BE13">
        <v>9</v>
      </c>
      <c r="BF13">
        <v>395</v>
      </c>
      <c r="BG13">
        <v>33</v>
      </c>
      <c r="BH13">
        <v>4</v>
      </c>
    </row>
    <row r="14" spans="1:60" x14ac:dyDescent="0.25">
      <c r="A14" s="1" t="s">
        <v>284</v>
      </c>
      <c r="B14" s="1" t="s">
        <v>231</v>
      </c>
      <c r="C14">
        <v>450</v>
      </c>
      <c r="D14">
        <v>450</v>
      </c>
      <c r="E14">
        <v>8</v>
      </c>
      <c r="F14">
        <v>7</v>
      </c>
      <c r="G14">
        <v>35</v>
      </c>
      <c r="H14">
        <v>81</v>
      </c>
      <c r="I14">
        <v>320</v>
      </c>
      <c r="J14">
        <v>14</v>
      </c>
      <c r="K14">
        <v>35</v>
      </c>
      <c r="L14">
        <v>81</v>
      </c>
      <c r="M14">
        <v>320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189</v>
      </c>
      <c r="Z14">
        <v>119</v>
      </c>
      <c r="AA14">
        <v>59</v>
      </c>
      <c r="AB14">
        <v>112</v>
      </c>
      <c r="AC14">
        <v>158</v>
      </c>
      <c r="AD14">
        <v>179</v>
      </c>
      <c r="AE14">
        <v>31</v>
      </c>
      <c r="AF14">
        <v>236</v>
      </c>
      <c r="AG14">
        <v>129</v>
      </c>
      <c r="AH14">
        <v>54</v>
      </c>
      <c r="AI14">
        <v>25</v>
      </c>
      <c r="AJ14">
        <v>196</v>
      </c>
      <c r="AK14">
        <v>131</v>
      </c>
      <c r="AL14">
        <v>62</v>
      </c>
      <c r="AM14">
        <v>19</v>
      </c>
      <c r="AN14">
        <v>10</v>
      </c>
      <c r="AO14">
        <v>1</v>
      </c>
      <c r="AP14">
        <v>3</v>
      </c>
      <c r="AQ14">
        <v>170</v>
      </c>
      <c r="AR14">
        <v>277</v>
      </c>
      <c r="AS14">
        <v>172</v>
      </c>
      <c r="AT14">
        <v>275</v>
      </c>
      <c r="AU14">
        <v>421</v>
      </c>
      <c r="AV14">
        <v>26</v>
      </c>
      <c r="AW14">
        <v>443</v>
      </c>
      <c r="AX14">
        <v>7</v>
      </c>
      <c r="AY14">
        <v>377</v>
      </c>
      <c r="AZ14">
        <v>59</v>
      </c>
      <c r="BA14">
        <v>413</v>
      </c>
      <c r="BB14">
        <v>21</v>
      </c>
      <c r="BC14">
        <v>8</v>
      </c>
      <c r="BD14">
        <v>433</v>
      </c>
      <c r="BE14">
        <v>9</v>
      </c>
      <c r="BF14">
        <v>401</v>
      </c>
      <c r="BG14">
        <v>33</v>
      </c>
      <c r="BH14">
        <v>4</v>
      </c>
    </row>
    <row r="15" spans="1:60" x14ac:dyDescent="0.25">
      <c r="A15" s="1" t="s">
        <v>286</v>
      </c>
      <c r="B15" s="1" t="s">
        <v>258</v>
      </c>
      <c r="C15">
        <v>105</v>
      </c>
      <c r="D15">
        <v>105</v>
      </c>
      <c r="E15">
        <v>1</v>
      </c>
      <c r="F15">
        <v>2</v>
      </c>
      <c r="G15">
        <v>11</v>
      </c>
      <c r="H15">
        <v>12</v>
      </c>
      <c r="I15">
        <v>80</v>
      </c>
      <c r="J15">
        <v>3</v>
      </c>
      <c r="K15">
        <v>11</v>
      </c>
      <c r="L15">
        <v>12</v>
      </c>
      <c r="M15">
        <v>80</v>
      </c>
      <c r="N15">
        <v>1</v>
      </c>
      <c r="O15">
        <v>1</v>
      </c>
      <c r="P15">
        <v>1</v>
      </c>
      <c r="Q15">
        <v>11</v>
      </c>
      <c r="R15">
        <v>8</v>
      </c>
      <c r="S15">
        <v>81</v>
      </c>
      <c r="T15">
        <v>3</v>
      </c>
      <c r="U15">
        <v>11</v>
      </c>
      <c r="V15">
        <v>8</v>
      </c>
      <c r="W15">
        <v>81</v>
      </c>
      <c r="X15">
        <v>15</v>
      </c>
      <c r="Y15">
        <v>41</v>
      </c>
      <c r="Z15">
        <v>33</v>
      </c>
      <c r="AA15">
        <v>17</v>
      </c>
      <c r="AB15">
        <v>17</v>
      </c>
      <c r="AC15">
        <v>47</v>
      </c>
      <c r="AD15">
        <v>41</v>
      </c>
      <c r="AE15">
        <v>6</v>
      </c>
      <c r="AF15">
        <v>70</v>
      </c>
      <c r="AG15">
        <v>17</v>
      </c>
      <c r="AH15">
        <v>13</v>
      </c>
      <c r="AI15">
        <v>4</v>
      </c>
      <c r="AJ15">
        <v>31</v>
      </c>
      <c r="AK15">
        <v>30</v>
      </c>
      <c r="AL15">
        <v>30</v>
      </c>
      <c r="AM15">
        <v>5</v>
      </c>
      <c r="AN15">
        <v>2</v>
      </c>
      <c r="AO15">
        <v>1</v>
      </c>
      <c r="AP15">
        <v>2</v>
      </c>
      <c r="AQ15">
        <v>71</v>
      </c>
      <c r="AR15">
        <v>32</v>
      </c>
      <c r="AS15">
        <v>105</v>
      </c>
      <c r="AT15">
        <v>0</v>
      </c>
      <c r="AU15">
        <v>96</v>
      </c>
      <c r="AV15">
        <v>8</v>
      </c>
      <c r="AW15">
        <v>104</v>
      </c>
      <c r="AX15">
        <v>1</v>
      </c>
      <c r="AY15">
        <v>90</v>
      </c>
      <c r="AZ15">
        <v>12</v>
      </c>
      <c r="BA15">
        <v>96</v>
      </c>
      <c r="BB15">
        <v>4</v>
      </c>
      <c r="BC15">
        <v>3</v>
      </c>
      <c r="BD15">
        <v>101</v>
      </c>
      <c r="BE15">
        <v>3</v>
      </c>
      <c r="BF15">
        <v>95</v>
      </c>
      <c r="BG15">
        <v>6</v>
      </c>
      <c r="BH15">
        <v>1</v>
      </c>
    </row>
    <row r="16" spans="1:60" x14ac:dyDescent="0.25">
      <c r="A16" s="1" t="s">
        <v>287</v>
      </c>
      <c r="B16" s="1"/>
      <c r="C16" s="12">
        <v>0.23</v>
      </c>
      <c r="D16" s="12">
        <v>0.23</v>
      </c>
      <c r="E16" s="12">
        <v>0.11</v>
      </c>
      <c r="F16" s="12">
        <v>0.35</v>
      </c>
      <c r="G16" s="12">
        <v>0.31</v>
      </c>
      <c r="H16" t="s">
        <v>345</v>
      </c>
      <c r="I16" s="12">
        <v>0.25</v>
      </c>
      <c r="J16" s="12">
        <v>0.22</v>
      </c>
      <c r="K16" s="12">
        <v>0.31</v>
      </c>
      <c r="L16" t="s">
        <v>345</v>
      </c>
      <c r="M16" s="12">
        <v>0.25</v>
      </c>
      <c r="N16" s="12">
        <v>1</v>
      </c>
      <c r="O16" s="12">
        <v>0.12</v>
      </c>
      <c r="P16" s="12">
        <v>0.17</v>
      </c>
      <c r="Q16" s="12">
        <v>0.28999999999999998</v>
      </c>
      <c r="R16" t="s">
        <v>291</v>
      </c>
      <c r="S16" s="12">
        <v>0.26</v>
      </c>
      <c r="T16" s="12">
        <v>0.21</v>
      </c>
      <c r="U16" s="12">
        <v>0.28999999999999998</v>
      </c>
      <c r="V16" t="s">
        <v>291</v>
      </c>
      <c r="W16" s="12">
        <v>0.26</v>
      </c>
      <c r="X16" s="12">
        <v>0.18</v>
      </c>
      <c r="Y16" s="12">
        <v>0.21</v>
      </c>
      <c r="Z16" s="12">
        <v>0.28000000000000003</v>
      </c>
      <c r="AA16" s="12">
        <v>0.3</v>
      </c>
      <c r="AB16" t="s">
        <v>345</v>
      </c>
      <c r="AC16" t="s">
        <v>342</v>
      </c>
      <c r="AD16" s="12">
        <v>0.23</v>
      </c>
      <c r="AE16" s="12">
        <v>0.19</v>
      </c>
      <c r="AF16" t="s">
        <v>342</v>
      </c>
      <c r="AG16" t="s">
        <v>297</v>
      </c>
      <c r="AH16" s="12">
        <v>0.24</v>
      </c>
      <c r="AI16" s="12">
        <v>0.16</v>
      </c>
      <c r="AJ16" t="s">
        <v>310</v>
      </c>
      <c r="AK16" s="12">
        <v>0.23</v>
      </c>
      <c r="AL16" t="s">
        <v>381</v>
      </c>
      <c r="AM16" s="12">
        <v>0.27</v>
      </c>
      <c r="AN16" s="12">
        <v>0.19</v>
      </c>
      <c r="AO16" s="12">
        <v>1</v>
      </c>
      <c r="AP16" s="12">
        <v>0.66</v>
      </c>
      <c r="AQ16" t="s">
        <v>359</v>
      </c>
      <c r="AR16" t="s">
        <v>306</v>
      </c>
      <c r="AS16" t="s">
        <v>382</v>
      </c>
      <c r="AT16" t="s">
        <v>289</v>
      </c>
      <c r="AU16" s="12">
        <v>0.23</v>
      </c>
      <c r="AV16" s="12">
        <v>0.33</v>
      </c>
      <c r="AW16" s="12">
        <v>0.24</v>
      </c>
      <c r="AX16" s="12">
        <v>0.15</v>
      </c>
      <c r="AY16" s="12">
        <v>0.24</v>
      </c>
      <c r="AZ16" s="12">
        <v>0.2</v>
      </c>
      <c r="BA16" s="12">
        <v>0.23</v>
      </c>
      <c r="BB16" s="12">
        <v>0.19</v>
      </c>
      <c r="BC16" s="12">
        <v>0.4</v>
      </c>
      <c r="BD16" s="12">
        <v>0.23</v>
      </c>
      <c r="BE16" s="12">
        <v>0.33</v>
      </c>
      <c r="BF16" s="12">
        <v>0.24</v>
      </c>
      <c r="BG16" s="12">
        <v>0.19</v>
      </c>
      <c r="BH16" s="12">
        <v>0.25</v>
      </c>
    </row>
    <row r="17" spans="1:60" x14ac:dyDescent="0.25">
      <c r="A17" s="1" t="s">
        <v>288</v>
      </c>
      <c r="B17" s="1"/>
      <c r="G17" t="s">
        <v>270</v>
      </c>
      <c r="K17" t="s">
        <v>269</v>
      </c>
      <c r="Q17" t="s">
        <v>271</v>
      </c>
      <c r="S17" t="s">
        <v>271</v>
      </c>
      <c r="U17" t="s">
        <v>269</v>
      </c>
      <c r="W17" t="s">
        <v>269</v>
      </c>
      <c r="AC17" t="s">
        <v>275</v>
      </c>
      <c r="AF17" t="s">
        <v>269</v>
      </c>
      <c r="AL17" t="s">
        <v>325</v>
      </c>
      <c r="AQ17" t="s">
        <v>272</v>
      </c>
      <c r="AS17" t="s">
        <v>272</v>
      </c>
    </row>
    <row r="18" spans="1:60" x14ac:dyDescent="0.25">
      <c r="A18" s="1" t="s">
        <v>286</v>
      </c>
      <c r="B18" s="1" t="s">
        <v>259</v>
      </c>
      <c r="C18">
        <v>341</v>
      </c>
      <c r="D18">
        <v>341</v>
      </c>
      <c r="E18">
        <v>7</v>
      </c>
      <c r="F18">
        <v>4</v>
      </c>
      <c r="G18">
        <v>24</v>
      </c>
      <c r="H18">
        <v>69</v>
      </c>
      <c r="I18">
        <v>238</v>
      </c>
      <c r="J18">
        <v>11</v>
      </c>
      <c r="K18">
        <v>24</v>
      </c>
      <c r="L18">
        <v>69</v>
      </c>
      <c r="M18">
        <v>238</v>
      </c>
      <c r="N18">
        <v>0</v>
      </c>
      <c r="O18">
        <v>6</v>
      </c>
      <c r="P18">
        <v>6</v>
      </c>
      <c r="Q18">
        <v>25</v>
      </c>
      <c r="R18">
        <v>67</v>
      </c>
      <c r="S18">
        <v>229</v>
      </c>
      <c r="T18">
        <v>12</v>
      </c>
      <c r="U18">
        <v>25</v>
      </c>
      <c r="V18">
        <v>67</v>
      </c>
      <c r="W18">
        <v>229</v>
      </c>
      <c r="X18">
        <v>69</v>
      </c>
      <c r="Y18">
        <v>148</v>
      </c>
      <c r="Z18">
        <v>84</v>
      </c>
      <c r="AA18">
        <v>41</v>
      </c>
      <c r="AB18">
        <v>94</v>
      </c>
      <c r="AC18">
        <v>109</v>
      </c>
      <c r="AD18">
        <v>138</v>
      </c>
      <c r="AE18">
        <v>25</v>
      </c>
      <c r="AF18">
        <v>163</v>
      </c>
      <c r="AG18">
        <v>112</v>
      </c>
      <c r="AH18">
        <v>41</v>
      </c>
      <c r="AI18">
        <v>21</v>
      </c>
      <c r="AJ18">
        <v>165</v>
      </c>
      <c r="AK18">
        <v>100</v>
      </c>
      <c r="AL18">
        <v>31</v>
      </c>
      <c r="AM18">
        <v>14</v>
      </c>
      <c r="AN18">
        <v>8</v>
      </c>
      <c r="AO18">
        <v>0</v>
      </c>
      <c r="AP18">
        <v>1</v>
      </c>
      <c r="AQ18">
        <v>96</v>
      </c>
      <c r="AR18">
        <v>243</v>
      </c>
      <c r="AS18">
        <v>66</v>
      </c>
      <c r="AT18">
        <v>275</v>
      </c>
      <c r="AU18">
        <v>322</v>
      </c>
      <c r="AV18">
        <v>17</v>
      </c>
      <c r="AW18">
        <v>335</v>
      </c>
      <c r="AX18">
        <v>6</v>
      </c>
      <c r="AY18">
        <v>283</v>
      </c>
      <c r="AZ18">
        <v>47</v>
      </c>
      <c r="BA18">
        <v>313</v>
      </c>
      <c r="BB18">
        <v>17</v>
      </c>
      <c r="BC18">
        <v>5</v>
      </c>
      <c r="BD18">
        <v>328</v>
      </c>
      <c r="BE18">
        <v>6</v>
      </c>
      <c r="BF18">
        <v>303</v>
      </c>
      <c r="BG18">
        <v>27</v>
      </c>
      <c r="BH18">
        <v>3</v>
      </c>
    </row>
    <row r="19" spans="1:60" x14ac:dyDescent="0.25">
      <c r="A19" s="1" t="s">
        <v>287</v>
      </c>
      <c r="B19" s="1"/>
      <c r="C19" s="12">
        <v>0.76</v>
      </c>
      <c r="D19" s="12">
        <v>0.76</v>
      </c>
      <c r="E19" s="12">
        <v>0.89</v>
      </c>
      <c r="F19" s="12">
        <v>0.65</v>
      </c>
      <c r="G19" s="12">
        <v>0.69</v>
      </c>
      <c r="H19" t="s">
        <v>424</v>
      </c>
      <c r="I19" s="12">
        <v>0.74</v>
      </c>
      <c r="J19" s="12">
        <v>0.78</v>
      </c>
      <c r="K19" s="12">
        <v>0.69</v>
      </c>
      <c r="L19" t="s">
        <v>424</v>
      </c>
      <c r="M19" s="12">
        <v>0.74</v>
      </c>
      <c r="N19" s="12">
        <v>0</v>
      </c>
      <c r="O19" s="12">
        <v>0.88</v>
      </c>
      <c r="P19" s="12">
        <v>0.83</v>
      </c>
      <c r="Q19" s="12">
        <v>0.71</v>
      </c>
      <c r="R19" t="s">
        <v>388</v>
      </c>
      <c r="S19" t="s">
        <v>322</v>
      </c>
      <c r="T19" s="12">
        <v>0.79</v>
      </c>
      <c r="U19" s="12">
        <v>0.71</v>
      </c>
      <c r="V19" t="s">
        <v>388</v>
      </c>
      <c r="W19" t="s">
        <v>322</v>
      </c>
      <c r="X19" s="12">
        <v>0.82</v>
      </c>
      <c r="Y19" s="12">
        <v>0.78</v>
      </c>
      <c r="Z19" s="12">
        <v>0.71</v>
      </c>
      <c r="AA19" s="12">
        <v>0.7</v>
      </c>
      <c r="AB19" t="s">
        <v>392</v>
      </c>
      <c r="AC19" t="s">
        <v>425</v>
      </c>
      <c r="AD19" s="12">
        <v>0.77</v>
      </c>
      <c r="AE19" s="12">
        <v>0.81</v>
      </c>
      <c r="AF19" t="s">
        <v>425</v>
      </c>
      <c r="AG19" t="s">
        <v>379</v>
      </c>
      <c r="AH19" s="12">
        <v>0.76</v>
      </c>
      <c r="AI19" s="12">
        <v>0.84</v>
      </c>
      <c r="AJ19" t="s">
        <v>392</v>
      </c>
      <c r="AK19" s="12">
        <v>0.76</v>
      </c>
      <c r="AL19" t="s">
        <v>324</v>
      </c>
      <c r="AM19" s="12">
        <v>0.73</v>
      </c>
      <c r="AN19" s="12">
        <v>0.81</v>
      </c>
      <c r="AO19" s="12">
        <v>0</v>
      </c>
      <c r="AP19" s="12">
        <v>0.34</v>
      </c>
      <c r="AQ19" t="s">
        <v>372</v>
      </c>
      <c r="AR19" t="s">
        <v>389</v>
      </c>
      <c r="AS19" t="s">
        <v>377</v>
      </c>
      <c r="AT19" t="s">
        <v>295</v>
      </c>
      <c r="AU19" s="12">
        <v>0.76</v>
      </c>
      <c r="AV19" s="12">
        <v>0.67</v>
      </c>
      <c r="AW19" s="12">
        <v>0.76</v>
      </c>
      <c r="AX19" s="12">
        <v>0.85</v>
      </c>
      <c r="AY19" s="12">
        <v>0.75</v>
      </c>
      <c r="AZ19" s="12">
        <v>0.8</v>
      </c>
      <c r="BA19" s="12">
        <v>0.76</v>
      </c>
      <c r="BB19" s="12">
        <v>0.81</v>
      </c>
      <c r="BC19" s="12">
        <v>0.6</v>
      </c>
      <c r="BD19" s="12">
        <v>0.76</v>
      </c>
      <c r="BE19" s="12">
        <v>0.67</v>
      </c>
      <c r="BF19" s="12">
        <v>0.75</v>
      </c>
      <c r="BG19" s="12">
        <v>0.81</v>
      </c>
      <c r="BH19" s="12">
        <v>0.75</v>
      </c>
    </row>
    <row r="20" spans="1:60" x14ac:dyDescent="0.25">
      <c r="A20" s="1" t="s">
        <v>288</v>
      </c>
      <c r="B20" s="1"/>
      <c r="H20" t="s">
        <v>311</v>
      </c>
      <c r="L20" t="s">
        <v>312</v>
      </c>
      <c r="R20" t="s">
        <v>313</v>
      </c>
      <c r="V20" t="s">
        <v>312</v>
      </c>
      <c r="X20" t="s">
        <v>269</v>
      </c>
      <c r="AB20" t="s">
        <v>272</v>
      </c>
      <c r="AG20" t="s">
        <v>272</v>
      </c>
      <c r="AJ20" t="s">
        <v>270</v>
      </c>
      <c r="AK20" t="s">
        <v>270</v>
      </c>
      <c r="AR20" t="s">
        <v>275</v>
      </c>
      <c r="AT20" t="s">
        <v>275</v>
      </c>
    </row>
    <row r="21" spans="1:60" x14ac:dyDescent="0.25">
      <c r="A21" s="1" t="s">
        <v>286</v>
      </c>
      <c r="B21" s="1" t="s">
        <v>414</v>
      </c>
      <c r="C21">
        <v>3</v>
      </c>
      <c r="D21">
        <v>3</v>
      </c>
      <c r="E21">
        <v>0</v>
      </c>
      <c r="F21">
        <v>0</v>
      </c>
      <c r="G21">
        <v>0</v>
      </c>
      <c r="H21">
        <v>0</v>
      </c>
      <c r="I21">
        <v>3</v>
      </c>
      <c r="J21">
        <v>0</v>
      </c>
      <c r="K21">
        <v>0</v>
      </c>
      <c r="L21">
        <v>0</v>
      </c>
      <c r="M21">
        <v>3</v>
      </c>
      <c r="N21">
        <v>0</v>
      </c>
      <c r="O21">
        <v>0</v>
      </c>
      <c r="P21">
        <v>0</v>
      </c>
      <c r="Q21">
        <v>0</v>
      </c>
      <c r="R21">
        <v>0</v>
      </c>
      <c r="S21">
        <v>3</v>
      </c>
      <c r="T21">
        <v>0</v>
      </c>
      <c r="U21">
        <v>0</v>
      </c>
      <c r="V21">
        <v>0</v>
      </c>
      <c r="W21">
        <v>3</v>
      </c>
      <c r="X21">
        <v>0</v>
      </c>
      <c r="Y21">
        <v>1</v>
      </c>
      <c r="Z21">
        <v>2</v>
      </c>
      <c r="AA21">
        <v>0</v>
      </c>
      <c r="AB21">
        <v>1</v>
      </c>
      <c r="AC21">
        <v>2</v>
      </c>
      <c r="AD21">
        <v>0</v>
      </c>
      <c r="AE21">
        <v>0</v>
      </c>
      <c r="AF21">
        <v>3</v>
      </c>
      <c r="AG21">
        <v>0</v>
      </c>
      <c r="AH21">
        <v>0</v>
      </c>
      <c r="AI21">
        <v>0</v>
      </c>
      <c r="AJ21">
        <v>0</v>
      </c>
      <c r="AK21">
        <v>1</v>
      </c>
      <c r="AL21">
        <v>1</v>
      </c>
      <c r="AM21">
        <v>0</v>
      </c>
      <c r="AN21">
        <v>0</v>
      </c>
      <c r="AO21">
        <v>0</v>
      </c>
      <c r="AP21">
        <v>0</v>
      </c>
      <c r="AQ21">
        <v>2</v>
      </c>
      <c r="AR21">
        <v>1</v>
      </c>
      <c r="AS21">
        <v>1</v>
      </c>
      <c r="AT21">
        <v>0</v>
      </c>
      <c r="AU21">
        <v>3</v>
      </c>
      <c r="AV21">
        <v>0</v>
      </c>
      <c r="AW21">
        <v>3</v>
      </c>
      <c r="AX21">
        <v>0</v>
      </c>
      <c r="AY21">
        <v>3</v>
      </c>
      <c r="AZ21">
        <v>0</v>
      </c>
      <c r="BA21">
        <v>3</v>
      </c>
      <c r="BB21">
        <v>0</v>
      </c>
      <c r="BC21">
        <v>0</v>
      </c>
      <c r="BD21">
        <v>3</v>
      </c>
      <c r="BE21">
        <v>0</v>
      </c>
      <c r="BF21">
        <v>3</v>
      </c>
      <c r="BG21">
        <v>0</v>
      </c>
      <c r="BH21">
        <v>0</v>
      </c>
    </row>
    <row r="22" spans="1:60" x14ac:dyDescent="0.25">
      <c r="A22" s="1" t="s">
        <v>287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</v>
      </c>
      <c r="I22" s="12">
        <v>0.01</v>
      </c>
      <c r="J22" s="12">
        <v>0</v>
      </c>
      <c r="K22" s="12">
        <v>0</v>
      </c>
      <c r="L22" s="12">
        <v>0</v>
      </c>
      <c r="M22" s="12">
        <v>0.01</v>
      </c>
      <c r="N22" s="12">
        <v>0</v>
      </c>
      <c r="O22" s="12">
        <v>0</v>
      </c>
      <c r="P22" s="12">
        <v>0</v>
      </c>
      <c r="Q22" s="12">
        <v>0</v>
      </c>
      <c r="R22" s="12">
        <v>0</v>
      </c>
      <c r="S22" s="12">
        <v>0.01</v>
      </c>
      <c r="T22" s="12">
        <v>0</v>
      </c>
      <c r="U22" s="12">
        <v>0</v>
      </c>
      <c r="V22" s="12">
        <v>0</v>
      </c>
      <c r="W22" s="12">
        <v>0.01</v>
      </c>
      <c r="X22" s="12">
        <v>0</v>
      </c>
      <c r="Y22" s="12">
        <v>0.01</v>
      </c>
      <c r="Z22" s="12">
        <v>0.02</v>
      </c>
      <c r="AA22" s="12">
        <v>0</v>
      </c>
      <c r="AB22" s="12">
        <v>0.01</v>
      </c>
      <c r="AC22" s="12">
        <v>0.01</v>
      </c>
      <c r="AD22" s="12">
        <v>0</v>
      </c>
      <c r="AE22" s="12">
        <v>0</v>
      </c>
      <c r="AF22" s="12">
        <v>0.01</v>
      </c>
      <c r="AG22" s="12">
        <v>0</v>
      </c>
      <c r="AH22" s="12">
        <v>0</v>
      </c>
      <c r="AI22" s="12">
        <v>0</v>
      </c>
      <c r="AJ22" s="12">
        <v>0</v>
      </c>
      <c r="AK22" s="12">
        <v>0.01</v>
      </c>
      <c r="AL22" s="12">
        <v>0.02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t="s">
        <v>326</v>
      </c>
      <c r="AS22" s="12">
        <v>0.01</v>
      </c>
      <c r="AT22" t="s">
        <v>289</v>
      </c>
      <c r="AU22" s="12">
        <v>0.01</v>
      </c>
      <c r="AV22" s="12">
        <v>0</v>
      </c>
      <c r="AW22" s="12">
        <v>0.01</v>
      </c>
      <c r="AX22" s="12">
        <v>0</v>
      </c>
      <c r="AY22" s="12">
        <v>0.01</v>
      </c>
      <c r="AZ22" s="12">
        <v>0</v>
      </c>
      <c r="BA22" s="12">
        <v>0.01</v>
      </c>
      <c r="BB22" s="12">
        <v>0</v>
      </c>
      <c r="BC22" s="12">
        <v>0</v>
      </c>
      <c r="BD22" s="12">
        <v>0.01</v>
      </c>
      <c r="BE22" s="12">
        <v>0</v>
      </c>
      <c r="BF22" s="12">
        <v>0.01</v>
      </c>
      <c r="BG22" s="12">
        <v>0</v>
      </c>
      <c r="BH22" s="12">
        <v>0</v>
      </c>
    </row>
    <row r="23" spans="1:60" x14ac:dyDescent="0.25">
      <c r="A23" s="1" t="s">
        <v>288</v>
      </c>
      <c r="B23" s="1"/>
    </row>
    <row r="24" spans="1:60" x14ac:dyDescent="0.25">
      <c r="A24" s="1" t="s">
        <v>399</v>
      </c>
      <c r="B24" s="1" t="s">
        <v>400</v>
      </c>
    </row>
    <row r="25" spans="1:60" x14ac:dyDescent="0.25">
      <c r="A25" s="1" t="s">
        <v>204</v>
      </c>
      <c r="B25" s="1" t="s">
        <v>426</v>
      </c>
    </row>
    <row r="26" spans="1:60" x14ac:dyDescent="0.25">
      <c r="A26" s="1" t="s">
        <v>204</v>
      </c>
      <c r="B26" s="1"/>
    </row>
    <row r="27" spans="1:60" x14ac:dyDescent="0.25">
      <c r="A27" s="1" t="s">
        <v>204</v>
      </c>
      <c r="B27" s="1" t="s">
        <v>402</v>
      </c>
    </row>
  </sheetData>
  <hyperlinks>
    <hyperlink ref="E1" location="Contents!B19" tooltip="Link to contents" display="Back to contents" xr:uid="{00000000-0004-0000-0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H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427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19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404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W11" t="s">
        <v>275</v>
      </c>
      <c r="AX11" t="s">
        <v>268</v>
      </c>
      <c r="AY11" t="s">
        <v>275</v>
      </c>
      <c r="AZ11" t="s">
        <v>272</v>
      </c>
      <c r="BA11" t="s">
        <v>275</v>
      </c>
      <c r="BB11" t="s">
        <v>268</v>
      </c>
      <c r="BC11" t="s">
        <v>273</v>
      </c>
      <c r="BD11" t="s">
        <v>275</v>
      </c>
      <c r="BE11" t="s">
        <v>268</v>
      </c>
      <c r="BF11" t="s">
        <v>275</v>
      </c>
      <c r="BG11" t="s">
        <v>272</v>
      </c>
      <c r="BH11" t="s">
        <v>273</v>
      </c>
    </row>
    <row r="12" spans="1:60" x14ac:dyDescent="0.25">
      <c r="A12" s="1" t="s">
        <v>280</v>
      </c>
      <c r="B12" s="1" t="s">
        <v>281</v>
      </c>
      <c r="C12">
        <v>450</v>
      </c>
      <c r="D12">
        <v>450</v>
      </c>
      <c r="E12">
        <v>9</v>
      </c>
      <c r="F12">
        <v>6</v>
      </c>
      <c r="G12">
        <v>37</v>
      </c>
      <c r="H12">
        <v>84</v>
      </c>
      <c r="I12">
        <v>314</v>
      </c>
      <c r="J12">
        <v>15</v>
      </c>
      <c r="K12">
        <v>37</v>
      </c>
      <c r="L12">
        <v>84</v>
      </c>
      <c r="M12">
        <v>314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174</v>
      </c>
      <c r="Z12">
        <v>116</v>
      </c>
      <c r="AA12">
        <v>58</v>
      </c>
      <c r="AB12">
        <v>111</v>
      </c>
      <c r="AC12">
        <v>159</v>
      </c>
      <c r="AD12">
        <v>180</v>
      </c>
      <c r="AE12">
        <v>32</v>
      </c>
      <c r="AF12">
        <v>233</v>
      </c>
      <c r="AG12">
        <v>131</v>
      </c>
      <c r="AH12">
        <v>54</v>
      </c>
      <c r="AI12">
        <v>26</v>
      </c>
      <c r="AJ12">
        <v>196</v>
      </c>
      <c r="AK12">
        <v>131</v>
      </c>
      <c r="AL12">
        <v>63</v>
      </c>
      <c r="AM12">
        <v>19</v>
      </c>
      <c r="AN12">
        <v>10</v>
      </c>
      <c r="AO12">
        <v>1</v>
      </c>
      <c r="AP12">
        <v>3</v>
      </c>
      <c r="AQ12">
        <v>167</v>
      </c>
      <c r="AR12">
        <v>279</v>
      </c>
      <c r="AS12">
        <v>170</v>
      </c>
      <c r="AT12">
        <v>277</v>
      </c>
      <c r="AU12">
        <v>421</v>
      </c>
      <c r="AV12">
        <v>26</v>
      </c>
      <c r="AW12">
        <v>443</v>
      </c>
      <c r="AX12">
        <v>7</v>
      </c>
      <c r="AY12">
        <v>374</v>
      </c>
      <c r="AZ12">
        <v>62</v>
      </c>
      <c r="BA12">
        <v>412</v>
      </c>
      <c r="BB12">
        <v>22</v>
      </c>
      <c r="BC12">
        <v>8</v>
      </c>
      <c r="BD12">
        <v>433</v>
      </c>
      <c r="BE12">
        <v>9</v>
      </c>
      <c r="BF12">
        <v>400</v>
      </c>
      <c r="BG12">
        <v>34</v>
      </c>
      <c r="BH12">
        <v>4</v>
      </c>
    </row>
    <row r="13" spans="1:60" x14ac:dyDescent="0.25">
      <c r="A13" s="1" t="s">
        <v>282</v>
      </c>
      <c r="B13" s="1" t="s">
        <v>283</v>
      </c>
      <c r="C13">
        <v>444</v>
      </c>
      <c r="D13">
        <v>444</v>
      </c>
      <c r="E13">
        <v>9</v>
      </c>
      <c r="F13">
        <v>6</v>
      </c>
      <c r="G13">
        <v>37</v>
      </c>
      <c r="H13">
        <v>83</v>
      </c>
      <c r="I13">
        <v>310</v>
      </c>
      <c r="J13">
        <v>15</v>
      </c>
      <c r="K13">
        <v>37</v>
      </c>
      <c r="L13">
        <v>83</v>
      </c>
      <c r="M13">
        <v>310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174</v>
      </c>
      <c r="Z13">
        <v>116</v>
      </c>
      <c r="AA13">
        <v>58</v>
      </c>
      <c r="AB13">
        <v>110</v>
      </c>
      <c r="AC13">
        <v>157</v>
      </c>
      <c r="AD13">
        <v>178</v>
      </c>
      <c r="AE13">
        <v>31</v>
      </c>
      <c r="AF13">
        <v>230</v>
      </c>
      <c r="AG13">
        <v>129</v>
      </c>
      <c r="AH13">
        <v>53</v>
      </c>
      <c r="AI13">
        <v>26</v>
      </c>
      <c r="AJ13">
        <v>194</v>
      </c>
      <c r="AK13">
        <v>129</v>
      </c>
      <c r="AL13">
        <v>62</v>
      </c>
      <c r="AM13">
        <v>19</v>
      </c>
      <c r="AN13">
        <v>10</v>
      </c>
      <c r="AO13">
        <v>1</v>
      </c>
      <c r="AP13">
        <v>3</v>
      </c>
      <c r="AQ13">
        <v>165</v>
      </c>
      <c r="AR13">
        <v>275</v>
      </c>
      <c r="AS13">
        <v>168</v>
      </c>
      <c r="AT13">
        <v>273</v>
      </c>
      <c r="AU13">
        <v>416</v>
      </c>
      <c r="AV13">
        <v>26</v>
      </c>
      <c r="AW13">
        <v>437</v>
      </c>
      <c r="AX13">
        <v>7</v>
      </c>
      <c r="AY13">
        <v>370</v>
      </c>
      <c r="AZ13">
        <v>61</v>
      </c>
      <c r="BA13">
        <v>407</v>
      </c>
      <c r="BB13">
        <v>22</v>
      </c>
      <c r="BC13">
        <v>8</v>
      </c>
      <c r="BD13">
        <v>428</v>
      </c>
      <c r="BE13">
        <v>9</v>
      </c>
      <c r="BF13">
        <v>395</v>
      </c>
      <c r="BG13">
        <v>33</v>
      </c>
      <c r="BH13">
        <v>4</v>
      </c>
    </row>
    <row r="14" spans="1:60" x14ac:dyDescent="0.25">
      <c r="A14" s="1" t="s">
        <v>284</v>
      </c>
      <c r="B14" s="1" t="s">
        <v>231</v>
      </c>
      <c r="C14">
        <v>450</v>
      </c>
      <c r="D14">
        <v>450</v>
      </c>
      <c r="E14">
        <v>8</v>
      </c>
      <c r="F14">
        <v>7</v>
      </c>
      <c r="G14">
        <v>35</v>
      </c>
      <c r="H14">
        <v>81</v>
      </c>
      <c r="I14">
        <v>320</v>
      </c>
      <c r="J14">
        <v>14</v>
      </c>
      <c r="K14">
        <v>35</v>
      </c>
      <c r="L14">
        <v>81</v>
      </c>
      <c r="M14">
        <v>320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189</v>
      </c>
      <c r="Z14">
        <v>119</v>
      </c>
      <c r="AA14">
        <v>59</v>
      </c>
      <c r="AB14">
        <v>112</v>
      </c>
      <c r="AC14">
        <v>158</v>
      </c>
      <c r="AD14">
        <v>179</v>
      </c>
      <c r="AE14">
        <v>31</v>
      </c>
      <c r="AF14">
        <v>236</v>
      </c>
      <c r="AG14">
        <v>129</v>
      </c>
      <c r="AH14">
        <v>54</v>
      </c>
      <c r="AI14">
        <v>25</v>
      </c>
      <c r="AJ14">
        <v>196</v>
      </c>
      <c r="AK14">
        <v>131</v>
      </c>
      <c r="AL14">
        <v>62</v>
      </c>
      <c r="AM14">
        <v>19</v>
      </c>
      <c r="AN14">
        <v>10</v>
      </c>
      <c r="AO14">
        <v>1</v>
      </c>
      <c r="AP14">
        <v>3</v>
      </c>
      <c r="AQ14">
        <v>170</v>
      </c>
      <c r="AR14">
        <v>277</v>
      </c>
      <c r="AS14">
        <v>172</v>
      </c>
      <c r="AT14">
        <v>275</v>
      </c>
      <c r="AU14">
        <v>421</v>
      </c>
      <c r="AV14">
        <v>26</v>
      </c>
      <c r="AW14">
        <v>443</v>
      </c>
      <c r="AX14">
        <v>7</v>
      </c>
      <c r="AY14">
        <v>377</v>
      </c>
      <c r="AZ14">
        <v>59</v>
      </c>
      <c r="BA14">
        <v>413</v>
      </c>
      <c r="BB14">
        <v>21</v>
      </c>
      <c r="BC14">
        <v>8</v>
      </c>
      <c r="BD14">
        <v>433</v>
      </c>
      <c r="BE14">
        <v>9</v>
      </c>
      <c r="BF14">
        <v>401</v>
      </c>
      <c r="BG14">
        <v>33</v>
      </c>
      <c r="BH14">
        <v>4</v>
      </c>
    </row>
    <row r="15" spans="1:60" x14ac:dyDescent="0.25">
      <c r="A15" s="1" t="s">
        <v>286</v>
      </c>
      <c r="B15" s="1" t="s">
        <v>258</v>
      </c>
      <c r="C15">
        <v>31</v>
      </c>
      <c r="D15">
        <v>31</v>
      </c>
      <c r="E15">
        <v>1</v>
      </c>
      <c r="F15">
        <v>0</v>
      </c>
      <c r="G15">
        <v>4</v>
      </c>
      <c r="H15">
        <v>7</v>
      </c>
      <c r="I15">
        <v>20</v>
      </c>
      <c r="J15">
        <v>1</v>
      </c>
      <c r="K15">
        <v>4</v>
      </c>
      <c r="L15">
        <v>7</v>
      </c>
      <c r="M15">
        <v>20</v>
      </c>
      <c r="N15">
        <v>0</v>
      </c>
      <c r="O15">
        <v>1</v>
      </c>
      <c r="P15">
        <v>0</v>
      </c>
      <c r="Q15">
        <v>3</v>
      </c>
      <c r="R15">
        <v>6</v>
      </c>
      <c r="S15">
        <v>22</v>
      </c>
      <c r="T15">
        <v>1</v>
      </c>
      <c r="U15">
        <v>3</v>
      </c>
      <c r="V15">
        <v>6</v>
      </c>
      <c r="W15">
        <v>22</v>
      </c>
      <c r="X15">
        <v>7</v>
      </c>
      <c r="Y15">
        <v>11</v>
      </c>
      <c r="Z15">
        <v>10</v>
      </c>
      <c r="AA15">
        <v>3</v>
      </c>
      <c r="AB15">
        <v>7</v>
      </c>
      <c r="AC15">
        <v>8</v>
      </c>
      <c r="AD15">
        <v>16</v>
      </c>
      <c r="AE15">
        <v>2</v>
      </c>
      <c r="AF15">
        <v>13</v>
      </c>
      <c r="AG15">
        <v>16</v>
      </c>
      <c r="AH15">
        <v>0</v>
      </c>
      <c r="AI15">
        <v>0</v>
      </c>
      <c r="AJ15">
        <v>19</v>
      </c>
      <c r="AK15">
        <v>7</v>
      </c>
      <c r="AL15">
        <v>4</v>
      </c>
      <c r="AM15">
        <v>1</v>
      </c>
      <c r="AN15">
        <v>0</v>
      </c>
      <c r="AO15">
        <v>0</v>
      </c>
      <c r="AP15">
        <v>0</v>
      </c>
      <c r="AQ15">
        <v>5</v>
      </c>
      <c r="AR15">
        <v>26</v>
      </c>
      <c r="AS15">
        <v>31</v>
      </c>
      <c r="AT15">
        <v>0</v>
      </c>
      <c r="AU15">
        <v>27</v>
      </c>
      <c r="AV15">
        <v>4</v>
      </c>
      <c r="AW15">
        <v>31</v>
      </c>
      <c r="AX15">
        <v>0</v>
      </c>
      <c r="AY15">
        <v>26</v>
      </c>
      <c r="AZ15">
        <v>5</v>
      </c>
      <c r="BA15">
        <v>26</v>
      </c>
      <c r="BB15">
        <v>2</v>
      </c>
      <c r="BC15">
        <v>3</v>
      </c>
      <c r="BD15">
        <v>31</v>
      </c>
      <c r="BE15">
        <v>0</v>
      </c>
      <c r="BF15">
        <v>25</v>
      </c>
      <c r="BG15">
        <v>5</v>
      </c>
      <c r="BH15">
        <v>1</v>
      </c>
    </row>
    <row r="16" spans="1:60" x14ac:dyDescent="0.25">
      <c r="A16" s="1" t="s">
        <v>287</v>
      </c>
      <c r="B16" s="1"/>
      <c r="C16" s="12">
        <v>7.0000000000000007E-2</v>
      </c>
      <c r="D16" s="12">
        <v>7.0000000000000007E-2</v>
      </c>
      <c r="E16" s="12">
        <v>0.11</v>
      </c>
      <c r="F16" s="12">
        <v>0</v>
      </c>
      <c r="G16" s="12">
        <v>0.11</v>
      </c>
      <c r="H16" s="12">
        <v>0.08</v>
      </c>
      <c r="I16" s="12">
        <v>0.06</v>
      </c>
      <c r="J16" s="12">
        <v>0.06</v>
      </c>
      <c r="K16" s="12">
        <v>0.11</v>
      </c>
      <c r="L16" s="12">
        <v>0.08</v>
      </c>
      <c r="M16" s="12">
        <v>0.06</v>
      </c>
      <c r="N16" s="12">
        <v>0</v>
      </c>
      <c r="O16" s="12">
        <v>0.12</v>
      </c>
      <c r="P16" s="12">
        <v>0</v>
      </c>
      <c r="Q16" s="12">
        <v>0.08</v>
      </c>
      <c r="R16" s="12">
        <v>7.0000000000000007E-2</v>
      </c>
      <c r="S16" s="12">
        <v>7.0000000000000007E-2</v>
      </c>
      <c r="T16" s="12">
        <v>0.06</v>
      </c>
      <c r="U16" s="12">
        <v>0.08</v>
      </c>
      <c r="V16" s="12">
        <v>7.0000000000000007E-2</v>
      </c>
      <c r="W16" s="12">
        <v>7.0000000000000007E-2</v>
      </c>
      <c r="X16" s="12">
        <v>0.09</v>
      </c>
      <c r="Y16" s="12">
        <v>0.06</v>
      </c>
      <c r="Z16" s="12">
        <v>0.09</v>
      </c>
      <c r="AA16" s="12">
        <v>0.05</v>
      </c>
      <c r="AB16" s="12">
        <v>0.06</v>
      </c>
      <c r="AC16" s="12">
        <v>0.05</v>
      </c>
      <c r="AD16" s="12">
        <v>0.09</v>
      </c>
      <c r="AE16" s="12">
        <v>0.08</v>
      </c>
      <c r="AF16" s="12">
        <v>0.06</v>
      </c>
      <c r="AG16" t="s">
        <v>306</v>
      </c>
      <c r="AH16" t="s">
        <v>289</v>
      </c>
      <c r="AI16" s="12">
        <v>0</v>
      </c>
      <c r="AJ16" s="12">
        <v>0.09</v>
      </c>
      <c r="AK16" s="12">
        <v>0.06</v>
      </c>
      <c r="AL16" s="12">
        <v>7.0000000000000007E-2</v>
      </c>
      <c r="AM16" s="12">
        <v>0.06</v>
      </c>
      <c r="AN16" s="12">
        <v>0</v>
      </c>
      <c r="AO16" s="12">
        <v>0</v>
      </c>
      <c r="AP16" s="12">
        <v>0</v>
      </c>
      <c r="AQ16" t="s">
        <v>298</v>
      </c>
      <c r="AR16" t="s">
        <v>294</v>
      </c>
      <c r="AS16" t="s">
        <v>339</v>
      </c>
      <c r="AT16" t="s">
        <v>289</v>
      </c>
      <c r="AU16" s="12">
        <v>0.06</v>
      </c>
      <c r="AV16" s="12">
        <v>0.16</v>
      </c>
      <c r="AW16" s="12">
        <v>7.0000000000000007E-2</v>
      </c>
      <c r="AX16" s="12">
        <v>0</v>
      </c>
      <c r="AY16" s="12">
        <v>7.0000000000000007E-2</v>
      </c>
      <c r="AZ16" s="12">
        <v>0.08</v>
      </c>
      <c r="BA16" s="12">
        <v>0.06</v>
      </c>
      <c r="BB16" s="12">
        <v>0.1</v>
      </c>
      <c r="BC16" s="12">
        <v>0.36</v>
      </c>
      <c r="BD16" s="12">
        <v>7.0000000000000007E-2</v>
      </c>
      <c r="BE16" s="12">
        <v>0</v>
      </c>
      <c r="BF16" s="12">
        <v>0.06</v>
      </c>
      <c r="BG16" t="s">
        <v>345</v>
      </c>
      <c r="BH16" s="12">
        <v>0.25</v>
      </c>
    </row>
    <row r="17" spans="1:60" x14ac:dyDescent="0.25">
      <c r="A17" s="1" t="s">
        <v>288</v>
      </c>
      <c r="B17" s="1"/>
      <c r="AE17" t="s">
        <v>270</v>
      </c>
      <c r="AG17" t="s">
        <v>312</v>
      </c>
      <c r="AR17" t="s">
        <v>275</v>
      </c>
      <c r="AS17" t="s">
        <v>272</v>
      </c>
      <c r="BG17" t="s">
        <v>275</v>
      </c>
    </row>
    <row r="18" spans="1:60" x14ac:dyDescent="0.25">
      <c r="A18" s="1" t="s">
        <v>286</v>
      </c>
      <c r="B18" s="1" t="s">
        <v>259</v>
      </c>
      <c r="C18">
        <v>415</v>
      </c>
      <c r="D18">
        <v>415</v>
      </c>
      <c r="E18">
        <v>7</v>
      </c>
      <c r="F18">
        <v>7</v>
      </c>
      <c r="G18">
        <v>31</v>
      </c>
      <c r="H18">
        <v>74</v>
      </c>
      <c r="I18">
        <v>297</v>
      </c>
      <c r="J18">
        <v>14</v>
      </c>
      <c r="K18">
        <v>31</v>
      </c>
      <c r="L18">
        <v>74</v>
      </c>
      <c r="M18">
        <v>297</v>
      </c>
      <c r="N18">
        <v>1</v>
      </c>
      <c r="O18">
        <v>6</v>
      </c>
      <c r="P18">
        <v>7</v>
      </c>
      <c r="Q18">
        <v>33</v>
      </c>
      <c r="R18">
        <v>69</v>
      </c>
      <c r="S18">
        <v>288</v>
      </c>
      <c r="T18">
        <v>15</v>
      </c>
      <c r="U18">
        <v>33</v>
      </c>
      <c r="V18">
        <v>69</v>
      </c>
      <c r="W18">
        <v>288</v>
      </c>
      <c r="X18">
        <v>76</v>
      </c>
      <c r="Y18">
        <v>178</v>
      </c>
      <c r="Z18">
        <v>107</v>
      </c>
      <c r="AA18">
        <v>56</v>
      </c>
      <c r="AB18">
        <v>104</v>
      </c>
      <c r="AC18">
        <v>149</v>
      </c>
      <c r="AD18">
        <v>162</v>
      </c>
      <c r="AE18">
        <v>28</v>
      </c>
      <c r="AF18">
        <v>222</v>
      </c>
      <c r="AG18">
        <v>112</v>
      </c>
      <c r="AH18">
        <v>53</v>
      </c>
      <c r="AI18">
        <v>25</v>
      </c>
      <c r="AJ18">
        <v>177</v>
      </c>
      <c r="AK18">
        <v>124</v>
      </c>
      <c r="AL18">
        <v>56</v>
      </c>
      <c r="AM18">
        <v>18</v>
      </c>
      <c r="AN18">
        <v>10</v>
      </c>
      <c r="AO18">
        <v>1</v>
      </c>
      <c r="AP18">
        <v>3</v>
      </c>
      <c r="AQ18">
        <v>162</v>
      </c>
      <c r="AR18">
        <v>249</v>
      </c>
      <c r="AS18">
        <v>138</v>
      </c>
      <c r="AT18">
        <v>275</v>
      </c>
      <c r="AU18">
        <v>391</v>
      </c>
      <c r="AV18">
        <v>22</v>
      </c>
      <c r="AW18">
        <v>409</v>
      </c>
      <c r="AX18">
        <v>6</v>
      </c>
      <c r="AY18">
        <v>348</v>
      </c>
      <c r="AZ18">
        <v>54</v>
      </c>
      <c r="BA18">
        <v>384</v>
      </c>
      <c r="BB18">
        <v>19</v>
      </c>
      <c r="BC18">
        <v>5</v>
      </c>
      <c r="BD18">
        <v>399</v>
      </c>
      <c r="BE18">
        <v>9</v>
      </c>
      <c r="BF18">
        <v>374</v>
      </c>
      <c r="BG18">
        <v>28</v>
      </c>
      <c r="BH18">
        <v>3</v>
      </c>
    </row>
    <row r="19" spans="1:60" x14ac:dyDescent="0.25">
      <c r="A19" s="1" t="s">
        <v>287</v>
      </c>
      <c r="B19" s="1"/>
      <c r="C19" s="12">
        <v>0.92</v>
      </c>
      <c r="D19" s="12">
        <v>0.92</v>
      </c>
      <c r="E19" s="12">
        <v>0.89</v>
      </c>
      <c r="F19" s="12">
        <v>1</v>
      </c>
      <c r="G19" s="12">
        <v>0.89</v>
      </c>
      <c r="H19" s="12">
        <v>0.92</v>
      </c>
      <c r="I19" s="12">
        <v>0.93</v>
      </c>
      <c r="J19" s="12">
        <v>0.94</v>
      </c>
      <c r="K19" s="12">
        <v>0.89</v>
      </c>
      <c r="L19" s="12">
        <v>0.92</v>
      </c>
      <c r="M19" s="12">
        <v>0.93</v>
      </c>
      <c r="N19" s="12">
        <v>1</v>
      </c>
      <c r="O19" s="12">
        <v>0.88</v>
      </c>
      <c r="P19" s="12">
        <v>1</v>
      </c>
      <c r="Q19" s="12">
        <v>0.92</v>
      </c>
      <c r="R19" s="12">
        <v>0.93</v>
      </c>
      <c r="S19" s="12">
        <v>0.92</v>
      </c>
      <c r="T19" s="12">
        <v>0.94</v>
      </c>
      <c r="U19" s="12">
        <v>0.92</v>
      </c>
      <c r="V19" s="12">
        <v>0.93</v>
      </c>
      <c r="W19" s="12">
        <v>0.92</v>
      </c>
      <c r="X19" s="12">
        <v>0.91</v>
      </c>
      <c r="Y19" s="12">
        <v>0.94</v>
      </c>
      <c r="Z19" s="12">
        <v>0.9</v>
      </c>
      <c r="AA19" s="12">
        <v>0.95</v>
      </c>
      <c r="AB19" s="12">
        <v>0.93</v>
      </c>
      <c r="AC19" s="12">
        <v>0.94</v>
      </c>
      <c r="AD19" s="12">
        <v>0.9</v>
      </c>
      <c r="AE19" s="12">
        <v>0.92</v>
      </c>
      <c r="AF19" s="12">
        <v>0.94</v>
      </c>
      <c r="AG19" t="s">
        <v>379</v>
      </c>
      <c r="AH19" s="12">
        <v>0.98</v>
      </c>
      <c r="AI19" s="12">
        <v>1</v>
      </c>
      <c r="AJ19" s="12">
        <v>0.9</v>
      </c>
      <c r="AK19" s="12">
        <v>0.94</v>
      </c>
      <c r="AL19" s="12">
        <v>0.9</v>
      </c>
      <c r="AM19" s="12">
        <v>0.94</v>
      </c>
      <c r="AN19" s="12">
        <v>1</v>
      </c>
      <c r="AO19" s="12">
        <v>1</v>
      </c>
      <c r="AP19" s="12">
        <v>1</v>
      </c>
      <c r="AQ19" t="s">
        <v>316</v>
      </c>
      <c r="AR19" t="s">
        <v>388</v>
      </c>
      <c r="AS19" t="s">
        <v>331</v>
      </c>
      <c r="AT19" t="s">
        <v>295</v>
      </c>
      <c r="AU19" s="12">
        <v>0.93</v>
      </c>
      <c r="AV19" s="12">
        <v>0.84</v>
      </c>
      <c r="AW19" s="12">
        <v>0.92</v>
      </c>
      <c r="AX19" s="12">
        <v>0.85</v>
      </c>
      <c r="AY19" s="12">
        <v>0.92</v>
      </c>
      <c r="AZ19" s="12">
        <v>0.92</v>
      </c>
      <c r="BA19" t="s">
        <v>397</v>
      </c>
      <c r="BB19" s="12">
        <v>0.9</v>
      </c>
      <c r="BC19" s="12">
        <v>0.64</v>
      </c>
      <c r="BD19" s="12">
        <v>0.92</v>
      </c>
      <c r="BE19" s="12">
        <v>1</v>
      </c>
      <c r="BF19" s="12">
        <v>0.93</v>
      </c>
      <c r="BG19" s="12">
        <v>0.85</v>
      </c>
      <c r="BH19" s="12">
        <v>0.75</v>
      </c>
    </row>
    <row r="20" spans="1:60" x14ac:dyDescent="0.25">
      <c r="A20" s="1" t="s">
        <v>288</v>
      </c>
      <c r="B20" s="1"/>
      <c r="AF20" t="s">
        <v>269</v>
      </c>
      <c r="AH20" t="s">
        <v>269</v>
      </c>
      <c r="AQ20" t="s">
        <v>272</v>
      </c>
      <c r="AT20" t="s">
        <v>275</v>
      </c>
    </row>
    <row r="21" spans="1:60" x14ac:dyDescent="0.25">
      <c r="A21" s="1" t="s">
        <v>286</v>
      </c>
      <c r="B21" s="1" t="s">
        <v>414</v>
      </c>
      <c r="C21">
        <v>3</v>
      </c>
      <c r="D21">
        <v>3</v>
      </c>
      <c r="E21">
        <v>0</v>
      </c>
      <c r="F21">
        <v>0</v>
      </c>
      <c r="G21">
        <v>0</v>
      </c>
      <c r="H21">
        <v>0</v>
      </c>
      <c r="I21">
        <v>3</v>
      </c>
      <c r="J21">
        <v>0</v>
      </c>
      <c r="K21">
        <v>0</v>
      </c>
      <c r="L21">
        <v>0</v>
      </c>
      <c r="M21">
        <v>3</v>
      </c>
      <c r="N21">
        <v>0</v>
      </c>
      <c r="O21">
        <v>0</v>
      </c>
      <c r="P21">
        <v>0</v>
      </c>
      <c r="Q21">
        <v>0</v>
      </c>
      <c r="R21">
        <v>0</v>
      </c>
      <c r="S21">
        <v>2</v>
      </c>
      <c r="T21">
        <v>0</v>
      </c>
      <c r="U21">
        <v>0</v>
      </c>
      <c r="V21">
        <v>0</v>
      </c>
      <c r="W21">
        <v>2</v>
      </c>
      <c r="X21">
        <v>0</v>
      </c>
      <c r="Y21">
        <v>1</v>
      </c>
      <c r="Z21">
        <v>2</v>
      </c>
      <c r="AA21">
        <v>0</v>
      </c>
      <c r="AB21">
        <v>1</v>
      </c>
      <c r="AC21">
        <v>1</v>
      </c>
      <c r="AD21">
        <v>1</v>
      </c>
      <c r="AE21">
        <v>0</v>
      </c>
      <c r="AF21">
        <v>1</v>
      </c>
      <c r="AG21">
        <v>1</v>
      </c>
      <c r="AH21">
        <v>1</v>
      </c>
      <c r="AI21">
        <v>0</v>
      </c>
      <c r="AJ21">
        <v>1</v>
      </c>
      <c r="AK21">
        <v>0</v>
      </c>
      <c r="AL21">
        <v>2</v>
      </c>
      <c r="AM21">
        <v>0</v>
      </c>
      <c r="AN21">
        <v>0</v>
      </c>
      <c r="AO21">
        <v>0</v>
      </c>
      <c r="AP21">
        <v>0</v>
      </c>
      <c r="AQ21">
        <v>2</v>
      </c>
      <c r="AR21">
        <v>1</v>
      </c>
      <c r="AS21">
        <v>3</v>
      </c>
      <c r="AT21">
        <v>0</v>
      </c>
      <c r="AU21">
        <v>3</v>
      </c>
      <c r="AV21">
        <v>0</v>
      </c>
      <c r="AW21">
        <v>2</v>
      </c>
      <c r="AX21">
        <v>1</v>
      </c>
      <c r="AY21">
        <v>2</v>
      </c>
      <c r="AZ21">
        <v>0</v>
      </c>
      <c r="BA21">
        <v>2</v>
      </c>
      <c r="BB21">
        <v>0</v>
      </c>
      <c r="BC21">
        <v>0</v>
      </c>
      <c r="BD21">
        <v>2</v>
      </c>
      <c r="BE21">
        <v>0</v>
      </c>
      <c r="BF21">
        <v>2</v>
      </c>
      <c r="BG21">
        <v>0</v>
      </c>
      <c r="BH21">
        <v>0</v>
      </c>
    </row>
    <row r="22" spans="1:60" x14ac:dyDescent="0.25">
      <c r="A22" s="1" t="s">
        <v>287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</v>
      </c>
      <c r="I22" s="12">
        <v>0.01</v>
      </c>
      <c r="J22" s="12">
        <v>0</v>
      </c>
      <c r="K22" s="12">
        <v>0</v>
      </c>
      <c r="L22" s="12">
        <v>0</v>
      </c>
      <c r="M22" s="12">
        <v>0.01</v>
      </c>
      <c r="N22" s="12">
        <v>0</v>
      </c>
      <c r="O22" s="12">
        <v>0</v>
      </c>
      <c r="P22" s="12">
        <v>0</v>
      </c>
      <c r="Q22" s="12">
        <v>0</v>
      </c>
      <c r="R22" s="12">
        <v>0</v>
      </c>
      <c r="S22" s="12">
        <v>0.01</v>
      </c>
      <c r="T22" s="12">
        <v>0</v>
      </c>
      <c r="U22" s="12">
        <v>0</v>
      </c>
      <c r="V22" s="12">
        <v>0</v>
      </c>
      <c r="W22" s="12">
        <v>0.01</v>
      </c>
      <c r="X22" s="12">
        <v>0</v>
      </c>
      <c r="Y22" s="12">
        <v>0.01</v>
      </c>
      <c r="Z22" s="12">
        <v>0.02</v>
      </c>
      <c r="AA22" s="12">
        <v>0</v>
      </c>
      <c r="AB22" s="12">
        <v>0.01</v>
      </c>
      <c r="AC22" s="12">
        <v>0.01</v>
      </c>
      <c r="AD22" s="12">
        <v>0.01</v>
      </c>
      <c r="AE22" s="12">
        <v>0</v>
      </c>
      <c r="AF22" t="s">
        <v>326</v>
      </c>
      <c r="AG22" s="12">
        <v>0.01</v>
      </c>
      <c r="AH22" s="12">
        <v>0.02</v>
      </c>
      <c r="AI22" s="12">
        <v>0</v>
      </c>
      <c r="AJ22" s="12">
        <v>0.01</v>
      </c>
      <c r="AK22" s="12">
        <v>0</v>
      </c>
      <c r="AL22" t="s">
        <v>298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t="s">
        <v>326</v>
      </c>
      <c r="AS22" t="s">
        <v>327</v>
      </c>
      <c r="AT22" t="s">
        <v>289</v>
      </c>
      <c r="AU22" s="12">
        <v>0.01</v>
      </c>
      <c r="AV22" s="12">
        <v>0</v>
      </c>
      <c r="AW22" t="s">
        <v>326</v>
      </c>
      <c r="AX22" s="12">
        <v>0.15</v>
      </c>
      <c r="AY22" s="12">
        <v>0.01</v>
      </c>
      <c r="AZ22" s="12">
        <v>0</v>
      </c>
      <c r="BA22" s="12">
        <v>0.01</v>
      </c>
      <c r="BB22" s="12">
        <v>0</v>
      </c>
      <c r="BC22" s="12">
        <v>0</v>
      </c>
      <c r="BD22" t="s">
        <v>326</v>
      </c>
      <c r="BE22" s="12">
        <v>0</v>
      </c>
      <c r="BF22" s="12">
        <v>0.01</v>
      </c>
      <c r="BG22" s="12">
        <v>0</v>
      </c>
      <c r="BH22" s="12">
        <v>0</v>
      </c>
    </row>
    <row r="23" spans="1:60" x14ac:dyDescent="0.25">
      <c r="A23" s="1" t="s">
        <v>288</v>
      </c>
      <c r="B23" s="1"/>
      <c r="AL23" t="s">
        <v>269</v>
      </c>
      <c r="AS23" t="s">
        <v>272</v>
      </c>
    </row>
    <row r="24" spans="1:60" x14ac:dyDescent="0.25">
      <c r="A24" s="1" t="s">
        <v>399</v>
      </c>
      <c r="B24" s="1" t="s">
        <v>400</v>
      </c>
    </row>
    <row r="25" spans="1:60" x14ac:dyDescent="0.25">
      <c r="A25" s="1" t="s">
        <v>204</v>
      </c>
      <c r="B25" s="1" t="s">
        <v>428</v>
      </c>
    </row>
    <row r="26" spans="1:60" x14ac:dyDescent="0.25">
      <c r="A26" s="1" t="s">
        <v>204</v>
      </c>
      <c r="B26" s="1"/>
    </row>
    <row r="27" spans="1:60" x14ac:dyDescent="0.25">
      <c r="A27" s="1" t="s">
        <v>204</v>
      </c>
      <c r="B27" s="1" t="s">
        <v>402</v>
      </c>
    </row>
  </sheetData>
  <hyperlinks>
    <hyperlink ref="E1" location="Contents!B22" tooltip="Link to contents" display="Back to contents" xr:uid="{00000000-0004-0000-0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BH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429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21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404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W11" t="s">
        <v>275</v>
      </c>
      <c r="AX11" t="s">
        <v>268</v>
      </c>
      <c r="AY11" t="s">
        <v>275</v>
      </c>
      <c r="AZ11" t="s">
        <v>272</v>
      </c>
      <c r="BA11" t="s">
        <v>275</v>
      </c>
      <c r="BB11" t="s">
        <v>268</v>
      </c>
      <c r="BC11" t="s">
        <v>273</v>
      </c>
      <c r="BD11" t="s">
        <v>275</v>
      </c>
      <c r="BE11" t="s">
        <v>268</v>
      </c>
      <c r="BF11" t="s">
        <v>275</v>
      </c>
      <c r="BG11" t="s">
        <v>272</v>
      </c>
      <c r="BH11" t="s">
        <v>273</v>
      </c>
    </row>
    <row r="12" spans="1:60" x14ac:dyDescent="0.25">
      <c r="A12" s="1" t="s">
        <v>280</v>
      </c>
      <c r="B12" s="1" t="s">
        <v>281</v>
      </c>
      <c r="C12">
        <v>450</v>
      </c>
      <c r="D12">
        <v>450</v>
      </c>
      <c r="E12">
        <v>9</v>
      </c>
      <c r="F12">
        <v>6</v>
      </c>
      <c r="G12">
        <v>37</v>
      </c>
      <c r="H12">
        <v>84</v>
      </c>
      <c r="I12">
        <v>314</v>
      </c>
      <c r="J12">
        <v>15</v>
      </c>
      <c r="K12">
        <v>37</v>
      </c>
      <c r="L12">
        <v>84</v>
      </c>
      <c r="M12">
        <v>314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174</v>
      </c>
      <c r="Z12">
        <v>116</v>
      </c>
      <c r="AA12">
        <v>58</v>
      </c>
      <c r="AB12">
        <v>111</v>
      </c>
      <c r="AC12">
        <v>159</v>
      </c>
      <c r="AD12">
        <v>180</v>
      </c>
      <c r="AE12">
        <v>32</v>
      </c>
      <c r="AF12">
        <v>233</v>
      </c>
      <c r="AG12">
        <v>131</v>
      </c>
      <c r="AH12">
        <v>54</v>
      </c>
      <c r="AI12">
        <v>26</v>
      </c>
      <c r="AJ12">
        <v>196</v>
      </c>
      <c r="AK12">
        <v>131</v>
      </c>
      <c r="AL12">
        <v>63</v>
      </c>
      <c r="AM12">
        <v>19</v>
      </c>
      <c r="AN12">
        <v>10</v>
      </c>
      <c r="AO12">
        <v>1</v>
      </c>
      <c r="AP12">
        <v>3</v>
      </c>
      <c r="AQ12">
        <v>167</v>
      </c>
      <c r="AR12">
        <v>279</v>
      </c>
      <c r="AS12">
        <v>170</v>
      </c>
      <c r="AT12">
        <v>277</v>
      </c>
      <c r="AU12">
        <v>421</v>
      </c>
      <c r="AV12">
        <v>26</v>
      </c>
      <c r="AW12">
        <v>443</v>
      </c>
      <c r="AX12">
        <v>7</v>
      </c>
      <c r="AY12">
        <v>374</v>
      </c>
      <c r="AZ12">
        <v>62</v>
      </c>
      <c r="BA12">
        <v>412</v>
      </c>
      <c r="BB12">
        <v>22</v>
      </c>
      <c r="BC12">
        <v>8</v>
      </c>
      <c r="BD12">
        <v>433</v>
      </c>
      <c r="BE12">
        <v>9</v>
      </c>
      <c r="BF12">
        <v>400</v>
      </c>
      <c r="BG12">
        <v>34</v>
      </c>
      <c r="BH12">
        <v>4</v>
      </c>
    </row>
    <row r="13" spans="1:60" x14ac:dyDescent="0.25">
      <c r="A13" s="1" t="s">
        <v>282</v>
      </c>
      <c r="B13" s="1" t="s">
        <v>283</v>
      </c>
      <c r="C13">
        <v>444</v>
      </c>
      <c r="D13">
        <v>444</v>
      </c>
      <c r="E13">
        <v>9</v>
      </c>
      <c r="F13">
        <v>6</v>
      </c>
      <c r="G13">
        <v>37</v>
      </c>
      <c r="H13">
        <v>83</v>
      </c>
      <c r="I13">
        <v>310</v>
      </c>
      <c r="J13">
        <v>15</v>
      </c>
      <c r="K13">
        <v>37</v>
      </c>
      <c r="L13">
        <v>83</v>
      </c>
      <c r="M13">
        <v>310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174</v>
      </c>
      <c r="Z13">
        <v>116</v>
      </c>
      <c r="AA13">
        <v>58</v>
      </c>
      <c r="AB13">
        <v>110</v>
      </c>
      <c r="AC13">
        <v>157</v>
      </c>
      <c r="AD13">
        <v>178</v>
      </c>
      <c r="AE13">
        <v>31</v>
      </c>
      <c r="AF13">
        <v>230</v>
      </c>
      <c r="AG13">
        <v>129</v>
      </c>
      <c r="AH13">
        <v>53</v>
      </c>
      <c r="AI13">
        <v>26</v>
      </c>
      <c r="AJ13">
        <v>194</v>
      </c>
      <c r="AK13">
        <v>129</v>
      </c>
      <c r="AL13">
        <v>62</v>
      </c>
      <c r="AM13">
        <v>19</v>
      </c>
      <c r="AN13">
        <v>10</v>
      </c>
      <c r="AO13">
        <v>1</v>
      </c>
      <c r="AP13">
        <v>3</v>
      </c>
      <c r="AQ13">
        <v>165</v>
      </c>
      <c r="AR13">
        <v>275</v>
      </c>
      <c r="AS13">
        <v>168</v>
      </c>
      <c r="AT13">
        <v>273</v>
      </c>
      <c r="AU13">
        <v>416</v>
      </c>
      <c r="AV13">
        <v>26</v>
      </c>
      <c r="AW13">
        <v>437</v>
      </c>
      <c r="AX13">
        <v>7</v>
      </c>
      <c r="AY13">
        <v>370</v>
      </c>
      <c r="AZ13">
        <v>61</v>
      </c>
      <c r="BA13">
        <v>407</v>
      </c>
      <c r="BB13">
        <v>22</v>
      </c>
      <c r="BC13">
        <v>8</v>
      </c>
      <c r="BD13">
        <v>428</v>
      </c>
      <c r="BE13">
        <v>9</v>
      </c>
      <c r="BF13">
        <v>395</v>
      </c>
      <c r="BG13">
        <v>33</v>
      </c>
      <c r="BH13">
        <v>4</v>
      </c>
    </row>
    <row r="14" spans="1:60" x14ac:dyDescent="0.25">
      <c r="A14" s="1" t="s">
        <v>284</v>
      </c>
      <c r="B14" s="1" t="s">
        <v>231</v>
      </c>
      <c r="C14">
        <v>450</v>
      </c>
      <c r="D14">
        <v>450</v>
      </c>
      <c r="E14">
        <v>8</v>
      </c>
      <c r="F14">
        <v>7</v>
      </c>
      <c r="G14">
        <v>35</v>
      </c>
      <c r="H14">
        <v>81</v>
      </c>
      <c r="I14">
        <v>320</v>
      </c>
      <c r="J14">
        <v>14</v>
      </c>
      <c r="K14">
        <v>35</v>
      </c>
      <c r="L14">
        <v>81</v>
      </c>
      <c r="M14">
        <v>320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189</v>
      </c>
      <c r="Z14">
        <v>119</v>
      </c>
      <c r="AA14">
        <v>59</v>
      </c>
      <c r="AB14">
        <v>112</v>
      </c>
      <c r="AC14">
        <v>158</v>
      </c>
      <c r="AD14">
        <v>179</v>
      </c>
      <c r="AE14">
        <v>31</v>
      </c>
      <c r="AF14">
        <v>236</v>
      </c>
      <c r="AG14">
        <v>129</v>
      </c>
      <c r="AH14">
        <v>54</v>
      </c>
      <c r="AI14">
        <v>25</v>
      </c>
      <c r="AJ14">
        <v>196</v>
      </c>
      <c r="AK14">
        <v>131</v>
      </c>
      <c r="AL14">
        <v>62</v>
      </c>
      <c r="AM14">
        <v>19</v>
      </c>
      <c r="AN14">
        <v>10</v>
      </c>
      <c r="AO14">
        <v>1</v>
      </c>
      <c r="AP14">
        <v>3</v>
      </c>
      <c r="AQ14">
        <v>170</v>
      </c>
      <c r="AR14">
        <v>277</v>
      </c>
      <c r="AS14">
        <v>172</v>
      </c>
      <c r="AT14">
        <v>275</v>
      </c>
      <c r="AU14">
        <v>421</v>
      </c>
      <c r="AV14">
        <v>26</v>
      </c>
      <c r="AW14">
        <v>443</v>
      </c>
      <c r="AX14">
        <v>7</v>
      </c>
      <c r="AY14">
        <v>377</v>
      </c>
      <c r="AZ14">
        <v>59</v>
      </c>
      <c r="BA14">
        <v>413</v>
      </c>
      <c r="BB14">
        <v>21</v>
      </c>
      <c r="BC14">
        <v>8</v>
      </c>
      <c r="BD14">
        <v>433</v>
      </c>
      <c r="BE14">
        <v>9</v>
      </c>
      <c r="BF14">
        <v>401</v>
      </c>
      <c r="BG14">
        <v>33</v>
      </c>
      <c r="BH14">
        <v>4</v>
      </c>
    </row>
    <row r="15" spans="1:60" x14ac:dyDescent="0.25">
      <c r="A15" s="1" t="s">
        <v>286</v>
      </c>
      <c r="B15" s="1" t="s">
        <v>258</v>
      </c>
      <c r="C15">
        <v>69</v>
      </c>
      <c r="D15">
        <v>69</v>
      </c>
      <c r="E15">
        <v>1</v>
      </c>
      <c r="F15">
        <v>0</v>
      </c>
      <c r="G15">
        <v>2</v>
      </c>
      <c r="H15">
        <v>5</v>
      </c>
      <c r="I15">
        <v>62</v>
      </c>
      <c r="J15">
        <v>1</v>
      </c>
      <c r="K15">
        <v>2</v>
      </c>
      <c r="L15">
        <v>5</v>
      </c>
      <c r="M15">
        <v>62</v>
      </c>
      <c r="N15">
        <v>0</v>
      </c>
      <c r="O15">
        <v>1</v>
      </c>
      <c r="P15">
        <v>0</v>
      </c>
      <c r="Q15">
        <v>4</v>
      </c>
      <c r="R15">
        <v>4</v>
      </c>
      <c r="S15">
        <v>60</v>
      </c>
      <c r="T15">
        <v>1</v>
      </c>
      <c r="U15">
        <v>4</v>
      </c>
      <c r="V15">
        <v>4</v>
      </c>
      <c r="W15">
        <v>60</v>
      </c>
      <c r="X15">
        <v>11</v>
      </c>
      <c r="Y15">
        <v>33</v>
      </c>
      <c r="Z15">
        <v>12</v>
      </c>
      <c r="AA15">
        <v>12</v>
      </c>
      <c r="AB15">
        <v>15</v>
      </c>
      <c r="AC15">
        <v>30</v>
      </c>
      <c r="AD15">
        <v>24</v>
      </c>
      <c r="AE15">
        <v>5</v>
      </c>
      <c r="AF15">
        <v>51</v>
      </c>
      <c r="AG15">
        <v>6</v>
      </c>
      <c r="AH15">
        <v>7</v>
      </c>
      <c r="AI15">
        <v>1</v>
      </c>
      <c r="AJ15">
        <v>14</v>
      </c>
      <c r="AK15">
        <v>23</v>
      </c>
      <c r="AL15">
        <v>20</v>
      </c>
      <c r="AM15">
        <v>9</v>
      </c>
      <c r="AN15">
        <v>1</v>
      </c>
      <c r="AO15">
        <v>0</v>
      </c>
      <c r="AP15">
        <v>1</v>
      </c>
      <c r="AQ15">
        <v>60</v>
      </c>
      <c r="AR15">
        <v>9</v>
      </c>
      <c r="AS15">
        <v>69</v>
      </c>
      <c r="AT15">
        <v>0</v>
      </c>
      <c r="AU15">
        <v>65</v>
      </c>
      <c r="AV15">
        <v>3</v>
      </c>
      <c r="AW15">
        <v>69</v>
      </c>
      <c r="AX15">
        <v>0</v>
      </c>
      <c r="AY15">
        <v>66</v>
      </c>
      <c r="AZ15">
        <v>2</v>
      </c>
      <c r="BA15">
        <v>67</v>
      </c>
      <c r="BB15">
        <v>1</v>
      </c>
      <c r="BC15">
        <v>1</v>
      </c>
      <c r="BD15">
        <v>69</v>
      </c>
      <c r="BE15">
        <v>0</v>
      </c>
      <c r="BF15">
        <v>66</v>
      </c>
      <c r="BG15">
        <v>2</v>
      </c>
      <c r="BH15">
        <v>1</v>
      </c>
    </row>
    <row r="16" spans="1:60" x14ac:dyDescent="0.25">
      <c r="A16" s="1" t="s">
        <v>287</v>
      </c>
      <c r="B16" s="1"/>
      <c r="C16" s="12">
        <v>0.15</v>
      </c>
      <c r="D16" s="12">
        <v>0.15</v>
      </c>
      <c r="E16" s="12">
        <v>0.11</v>
      </c>
      <c r="F16" s="12">
        <v>0</v>
      </c>
      <c r="G16" s="12">
        <v>0.05</v>
      </c>
      <c r="H16" t="s">
        <v>300</v>
      </c>
      <c r="I16" t="s">
        <v>314</v>
      </c>
      <c r="J16" s="12">
        <v>0.06</v>
      </c>
      <c r="K16" s="12">
        <v>0.05</v>
      </c>
      <c r="L16" t="s">
        <v>300</v>
      </c>
      <c r="M16" t="s">
        <v>314</v>
      </c>
      <c r="N16" s="12">
        <v>0</v>
      </c>
      <c r="O16" s="12">
        <v>0.12</v>
      </c>
      <c r="P16" s="12">
        <v>0</v>
      </c>
      <c r="Q16" s="12">
        <v>0.1</v>
      </c>
      <c r="R16" t="s">
        <v>349</v>
      </c>
      <c r="S16" t="s">
        <v>314</v>
      </c>
      <c r="T16" s="12">
        <v>0.06</v>
      </c>
      <c r="U16" s="12">
        <v>0.1</v>
      </c>
      <c r="V16" t="s">
        <v>349</v>
      </c>
      <c r="W16" t="s">
        <v>314</v>
      </c>
      <c r="X16" s="12">
        <v>0.14000000000000001</v>
      </c>
      <c r="Y16" s="12">
        <v>0.17</v>
      </c>
      <c r="Z16" s="12">
        <v>0.1</v>
      </c>
      <c r="AA16" s="12">
        <v>0.21</v>
      </c>
      <c r="AB16" s="12">
        <v>0.13</v>
      </c>
      <c r="AC16" s="12">
        <v>0.19</v>
      </c>
      <c r="AD16" s="12">
        <v>0.14000000000000001</v>
      </c>
      <c r="AE16" s="12">
        <v>0.16</v>
      </c>
      <c r="AF16" t="s">
        <v>368</v>
      </c>
      <c r="AG16" t="s">
        <v>329</v>
      </c>
      <c r="AH16" s="12">
        <v>0.14000000000000001</v>
      </c>
      <c r="AI16" s="12">
        <v>0.04</v>
      </c>
      <c r="AJ16" t="s">
        <v>315</v>
      </c>
      <c r="AK16" s="12">
        <v>0.17</v>
      </c>
      <c r="AL16" t="s">
        <v>365</v>
      </c>
      <c r="AM16" s="12">
        <v>0.46</v>
      </c>
      <c r="AN16" s="12">
        <v>0.11</v>
      </c>
      <c r="AO16" s="12">
        <v>0</v>
      </c>
      <c r="AP16" s="12">
        <v>0.33</v>
      </c>
      <c r="AQ16" t="s">
        <v>309</v>
      </c>
      <c r="AR16" t="s">
        <v>298</v>
      </c>
      <c r="AS16" t="s">
        <v>371</v>
      </c>
      <c r="AT16" t="s">
        <v>289</v>
      </c>
      <c r="AU16" s="12">
        <v>0.15</v>
      </c>
      <c r="AV16" s="12">
        <v>0.12</v>
      </c>
      <c r="AW16" s="12">
        <v>0.16</v>
      </c>
      <c r="AX16" s="12">
        <v>0</v>
      </c>
      <c r="AY16" t="s">
        <v>339</v>
      </c>
      <c r="AZ16" t="s">
        <v>298</v>
      </c>
      <c r="BA16" s="12">
        <v>0.16</v>
      </c>
      <c r="BB16" s="12">
        <v>0.05</v>
      </c>
      <c r="BC16" s="12">
        <v>0.12</v>
      </c>
      <c r="BD16" s="12">
        <v>0.16</v>
      </c>
      <c r="BE16" s="12">
        <v>0</v>
      </c>
      <c r="BF16" s="12">
        <v>0.16</v>
      </c>
      <c r="BG16" s="12">
        <v>7.0000000000000007E-2</v>
      </c>
      <c r="BH16" s="12">
        <v>0.25</v>
      </c>
    </row>
    <row r="17" spans="1:60" x14ac:dyDescent="0.25">
      <c r="A17" s="1" t="s">
        <v>288</v>
      </c>
      <c r="B17" s="1"/>
      <c r="I17" t="s">
        <v>303</v>
      </c>
      <c r="M17" t="s">
        <v>325</v>
      </c>
      <c r="S17" t="s">
        <v>271</v>
      </c>
      <c r="W17" t="s">
        <v>269</v>
      </c>
      <c r="AE17" t="s">
        <v>269</v>
      </c>
      <c r="AF17" t="s">
        <v>269</v>
      </c>
      <c r="AH17" t="s">
        <v>269</v>
      </c>
      <c r="AK17" t="s">
        <v>272</v>
      </c>
      <c r="AL17" t="s">
        <v>325</v>
      </c>
      <c r="AQ17" t="s">
        <v>272</v>
      </c>
      <c r="AS17" t="s">
        <v>272</v>
      </c>
      <c r="AY17" t="s">
        <v>272</v>
      </c>
    </row>
    <row r="18" spans="1:60" x14ac:dyDescent="0.25">
      <c r="A18" s="1" t="s">
        <v>286</v>
      </c>
      <c r="B18" s="1" t="s">
        <v>259</v>
      </c>
      <c r="C18">
        <v>376</v>
      </c>
      <c r="D18">
        <v>376</v>
      </c>
      <c r="E18">
        <v>7</v>
      </c>
      <c r="F18">
        <v>7</v>
      </c>
      <c r="G18">
        <v>32</v>
      </c>
      <c r="H18">
        <v>74</v>
      </c>
      <c r="I18">
        <v>257</v>
      </c>
      <c r="J18">
        <v>14</v>
      </c>
      <c r="K18">
        <v>32</v>
      </c>
      <c r="L18">
        <v>74</v>
      </c>
      <c r="M18">
        <v>257</v>
      </c>
      <c r="N18">
        <v>1</v>
      </c>
      <c r="O18">
        <v>6</v>
      </c>
      <c r="P18">
        <v>7</v>
      </c>
      <c r="Q18">
        <v>32</v>
      </c>
      <c r="R18">
        <v>68</v>
      </c>
      <c r="S18">
        <v>252</v>
      </c>
      <c r="T18">
        <v>15</v>
      </c>
      <c r="U18">
        <v>32</v>
      </c>
      <c r="V18">
        <v>68</v>
      </c>
      <c r="W18">
        <v>252</v>
      </c>
      <c r="X18">
        <v>71</v>
      </c>
      <c r="Y18">
        <v>155</v>
      </c>
      <c r="Z18">
        <v>104</v>
      </c>
      <c r="AA18">
        <v>46</v>
      </c>
      <c r="AB18">
        <v>96</v>
      </c>
      <c r="AC18">
        <v>127</v>
      </c>
      <c r="AD18">
        <v>153</v>
      </c>
      <c r="AE18">
        <v>25</v>
      </c>
      <c r="AF18">
        <v>181</v>
      </c>
      <c r="AG18">
        <v>123</v>
      </c>
      <c r="AH18">
        <v>47</v>
      </c>
      <c r="AI18">
        <v>24</v>
      </c>
      <c r="AJ18">
        <v>181</v>
      </c>
      <c r="AK18">
        <v>107</v>
      </c>
      <c r="AL18">
        <v>40</v>
      </c>
      <c r="AM18">
        <v>10</v>
      </c>
      <c r="AN18">
        <v>9</v>
      </c>
      <c r="AO18">
        <v>1</v>
      </c>
      <c r="AP18">
        <v>2</v>
      </c>
      <c r="AQ18">
        <v>107</v>
      </c>
      <c r="AR18">
        <v>265</v>
      </c>
      <c r="AS18">
        <v>99</v>
      </c>
      <c r="AT18">
        <v>275</v>
      </c>
      <c r="AU18">
        <v>351</v>
      </c>
      <c r="AV18">
        <v>23</v>
      </c>
      <c r="AW18">
        <v>370</v>
      </c>
      <c r="AX18">
        <v>6</v>
      </c>
      <c r="AY18">
        <v>307</v>
      </c>
      <c r="AZ18">
        <v>57</v>
      </c>
      <c r="BA18">
        <v>342</v>
      </c>
      <c r="BB18">
        <v>20</v>
      </c>
      <c r="BC18">
        <v>7</v>
      </c>
      <c r="BD18">
        <v>360</v>
      </c>
      <c r="BE18">
        <v>9</v>
      </c>
      <c r="BF18">
        <v>331</v>
      </c>
      <c r="BG18">
        <v>31</v>
      </c>
      <c r="BH18">
        <v>3</v>
      </c>
    </row>
    <row r="19" spans="1:60" x14ac:dyDescent="0.25">
      <c r="A19" s="1" t="s">
        <v>287</v>
      </c>
      <c r="B19" s="1"/>
      <c r="C19" s="12">
        <v>0.84</v>
      </c>
      <c r="D19" s="12">
        <v>0.84</v>
      </c>
      <c r="E19" s="12">
        <v>0.89</v>
      </c>
      <c r="F19" s="12">
        <v>1</v>
      </c>
      <c r="G19" s="12">
        <v>0.93</v>
      </c>
      <c r="H19" t="s">
        <v>420</v>
      </c>
      <c r="I19" t="s">
        <v>331</v>
      </c>
      <c r="J19" s="12">
        <v>0.94</v>
      </c>
      <c r="K19" s="12">
        <v>0.93</v>
      </c>
      <c r="L19" t="s">
        <v>420</v>
      </c>
      <c r="M19" t="s">
        <v>331</v>
      </c>
      <c r="N19" s="12">
        <v>1</v>
      </c>
      <c r="O19" s="12">
        <v>0.88</v>
      </c>
      <c r="P19" s="12">
        <v>1</v>
      </c>
      <c r="Q19" s="12">
        <v>0.9</v>
      </c>
      <c r="R19" s="12">
        <v>0.91</v>
      </c>
      <c r="S19" t="s">
        <v>320</v>
      </c>
      <c r="T19" s="12">
        <v>0.94</v>
      </c>
      <c r="U19" s="12">
        <v>0.9</v>
      </c>
      <c r="V19" s="12">
        <v>0.91</v>
      </c>
      <c r="W19" t="s">
        <v>320</v>
      </c>
      <c r="X19" s="12">
        <v>0.85</v>
      </c>
      <c r="Y19" s="12">
        <v>0.82</v>
      </c>
      <c r="Z19" s="12">
        <v>0.88</v>
      </c>
      <c r="AA19" s="12">
        <v>0.79</v>
      </c>
      <c r="AB19" s="12">
        <v>0.86</v>
      </c>
      <c r="AC19" s="12">
        <v>0.8</v>
      </c>
      <c r="AD19" s="12">
        <v>0.85</v>
      </c>
      <c r="AE19" s="12">
        <v>0.81</v>
      </c>
      <c r="AF19" t="s">
        <v>373</v>
      </c>
      <c r="AG19" t="s">
        <v>316</v>
      </c>
      <c r="AH19" s="12">
        <v>0.86</v>
      </c>
      <c r="AI19" s="12">
        <v>0.96</v>
      </c>
      <c r="AJ19" t="s">
        <v>398</v>
      </c>
      <c r="AK19" s="12">
        <v>0.81</v>
      </c>
      <c r="AL19" t="s">
        <v>336</v>
      </c>
      <c r="AM19" s="12">
        <v>0.54</v>
      </c>
      <c r="AN19" s="12">
        <v>0.89</v>
      </c>
      <c r="AO19" s="12">
        <v>1</v>
      </c>
      <c r="AP19" s="12">
        <v>0.67</v>
      </c>
      <c r="AQ19" t="s">
        <v>366</v>
      </c>
      <c r="AR19" t="s">
        <v>316</v>
      </c>
      <c r="AS19" t="s">
        <v>369</v>
      </c>
      <c r="AT19" t="s">
        <v>295</v>
      </c>
      <c r="AU19" s="12">
        <v>0.83</v>
      </c>
      <c r="AV19" s="12">
        <v>0.88</v>
      </c>
      <c r="AW19" s="12">
        <v>0.84</v>
      </c>
      <c r="AX19" s="12">
        <v>0.85</v>
      </c>
      <c r="AY19" t="s">
        <v>321</v>
      </c>
      <c r="AZ19" t="s">
        <v>387</v>
      </c>
      <c r="BA19" s="12">
        <v>0.83</v>
      </c>
      <c r="BB19" s="12">
        <v>0.95</v>
      </c>
      <c r="BC19" s="12">
        <v>0.88</v>
      </c>
      <c r="BD19" s="12">
        <v>0.83</v>
      </c>
      <c r="BE19" s="12">
        <v>1</v>
      </c>
      <c r="BF19" s="12">
        <v>0.83</v>
      </c>
      <c r="BG19" s="12">
        <v>0.93</v>
      </c>
      <c r="BH19" s="12">
        <v>0.75</v>
      </c>
    </row>
    <row r="20" spans="1:60" x14ac:dyDescent="0.25">
      <c r="A20" s="1" t="s">
        <v>288</v>
      </c>
      <c r="B20" s="1"/>
      <c r="H20" t="s">
        <v>271</v>
      </c>
      <c r="L20" t="s">
        <v>270</v>
      </c>
      <c r="R20" t="s">
        <v>274</v>
      </c>
      <c r="V20" t="s">
        <v>270</v>
      </c>
      <c r="AG20" t="s">
        <v>347</v>
      </c>
      <c r="AJ20" t="s">
        <v>303</v>
      </c>
      <c r="AK20" t="s">
        <v>270</v>
      </c>
      <c r="AR20" t="s">
        <v>275</v>
      </c>
      <c r="AT20" t="s">
        <v>275</v>
      </c>
      <c r="AZ20" t="s">
        <v>275</v>
      </c>
    </row>
    <row r="21" spans="1:60" x14ac:dyDescent="0.25">
      <c r="A21" s="1" t="s">
        <v>286</v>
      </c>
      <c r="B21" s="1" t="s">
        <v>414</v>
      </c>
      <c r="C21">
        <v>5</v>
      </c>
      <c r="D21">
        <v>5</v>
      </c>
      <c r="E21">
        <v>0</v>
      </c>
      <c r="F21">
        <v>0</v>
      </c>
      <c r="G21">
        <v>1</v>
      </c>
      <c r="H21">
        <v>2</v>
      </c>
      <c r="I21">
        <v>2</v>
      </c>
      <c r="J21">
        <v>0</v>
      </c>
      <c r="K21">
        <v>1</v>
      </c>
      <c r="L21">
        <v>2</v>
      </c>
      <c r="M21">
        <v>2</v>
      </c>
      <c r="N21">
        <v>0</v>
      </c>
      <c r="O21">
        <v>0</v>
      </c>
      <c r="P21">
        <v>0</v>
      </c>
      <c r="Q21">
        <v>0</v>
      </c>
      <c r="R21">
        <v>3</v>
      </c>
      <c r="S21">
        <v>1</v>
      </c>
      <c r="T21">
        <v>0</v>
      </c>
      <c r="U21">
        <v>0</v>
      </c>
      <c r="V21">
        <v>3</v>
      </c>
      <c r="W21">
        <v>1</v>
      </c>
      <c r="X21">
        <v>1</v>
      </c>
      <c r="Y21">
        <v>2</v>
      </c>
      <c r="Z21">
        <v>2</v>
      </c>
      <c r="AA21">
        <v>0</v>
      </c>
      <c r="AB21">
        <v>1</v>
      </c>
      <c r="AC21">
        <v>2</v>
      </c>
      <c r="AD21">
        <v>2</v>
      </c>
      <c r="AE21">
        <v>1</v>
      </c>
      <c r="AF21">
        <v>4</v>
      </c>
      <c r="AG21">
        <v>0</v>
      </c>
      <c r="AH21">
        <v>0</v>
      </c>
      <c r="AI21">
        <v>0</v>
      </c>
      <c r="AJ21">
        <v>2</v>
      </c>
      <c r="AK21">
        <v>2</v>
      </c>
      <c r="AL21">
        <v>1</v>
      </c>
      <c r="AM21">
        <v>0</v>
      </c>
      <c r="AN21">
        <v>0</v>
      </c>
      <c r="AO21">
        <v>0</v>
      </c>
      <c r="AP21">
        <v>0</v>
      </c>
      <c r="AQ21">
        <v>2</v>
      </c>
      <c r="AR21">
        <v>3</v>
      </c>
      <c r="AS21">
        <v>4</v>
      </c>
      <c r="AT21">
        <v>0</v>
      </c>
      <c r="AU21">
        <v>5</v>
      </c>
      <c r="AV21">
        <v>0</v>
      </c>
      <c r="AW21">
        <v>4</v>
      </c>
      <c r="AX21">
        <v>1</v>
      </c>
      <c r="AY21">
        <v>3</v>
      </c>
      <c r="AZ21">
        <v>0</v>
      </c>
      <c r="BA21">
        <v>4</v>
      </c>
      <c r="BB21">
        <v>0</v>
      </c>
      <c r="BC21">
        <v>0</v>
      </c>
      <c r="BD21">
        <v>4</v>
      </c>
      <c r="BE21">
        <v>0</v>
      </c>
      <c r="BF21">
        <v>4</v>
      </c>
      <c r="BG21">
        <v>0</v>
      </c>
      <c r="BH21">
        <v>0</v>
      </c>
    </row>
    <row r="22" spans="1:60" x14ac:dyDescent="0.25">
      <c r="A22" s="1" t="s">
        <v>287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0.02</v>
      </c>
      <c r="H22" s="12">
        <v>0.03</v>
      </c>
      <c r="I22" s="12">
        <v>0.01</v>
      </c>
      <c r="J22" s="12">
        <v>0</v>
      </c>
      <c r="K22" s="12">
        <v>0.02</v>
      </c>
      <c r="L22" s="12">
        <v>0.03</v>
      </c>
      <c r="M22" s="12">
        <v>0.01</v>
      </c>
      <c r="N22" s="12">
        <v>0</v>
      </c>
      <c r="O22" s="12">
        <v>0</v>
      </c>
      <c r="P22" s="12">
        <v>0</v>
      </c>
      <c r="Q22" s="12">
        <v>0</v>
      </c>
      <c r="R22" t="s">
        <v>329</v>
      </c>
      <c r="S22" t="s">
        <v>290</v>
      </c>
      <c r="T22" s="12">
        <v>0</v>
      </c>
      <c r="U22" s="12">
        <v>0</v>
      </c>
      <c r="V22" t="s">
        <v>329</v>
      </c>
      <c r="W22" t="s">
        <v>290</v>
      </c>
      <c r="X22" s="12">
        <v>0.01</v>
      </c>
      <c r="Y22" s="12">
        <v>0.01</v>
      </c>
      <c r="Z22" s="12">
        <v>0.02</v>
      </c>
      <c r="AA22" s="12">
        <v>0</v>
      </c>
      <c r="AB22" s="12">
        <v>0.01</v>
      </c>
      <c r="AC22" s="12">
        <v>0.01</v>
      </c>
      <c r="AD22" s="12">
        <v>0.01</v>
      </c>
      <c r="AE22" s="12">
        <v>0.03</v>
      </c>
      <c r="AF22" s="12">
        <v>0.02</v>
      </c>
      <c r="AG22" s="12">
        <v>0</v>
      </c>
      <c r="AH22" s="12">
        <v>0</v>
      </c>
      <c r="AI22" s="12">
        <v>0</v>
      </c>
      <c r="AJ22" s="12">
        <v>0.01</v>
      </c>
      <c r="AK22" s="12">
        <v>0.01</v>
      </c>
      <c r="AL22" s="12">
        <v>0.02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s="12">
        <v>0.01</v>
      </c>
      <c r="AS22" s="12">
        <v>0.02</v>
      </c>
      <c r="AT22" t="s">
        <v>289</v>
      </c>
      <c r="AU22" s="12">
        <v>0.01</v>
      </c>
      <c r="AV22" s="12">
        <v>0</v>
      </c>
      <c r="AW22" s="12">
        <v>0.01</v>
      </c>
      <c r="AX22" s="12">
        <v>0.15</v>
      </c>
      <c r="AY22" s="12">
        <v>0.01</v>
      </c>
      <c r="AZ22" s="12">
        <v>0</v>
      </c>
      <c r="BA22" s="12">
        <v>0.01</v>
      </c>
      <c r="BB22" s="12">
        <v>0</v>
      </c>
      <c r="BC22" s="12">
        <v>0</v>
      </c>
      <c r="BD22" s="12">
        <v>0.01</v>
      </c>
      <c r="BE22" s="12">
        <v>0</v>
      </c>
      <c r="BF22" s="12">
        <v>0.01</v>
      </c>
      <c r="BG22" s="12">
        <v>0</v>
      </c>
      <c r="BH22" s="12">
        <v>0</v>
      </c>
    </row>
    <row r="23" spans="1:60" x14ac:dyDescent="0.25">
      <c r="A23" s="1" t="s">
        <v>288</v>
      </c>
      <c r="B23" s="1"/>
      <c r="R23" t="s">
        <v>274</v>
      </c>
      <c r="V23" t="s">
        <v>270</v>
      </c>
      <c r="AS23" t="s">
        <v>272</v>
      </c>
    </row>
    <row r="24" spans="1:60" x14ac:dyDescent="0.25">
      <c r="A24" s="1" t="s">
        <v>399</v>
      </c>
      <c r="B24" s="1" t="s">
        <v>400</v>
      </c>
    </row>
    <row r="25" spans="1:60" x14ac:dyDescent="0.25">
      <c r="A25" s="1" t="s">
        <v>204</v>
      </c>
      <c r="B25" s="1" t="s">
        <v>430</v>
      </c>
    </row>
    <row r="26" spans="1:60" x14ac:dyDescent="0.25">
      <c r="A26" s="1" t="s">
        <v>204</v>
      </c>
      <c r="B26" s="1"/>
    </row>
    <row r="27" spans="1:60" x14ac:dyDescent="0.25">
      <c r="A27" s="1" t="s">
        <v>204</v>
      </c>
      <c r="B27" s="1" t="s">
        <v>402</v>
      </c>
    </row>
  </sheetData>
  <hyperlinks>
    <hyperlink ref="E1" location="Contents!B25" tooltip="Link to contents" display="Back to contents" xr:uid="{00000000-0004-0000-0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F28"/>
  <sheetViews>
    <sheetView zoomScaleNormal="100" workbookViewId="0">
      <pane xSplit="3" ySplit="9" topLeftCell="D10" activePane="bottomRight" state="frozen"/>
      <selection pane="topRight"/>
      <selection pane="bottomLeft"/>
      <selection pane="bottomRight" activeCell="D10" sqref="D10"/>
    </sheetView>
  </sheetViews>
  <sheetFormatPr defaultRowHeight="12.5" x14ac:dyDescent="0.25"/>
  <cols>
    <col min="1" max="1" width="0" hidden="1" customWidth="1"/>
    <col min="2" max="2" width="27.81640625" customWidth="1"/>
    <col min="3" max="5" width="9.453125" customWidth="1"/>
    <col min="6" max="6" width="11.7265625" customWidth="1"/>
  </cols>
  <sheetData>
    <row r="1" spans="1:6" x14ac:dyDescent="0.25">
      <c r="A1" s="1" t="s">
        <v>205</v>
      </c>
      <c r="B1" s="1" t="s">
        <v>206</v>
      </c>
      <c r="E1" s="5" t="s">
        <v>207</v>
      </c>
    </row>
    <row r="2" spans="1:6" ht="15.5" x14ac:dyDescent="0.35">
      <c r="A2" s="1" t="s">
        <v>0</v>
      </c>
      <c r="B2" s="2" t="s">
        <v>208</v>
      </c>
    </row>
    <row r="3" spans="1:6" x14ac:dyDescent="0.25">
      <c r="A3" s="1" t="s">
        <v>209</v>
      </c>
      <c r="B3" s="1"/>
    </row>
    <row r="4" spans="1:6" x14ac:dyDescent="0.25">
      <c r="A4" s="1" t="s">
        <v>209</v>
      </c>
      <c r="B4" s="1" t="s">
        <v>431</v>
      </c>
    </row>
    <row r="5" spans="1:6" x14ac:dyDescent="0.25">
      <c r="A5" s="1" t="s">
        <v>209</v>
      </c>
      <c r="B5" s="1"/>
    </row>
    <row r="6" spans="1:6" ht="13" x14ac:dyDescent="0.3">
      <c r="A6" s="1" t="s">
        <v>2</v>
      </c>
      <c r="B6" s="4" t="s">
        <v>23</v>
      </c>
    </row>
    <row r="7" spans="1:6" x14ac:dyDescent="0.25">
      <c r="A7" s="1" t="s">
        <v>5</v>
      </c>
      <c r="B7" s="1"/>
    </row>
    <row r="8" spans="1:6" x14ac:dyDescent="0.25">
      <c r="A8" s="1" t="s">
        <v>5</v>
      </c>
      <c r="B8" s="1" t="s">
        <v>404</v>
      </c>
    </row>
    <row r="9" spans="1:6" ht="13" x14ac:dyDescent="0.3">
      <c r="A9" s="1" t="s">
        <v>230</v>
      </c>
      <c r="B9" s="1"/>
      <c r="C9" s="10" t="s">
        <v>231</v>
      </c>
      <c r="D9" s="11" t="s">
        <v>258</v>
      </c>
      <c r="E9" s="11" t="s">
        <v>259</v>
      </c>
      <c r="F9" s="11" t="s">
        <v>414</v>
      </c>
    </row>
    <row r="10" spans="1:6" x14ac:dyDescent="0.25">
      <c r="A10" s="1" t="s">
        <v>286</v>
      </c>
      <c r="B10" s="1" t="s">
        <v>432</v>
      </c>
      <c r="C10">
        <v>450</v>
      </c>
      <c r="D10">
        <v>86</v>
      </c>
      <c r="E10">
        <v>364</v>
      </c>
      <c r="F10">
        <v>0</v>
      </c>
    </row>
    <row r="11" spans="1:6" x14ac:dyDescent="0.25">
      <c r="A11" s="1" t="s">
        <v>433</v>
      </c>
      <c r="B11" s="1"/>
      <c r="D11" s="12">
        <v>0.19</v>
      </c>
      <c r="E11" s="12">
        <v>0.81</v>
      </c>
      <c r="F11" s="12">
        <v>0</v>
      </c>
    </row>
    <row r="12" spans="1:6" x14ac:dyDescent="0.25">
      <c r="A12" s="1" t="s">
        <v>286</v>
      </c>
      <c r="B12" s="1" t="s">
        <v>434</v>
      </c>
      <c r="C12">
        <v>450</v>
      </c>
      <c r="D12">
        <v>105</v>
      </c>
      <c r="E12">
        <v>341</v>
      </c>
      <c r="F12">
        <v>3</v>
      </c>
    </row>
    <row r="13" spans="1:6" x14ac:dyDescent="0.25">
      <c r="A13" s="1" t="s">
        <v>433</v>
      </c>
      <c r="B13" s="1"/>
      <c r="D13" s="12">
        <v>0.23</v>
      </c>
      <c r="E13" s="12">
        <v>0.76</v>
      </c>
      <c r="F13" s="12">
        <v>0.01</v>
      </c>
    </row>
    <row r="14" spans="1:6" x14ac:dyDescent="0.25">
      <c r="A14" s="1" t="s">
        <v>286</v>
      </c>
      <c r="B14" s="1" t="s">
        <v>435</v>
      </c>
      <c r="C14">
        <v>450</v>
      </c>
      <c r="D14">
        <v>31</v>
      </c>
      <c r="E14">
        <v>415</v>
      </c>
      <c r="F14">
        <v>3</v>
      </c>
    </row>
    <row r="15" spans="1:6" x14ac:dyDescent="0.25">
      <c r="A15" s="1" t="s">
        <v>433</v>
      </c>
      <c r="B15" s="1"/>
      <c r="D15" s="12">
        <v>7.0000000000000007E-2</v>
      </c>
      <c r="E15" s="12">
        <v>0.92</v>
      </c>
      <c r="F15" s="12">
        <v>0.01</v>
      </c>
    </row>
    <row r="16" spans="1:6" x14ac:dyDescent="0.25">
      <c r="A16" s="1" t="s">
        <v>286</v>
      </c>
      <c r="B16" s="1" t="s">
        <v>436</v>
      </c>
      <c r="C16">
        <v>450</v>
      </c>
      <c r="D16">
        <v>69</v>
      </c>
      <c r="E16">
        <v>376</v>
      </c>
      <c r="F16">
        <v>5</v>
      </c>
    </row>
    <row r="17" spans="1:6" x14ac:dyDescent="0.25">
      <c r="A17" s="1" t="s">
        <v>433</v>
      </c>
      <c r="B17" s="1"/>
      <c r="D17" s="12">
        <v>0.15</v>
      </c>
      <c r="E17" s="12">
        <v>0.84</v>
      </c>
      <c r="F17" s="12">
        <v>0.01</v>
      </c>
    </row>
    <row r="18" spans="1:6" x14ac:dyDescent="0.25">
      <c r="A18" s="1" t="s">
        <v>286</v>
      </c>
      <c r="B18" s="1" t="s">
        <v>437</v>
      </c>
      <c r="C18">
        <v>28</v>
      </c>
      <c r="D18">
        <v>28</v>
      </c>
      <c r="E18">
        <v>0</v>
      </c>
      <c r="F18">
        <v>0</v>
      </c>
    </row>
    <row r="19" spans="1:6" x14ac:dyDescent="0.25">
      <c r="A19" s="1" t="s">
        <v>433</v>
      </c>
      <c r="B19" s="1"/>
      <c r="D19" s="12">
        <v>1</v>
      </c>
      <c r="E19" s="12">
        <v>0</v>
      </c>
      <c r="F19" s="12">
        <v>0</v>
      </c>
    </row>
    <row r="20" spans="1:6" x14ac:dyDescent="0.25">
      <c r="A20" s="1" t="s">
        <v>286</v>
      </c>
      <c r="B20" s="1" t="s">
        <v>438</v>
      </c>
      <c r="C20">
        <v>32</v>
      </c>
      <c r="D20">
        <v>32</v>
      </c>
      <c r="E20">
        <v>0</v>
      </c>
      <c r="F20">
        <v>0</v>
      </c>
    </row>
    <row r="21" spans="1:6" x14ac:dyDescent="0.25">
      <c r="A21" s="1" t="s">
        <v>433</v>
      </c>
      <c r="B21" s="1"/>
      <c r="D21" s="12">
        <v>1</v>
      </c>
      <c r="E21" s="12">
        <v>0</v>
      </c>
      <c r="F21" s="12">
        <v>0</v>
      </c>
    </row>
    <row r="22" spans="1:6" x14ac:dyDescent="0.25">
      <c r="A22" s="1" t="s">
        <v>286</v>
      </c>
      <c r="B22" s="1" t="s">
        <v>439</v>
      </c>
      <c r="C22">
        <v>14</v>
      </c>
      <c r="D22">
        <v>14</v>
      </c>
      <c r="E22">
        <v>0</v>
      </c>
      <c r="F22">
        <v>0</v>
      </c>
    </row>
    <row r="23" spans="1:6" x14ac:dyDescent="0.25">
      <c r="A23" s="1" t="s">
        <v>433</v>
      </c>
      <c r="B23" s="1"/>
      <c r="D23" s="12">
        <v>1</v>
      </c>
      <c r="E23" s="12">
        <v>0</v>
      </c>
      <c r="F23" s="12">
        <v>0</v>
      </c>
    </row>
    <row r="24" spans="1:6" x14ac:dyDescent="0.25">
      <c r="A24" s="1" t="s">
        <v>286</v>
      </c>
      <c r="B24" s="1" t="s">
        <v>440</v>
      </c>
      <c r="C24">
        <v>14</v>
      </c>
      <c r="D24">
        <v>14</v>
      </c>
      <c r="E24">
        <v>0</v>
      </c>
      <c r="F24">
        <v>0</v>
      </c>
    </row>
    <row r="25" spans="1:6" x14ac:dyDescent="0.25">
      <c r="A25" s="1" t="s">
        <v>433</v>
      </c>
      <c r="B25" s="1"/>
      <c r="D25" s="12">
        <v>1</v>
      </c>
      <c r="E25" s="12">
        <v>0</v>
      </c>
      <c r="F25" s="12">
        <v>0</v>
      </c>
    </row>
    <row r="26" spans="1:6" x14ac:dyDescent="0.25">
      <c r="A26" s="1" t="s">
        <v>204</v>
      </c>
      <c r="B26" s="1" t="s">
        <v>441</v>
      </c>
    </row>
    <row r="27" spans="1:6" x14ac:dyDescent="0.25">
      <c r="A27" s="1" t="s">
        <v>204</v>
      </c>
      <c r="B27" s="1"/>
    </row>
    <row r="28" spans="1:6" x14ac:dyDescent="0.25">
      <c r="A28" s="1" t="s">
        <v>204</v>
      </c>
      <c r="B28" s="1" t="s">
        <v>402</v>
      </c>
    </row>
  </sheetData>
  <hyperlinks>
    <hyperlink ref="E1" location="Contents!B28" tooltip="Link to contents" display="Back to contents" xr:uid="{00000000-0004-0000-0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BE5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49" width="9.453125" customWidth="1"/>
    <col min="50" max="50" width="10.54296875" customWidth="1"/>
    <col min="51" max="51" width="9.453125" customWidth="1"/>
    <col min="52" max="52" width="12.81640625" customWidth="1"/>
    <col min="53" max="54" width="9.453125" customWidth="1"/>
    <col min="55" max="55" width="11.7265625" customWidth="1"/>
    <col min="56" max="56" width="9.453125" customWidth="1"/>
    <col min="57" max="57" width="10.54296875" customWidth="1"/>
  </cols>
  <sheetData>
    <row r="1" spans="1:57" x14ac:dyDescent="0.25">
      <c r="A1" s="1" t="s">
        <v>205</v>
      </c>
      <c r="B1" s="1" t="s">
        <v>206</v>
      </c>
      <c r="E1" s="5" t="s">
        <v>207</v>
      </c>
    </row>
    <row r="2" spans="1:57" ht="15.5" x14ac:dyDescent="0.35">
      <c r="A2" s="1" t="s">
        <v>0</v>
      </c>
      <c r="B2" s="2" t="s">
        <v>208</v>
      </c>
    </row>
    <row r="3" spans="1:57" x14ac:dyDescent="0.25">
      <c r="A3" s="1" t="s">
        <v>209</v>
      </c>
      <c r="B3" s="1"/>
    </row>
    <row r="4" spans="1:57" x14ac:dyDescent="0.25">
      <c r="A4" s="1" t="s">
        <v>209</v>
      </c>
      <c r="B4" s="1" t="s">
        <v>442</v>
      </c>
    </row>
    <row r="5" spans="1:57" x14ac:dyDescent="0.25">
      <c r="A5" s="1" t="s">
        <v>209</v>
      </c>
      <c r="B5" s="1"/>
    </row>
    <row r="6" spans="1:57" ht="13" x14ac:dyDescent="0.3">
      <c r="A6" s="1" t="s">
        <v>2</v>
      </c>
      <c r="B6" s="4" t="s">
        <v>25</v>
      </c>
    </row>
    <row r="7" spans="1:57" x14ac:dyDescent="0.25">
      <c r="A7" s="1" t="s">
        <v>5</v>
      </c>
      <c r="B7" s="1"/>
    </row>
    <row r="8" spans="1:57" x14ac:dyDescent="0.25">
      <c r="A8" s="1" t="s">
        <v>5</v>
      </c>
      <c r="B8" s="1" t="s">
        <v>443</v>
      </c>
    </row>
    <row r="9" spans="1:57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7" t="s">
        <v>222</v>
      </c>
      <c r="AQ9" s="8"/>
      <c r="AR9" s="7" t="s">
        <v>223</v>
      </c>
      <c r="AS9" s="7" t="s">
        <v>224</v>
      </c>
      <c r="AT9" s="8"/>
      <c r="AU9" s="7" t="s">
        <v>225</v>
      </c>
      <c r="AV9" s="7" t="s">
        <v>226</v>
      </c>
      <c r="AW9" s="8"/>
      <c r="AX9" s="7" t="s">
        <v>227</v>
      </c>
      <c r="AY9" s="8"/>
      <c r="AZ9" s="8"/>
      <c r="BA9" s="7" t="s">
        <v>228</v>
      </c>
      <c r="BB9" s="8"/>
      <c r="BC9" s="7" t="s">
        <v>229</v>
      </c>
      <c r="BD9" s="8"/>
      <c r="BE9" s="9"/>
    </row>
    <row r="10" spans="1:57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258</v>
      </c>
      <c r="AQ10" s="11" t="s">
        <v>259</v>
      </c>
      <c r="AR10" s="11" t="s">
        <v>258</v>
      </c>
      <c r="AS10" s="11" t="s">
        <v>258</v>
      </c>
      <c r="AT10" s="11" t="s">
        <v>259</v>
      </c>
      <c r="AU10" s="11" t="s">
        <v>258</v>
      </c>
      <c r="AV10" s="11" t="s">
        <v>258</v>
      </c>
      <c r="AW10" s="11" t="s">
        <v>259</v>
      </c>
      <c r="AX10" s="11" t="s">
        <v>260</v>
      </c>
      <c r="AY10" s="11" t="s">
        <v>261</v>
      </c>
      <c r="AZ10" s="11" t="s">
        <v>262</v>
      </c>
      <c r="BA10" s="11" t="s">
        <v>258</v>
      </c>
      <c r="BB10" s="11" t="s">
        <v>259</v>
      </c>
      <c r="BC10" s="11" t="s">
        <v>263</v>
      </c>
      <c r="BD10" s="11" t="s">
        <v>261</v>
      </c>
      <c r="BE10" s="11" t="s">
        <v>264</v>
      </c>
    </row>
    <row r="11" spans="1:57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444</v>
      </c>
      <c r="I11" t="s">
        <v>271</v>
      </c>
      <c r="J11" t="s">
        <v>267</v>
      </c>
      <c r="K11" t="s">
        <v>268</v>
      </c>
      <c r="L11" t="s">
        <v>273</v>
      </c>
      <c r="M11" t="s">
        <v>270</v>
      </c>
      <c r="N11" t="s">
        <v>267</v>
      </c>
      <c r="O11" t="s">
        <v>268</v>
      </c>
      <c r="P11" t="s">
        <v>273</v>
      </c>
      <c r="Q11" t="s">
        <v>444</v>
      </c>
      <c r="R11" t="s">
        <v>276</v>
      </c>
      <c r="S11" t="s">
        <v>274</v>
      </c>
      <c r="T11" t="s">
        <v>267</v>
      </c>
      <c r="U11" t="s">
        <v>268</v>
      </c>
      <c r="V11" t="s">
        <v>273</v>
      </c>
      <c r="W11" t="s">
        <v>270</v>
      </c>
      <c r="X11" t="s">
        <v>267</v>
      </c>
      <c r="Y11" t="s">
        <v>272</v>
      </c>
      <c r="Z11" t="s">
        <v>273</v>
      </c>
      <c r="AA11" t="s">
        <v>444</v>
      </c>
      <c r="AB11" t="s">
        <v>267</v>
      </c>
      <c r="AC11" t="s">
        <v>272</v>
      </c>
      <c r="AD11" t="s">
        <v>273</v>
      </c>
      <c r="AE11" t="s">
        <v>267</v>
      </c>
      <c r="AF11" t="s">
        <v>272</v>
      </c>
      <c r="AG11" t="s">
        <v>273</v>
      </c>
      <c r="AH11" t="s">
        <v>444</v>
      </c>
      <c r="AI11" t="s">
        <v>267</v>
      </c>
      <c r="AJ11" t="s">
        <v>268</v>
      </c>
      <c r="AK11" t="s">
        <v>269</v>
      </c>
      <c r="AL11" t="s">
        <v>444</v>
      </c>
      <c r="AM11" t="s">
        <v>276</v>
      </c>
      <c r="AN11" t="s">
        <v>277</v>
      </c>
      <c r="AO11" t="s">
        <v>278</v>
      </c>
      <c r="AP11" t="s">
        <v>275</v>
      </c>
      <c r="AQ11" t="s">
        <v>268</v>
      </c>
      <c r="AS11" t="s">
        <v>275</v>
      </c>
      <c r="AT11" t="s">
        <v>268</v>
      </c>
      <c r="AV11" t="s">
        <v>275</v>
      </c>
      <c r="AW11" t="s">
        <v>268</v>
      </c>
      <c r="AX11" t="s">
        <v>275</v>
      </c>
      <c r="AY11" t="s">
        <v>268</v>
      </c>
      <c r="AZ11" t="s">
        <v>273</v>
      </c>
      <c r="BA11" t="s">
        <v>275</v>
      </c>
      <c r="BB11" t="s">
        <v>268</v>
      </c>
      <c r="BC11" t="s">
        <v>275</v>
      </c>
      <c r="BD11" t="s">
        <v>268</v>
      </c>
      <c r="BE11" t="s">
        <v>273</v>
      </c>
    </row>
    <row r="12" spans="1:57" x14ac:dyDescent="0.25">
      <c r="A12" s="1" t="s">
        <v>280</v>
      </c>
      <c r="B12" s="1" t="s">
        <v>281</v>
      </c>
      <c r="C12">
        <v>83</v>
      </c>
      <c r="D12">
        <v>83</v>
      </c>
      <c r="E12">
        <v>3</v>
      </c>
      <c r="F12">
        <v>3</v>
      </c>
      <c r="G12">
        <v>5</v>
      </c>
      <c r="H12">
        <v>9</v>
      </c>
      <c r="I12">
        <v>63</v>
      </c>
      <c r="J12">
        <v>6</v>
      </c>
      <c r="K12">
        <v>5</v>
      </c>
      <c r="L12">
        <v>9</v>
      </c>
      <c r="M12">
        <v>63</v>
      </c>
      <c r="N12">
        <v>1</v>
      </c>
      <c r="O12">
        <v>2</v>
      </c>
      <c r="P12">
        <v>2</v>
      </c>
      <c r="Q12">
        <v>6</v>
      </c>
      <c r="R12">
        <v>7</v>
      </c>
      <c r="S12">
        <v>65</v>
      </c>
      <c r="T12">
        <v>5</v>
      </c>
      <c r="U12">
        <v>6</v>
      </c>
      <c r="V12">
        <v>7</v>
      </c>
      <c r="W12">
        <v>65</v>
      </c>
      <c r="X12">
        <v>5</v>
      </c>
      <c r="Y12">
        <v>37</v>
      </c>
      <c r="Z12">
        <v>20</v>
      </c>
      <c r="AA12">
        <v>21</v>
      </c>
      <c r="AB12">
        <v>12</v>
      </c>
      <c r="AC12">
        <v>44</v>
      </c>
      <c r="AD12">
        <v>27</v>
      </c>
      <c r="AE12">
        <v>4</v>
      </c>
      <c r="AF12">
        <v>64</v>
      </c>
      <c r="AG12">
        <v>8</v>
      </c>
      <c r="AH12">
        <v>7</v>
      </c>
      <c r="AI12">
        <v>2</v>
      </c>
      <c r="AJ12">
        <v>23</v>
      </c>
      <c r="AK12">
        <v>31</v>
      </c>
      <c r="AL12">
        <v>19</v>
      </c>
      <c r="AM12">
        <v>4</v>
      </c>
      <c r="AN12">
        <v>3</v>
      </c>
      <c r="AO12">
        <v>1</v>
      </c>
      <c r="AP12">
        <v>62</v>
      </c>
      <c r="AQ12">
        <v>21</v>
      </c>
      <c r="AR12">
        <v>83</v>
      </c>
      <c r="AS12">
        <v>72</v>
      </c>
      <c r="AT12">
        <v>10</v>
      </c>
      <c r="AU12">
        <v>83</v>
      </c>
      <c r="AV12">
        <v>73</v>
      </c>
      <c r="AW12">
        <v>10</v>
      </c>
      <c r="AX12">
        <v>78</v>
      </c>
      <c r="AY12">
        <v>3</v>
      </c>
      <c r="AZ12">
        <v>2</v>
      </c>
      <c r="BA12">
        <v>81</v>
      </c>
      <c r="BB12">
        <v>1</v>
      </c>
      <c r="BC12">
        <v>79</v>
      </c>
      <c r="BD12">
        <v>3</v>
      </c>
      <c r="BE12">
        <v>1</v>
      </c>
    </row>
    <row r="13" spans="1:57" x14ac:dyDescent="0.25">
      <c r="A13" s="1" t="s">
        <v>282</v>
      </c>
      <c r="B13" s="1" t="s">
        <v>283</v>
      </c>
      <c r="C13">
        <v>82</v>
      </c>
      <c r="D13">
        <v>82</v>
      </c>
      <c r="E13">
        <v>3</v>
      </c>
      <c r="F13">
        <v>3</v>
      </c>
      <c r="G13">
        <v>5</v>
      </c>
      <c r="H13">
        <v>9</v>
      </c>
      <c r="I13">
        <v>63</v>
      </c>
      <c r="J13">
        <v>6</v>
      </c>
      <c r="K13">
        <v>5</v>
      </c>
      <c r="L13">
        <v>9</v>
      </c>
      <c r="M13">
        <v>63</v>
      </c>
      <c r="N13">
        <v>1</v>
      </c>
      <c r="O13">
        <v>2</v>
      </c>
      <c r="P13">
        <v>2</v>
      </c>
      <c r="Q13">
        <v>6</v>
      </c>
      <c r="R13">
        <v>7</v>
      </c>
      <c r="S13">
        <v>65</v>
      </c>
      <c r="T13">
        <v>5</v>
      </c>
      <c r="U13">
        <v>6</v>
      </c>
      <c r="V13">
        <v>7</v>
      </c>
      <c r="W13">
        <v>65</v>
      </c>
      <c r="X13">
        <v>5</v>
      </c>
      <c r="Y13">
        <v>37</v>
      </c>
      <c r="Z13">
        <v>20</v>
      </c>
      <c r="AA13">
        <v>21</v>
      </c>
      <c r="AB13">
        <v>12</v>
      </c>
      <c r="AC13">
        <v>44</v>
      </c>
      <c r="AD13">
        <v>27</v>
      </c>
      <c r="AE13">
        <v>4</v>
      </c>
      <c r="AF13">
        <v>64</v>
      </c>
      <c r="AG13">
        <v>8</v>
      </c>
      <c r="AH13">
        <v>7</v>
      </c>
      <c r="AI13">
        <v>2</v>
      </c>
      <c r="AJ13">
        <v>23</v>
      </c>
      <c r="AK13">
        <v>31</v>
      </c>
      <c r="AL13">
        <v>19</v>
      </c>
      <c r="AM13">
        <v>4</v>
      </c>
      <c r="AN13">
        <v>3</v>
      </c>
      <c r="AO13">
        <v>1</v>
      </c>
      <c r="AP13">
        <v>62</v>
      </c>
      <c r="AQ13">
        <v>21</v>
      </c>
      <c r="AR13">
        <v>82</v>
      </c>
      <c r="AS13">
        <v>72</v>
      </c>
      <c r="AT13">
        <v>10</v>
      </c>
      <c r="AU13">
        <v>82</v>
      </c>
      <c r="AV13">
        <v>73</v>
      </c>
      <c r="AW13">
        <v>10</v>
      </c>
      <c r="AX13">
        <v>77</v>
      </c>
      <c r="AY13">
        <v>3</v>
      </c>
      <c r="AZ13">
        <v>2</v>
      </c>
      <c r="BA13">
        <v>81</v>
      </c>
      <c r="BB13">
        <v>1</v>
      </c>
      <c r="BC13">
        <v>79</v>
      </c>
      <c r="BD13">
        <v>3</v>
      </c>
      <c r="BE13">
        <v>1</v>
      </c>
    </row>
    <row r="14" spans="1:57" x14ac:dyDescent="0.25">
      <c r="A14" s="1" t="s">
        <v>284</v>
      </c>
      <c r="B14" s="1" t="s">
        <v>231</v>
      </c>
      <c r="C14">
        <v>86</v>
      </c>
      <c r="D14">
        <v>86</v>
      </c>
      <c r="E14">
        <v>3</v>
      </c>
      <c r="F14">
        <v>4</v>
      </c>
      <c r="G14">
        <v>5</v>
      </c>
      <c r="H14">
        <v>9</v>
      </c>
      <c r="I14">
        <v>66</v>
      </c>
      <c r="J14">
        <v>6</v>
      </c>
      <c r="K14">
        <v>5</v>
      </c>
      <c r="L14">
        <v>9</v>
      </c>
      <c r="M14">
        <v>66</v>
      </c>
      <c r="N14">
        <v>1</v>
      </c>
      <c r="O14">
        <v>2</v>
      </c>
      <c r="P14">
        <v>2</v>
      </c>
      <c r="Q14">
        <v>6</v>
      </c>
      <c r="R14">
        <v>7</v>
      </c>
      <c r="S14">
        <v>68</v>
      </c>
      <c r="T14">
        <v>5</v>
      </c>
      <c r="U14">
        <v>6</v>
      </c>
      <c r="V14">
        <v>7</v>
      </c>
      <c r="W14">
        <v>68</v>
      </c>
      <c r="X14">
        <v>4</v>
      </c>
      <c r="Y14">
        <v>40</v>
      </c>
      <c r="Z14">
        <v>20</v>
      </c>
      <c r="AA14">
        <v>21</v>
      </c>
      <c r="AB14">
        <v>12</v>
      </c>
      <c r="AC14">
        <v>46</v>
      </c>
      <c r="AD14">
        <v>28</v>
      </c>
      <c r="AE14">
        <v>4</v>
      </c>
      <c r="AF14">
        <v>67</v>
      </c>
      <c r="AG14">
        <v>8</v>
      </c>
      <c r="AH14">
        <v>7</v>
      </c>
      <c r="AI14">
        <v>2</v>
      </c>
      <c r="AJ14">
        <v>24</v>
      </c>
      <c r="AK14">
        <v>32</v>
      </c>
      <c r="AL14">
        <v>20</v>
      </c>
      <c r="AM14">
        <v>4</v>
      </c>
      <c r="AN14">
        <v>3</v>
      </c>
      <c r="AO14">
        <v>1</v>
      </c>
      <c r="AP14">
        <v>64</v>
      </c>
      <c r="AQ14">
        <v>22</v>
      </c>
      <c r="AR14">
        <v>86</v>
      </c>
      <c r="AS14">
        <v>75</v>
      </c>
      <c r="AT14">
        <v>10</v>
      </c>
      <c r="AU14">
        <v>86</v>
      </c>
      <c r="AV14">
        <v>76</v>
      </c>
      <c r="AW14">
        <v>10</v>
      </c>
      <c r="AX14">
        <v>81</v>
      </c>
      <c r="AY14">
        <v>3</v>
      </c>
      <c r="AZ14">
        <v>2</v>
      </c>
      <c r="BA14">
        <v>85</v>
      </c>
      <c r="BB14">
        <v>1</v>
      </c>
      <c r="BC14">
        <v>82</v>
      </c>
      <c r="BD14">
        <v>3</v>
      </c>
      <c r="BE14">
        <v>1</v>
      </c>
    </row>
    <row r="15" spans="1:57" x14ac:dyDescent="0.25">
      <c r="A15" s="1" t="s">
        <v>286</v>
      </c>
      <c r="B15" s="1" t="s">
        <v>445</v>
      </c>
      <c r="C15">
        <v>62</v>
      </c>
      <c r="D15">
        <v>62</v>
      </c>
      <c r="E15">
        <v>2</v>
      </c>
      <c r="F15">
        <v>4</v>
      </c>
      <c r="G15">
        <v>3</v>
      </c>
      <c r="H15">
        <v>7</v>
      </c>
      <c r="I15">
        <v>47</v>
      </c>
      <c r="J15">
        <v>5</v>
      </c>
      <c r="K15">
        <v>3</v>
      </c>
      <c r="L15">
        <v>7</v>
      </c>
      <c r="M15">
        <v>47</v>
      </c>
      <c r="N15">
        <v>1</v>
      </c>
      <c r="O15">
        <v>2</v>
      </c>
      <c r="P15">
        <v>1</v>
      </c>
      <c r="Q15">
        <v>3</v>
      </c>
      <c r="R15">
        <v>6</v>
      </c>
      <c r="S15">
        <v>49</v>
      </c>
      <c r="T15">
        <v>4</v>
      </c>
      <c r="U15">
        <v>3</v>
      </c>
      <c r="V15">
        <v>6</v>
      </c>
      <c r="W15">
        <v>49</v>
      </c>
      <c r="X15">
        <v>2</v>
      </c>
      <c r="Y15">
        <v>27</v>
      </c>
      <c r="Z15">
        <v>13</v>
      </c>
      <c r="AA15">
        <v>19</v>
      </c>
      <c r="AB15">
        <v>7</v>
      </c>
      <c r="AC15">
        <v>34</v>
      </c>
      <c r="AD15">
        <v>21</v>
      </c>
      <c r="AE15">
        <v>3</v>
      </c>
      <c r="AF15">
        <v>49</v>
      </c>
      <c r="AG15">
        <v>5</v>
      </c>
      <c r="AH15">
        <v>5</v>
      </c>
      <c r="AI15">
        <v>2</v>
      </c>
      <c r="AJ15">
        <v>21</v>
      </c>
      <c r="AK15">
        <v>24</v>
      </c>
      <c r="AL15">
        <v>12</v>
      </c>
      <c r="AM15">
        <v>2</v>
      </c>
      <c r="AN15">
        <v>2</v>
      </c>
      <c r="AO15">
        <v>0</v>
      </c>
      <c r="AP15">
        <v>46</v>
      </c>
      <c r="AQ15">
        <v>17</v>
      </c>
      <c r="AR15">
        <v>62</v>
      </c>
      <c r="AS15">
        <v>53</v>
      </c>
      <c r="AT15">
        <v>8</v>
      </c>
      <c r="AU15">
        <v>62</v>
      </c>
      <c r="AV15">
        <v>56</v>
      </c>
      <c r="AW15">
        <v>6</v>
      </c>
      <c r="AX15">
        <v>60</v>
      </c>
      <c r="AY15">
        <v>1</v>
      </c>
      <c r="AZ15">
        <v>1</v>
      </c>
      <c r="BA15">
        <v>61</v>
      </c>
      <c r="BB15">
        <v>1</v>
      </c>
      <c r="BC15">
        <v>60</v>
      </c>
      <c r="BD15">
        <v>2</v>
      </c>
      <c r="BE15">
        <v>0</v>
      </c>
    </row>
    <row r="16" spans="1:57" x14ac:dyDescent="0.25">
      <c r="A16" s="1" t="s">
        <v>287</v>
      </c>
      <c r="B16" s="1"/>
      <c r="C16" s="12">
        <v>0.72</v>
      </c>
      <c r="D16" s="12">
        <v>0.72</v>
      </c>
      <c r="E16" s="12">
        <v>0.67</v>
      </c>
      <c r="F16" s="12">
        <v>1</v>
      </c>
      <c r="G16" s="12">
        <v>0.56999999999999995</v>
      </c>
      <c r="H16" s="12">
        <v>0.78</v>
      </c>
      <c r="I16" s="12">
        <v>0.71</v>
      </c>
      <c r="J16" s="12">
        <v>0.86</v>
      </c>
      <c r="K16" s="12">
        <v>0.56999999999999995</v>
      </c>
      <c r="L16" s="12">
        <v>0.78</v>
      </c>
      <c r="M16" s="12">
        <v>0.71</v>
      </c>
      <c r="N16" s="12">
        <v>1</v>
      </c>
      <c r="O16" s="12">
        <v>1</v>
      </c>
      <c r="P16" s="12">
        <v>0.57999999999999996</v>
      </c>
      <c r="Q16" s="12">
        <v>0.49</v>
      </c>
      <c r="R16" s="12">
        <v>0.85</v>
      </c>
      <c r="S16" s="12">
        <v>0.72</v>
      </c>
      <c r="T16" s="12">
        <v>0.83</v>
      </c>
      <c r="U16" s="12">
        <v>0.49</v>
      </c>
      <c r="V16" s="12">
        <v>0.85</v>
      </c>
      <c r="W16" s="12">
        <v>0.72</v>
      </c>
      <c r="X16" s="12">
        <v>0.6</v>
      </c>
      <c r="Y16" s="12">
        <v>0.68</v>
      </c>
      <c r="Z16" s="12">
        <v>0.65</v>
      </c>
      <c r="AA16" s="12">
        <v>0.9</v>
      </c>
      <c r="AB16" s="12">
        <v>0.56999999999999995</v>
      </c>
      <c r="AC16" s="12">
        <v>0.75</v>
      </c>
      <c r="AD16" s="12">
        <v>0.74</v>
      </c>
      <c r="AE16" s="12">
        <v>0.75</v>
      </c>
      <c r="AF16" s="12">
        <v>0.74</v>
      </c>
      <c r="AG16" s="12">
        <v>0.63</v>
      </c>
      <c r="AH16" s="12">
        <v>0.7</v>
      </c>
      <c r="AI16" s="12">
        <v>1</v>
      </c>
      <c r="AJ16" s="12">
        <v>0.87</v>
      </c>
      <c r="AK16" s="12">
        <v>0.74</v>
      </c>
      <c r="AL16" s="12">
        <v>0.59</v>
      </c>
      <c r="AM16" s="12">
        <v>0.51</v>
      </c>
      <c r="AN16" s="12">
        <v>0.66</v>
      </c>
      <c r="AO16" s="12">
        <v>0</v>
      </c>
      <c r="AP16" s="12">
        <v>0.71</v>
      </c>
      <c r="AQ16" s="12">
        <v>0.76</v>
      </c>
      <c r="AR16" s="12">
        <v>0.72</v>
      </c>
      <c r="AS16" s="12">
        <v>0.71</v>
      </c>
      <c r="AT16" s="12">
        <v>0.79</v>
      </c>
      <c r="AU16" s="12">
        <v>0.72</v>
      </c>
      <c r="AV16" s="12">
        <v>0.74</v>
      </c>
      <c r="AW16" s="12">
        <v>0.59</v>
      </c>
      <c r="AX16" s="12">
        <v>0.74</v>
      </c>
      <c r="AY16" s="12">
        <v>0.33</v>
      </c>
      <c r="AZ16" s="12">
        <v>0.5</v>
      </c>
      <c r="BA16" s="12">
        <v>0.72</v>
      </c>
      <c r="BB16" s="12">
        <v>1</v>
      </c>
      <c r="BC16" s="12">
        <v>0.73</v>
      </c>
      <c r="BD16" s="12">
        <v>0.71</v>
      </c>
      <c r="BE16" s="12">
        <v>0</v>
      </c>
    </row>
    <row r="17" spans="1:57" x14ac:dyDescent="0.25">
      <c r="A17" s="1" t="s">
        <v>288</v>
      </c>
      <c r="B17" s="1"/>
    </row>
    <row r="18" spans="1:57" x14ac:dyDescent="0.25">
      <c r="A18" s="1" t="s">
        <v>286</v>
      </c>
      <c r="B18" s="1" t="s">
        <v>446</v>
      </c>
      <c r="C18">
        <v>55</v>
      </c>
      <c r="D18">
        <v>55</v>
      </c>
      <c r="E18">
        <v>3</v>
      </c>
      <c r="F18">
        <v>2</v>
      </c>
      <c r="G18">
        <v>1</v>
      </c>
      <c r="H18">
        <v>7</v>
      </c>
      <c r="I18">
        <v>42</v>
      </c>
      <c r="J18">
        <v>5</v>
      </c>
      <c r="K18">
        <v>1</v>
      </c>
      <c r="L18">
        <v>7</v>
      </c>
      <c r="M18">
        <v>42</v>
      </c>
      <c r="N18">
        <v>1</v>
      </c>
      <c r="O18">
        <v>2</v>
      </c>
      <c r="P18">
        <v>2</v>
      </c>
      <c r="Q18">
        <v>1</v>
      </c>
      <c r="R18">
        <v>5</v>
      </c>
      <c r="S18">
        <v>44</v>
      </c>
      <c r="T18">
        <v>5</v>
      </c>
      <c r="U18">
        <v>1</v>
      </c>
      <c r="V18">
        <v>5</v>
      </c>
      <c r="W18">
        <v>44</v>
      </c>
      <c r="X18">
        <v>2</v>
      </c>
      <c r="Y18">
        <v>26</v>
      </c>
      <c r="Z18">
        <v>14</v>
      </c>
      <c r="AA18">
        <v>13</v>
      </c>
      <c r="AB18">
        <v>9</v>
      </c>
      <c r="AC18">
        <v>31</v>
      </c>
      <c r="AD18">
        <v>16</v>
      </c>
      <c r="AE18">
        <v>2</v>
      </c>
      <c r="AF18">
        <v>48</v>
      </c>
      <c r="AG18">
        <v>2</v>
      </c>
      <c r="AH18">
        <v>3</v>
      </c>
      <c r="AI18">
        <v>1</v>
      </c>
      <c r="AJ18">
        <v>13</v>
      </c>
      <c r="AK18">
        <v>23</v>
      </c>
      <c r="AL18">
        <v>13</v>
      </c>
      <c r="AM18">
        <v>3</v>
      </c>
      <c r="AN18">
        <v>2</v>
      </c>
      <c r="AO18">
        <v>1</v>
      </c>
      <c r="AP18">
        <v>48</v>
      </c>
      <c r="AQ18">
        <v>7</v>
      </c>
      <c r="AR18">
        <v>55</v>
      </c>
      <c r="AS18">
        <v>48</v>
      </c>
      <c r="AT18">
        <v>6</v>
      </c>
      <c r="AU18">
        <v>55</v>
      </c>
      <c r="AV18">
        <v>50</v>
      </c>
      <c r="AW18">
        <v>6</v>
      </c>
      <c r="AX18">
        <v>54</v>
      </c>
      <c r="AY18">
        <v>1</v>
      </c>
      <c r="AZ18">
        <v>0</v>
      </c>
      <c r="BA18">
        <v>55</v>
      </c>
      <c r="BB18">
        <v>1</v>
      </c>
      <c r="BC18">
        <v>55</v>
      </c>
      <c r="BD18">
        <v>1</v>
      </c>
      <c r="BE18">
        <v>0</v>
      </c>
    </row>
    <row r="19" spans="1:57" x14ac:dyDescent="0.25">
      <c r="A19" s="1" t="s">
        <v>287</v>
      </c>
      <c r="B19" s="1"/>
      <c r="C19" s="12">
        <v>0.64</v>
      </c>
      <c r="D19" s="12">
        <v>0.64</v>
      </c>
      <c r="E19" s="12">
        <v>1</v>
      </c>
      <c r="F19" s="12">
        <v>0.67</v>
      </c>
      <c r="G19" s="12">
        <v>0.22</v>
      </c>
      <c r="H19" s="12">
        <v>0.79</v>
      </c>
      <c r="I19" s="12">
        <v>0.64</v>
      </c>
      <c r="J19" s="12">
        <v>0.81</v>
      </c>
      <c r="K19" s="12">
        <v>0.22</v>
      </c>
      <c r="L19" s="12">
        <v>0.79</v>
      </c>
      <c r="M19" s="12">
        <v>0.64</v>
      </c>
      <c r="N19" s="12">
        <v>1</v>
      </c>
      <c r="O19" s="12">
        <v>1</v>
      </c>
      <c r="P19" s="12">
        <v>1</v>
      </c>
      <c r="Q19" s="12">
        <v>0.17</v>
      </c>
      <c r="R19" s="12">
        <v>0.73</v>
      </c>
      <c r="S19" s="12">
        <v>0.65</v>
      </c>
      <c r="T19" s="12">
        <v>1</v>
      </c>
      <c r="U19" s="12">
        <v>0.17</v>
      </c>
      <c r="V19" s="12">
        <v>0.73</v>
      </c>
      <c r="W19" s="12">
        <v>0.65</v>
      </c>
      <c r="X19" s="12">
        <v>0.4</v>
      </c>
      <c r="Y19" s="12">
        <v>0.64</v>
      </c>
      <c r="Z19" s="12">
        <v>0.7</v>
      </c>
      <c r="AA19" s="12">
        <v>0.63</v>
      </c>
      <c r="AB19" s="12">
        <v>0.74</v>
      </c>
      <c r="AC19" s="12">
        <v>0.67</v>
      </c>
      <c r="AD19" s="12">
        <v>0.55000000000000004</v>
      </c>
      <c r="AE19" s="12">
        <v>0.52</v>
      </c>
      <c r="AF19" s="12">
        <v>0.72</v>
      </c>
      <c r="AG19" s="12">
        <v>0.25</v>
      </c>
      <c r="AH19" s="12">
        <v>0.44</v>
      </c>
      <c r="AI19" s="12">
        <v>0.48</v>
      </c>
      <c r="AJ19" s="12">
        <v>0.53</v>
      </c>
      <c r="AK19" s="12">
        <v>0.7</v>
      </c>
      <c r="AL19" s="12">
        <v>0.64</v>
      </c>
      <c r="AM19" s="12">
        <v>0.75</v>
      </c>
      <c r="AN19" s="12">
        <v>0.66</v>
      </c>
      <c r="AO19" s="12">
        <v>1</v>
      </c>
      <c r="AP19" s="12">
        <v>0.74</v>
      </c>
      <c r="AQ19" s="12">
        <v>0.34</v>
      </c>
      <c r="AR19" s="12">
        <v>0.64</v>
      </c>
      <c r="AS19" s="12">
        <v>0.64</v>
      </c>
      <c r="AT19" s="12">
        <v>0.62</v>
      </c>
      <c r="AU19" s="12">
        <v>0.64</v>
      </c>
      <c r="AV19" s="12">
        <v>0.65</v>
      </c>
      <c r="AW19" s="12">
        <v>0.56999999999999995</v>
      </c>
      <c r="AX19" s="12">
        <v>0.67</v>
      </c>
      <c r="AY19" s="12">
        <v>0.33</v>
      </c>
      <c r="AZ19" s="12">
        <v>0</v>
      </c>
      <c r="BA19" s="12">
        <v>0.65</v>
      </c>
      <c r="BB19" s="12">
        <v>1</v>
      </c>
      <c r="BC19" s="12">
        <v>0.66</v>
      </c>
      <c r="BD19" s="12">
        <v>0.28999999999999998</v>
      </c>
      <c r="BE19" s="12">
        <v>0</v>
      </c>
    </row>
    <row r="20" spans="1:57" x14ac:dyDescent="0.25">
      <c r="A20" s="1" t="s">
        <v>288</v>
      </c>
      <c r="B20" s="1"/>
    </row>
    <row r="21" spans="1:57" x14ac:dyDescent="0.25">
      <c r="A21" s="1" t="s">
        <v>286</v>
      </c>
      <c r="B21" s="1" t="s">
        <v>447</v>
      </c>
      <c r="C21">
        <v>39</v>
      </c>
      <c r="D21">
        <v>39</v>
      </c>
      <c r="E21">
        <v>2</v>
      </c>
      <c r="F21">
        <v>1</v>
      </c>
      <c r="G21">
        <v>2</v>
      </c>
      <c r="H21">
        <v>5</v>
      </c>
      <c r="I21">
        <v>29</v>
      </c>
      <c r="J21">
        <v>3</v>
      </c>
      <c r="K21">
        <v>2</v>
      </c>
      <c r="L21">
        <v>5</v>
      </c>
      <c r="M21">
        <v>29</v>
      </c>
      <c r="N21">
        <v>1</v>
      </c>
      <c r="O21">
        <v>2</v>
      </c>
      <c r="P21">
        <v>0</v>
      </c>
      <c r="Q21">
        <v>2</v>
      </c>
      <c r="R21">
        <v>4</v>
      </c>
      <c r="S21">
        <v>30</v>
      </c>
      <c r="T21">
        <v>3</v>
      </c>
      <c r="U21">
        <v>2</v>
      </c>
      <c r="V21">
        <v>4</v>
      </c>
      <c r="W21">
        <v>30</v>
      </c>
      <c r="X21">
        <v>2</v>
      </c>
      <c r="Y21">
        <v>24</v>
      </c>
      <c r="Z21">
        <v>9</v>
      </c>
      <c r="AA21">
        <v>4</v>
      </c>
      <c r="AB21">
        <v>3</v>
      </c>
      <c r="AC21">
        <v>25</v>
      </c>
      <c r="AD21">
        <v>10</v>
      </c>
      <c r="AE21">
        <v>1</v>
      </c>
      <c r="AF21">
        <v>31</v>
      </c>
      <c r="AG21">
        <v>3</v>
      </c>
      <c r="AH21">
        <v>3</v>
      </c>
      <c r="AI21">
        <v>1</v>
      </c>
      <c r="AJ21">
        <v>8</v>
      </c>
      <c r="AK21">
        <v>8</v>
      </c>
      <c r="AL21">
        <v>16</v>
      </c>
      <c r="AM21">
        <v>4</v>
      </c>
      <c r="AN21">
        <v>1</v>
      </c>
      <c r="AO21">
        <v>0</v>
      </c>
      <c r="AP21">
        <v>35</v>
      </c>
      <c r="AQ21">
        <v>4</v>
      </c>
      <c r="AR21">
        <v>39</v>
      </c>
      <c r="AS21">
        <v>31</v>
      </c>
      <c r="AT21">
        <v>6</v>
      </c>
      <c r="AU21">
        <v>39</v>
      </c>
      <c r="AV21">
        <v>34</v>
      </c>
      <c r="AW21">
        <v>5</v>
      </c>
      <c r="AX21">
        <v>37</v>
      </c>
      <c r="AY21">
        <v>2</v>
      </c>
      <c r="AZ21">
        <v>0</v>
      </c>
      <c r="BA21">
        <v>38</v>
      </c>
      <c r="BB21">
        <v>1</v>
      </c>
      <c r="BC21">
        <v>38</v>
      </c>
      <c r="BD21">
        <v>1</v>
      </c>
      <c r="BE21">
        <v>0</v>
      </c>
    </row>
    <row r="22" spans="1:57" x14ac:dyDescent="0.25">
      <c r="A22" s="1" t="s">
        <v>287</v>
      </c>
      <c r="B22" s="1"/>
      <c r="C22" s="12">
        <v>0.45</v>
      </c>
      <c r="D22" s="12">
        <v>0.45</v>
      </c>
      <c r="E22" s="12">
        <v>0.67</v>
      </c>
      <c r="F22" s="12">
        <v>0.33</v>
      </c>
      <c r="G22" s="12">
        <v>0.41</v>
      </c>
      <c r="H22" s="12">
        <v>0.56000000000000005</v>
      </c>
      <c r="I22" s="12">
        <v>0.43</v>
      </c>
      <c r="J22" s="12">
        <v>0.47</v>
      </c>
      <c r="K22" s="12">
        <v>0.41</v>
      </c>
      <c r="L22" s="12">
        <v>0.56000000000000005</v>
      </c>
      <c r="M22" s="12">
        <v>0.43</v>
      </c>
      <c r="N22" s="12">
        <v>1</v>
      </c>
      <c r="O22" s="12">
        <v>1</v>
      </c>
      <c r="P22" s="12">
        <v>0</v>
      </c>
      <c r="Q22" s="12">
        <v>0.32</v>
      </c>
      <c r="R22" s="12">
        <v>0.57999999999999996</v>
      </c>
      <c r="S22" s="12">
        <v>0.44</v>
      </c>
      <c r="T22" s="12">
        <v>0.59</v>
      </c>
      <c r="U22" s="12">
        <v>0.32</v>
      </c>
      <c r="V22" s="12">
        <v>0.57999999999999996</v>
      </c>
      <c r="W22" s="12">
        <v>0.44</v>
      </c>
      <c r="X22" s="12">
        <v>0.4</v>
      </c>
      <c r="Y22" t="s">
        <v>378</v>
      </c>
      <c r="Z22" s="12">
        <v>0.45</v>
      </c>
      <c r="AA22" s="12">
        <v>0.19</v>
      </c>
      <c r="AB22" s="12">
        <v>0.24</v>
      </c>
      <c r="AC22" t="s">
        <v>448</v>
      </c>
      <c r="AD22" s="12">
        <v>0.37</v>
      </c>
      <c r="AE22" s="12">
        <v>0.25</v>
      </c>
      <c r="AF22" s="12">
        <v>0.47</v>
      </c>
      <c r="AG22" s="12">
        <v>0.38</v>
      </c>
      <c r="AH22" s="12">
        <v>0.45</v>
      </c>
      <c r="AI22" s="12">
        <v>0.48</v>
      </c>
      <c r="AJ22" s="12">
        <v>0.35</v>
      </c>
      <c r="AK22" t="s">
        <v>380</v>
      </c>
      <c r="AL22" s="12">
        <v>0.81</v>
      </c>
      <c r="AM22" s="12">
        <v>1</v>
      </c>
      <c r="AN22" s="12">
        <v>0.32</v>
      </c>
      <c r="AO22" s="12">
        <v>0</v>
      </c>
      <c r="AP22" s="12">
        <v>0.54</v>
      </c>
      <c r="AQ22" s="12">
        <v>0.19</v>
      </c>
      <c r="AR22" s="12">
        <v>0.45</v>
      </c>
      <c r="AS22" s="12">
        <v>0.42</v>
      </c>
      <c r="AT22" s="12">
        <v>0.62</v>
      </c>
      <c r="AU22" s="12">
        <v>0.45</v>
      </c>
      <c r="AV22" s="12">
        <v>0.44</v>
      </c>
      <c r="AW22" s="12">
        <v>0.49</v>
      </c>
      <c r="AX22" s="12">
        <v>0.45</v>
      </c>
      <c r="AY22" s="12">
        <v>0.67</v>
      </c>
      <c r="AZ22" s="12">
        <v>0</v>
      </c>
      <c r="BA22" s="12">
        <v>0.45</v>
      </c>
      <c r="BB22" s="12">
        <v>1</v>
      </c>
      <c r="BC22" s="12">
        <v>0.46</v>
      </c>
      <c r="BD22" s="12">
        <v>0.36</v>
      </c>
      <c r="BE22" s="12">
        <v>0</v>
      </c>
    </row>
    <row r="23" spans="1:57" x14ac:dyDescent="0.25">
      <c r="A23" s="1" t="s">
        <v>288</v>
      </c>
      <c r="B23" s="1"/>
    </row>
    <row r="24" spans="1:57" x14ac:dyDescent="0.25">
      <c r="A24" s="1" t="s">
        <v>286</v>
      </c>
      <c r="B24" s="1" t="s">
        <v>449</v>
      </c>
      <c r="C24">
        <v>23</v>
      </c>
      <c r="D24">
        <v>23</v>
      </c>
      <c r="E24">
        <v>0</v>
      </c>
      <c r="F24">
        <v>0</v>
      </c>
      <c r="G24">
        <v>0</v>
      </c>
      <c r="H24">
        <v>0</v>
      </c>
      <c r="I24">
        <v>23</v>
      </c>
      <c r="J24">
        <v>0</v>
      </c>
      <c r="K24">
        <v>0</v>
      </c>
      <c r="L24">
        <v>0</v>
      </c>
      <c r="M24">
        <v>23</v>
      </c>
      <c r="N24">
        <v>0</v>
      </c>
      <c r="O24">
        <v>0</v>
      </c>
      <c r="P24">
        <v>0</v>
      </c>
      <c r="Q24">
        <v>0</v>
      </c>
      <c r="R24">
        <v>0</v>
      </c>
      <c r="S24">
        <v>23</v>
      </c>
      <c r="T24">
        <v>0</v>
      </c>
      <c r="U24">
        <v>0</v>
      </c>
      <c r="V24">
        <v>0</v>
      </c>
      <c r="W24">
        <v>23</v>
      </c>
      <c r="X24">
        <v>2</v>
      </c>
      <c r="Y24">
        <v>8</v>
      </c>
      <c r="Z24">
        <v>5</v>
      </c>
      <c r="AA24">
        <v>7</v>
      </c>
      <c r="AB24">
        <v>2</v>
      </c>
      <c r="AC24">
        <v>14</v>
      </c>
      <c r="AD24">
        <v>6</v>
      </c>
      <c r="AE24">
        <v>0</v>
      </c>
      <c r="AF24">
        <v>18</v>
      </c>
      <c r="AG24">
        <v>1</v>
      </c>
      <c r="AH24">
        <v>3</v>
      </c>
      <c r="AI24">
        <v>0</v>
      </c>
      <c r="AJ24">
        <v>3</v>
      </c>
      <c r="AK24">
        <v>9</v>
      </c>
      <c r="AL24">
        <v>6</v>
      </c>
      <c r="AM24">
        <v>2</v>
      </c>
      <c r="AN24">
        <v>1</v>
      </c>
      <c r="AO24">
        <v>1</v>
      </c>
      <c r="AP24">
        <v>22</v>
      </c>
      <c r="AQ24">
        <v>1</v>
      </c>
      <c r="AR24">
        <v>23</v>
      </c>
      <c r="AS24">
        <v>18</v>
      </c>
      <c r="AT24">
        <v>4</v>
      </c>
      <c r="AU24">
        <v>23</v>
      </c>
      <c r="AV24">
        <v>23</v>
      </c>
      <c r="AW24">
        <v>0</v>
      </c>
      <c r="AX24">
        <v>23</v>
      </c>
      <c r="AY24">
        <v>0</v>
      </c>
      <c r="AZ24">
        <v>0</v>
      </c>
      <c r="BA24">
        <v>22</v>
      </c>
      <c r="BB24">
        <v>1</v>
      </c>
      <c r="BC24">
        <v>23</v>
      </c>
      <c r="BD24">
        <v>0</v>
      </c>
      <c r="BE24">
        <v>0</v>
      </c>
    </row>
    <row r="25" spans="1:57" x14ac:dyDescent="0.25">
      <c r="A25" s="1" t="s">
        <v>287</v>
      </c>
      <c r="B25" s="1"/>
      <c r="C25" s="12">
        <v>0.26</v>
      </c>
      <c r="D25" s="12">
        <v>0.26</v>
      </c>
      <c r="E25" s="12">
        <v>0</v>
      </c>
      <c r="F25" s="12">
        <v>0</v>
      </c>
      <c r="G25" s="12">
        <v>0</v>
      </c>
      <c r="H25" s="12">
        <v>0</v>
      </c>
      <c r="I25" s="12">
        <v>0.34</v>
      </c>
      <c r="J25" s="12">
        <v>0</v>
      </c>
      <c r="K25" s="12">
        <v>0</v>
      </c>
      <c r="L25" s="12">
        <v>0</v>
      </c>
      <c r="M25" s="12">
        <v>0.34</v>
      </c>
      <c r="N25" s="12">
        <v>0</v>
      </c>
      <c r="O25" s="12">
        <v>0</v>
      </c>
      <c r="P25" s="12">
        <v>0</v>
      </c>
      <c r="Q25" s="12">
        <v>0</v>
      </c>
      <c r="R25" s="12">
        <v>0</v>
      </c>
      <c r="S25" s="12">
        <v>0.33</v>
      </c>
      <c r="T25" s="12">
        <v>0</v>
      </c>
      <c r="U25" s="12">
        <v>0</v>
      </c>
      <c r="V25" s="12">
        <v>0</v>
      </c>
      <c r="W25" s="12">
        <v>0.33</v>
      </c>
      <c r="X25" s="12">
        <v>0.6</v>
      </c>
      <c r="Y25" s="12">
        <v>0.19</v>
      </c>
      <c r="Z25" s="12">
        <v>0.26</v>
      </c>
      <c r="AA25" s="12">
        <v>0.34</v>
      </c>
      <c r="AB25" s="12">
        <v>0.17</v>
      </c>
      <c r="AC25" s="12">
        <v>0.31</v>
      </c>
      <c r="AD25" s="12">
        <v>0.22</v>
      </c>
      <c r="AE25" s="12">
        <v>0</v>
      </c>
      <c r="AF25" s="12">
        <v>0.28000000000000003</v>
      </c>
      <c r="AG25" s="12">
        <v>0.13</v>
      </c>
      <c r="AH25" s="12">
        <v>0.45</v>
      </c>
      <c r="AI25" s="12">
        <v>0</v>
      </c>
      <c r="AJ25" s="12">
        <v>0.13</v>
      </c>
      <c r="AK25" s="12">
        <v>0.28999999999999998</v>
      </c>
      <c r="AL25" s="12">
        <v>0.3</v>
      </c>
      <c r="AM25" s="12">
        <v>0.51</v>
      </c>
      <c r="AN25" s="12">
        <v>0.34</v>
      </c>
      <c r="AO25" s="12">
        <v>1</v>
      </c>
      <c r="AP25" s="12">
        <v>0.34</v>
      </c>
      <c r="AQ25" s="12">
        <v>0.05</v>
      </c>
      <c r="AR25" s="12">
        <v>0.26</v>
      </c>
      <c r="AS25" s="12">
        <v>0.24</v>
      </c>
      <c r="AT25" s="12">
        <v>0.43</v>
      </c>
      <c r="AU25" s="12">
        <v>0.26</v>
      </c>
      <c r="AV25" s="12">
        <v>0.3</v>
      </c>
      <c r="AW25" s="12">
        <v>0</v>
      </c>
      <c r="AX25" s="12">
        <v>0.28000000000000003</v>
      </c>
      <c r="AY25" s="12">
        <v>0</v>
      </c>
      <c r="AZ25" s="12">
        <v>0</v>
      </c>
      <c r="BA25" s="12">
        <v>0.26</v>
      </c>
      <c r="BB25" s="12">
        <v>1</v>
      </c>
      <c r="BC25" s="12">
        <v>0.28000000000000003</v>
      </c>
      <c r="BD25" s="12">
        <v>0</v>
      </c>
      <c r="BE25" s="12">
        <v>0</v>
      </c>
    </row>
    <row r="26" spans="1:57" x14ac:dyDescent="0.25">
      <c r="A26" s="1" t="s">
        <v>288</v>
      </c>
      <c r="B26" s="1"/>
    </row>
    <row r="27" spans="1:57" x14ac:dyDescent="0.25">
      <c r="A27" s="1" t="s">
        <v>286</v>
      </c>
      <c r="B27" s="1" t="s">
        <v>450</v>
      </c>
      <c r="C27">
        <v>2</v>
      </c>
      <c r="D27">
        <v>2</v>
      </c>
      <c r="E27">
        <v>0</v>
      </c>
      <c r="F27">
        <v>0</v>
      </c>
      <c r="G27">
        <v>1</v>
      </c>
      <c r="H27">
        <v>0</v>
      </c>
      <c r="I27">
        <v>1</v>
      </c>
      <c r="J27">
        <v>0</v>
      </c>
      <c r="K27">
        <v>1</v>
      </c>
      <c r="L27">
        <v>0</v>
      </c>
      <c r="M27">
        <v>1</v>
      </c>
      <c r="N27">
        <v>0</v>
      </c>
      <c r="O27">
        <v>0</v>
      </c>
      <c r="P27">
        <v>0</v>
      </c>
      <c r="Q27">
        <v>1</v>
      </c>
      <c r="R27">
        <v>0</v>
      </c>
      <c r="S27">
        <v>1</v>
      </c>
      <c r="T27">
        <v>0</v>
      </c>
      <c r="U27">
        <v>1</v>
      </c>
      <c r="V27">
        <v>0</v>
      </c>
      <c r="W27">
        <v>1</v>
      </c>
      <c r="X27">
        <v>0</v>
      </c>
      <c r="Y27">
        <v>1</v>
      </c>
      <c r="Z27">
        <v>0</v>
      </c>
      <c r="AA27">
        <v>1</v>
      </c>
      <c r="AB27">
        <v>1</v>
      </c>
      <c r="AC27">
        <v>1</v>
      </c>
      <c r="AD27">
        <v>0</v>
      </c>
      <c r="AE27">
        <v>0</v>
      </c>
      <c r="AF27">
        <v>1</v>
      </c>
      <c r="AG27">
        <v>0</v>
      </c>
      <c r="AH27">
        <v>1</v>
      </c>
      <c r="AI27">
        <v>0</v>
      </c>
      <c r="AJ27">
        <v>1</v>
      </c>
      <c r="AK27">
        <v>1</v>
      </c>
      <c r="AL27">
        <v>0</v>
      </c>
      <c r="AM27">
        <v>0</v>
      </c>
      <c r="AN27">
        <v>0</v>
      </c>
      <c r="AO27">
        <v>0</v>
      </c>
      <c r="AP27">
        <v>2</v>
      </c>
      <c r="AQ27">
        <v>0</v>
      </c>
      <c r="AR27">
        <v>2</v>
      </c>
      <c r="AS27">
        <v>2</v>
      </c>
      <c r="AT27">
        <v>0</v>
      </c>
      <c r="AU27">
        <v>2</v>
      </c>
      <c r="AV27">
        <v>1</v>
      </c>
      <c r="AW27">
        <v>1</v>
      </c>
      <c r="AX27">
        <v>2</v>
      </c>
      <c r="AY27">
        <v>0</v>
      </c>
      <c r="AZ27">
        <v>0</v>
      </c>
      <c r="BA27">
        <v>2</v>
      </c>
      <c r="BB27">
        <v>0</v>
      </c>
      <c r="BC27">
        <v>2</v>
      </c>
      <c r="BD27">
        <v>0</v>
      </c>
      <c r="BE27">
        <v>0</v>
      </c>
    </row>
    <row r="28" spans="1:57" x14ac:dyDescent="0.25">
      <c r="A28" s="1" t="s">
        <v>287</v>
      </c>
      <c r="B28" s="1"/>
      <c r="C28" s="12">
        <v>0.02</v>
      </c>
      <c r="D28" s="12">
        <v>0.02</v>
      </c>
      <c r="E28" s="12">
        <v>0</v>
      </c>
      <c r="F28" s="12">
        <v>0</v>
      </c>
      <c r="G28" s="12">
        <v>0.19</v>
      </c>
      <c r="H28" s="12">
        <v>0</v>
      </c>
      <c r="I28" s="12">
        <v>0.02</v>
      </c>
      <c r="J28" s="12">
        <v>0</v>
      </c>
      <c r="K28" s="12">
        <v>0.19</v>
      </c>
      <c r="L28" s="12">
        <v>0</v>
      </c>
      <c r="M28" s="12">
        <v>0.02</v>
      </c>
      <c r="N28" s="12">
        <v>0</v>
      </c>
      <c r="O28" s="12">
        <v>0</v>
      </c>
      <c r="P28" s="12">
        <v>0</v>
      </c>
      <c r="Q28" s="12">
        <v>0.15</v>
      </c>
      <c r="R28" s="12">
        <v>0</v>
      </c>
      <c r="S28" s="12">
        <v>0.02</v>
      </c>
      <c r="T28" s="12">
        <v>0</v>
      </c>
      <c r="U28" s="12">
        <v>0.15</v>
      </c>
      <c r="V28" s="12">
        <v>0</v>
      </c>
      <c r="W28" s="12">
        <v>0.02</v>
      </c>
      <c r="X28" s="12">
        <v>0</v>
      </c>
      <c r="Y28" s="12">
        <v>0.03</v>
      </c>
      <c r="Z28" s="12">
        <v>0</v>
      </c>
      <c r="AA28" s="12">
        <v>0.04</v>
      </c>
      <c r="AB28" s="12">
        <v>0.09</v>
      </c>
      <c r="AC28" s="12">
        <v>0.02</v>
      </c>
      <c r="AD28" s="12">
        <v>0</v>
      </c>
      <c r="AE28" s="12">
        <v>0</v>
      </c>
      <c r="AF28" s="12">
        <v>0.01</v>
      </c>
      <c r="AG28" s="12">
        <v>0</v>
      </c>
      <c r="AH28" s="12">
        <v>0.15</v>
      </c>
      <c r="AI28" s="12">
        <v>0</v>
      </c>
      <c r="AJ28" s="12">
        <v>0.04</v>
      </c>
      <c r="AK28" s="12">
        <v>0.03</v>
      </c>
      <c r="AL28" s="12">
        <v>0</v>
      </c>
      <c r="AM28" s="12">
        <v>0</v>
      </c>
      <c r="AN28" s="12">
        <v>0</v>
      </c>
      <c r="AO28" s="12">
        <v>0</v>
      </c>
      <c r="AP28" s="12">
        <v>0.03</v>
      </c>
      <c r="AQ28" s="12">
        <v>0</v>
      </c>
      <c r="AR28" s="12">
        <v>0.02</v>
      </c>
      <c r="AS28" s="12">
        <v>0.03</v>
      </c>
      <c r="AT28" s="12">
        <v>0</v>
      </c>
      <c r="AU28" s="12">
        <v>0.02</v>
      </c>
      <c r="AV28" s="12">
        <v>0.01</v>
      </c>
      <c r="AW28" s="12">
        <v>0.09</v>
      </c>
      <c r="AX28" s="12">
        <v>0.03</v>
      </c>
      <c r="AY28" s="12">
        <v>0</v>
      </c>
      <c r="AZ28" s="12">
        <v>0</v>
      </c>
      <c r="BA28" s="12">
        <v>0.02</v>
      </c>
      <c r="BB28" s="12">
        <v>0</v>
      </c>
      <c r="BC28" s="12">
        <v>0.02</v>
      </c>
      <c r="BD28" s="12">
        <v>0</v>
      </c>
      <c r="BE28" s="12">
        <v>0</v>
      </c>
    </row>
    <row r="29" spans="1:57" x14ac:dyDescent="0.25">
      <c r="A29" s="1" t="s">
        <v>288</v>
      </c>
      <c r="B29" s="1"/>
    </row>
    <row r="30" spans="1:57" x14ac:dyDescent="0.25">
      <c r="A30" s="1" t="s">
        <v>286</v>
      </c>
      <c r="B30" s="1" t="s">
        <v>451</v>
      </c>
      <c r="C30">
        <v>2</v>
      </c>
      <c r="D30">
        <v>2</v>
      </c>
      <c r="E30">
        <v>0</v>
      </c>
      <c r="F30">
        <v>0</v>
      </c>
      <c r="G30">
        <v>2</v>
      </c>
      <c r="H30">
        <v>0</v>
      </c>
      <c r="I30">
        <v>0</v>
      </c>
      <c r="J30">
        <v>0</v>
      </c>
      <c r="K30">
        <v>2</v>
      </c>
      <c r="L30">
        <v>0</v>
      </c>
      <c r="M30">
        <v>0</v>
      </c>
      <c r="N30">
        <v>0</v>
      </c>
      <c r="O30">
        <v>0</v>
      </c>
      <c r="P30">
        <v>0</v>
      </c>
      <c r="Q30">
        <v>2</v>
      </c>
      <c r="R30">
        <v>0</v>
      </c>
      <c r="S30">
        <v>0</v>
      </c>
      <c r="T30">
        <v>0</v>
      </c>
      <c r="U30">
        <v>2</v>
      </c>
      <c r="V30">
        <v>0</v>
      </c>
      <c r="W30">
        <v>0</v>
      </c>
      <c r="X30">
        <v>0</v>
      </c>
      <c r="Y30">
        <v>1</v>
      </c>
      <c r="Z30">
        <v>0</v>
      </c>
      <c r="AA30">
        <v>1</v>
      </c>
      <c r="AB30">
        <v>0</v>
      </c>
      <c r="AC30">
        <v>1</v>
      </c>
      <c r="AD30">
        <v>1</v>
      </c>
      <c r="AE30">
        <v>0</v>
      </c>
      <c r="AF30">
        <v>2</v>
      </c>
      <c r="AG30">
        <v>0</v>
      </c>
      <c r="AH30">
        <v>0</v>
      </c>
      <c r="AI30">
        <v>0</v>
      </c>
      <c r="AJ30">
        <v>1</v>
      </c>
      <c r="AK30">
        <v>1</v>
      </c>
      <c r="AL30">
        <v>0</v>
      </c>
      <c r="AM30">
        <v>0</v>
      </c>
      <c r="AN30">
        <v>0</v>
      </c>
      <c r="AO30">
        <v>0</v>
      </c>
      <c r="AP30">
        <v>1</v>
      </c>
      <c r="AQ30">
        <v>1</v>
      </c>
      <c r="AR30">
        <v>2</v>
      </c>
      <c r="AS30">
        <v>2</v>
      </c>
      <c r="AT30">
        <v>0</v>
      </c>
      <c r="AU30">
        <v>2</v>
      </c>
      <c r="AV30">
        <v>0</v>
      </c>
      <c r="AW30">
        <v>2</v>
      </c>
      <c r="AX30">
        <v>1</v>
      </c>
      <c r="AY30">
        <v>1</v>
      </c>
      <c r="AZ30">
        <v>0</v>
      </c>
      <c r="BA30">
        <v>2</v>
      </c>
      <c r="BB30">
        <v>0</v>
      </c>
      <c r="BC30">
        <v>2</v>
      </c>
      <c r="BD30">
        <v>0</v>
      </c>
      <c r="BE30">
        <v>0</v>
      </c>
    </row>
    <row r="31" spans="1:57" x14ac:dyDescent="0.25">
      <c r="A31" s="1" t="s">
        <v>287</v>
      </c>
      <c r="B31" s="1"/>
      <c r="C31" s="12">
        <v>0.02</v>
      </c>
      <c r="D31" s="12">
        <v>0.02</v>
      </c>
      <c r="E31" s="12">
        <v>0</v>
      </c>
      <c r="F31" s="12">
        <v>0</v>
      </c>
      <c r="G31" s="12">
        <v>0.41</v>
      </c>
      <c r="H31" s="12">
        <v>0</v>
      </c>
      <c r="I31" s="12">
        <v>0</v>
      </c>
      <c r="J31" s="12">
        <v>0</v>
      </c>
      <c r="K31" s="12">
        <v>0.41</v>
      </c>
      <c r="L31" s="12">
        <v>0</v>
      </c>
      <c r="M31" s="12">
        <v>0</v>
      </c>
      <c r="N31" s="12">
        <v>0</v>
      </c>
      <c r="O31" s="12">
        <v>0</v>
      </c>
      <c r="P31" s="12">
        <v>0</v>
      </c>
      <c r="Q31" s="12">
        <v>0.32</v>
      </c>
      <c r="R31" s="12">
        <v>0</v>
      </c>
      <c r="S31" s="12">
        <v>0</v>
      </c>
      <c r="T31" s="12">
        <v>0</v>
      </c>
      <c r="U31" s="12">
        <v>0.32</v>
      </c>
      <c r="V31" s="12">
        <v>0</v>
      </c>
      <c r="W31" s="12">
        <v>0</v>
      </c>
      <c r="X31" s="12">
        <v>0</v>
      </c>
      <c r="Y31" s="12">
        <v>0.03</v>
      </c>
      <c r="Z31" s="12">
        <v>0</v>
      </c>
      <c r="AA31" s="12">
        <v>0.04</v>
      </c>
      <c r="AB31" s="12">
        <v>0</v>
      </c>
      <c r="AC31" s="12">
        <v>0.02</v>
      </c>
      <c r="AD31" s="12">
        <v>0.04</v>
      </c>
      <c r="AE31" s="12">
        <v>0</v>
      </c>
      <c r="AF31" s="12">
        <v>0.03</v>
      </c>
      <c r="AG31" s="12">
        <v>0</v>
      </c>
      <c r="AH31" s="12">
        <v>0</v>
      </c>
      <c r="AI31" s="12">
        <v>0</v>
      </c>
      <c r="AJ31" s="12">
        <v>0.04</v>
      </c>
      <c r="AK31" s="12">
        <v>0.03</v>
      </c>
      <c r="AL31" s="12">
        <v>0</v>
      </c>
      <c r="AM31" s="12">
        <v>0</v>
      </c>
      <c r="AN31" s="12">
        <v>0</v>
      </c>
      <c r="AO31" s="12">
        <v>0</v>
      </c>
      <c r="AP31" s="12">
        <v>0.01</v>
      </c>
      <c r="AQ31" s="12">
        <v>0.05</v>
      </c>
      <c r="AR31" s="12">
        <v>0.02</v>
      </c>
      <c r="AS31" s="12">
        <v>0.03</v>
      </c>
      <c r="AT31" s="12">
        <v>0</v>
      </c>
      <c r="AU31" s="12">
        <v>0.02</v>
      </c>
      <c r="AV31" s="12">
        <v>0</v>
      </c>
      <c r="AW31" s="12">
        <v>0.2</v>
      </c>
      <c r="AX31" s="12">
        <v>0.01</v>
      </c>
      <c r="AY31" s="12">
        <v>0.33</v>
      </c>
      <c r="AZ31" s="12">
        <v>0</v>
      </c>
      <c r="BA31" s="12">
        <v>0.02</v>
      </c>
      <c r="BB31" s="12">
        <v>0</v>
      </c>
      <c r="BC31" s="12">
        <v>0.02</v>
      </c>
      <c r="BD31" s="12">
        <v>0</v>
      </c>
      <c r="BE31" s="12">
        <v>0</v>
      </c>
    </row>
    <row r="32" spans="1:57" x14ac:dyDescent="0.25">
      <c r="A32" s="1" t="s">
        <v>288</v>
      </c>
      <c r="B32" s="1"/>
    </row>
    <row r="33" spans="1:57" x14ac:dyDescent="0.25">
      <c r="A33" s="1" t="s">
        <v>286</v>
      </c>
      <c r="B33" s="1" t="s">
        <v>452</v>
      </c>
      <c r="C33">
        <v>1</v>
      </c>
      <c r="D33">
        <v>1</v>
      </c>
      <c r="E33">
        <v>0</v>
      </c>
      <c r="F33">
        <v>0</v>
      </c>
      <c r="G33">
        <v>0</v>
      </c>
      <c r="H33">
        <v>0</v>
      </c>
      <c r="I33">
        <v>1</v>
      </c>
      <c r="J33">
        <v>0</v>
      </c>
      <c r="K33">
        <v>0</v>
      </c>
      <c r="L33">
        <v>0</v>
      </c>
      <c r="M33">
        <v>1</v>
      </c>
      <c r="N33">
        <v>0</v>
      </c>
      <c r="O33">
        <v>0</v>
      </c>
      <c r="P33">
        <v>0</v>
      </c>
      <c r="Q33">
        <v>0</v>
      </c>
      <c r="R33">
        <v>0</v>
      </c>
      <c r="S33">
        <v>1</v>
      </c>
      <c r="T33">
        <v>0</v>
      </c>
      <c r="U33">
        <v>0</v>
      </c>
      <c r="V33">
        <v>0</v>
      </c>
      <c r="W33">
        <v>1</v>
      </c>
      <c r="X33">
        <v>0</v>
      </c>
      <c r="Y33">
        <v>1</v>
      </c>
      <c r="Z33">
        <v>0</v>
      </c>
      <c r="AA33">
        <v>0</v>
      </c>
      <c r="AB33">
        <v>0</v>
      </c>
      <c r="AC33">
        <v>0</v>
      </c>
      <c r="AD33">
        <v>1</v>
      </c>
      <c r="AE33">
        <v>0</v>
      </c>
      <c r="AF33">
        <v>1</v>
      </c>
      <c r="AG33">
        <v>0</v>
      </c>
      <c r="AH33">
        <v>0</v>
      </c>
      <c r="AI33">
        <v>0</v>
      </c>
      <c r="AJ33">
        <v>0</v>
      </c>
      <c r="AK33">
        <v>1</v>
      </c>
      <c r="AL33">
        <v>0</v>
      </c>
      <c r="AM33">
        <v>0</v>
      </c>
      <c r="AN33">
        <v>0</v>
      </c>
      <c r="AO33">
        <v>0</v>
      </c>
      <c r="AP33">
        <v>1</v>
      </c>
      <c r="AQ33">
        <v>0</v>
      </c>
      <c r="AR33">
        <v>1</v>
      </c>
      <c r="AS33">
        <v>1</v>
      </c>
      <c r="AT33">
        <v>0</v>
      </c>
      <c r="AU33">
        <v>1</v>
      </c>
      <c r="AV33">
        <v>1</v>
      </c>
      <c r="AW33">
        <v>0</v>
      </c>
      <c r="AX33">
        <v>1</v>
      </c>
      <c r="AY33">
        <v>0</v>
      </c>
      <c r="AZ33">
        <v>0</v>
      </c>
      <c r="BA33">
        <v>1</v>
      </c>
      <c r="BB33">
        <v>0</v>
      </c>
      <c r="BC33">
        <v>1</v>
      </c>
      <c r="BD33">
        <v>0</v>
      </c>
      <c r="BE33">
        <v>0</v>
      </c>
    </row>
    <row r="34" spans="1:57" x14ac:dyDescent="0.25">
      <c r="A34" s="1" t="s">
        <v>287</v>
      </c>
      <c r="B34" s="1"/>
      <c r="C34" s="12">
        <v>0.01</v>
      </c>
      <c r="D34" s="12">
        <v>0.01</v>
      </c>
      <c r="E34" s="12">
        <v>0</v>
      </c>
      <c r="F34" s="12">
        <v>0</v>
      </c>
      <c r="G34" s="12">
        <v>0</v>
      </c>
      <c r="H34" s="12">
        <v>0</v>
      </c>
      <c r="I34" s="12">
        <v>0.02</v>
      </c>
      <c r="J34" s="12">
        <v>0</v>
      </c>
      <c r="K34" s="12">
        <v>0</v>
      </c>
      <c r="L34" s="12">
        <v>0</v>
      </c>
      <c r="M34" s="12">
        <v>0.02</v>
      </c>
      <c r="N34" s="12">
        <v>0</v>
      </c>
      <c r="O34" s="12">
        <v>0</v>
      </c>
      <c r="P34" s="12">
        <v>0</v>
      </c>
      <c r="Q34" s="12">
        <v>0</v>
      </c>
      <c r="R34" s="12">
        <v>0</v>
      </c>
      <c r="S34" s="12">
        <v>0.02</v>
      </c>
      <c r="T34" s="12">
        <v>0</v>
      </c>
      <c r="U34" s="12">
        <v>0</v>
      </c>
      <c r="V34" s="12">
        <v>0</v>
      </c>
      <c r="W34" s="12">
        <v>0.02</v>
      </c>
      <c r="X34" s="12">
        <v>0</v>
      </c>
      <c r="Y34" s="12">
        <v>0.03</v>
      </c>
      <c r="Z34" s="12">
        <v>0</v>
      </c>
      <c r="AA34" s="12">
        <v>0</v>
      </c>
      <c r="AB34" s="12">
        <v>0</v>
      </c>
      <c r="AC34" s="12">
        <v>0</v>
      </c>
      <c r="AD34" s="12">
        <v>0.04</v>
      </c>
      <c r="AE34" s="12">
        <v>0</v>
      </c>
      <c r="AF34" s="12">
        <v>0.02</v>
      </c>
      <c r="AG34" s="12">
        <v>0</v>
      </c>
      <c r="AH34" s="12">
        <v>0</v>
      </c>
      <c r="AI34" s="12">
        <v>0</v>
      </c>
      <c r="AJ34" s="12">
        <v>0</v>
      </c>
      <c r="AK34" s="12">
        <v>0.03</v>
      </c>
      <c r="AL34" s="12">
        <v>0</v>
      </c>
      <c r="AM34" s="12">
        <v>0</v>
      </c>
      <c r="AN34" s="12">
        <v>0</v>
      </c>
      <c r="AO34" s="12">
        <v>0</v>
      </c>
      <c r="AP34" s="12">
        <v>0.02</v>
      </c>
      <c r="AQ34" s="12">
        <v>0</v>
      </c>
      <c r="AR34" s="12">
        <v>0.01</v>
      </c>
      <c r="AS34" s="12">
        <v>0.01</v>
      </c>
      <c r="AT34" s="12">
        <v>0</v>
      </c>
      <c r="AU34" s="12">
        <v>0.01</v>
      </c>
      <c r="AV34" s="12">
        <v>0.01</v>
      </c>
      <c r="AW34" s="12">
        <v>0</v>
      </c>
      <c r="AX34" s="12">
        <v>0.01</v>
      </c>
      <c r="AY34" s="12">
        <v>0</v>
      </c>
      <c r="AZ34" s="12">
        <v>0</v>
      </c>
      <c r="BA34" s="12">
        <v>0.01</v>
      </c>
      <c r="BB34" s="12">
        <v>0</v>
      </c>
      <c r="BC34" s="12">
        <v>0.01</v>
      </c>
      <c r="BD34" s="12">
        <v>0</v>
      </c>
      <c r="BE34" s="12">
        <v>0</v>
      </c>
    </row>
    <row r="35" spans="1:57" x14ac:dyDescent="0.25">
      <c r="A35" s="1" t="s">
        <v>288</v>
      </c>
      <c r="B35" s="1"/>
    </row>
    <row r="36" spans="1:57" x14ac:dyDescent="0.25">
      <c r="A36" s="1" t="s">
        <v>286</v>
      </c>
      <c r="B36" s="1" t="s">
        <v>453</v>
      </c>
      <c r="C36">
        <v>1</v>
      </c>
      <c r="D36">
        <v>1</v>
      </c>
      <c r="E36">
        <v>0</v>
      </c>
      <c r="F36">
        <v>0</v>
      </c>
      <c r="G36">
        <v>0</v>
      </c>
      <c r="H36">
        <v>0</v>
      </c>
      <c r="I36">
        <v>1</v>
      </c>
      <c r="J36">
        <v>0</v>
      </c>
      <c r="K36">
        <v>0</v>
      </c>
      <c r="L36">
        <v>0</v>
      </c>
      <c r="M36">
        <v>1</v>
      </c>
      <c r="N36">
        <v>0</v>
      </c>
      <c r="O36">
        <v>0</v>
      </c>
      <c r="P36">
        <v>0</v>
      </c>
      <c r="Q36">
        <v>0</v>
      </c>
      <c r="R36">
        <v>0</v>
      </c>
      <c r="S36">
        <v>1</v>
      </c>
      <c r="T36">
        <v>0</v>
      </c>
      <c r="U36">
        <v>0</v>
      </c>
      <c r="V36">
        <v>0</v>
      </c>
      <c r="W36">
        <v>1</v>
      </c>
      <c r="X36">
        <v>0</v>
      </c>
      <c r="Y36">
        <v>0</v>
      </c>
      <c r="Z36">
        <v>1</v>
      </c>
      <c r="AA36">
        <v>0</v>
      </c>
      <c r="AB36">
        <v>0</v>
      </c>
      <c r="AC36">
        <v>1</v>
      </c>
      <c r="AD36">
        <v>0</v>
      </c>
      <c r="AE36">
        <v>0</v>
      </c>
      <c r="AF36">
        <v>1</v>
      </c>
      <c r="AG36">
        <v>0</v>
      </c>
      <c r="AH36">
        <v>0</v>
      </c>
      <c r="AI36">
        <v>0</v>
      </c>
      <c r="AJ36">
        <v>0</v>
      </c>
      <c r="AK36">
        <v>1</v>
      </c>
      <c r="AL36">
        <v>0</v>
      </c>
      <c r="AM36">
        <v>0</v>
      </c>
      <c r="AN36">
        <v>0</v>
      </c>
      <c r="AO36">
        <v>0</v>
      </c>
      <c r="AP36">
        <v>1</v>
      </c>
      <c r="AQ36">
        <v>0</v>
      </c>
      <c r="AR36">
        <v>1</v>
      </c>
      <c r="AS36">
        <v>1</v>
      </c>
      <c r="AT36">
        <v>0</v>
      </c>
      <c r="AU36">
        <v>1</v>
      </c>
      <c r="AV36">
        <v>1</v>
      </c>
      <c r="AW36">
        <v>0</v>
      </c>
      <c r="AX36">
        <v>1</v>
      </c>
      <c r="AY36">
        <v>0</v>
      </c>
      <c r="AZ36">
        <v>0</v>
      </c>
      <c r="BA36">
        <v>1</v>
      </c>
      <c r="BB36">
        <v>0</v>
      </c>
      <c r="BC36">
        <v>1</v>
      </c>
      <c r="BD36">
        <v>0</v>
      </c>
      <c r="BE36">
        <v>0</v>
      </c>
    </row>
    <row r="37" spans="1:57" x14ac:dyDescent="0.25">
      <c r="A37" s="1" t="s">
        <v>287</v>
      </c>
      <c r="B37" s="1"/>
      <c r="C37" s="12">
        <v>0.01</v>
      </c>
      <c r="D37" s="12">
        <v>0.01</v>
      </c>
      <c r="E37" s="12">
        <v>0</v>
      </c>
      <c r="F37" s="12">
        <v>0</v>
      </c>
      <c r="G37" s="12">
        <v>0</v>
      </c>
      <c r="H37" s="12">
        <v>0</v>
      </c>
      <c r="I37" s="12">
        <v>0.02</v>
      </c>
      <c r="J37" s="12">
        <v>0</v>
      </c>
      <c r="K37" s="12">
        <v>0</v>
      </c>
      <c r="L37" s="12">
        <v>0</v>
      </c>
      <c r="M37" s="12">
        <v>0.02</v>
      </c>
      <c r="N37" s="12">
        <v>0</v>
      </c>
      <c r="O37" s="12">
        <v>0</v>
      </c>
      <c r="P37" s="12">
        <v>0</v>
      </c>
      <c r="Q37" s="12">
        <v>0</v>
      </c>
      <c r="R37" s="12">
        <v>0</v>
      </c>
      <c r="S37" s="12">
        <v>0.02</v>
      </c>
      <c r="T37" s="12">
        <v>0</v>
      </c>
      <c r="U37" s="12">
        <v>0</v>
      </c>
      <c r="V37" s="12">
        <v>0</v>
      </c>
      <c r="W37" s="12">
        <v>0.02</v>
      </c>
      <c r="X37" s="12">
        <v>0</v>
      </c>
      <c r="Y37" s="12">
        <v>0</v>
      </c>
      <c r="Z37" s="12">
        <v>0.05</v>
      </c>
      <c r="AA37" s="12">
        <v>0</v>
      </c>
      <c r="AB37" s="12">
        <v>0</v>
      </c>
      <c r="AC37" s="12">
        <v>0.02</v>
      </c>
      <c r="AD37" s="12">
        <v>0</v>
      </c>
      <c r="AE37" s="12">
        <v>0</v>
      </c>
      <c r="AF37" s="12">
        <v>0.02</v>
      </c>
      <c r="AG37" s="12">
        <v>0</v>
      </c>
      <c r="AH37" s="12">
        <v>0</v>
      </c>
      <c r="AI37" s="12">
        <v>0</v>
      </c>
      <c r="AJ37" s="12">
        <v>0</v>
      </c>
      <c r="AK37" s="12">
        <v>0.03</v>
      </c>
      <c r="AL37" s="12">
        <v>0</v>
      </c>
      <c r="AM37" s="12">
        <v>0</v>
      </c>
      <c r="AN37" s="12">
        <v>0</v>
      </c>
      <c r="AO37" s="12">
        <v>0</v>
      </c>
      <c r="AP37" s="12">
        <v>0.02</v>
      </c>
      <c r="AQ37" s="12">
        <v>0</v>
      </c>
      <c r="AR37" s="12">
        <v>0.01</v>
      </c>
      <c r="AS37" s="12">
        <v>0.01</v>
      </c>
      <c r="AT37" s="12">
        <v>0</v>
      </c>
      <c r="AU37" s="12">
        <v>0.01</v>
      </c>
      <c r="AV37" s="12">
        <v>0.01</v>
      </c>
      <c r="AW37" s="12">
        <v>0</v>
      </c>
      <c r="AX37" s="12">
        <v>0.01</v>
      </c>
      <c r="AY37" s="12">
        <v>0</v>
      </c>
      <c r="AZ37" s="12">
        <v>0</v>
      </c>
      <c r="BA37" s="12">
        <v>0.01</v>
      </c>
      <c r="BB37" s="12">
        <v>0</v>
      </c>
      <c r="BC37" s="12">
        <v>0.01</v>
      </c>
      <c r="BD37" s="12">
        <v>0</v>
      </c>
      <c r="BE37" s="12">
        <v>0</v>
      </c>
    </row>
    <row r="38" spans="1:57" x14ac:dyDescent="0.25">
      <c r="A38" s="1" t="s">
        <v>288</v>
      </c>
      <c r="B38" s="1"/>
    </row>
    <row r="39" spans="1:57" x14ac:dyDescent="0.25">
      <c r="A39" s="1" t="s">
        <v>286</v>
      </c>
      <c r="B39" s="1" t="s">
        <v>454</v>
      </c>
      <c r="C39">
        <v>1</v>
      </c>
      <c r="D39">
        <v>1</v>
      </c>
      <c r="E39">
        <v>0</v>
      </c>
      <c r="F39">
        <v>0</v>
      </c>
      <c r="G39">
        <v>0</v>
      </c>
      <c r="H39">
        <v>0</v>
      </c>
      <c r="I39">
        <v>1</v>
      </c>
      <c r="J39">
        <v>0</v>
      </c>
      <c r="K39">
        <v>0</v>
      </c>
      <c r="L39">
        <v>0</v>
      </c>
      <c r="M39">
        <v>1</v>
      </c>
      <c r="N39">
        <v>0</v>
      </c>
      <c r="O39">
        <v>0</v>
      </c>
      <c r="P39">
        <v>0</v>
      </c>
      <c r="Q39">
        <v>0</v>
      </c>
      <c r="R39">
        <v>0</v>
      </c>
      <c r="S39">
        <v>1</v>
      </c>
      <c r="T39">
        <v>0</v>
      </c>
      <c r="U39">
        <v>0</v>
      </c>
      <c r="V39">
        <v>0</v>
      </c>
      <c r="W39">
        <v>1</v>
      </c>
      <c r="X39">
        <v>0</v>
      </c>
      <c r="Y39">
        <v>0</v>
      </c>
      <c r="Z39">
        <v>0</v>
      </c>
      <c r="AA39">
        <v>1</v>
      </c>
      <c r="AB39">
        <v>1</v>
      </c>
      <c r="AC39">
        <v>0</v>
      </c>
      <c r="AD39">
        <v>0</v>
      </c>
      <c r="AE39">
        <v>0</v>
      </c>
      <c r="AF39">
        <v>0</v>
      </c>
      <c r="AG39">
        <v>1</v>
      </c>
      <c r="AH39">
        <v>0</v>
      </c>
      <c r="AI39">
        <v>0</v>
      </c>
      <c r="AJ39">
        <v>1</v>
      </c>
      <c r="AK39">
        <v>0</v>
      </c>
      <c r="AL39">
        <v>0</v>
      </c>
      <c r="AM39">
        <v>0</v>
      </c>
      <c r="AN39">
        <v>0</v>
      </c>
      <c r="AO39">
        <v>0</v>
      </c>
      <c r="AP39">
        <v>0</v>
      </c>
      <c r="AQ39">
        <v>1</v>
      </c>
      <c r="AR39">
        <v>1</v>
      </c>
      <c r="AS39">
        <v>1</v>
      </c>
      <c r="AT39">
        <v>0</v>
      </c>
      <c r="AU39">
        <v>1</v>
      </c>
      <c r="AV39">
        <v>1</v>
      </c>
      <c r="AW39">
        <v>0</v>
      </c>
      <c r="AX39">
        <v>1</v>
      </c>
      <c r="AY39">
        <v>0</v>
      </c>
      <c r="AZ39">
        <v>0</v>
      </c>
      <c r="BA39">
        <v>1</v>
      </c>
      <c r="BB39">
        <v>0</v>
      </c>
      <c r="BC39">
        <v>1</v>
      </c>
      <c r="BD39">
        <v>0</v>
      </c>
      <c r="BE39">
        <v>0</v>
      </c>
    </row>
    <row r="40" spans="1:57" x14ac:dyDescent="0.25">
      <c r="A40" s="1" t="s">
        <v>287</v>
      </c>
      <c r="B40" s="1"/>
      <c r="C40" s="12">
        <v>0.01</v>
      </c>
      <c r="D40" s="12">
        <v>0.01</v>
      </c>
      <c r="E40" s="12">
        <v>0</v>
      </c>
      <c r="F40" s="12">
        <v>0</v>
      </c>
      <c r="G40" s="12">
        <v>0</v>
      </c>
      <c r="H40" s="12">
        <v>0</v>
      </c>
      <c r="I40" s="12">
        <v>0.02</v>
      </c>
      <c r="J40" s="12">
        <v>0</v>
      </c>
      <c r="K40" s="12">
        <v>0</v>
      </c>
      <c r="L40" s="12">
        <v>0</v>
      </c>
      <c r="M40" s="12">
        <v>0.02</v>
      </c>
      <c r="N40" s="12">
        <v>0</v>
      </c>
      <c r="O40" s="12">
        <v>0</v>
      </c>
      <c r="P40" s="12">
        <v>0</v>
      </c>
      <c r="Q40" s="12">
        <v>0</v>
      </c>
      <c r="R40" s="12">
        <v>0</v>
      </c>
      <c r="S40" s="12">
        <v>0.02</v>
      </c>
      <c r="T40" s="12">
        <v>0</v>
      </c>
      <c r="U40" s="12">
        <v>0</v>
      </c>
      <c r="V40" s="12">
        <v>0</v>
      </c>
      <c r="W40" s="12">
        <v>0.02</v>
      </c>
      <c r="X40" s="12">
        <v>0</v>
      </c>
      <c r="Y40" s="12">
        <v>0</v>
      </c>
      <c r="Z40" s="12">
        <v>0</v>
      </c>
      <c r="AA40" s="12">
        <v>0.05</v>
      </c>
      <c r="AB40" s="12">
        <v>0.08</v>
      </c>
      <c r="AC40" s="12">
        <v>0</v>
      </c>
      <c r="AD40" s="12">
        <v>0</v>
      </c>
      <c r="AE40" s="12">
        <v>0</v>
      </c>
      <c r="AF40" s="12">
        <v>0</v>
      </c>
      <c r="AG40" s="12">
        <v>0.12</v>
      </c>
      <c r="AH40" s="12">
        <v>0</v>
      </c>
      <c r="AI40" s="12">
        <v>0</v>
      </c>
      <c r="AJ40" s="12">
        <v>0.04</v>
      </c>
      <c r="AK40" s="12">
        <v>0</v>
      </c>
      <c r="AL40" s="12">
        <v>0</v>
      </c>
      <c r="AM40" s="12">
        <v>0</v>
      </c>
      <c r="AN40" s="12">
        <v>0</v>
      </c>
      <c r="AO40" s="12">
        <v>0</v>
      </c>
      <c r="AP40" s="12">
        <v>0</v>
      </c>
      <c r="AQ40" s="12">
        <v>0.05</v>
      </c>
      <c r="AR40" s="12">
        <v>0.01</v>
      </c>
      <c r="AS40" s="12">
        <v>0.01</v>
      </c>
      <c r="AT40" s="12">
        <v>0</v>
      </c>
      <c r="AU40" s="12">
        <v>0.01</v>
      </c>
      <c r="AV40" s="12">
        <v>0.01</v>
      </c>
      <c r="AW40" s="12">
        <v>0</v>
      </c>
      <c r="AX40" s="12">
        <v>0.01</v>
      </c>
      <c r="AY40" s="12">
        <v>0</v>
      </c>
      <c r="AZ40" s="12">
        <v>0</v>
      </c>
      <c r="BA40" s="12">
        <v>0.01</v>
      </c>
      <c r="BB40" s="12">
        <v>0</v>
      </c>
      <c r="BC40" s="12">
        <v>0.01</v>
      </c>
      <c r="BD40" s="12">
        <v>0</v>
      </c>
      <c r="BE40" s="12">
        <v>0</v>
      </c>
    </row>
    <row r="41" spans="1:57" x14ac:dyDescent="0.25">
      <c r="A41" s="1" t="s">
        <v>288</v>
      </c>
      <c r="B41" s="1"/>
    </row>
    <row r="42" spans="1:57" x14ac:dyDescent="0.25">
      <c r="A42" s="1" t="s">
        <v>286</v>
      </c>
      <c r="B42" s="1" t="s">
        <v>455</v>
      </c>
      <c r="C42">
        <v>2</v>
      </c>
      <c r="D42">
        <v>2</v>
      </c>
      <c r="E42">
        <v>0</v>
      </c>
      <c r="F42">
        <v>0</v>
      </c>
      <c r="G42">
        <v>0</v>
      </c>
      <c r="H42">
        <v>0</v>
      </c>
      <c r="I42">
        <v>2</v>
      </c>
      <c r="J42">
        <v>0</v>
      </c>
      <c r="K42">
        <v>0</v>
      </c>
      <c r="L42">
        <v>0</v>
      </c>
      <c r="M42">
        <v>2</v>
      </c>
      <c r="N42">
        <v>0</v>
      </c>
      <c r="O42">
        <v>0</v>
      </c>
      <c r="P42">
        <v>0</v>
      </c>
      <c r="Q42">
        <v>1</v>
      </c>
      <c r="R42">
        <v>0</v>
      </c>
      <c r="S42">
        <v>1</v>
      </c>
      <c r="T42">
        <v>0</v>
      </c>
      <c r="U42">
        <v>1</v>
      </c>
      <c r="V42">
        <v>0</v>
      </c>
      <c r="W42">
        <v>1</v>
      </c>
      <c r="X42">
        <v>0</v>
      </c>
      <c r="Y42">
        <v>1</v>
      </c>
      <c r="Z42">
        <v>0</v>
      </c>
      <c r="AA42">
        <v>1</v>
      </c>
      <c r="AB42">
        <v>0</v>
      </c>
      <c r="AC42">
        <v>1</v>
      </c>
      <c r="AD42">
        <v>1</v>
      </c>
      <c r="AE42">
        <v>0</v>
      </c>
      <c r="AF42">
        <v>2</v>
      </c>
      <c r="AG42">
        <v>0</v>
      </c>
      <c r="AH42">
        <v>0</v>
      </c>
      <c r="AI42">
        <v>0</v>
      </c>
      <c r="AJ42">
        <v>0</v>
      </c>
      <c r="AK42">
        <v>1</v>
      </c>
      <c r="AL42">
        <v>0</v>
      </c>
      <c r="AM42">
        <v>0</v>
      </c>
      <c r="AN42">
        <v>1</v>
      </c>
      <c r="AO42">
        <v>0</v>
      </c>
      <c r="AP42">
        <v>1</v>
      </c>
      <c r="AQ42">
        <v>1</v>
      </c>
      <c r="AR42">
        <v>2</v>
      </c>
      <c r="AS42">
        <v>2</v>
      </c>
      <c r="AT42">
        <v>0</v>
      </c>
      <c r="AU42">
        <v>2</v>
      </c>
      <c r="AV42">
        <v>1</v>
      </c>
      <c r="AW42">
        <v>1</v>
      </c>
      <c r="AX42">
        <v>2</v>
      </c>
      <c r="AY42">
        <v>0</v>
      </c>
      <c r="AZ42">
        <v>0</v>
      </c>
      <c r="BA42">
        <v>2</v>
      </c>
      <c r="BB42">
        <v>0</v>
      </c>
      <c r="BC42">
        <v>2</v>
      </c>
      <c r="BD42">
        <v>0</v>
      </c>
      <c r="BE42">
        <v>0</v>
      </c>
    </row>
    <row r="43" spans="1:57" x14ac:dyDescent="0.25">
      <c r="A43" s="1" t="s">
        <v>287</v>
      </c>
      <c r="B43" s="1"/>
      <c r="C43" s="12">
        <v>0.02</v>
      </c>
      <c r="D43" s="12">
        <v>0.02</v>
      </c>
      <c r="E43" s="12">
        <v>0</v>
      </c>
      <c r="F43" s="12">
        <v>0</v>
      </c>
      <c r="G43" s="12">
        <v>0</v>
      </c>
      <c r="H43" s="12">
        <v>0</v>
      </c>
      <c r="I43" s="12">
        <v>0.03</v>
      </c>
      <c r="J43" s="12">
        <v>0</v>
      </c>
      <c r="K43" s="12">
        <v>0</v>
      </c>
      <c r="L43" s="12">
        <v>0</v>
      </c>
      <c r="M43" s="12">
        <v>0.03</v>
      </c>
      <c r="N43" s="12">
        <v>0</v>
      </c>
      <c r="O43" s="12">
        <v>0</v>
      </c>
      <c r="P43" s="12">
        <v>0</v>
      </c>
      <c r="Q43" s="12">
        <v>0.18</v>
      </c>
      <c r="R43" s="12">
        <v>0</v>
      </c>
      <c r="S43" s="12">
        <v>0.02</v>
      </c>
      <c r="T43" s="12">
        <v>0</v>
      </c>
      <c r="U43" s="12">
        <v>0.18</v>
      </c>
      <c r="V43" s="12">
        <v>0</v>
      </c>
      <c r="W43" s="12">
        <v>0.02</v>
      </c>
      <c r="X43" s="12">
        <v>0</v>
      </c>
      <c r="Y43" s="12">
        <v>0.03</v>
      </c>
      <c r="Z43" s="12">
        <v>0</v>
      </c>
      <c r="AA43" s="12">
        <v>0.05</v>
      </c>
      <c r="AB43" s="12">
        <v>0</v>
      </c>
      <c r="AC43" s="12">
        <v>0.02</v>
      </c>
      <c r="AD43" s="12">
        <v>0.04</v>
      </c>
      <c r="AE43" s="12">
        <v>0</v>
      </c>
      <c r="AF43" s="12">
        <v>0.03</v>
      </c>
      <c r="AG43" s="12">
        <v>0</v>
      </c>
      <c r="AH43" s="12">
        <v>0</v>
      </c>
      <c r="AI43" s="12">
        <v>0</v>
      </c>
      <c r="AJ43" s="12">
        <v>0</v>
      </c>
      <c r="AK43" s="12">
        <v>0.03</v>
      </c>
      <c r="AL43" s="12">
        <v>0</v>
      </c>
      <c r="AM43" s="12">
        <v>0</v>
      </c>
      <c r="AN43" s="12">
        <v>0.34</v>
      </c>
      <c r="AO43" s="12">
        <v>0</v>
      </c>
      <c r="AP43" s="12">
        <v>0.02</v>
      </c>
      <c r="AQ43" s="12">
        <v>0.05</v>
      </c>
      <c r="AR43" s="12">
        <v>0.02</v>
      </c>
      <c r="AS43" s="12">
        <v>0.03</v>
      </c>
      <c r="AT43" s="12">
        <v>0</v>
      </c>
      <c r="AU43" s="12">
        <v>0.02</v>
      </c>
      <c r="AV43" s="12">
        <v>0.01</v>
      </c>
      <c r="AW43" s="12">
        <v>0.11</v>
      </c>
      <c r="AX43" s="12">
        <v>0.03</v>
      </c>
      <c r="AY43" s="12">
        <v>0</v>
      </c>
      <c r="AZ43" s="12">
        <v>0</v>
      </c>
      <c r="BA43" s="12">
        <v>0.03</v>
      </c>
      <c r="BB43" s="12">
        <v>0</v>
      </c>
      <c r="BC43" s="12">
        <v>0.03</v>
      </c>
      <c r="BD43" s="12">
        <v>0</v>
      </c>
      <c r="BE43" s="12">
        <v>0</v>
      </c>
    </row>
    <row r="44" spans="1:57" x14ac:dyDescent="0.25">
      <c r="A44" s="1" t="s">
        <v>288</v>
      </c>
      <c r="B44" s="1"/>
    </row>
    <row r="45" spans="1:57" x14ac:dyDescent="0.25">
      <c r="A45" s="1" t="s">
        <v>286</v>
      </c>
      <c r="B45" s="1" t="s">
        <v>456</v>
      </c>
      <c r="C45">
        <v>1</v>
      </c>
      <c r="D45">
        <v>1</v>
      </c>
      <c r="E45">
        <v>0</v>
      </c>
      <c r="F45">
        <v>0</v>
      </c>
      <c r="G45">
        <v>0</v>
      </c>
      <c r="H45">
        <v>1</v>
      </c>
      <c r="I45">
        <v>0</v>
      </c>
      <c r="J45">
        <v>0</v>
      </c>
      <c r="K45">
        <v>0</v>
      </c>
      <c r="L45">
        <v>1</v>
      </c>
      <c r="M45">
        <v>0</v>
      </c>
      <c r="N45">
        <v>0</v>
      </c>
      <c r="O45">
        <v>0</v>
      </c>
      <c r="P45">
        <v>0</v>
      </c>
      <c r="Q45">
        <v>0</v>
      </c>
      <c r="R45">
        <v>0</v>
      </c>
      <c r="S45">
        <v>1</v>
      </c>
      <c r="T45">
        <v>0</v>
      </c>
      <c r="U45">
        <v>0</v>
      </c>
      <c r="V45">
        <v>0</v>
      </c>
      <c r="W45">
        <v>1</v>
      </c>
      <c r="X45">
        <v>0</v>
      </c>
      <c r="Y45">
        <v>0</v>
      </c>
      <c r="Z45">
        <v>1</v>
      </c>
      <c r="AA45">
        <v>0</v>
      </c>
      <c r="AB45">
        <v>0</v>
      </c>
      <c r="AC45">
        <v>0</v>
      </c>
      <c r="AD45">
        <v>1</v>
      </c>
      <c r="AE45">
        <v>0</v>
      </c>
      <c r="AF45">
        <v>0</v>
      </c>
      <c r="AG45">
        <v>1</v>
      </c>
      <c r="AH45">
        <v>0</v>
      </c>
      <c r="AI45">
        <v>0</v>
      </c>
      <c r="AJ45">
        <v>1</v>
      </c>
      <c r="AK45">
        <v>0</v>
      </c>
      <c r="AL45">
        <v>0</v>
      </c>
      <c r="AM45">
        <v>0</v>
      </c>
      <c r="AN45">
        <v>0</v>
      </c>
      <c r="AO45">
        <v>0</v>
      </c>
      <c r="AP45">
        <v>0</v>
      </c>
      <c r="AQ45">
        <v>1</v>
      </c>
      <c r="AR45">
        <v>1</v>
      </c>
      <c r="AS45">
        <v>1</v>
      </c>
      <c r="AT45">
        <v>0</v>
      </c>
      <c r="AU45">
        <v>1</v>
      </c>
      <c r="AV45">
        <v>1</v>
      </c>
      <c r="AW45">
        <v>0</v>
      </c>
      <c r="AX45">
        <v>0</v>
      </c>
      <c r="AY45">
        <v>0</v>
      </c>
      <c r="AZ45">
        <v>1</v>
      </c>
      <c r="BA45">
        <v>1</v>
      </c>
      <c r="BB45">
        <v>0</v>
      </c>
      <c r="BC45">
        <v>0</v>
      </c>
      <c r="BD45">
        <v>0</v>
      </c>
      <c r="BE45">
        <v>1</v>
      </c>
    </row>
    <row r="46" spans="1:57" x14ac:dyDescent="0.25">
      <c r="A46" s="1" t="s">
        <v>287</v>
      </c>
      <c r="B46" s="1"/>
      <c r="C46" s="12">
        <v>0.01</v>
      </c>
      <c r="D46" s="12">
        <v>0.01</v>
      </c>
      <c r="E46" s="12">
        <v>0</v>
      </c>
      <c r="F46" s="12">
        <v>0</v>
      </c>
      <c r="G46" s="12">
        <v>0</v>
      </c>
      <c r="H46" s="12">
        <v>0.1</v>
      </c>
      <c r="I46" s="12">
        <v>0</v>
      </c>
      <c r="J46" s="12">
        <v>0</v>
      </c>
      <c r="K46" s="12">
        <v>0</v>
      </c>
      <c r="L46" s="12">
        <v>0.1</v>
      </c>
      <c r="M46" s="12">
        <v>0</v>
      </c>
      <c r="N46" s="12">
        <v>0</v>
      </c>
      <c r="O46" s="12">
        <v>0</v>
      </c>
      <c r="P46" s="12">
        <v>0</v>
      </c>
      <c r="Q46" s="12">
        <v>0</v>
      </c>
      <c r="R46" s="12">
        <v>0</v>
      </c>
      <c r="S46" s="12">
        <v>0.01</v>
      </c>
      <c r="T46" s="12">
        <v>0</v>
      </c>
      <c r="U46" s="12">
        <v>0</v>
      </c>
      <c r="V46" s="12">
        <v>0</v>
      </c>
      <c r="W46" s="12">
        <v>0.01</v>
      </c>
      <c r="X46" s="12">
        <v>0</v>
      </c>
      <c r="Y46" s="12">
        <v>0</v>
      </c>
      <c r="Z46" s="12">
        <v>0.05</v>
      </c>
      <c r="AA46" s="12">
        <v>0</v>
      </c>
      <c r="AB46" s="12">
        <v>0</v>
      </c>
      <c r="AC46" s="12">
        <v>0</v>
      </c>
      <c r="AD46" s="12">
        <v>0.03</v>
      </c>
      <c r="AE46" s="12">
        <v>0</v>
      </c>
      <c r="AF46" s="12">
        <v>0</v>
      </c>
      <c r="AG46" s="12">
        <v>0.11</v>
      </c>
      <c r="AH46" s="12">
        <v>0</v>
      </c>
      <c r="AI46" s="12">
        <v>0</v>
      </c>
      <c r="AJ46" s="12">
        <v>0.04</v>
      </c>
      <c r="AK46" s="12">
        <v>0</v>
      </c>
      <c r="AL46" s="12">
        <v>0</v>
      </c>
      <c r="AM46" s="12">
        <v>0</v>
      </c>
      <c r="AN46" s="12">
        <v>0</v>
      </c>
      <c r="AO46" s="12">
        <v>0</v>
      </c>
      <c r="AP46" s="12">
        <v>0</v>
      </c>
      <c r="AQ46" s="12">
        <v>0.04</v>
      </c>
      <c r="AR46" s="12">
        <v>0.01</v>
      </c>
      <c r="AS46" s="12">
        <v>0.01</v>
      </c>
      <c r="AT46" s="12">
        <v>0</v>
      </c>
      <c r="AU46" s="12">
        <v>0.01</v>
      </c>
      <c r="AV46" s="12">
        <v>0.01</v>
      </c>
      <c r="AW46" s="12">
        <v>0</v>
      </c>
      <c r="AX46" s="12">
        <v>0</v>
      </c>
      <c r="AY46" s="12">
        <v>0</v>
      </c>
      <c r="AZ46" s="12">
        <v>0.5</v>
      </c>
      <c r="BA46" s="12">
        <v>0.01</v>
      </c>
      <c r="BB46" s="12">
        <v>0</v>
      </c>
      <c r="BC46" s="12">
        <v>0</v>
      </c>
      <c r="BD46" s="12">
        <v>0</v>
      </c>
      <c r="BE46" s="12">
        <v>1</v>
      </c>
    </row>
    <row r="47" spans="1:57" x14ac:dyDescent="0.25">
      <c r="A47" s="1" t="s">
        <v>288</v>
      </c>
      <c r="B47" s="1"/>
    </row>
    <row r="48" spans="1:57" x14ac:dyDescent="0.25">
      <c r="A48" s="1" t="s">
        <v>399</v>
      </c>
      <c r="B48" s="1" t="s">
        <v>457</v>
      </c>
    </row>
    <row r="49" spans="1:2" x14ac:dyDescent="0.25">
      <c r="A49" s="1" t="s">
        <v>204</v>
      </c>
      <c r="B49" s="1" t="s">
        <v>458</v>
      </c>
    </row>
    <row r="50" spans="1:2" x14ac:dyDescent="0.25">
      <c r="A50" s="1" t="s">
        <v>204</v>
      </c>
      <c r="B50" s="1"/>
    </row>
    <row r="51" spans="1:2" x14ac:dyDescent="0.25">
      <c r="A51" s="1" t="s">
        <v>204</v>
      </c>
      <c r="B51" s="1" t="s">
        <v>402</v>
      </c>
    </row>
  </sheetData>
  <hyperlinks>
    <hyperlink ref="E1" location="Contents!B31" tooltip="Link to contents" display="Back to contents" xr:uid="{00000000-0004-0000-0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AW3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7.453125" customWidth="1"/>
    <col min="14" max="14" width="31.54296875" customWidth="1"/>
    <col min="15" max="15" width="10.54296875" customWidth="1"/>
    <col min="16" max="16" width="16.453125" customWidth="1"/>
    <col min="17" max="20" width="9.453125" customWidth="1"/>
    <col min="21" max="21" width="38.7265625" customWidth="1"/>
    <col min="22" max="22" width="39.81640625" customWidth="1"/>
    <col min="23" max="23" width="9.453125" customWidth="1"/>
    <col min="24" max="24" width="25.7265625" customWidth="1"/>
    <col min="25" max="25" width="15.26953125" customWidth="1"/>
    <col min="26" max="27" width="21.1796875" customWidth="1"/>
    <col min="28" max="28" width="17.54296875" customWidth="1"/>
    <col min="29" max="29" width="42.1796875" customWidth="1"/>
    <col min="30" max="30" width="44.54296875" customWidth="1"/>
    <col min="31" max="42" width="9.453125" customWidth="1"/>
    <col min="43" max="43" width="10.54296875" customWidth="1"/>
    <col min="44" max="44" width="9.453125" customWidth="1"/>
    <col min="45" max="45" width="12.81640625" customWidth="1"/>
    <col min="46" max="46" width="9.453125" customWidth="1"/>
    <col min="47" max="47" width="11.7265625" customWidth="1"/>
    <col min="48" max="48" width="9.453125" customWidth="1"/>
    <col min="49" max="49" width="10.54296875" customWidth="1"/>
  </cols>
  <sheetData>
    <row r="1" spans="1:49" x14ac:dyDescent="0.25">
      <c r="A1" s="1" t="s">
        <v>205</v>
      </c>
      <c r="B1" s="1" t="s">
        <v>206</v>
      </c>
      <c r="E1" s="5" t="s">
        <v>207</v>
      </c>
    </row>
    <row r="2" spans="1:49" ht="15.5" x14ac:dyDescent="0.35">
      <c r="A2" s="1" t="s">
        <v>0</v>
      </c>
      <c r="B2" s="2" t="s">
        <v>208</v>
      </c>
    </row>
    <row r="3" spans="1:49" x14ac:dyDescent="0.25">
      <c r="A3" s="1" t="s">
        <v>209</v>
      </c>
      <c r="B3" s="1"/>
    </row>
    <row r="4" spans="1:49" x14ac:dyDescent="0.25">
      <c r="A4" s="1" t="s">
        <v>209</v>
      </c>
      <c r="B4" s="1" t="s">
        <v>459</v>
      </c>
    </row>
    <row r="5" spans="1:49" x14ac:dyDescent="0.25">
      <c r="A5" s="1" t="s">
        <v>209</v>
      </c>
      <c r="B5" s="1"/>
    </row>
    <row r="6" spans="1:49" ht="13" x14ac:dyDescent="0.3">
      <c r="A6" s="1" t="s">
        <v>2</v>
      </c>
      <c r="B6" s="4" t="s">
        <v>28</v>
      </c>
    </row>
    <row r="7" spans="1:49" x14ac:dyDescent="0.25">
      <c r="A7" s="1" t="s">
        <v>5</v>
      </c>
      <c r="B7" s="1"/>
    </row>
    <row r="8" spans="1:49" x14ac:dyDescent="0.25">
      <c r="A8" s="1" t="s">
        <v>5</v>
      </c>
      <c r="B8" s="1" t="s">
        <v>460</v>
      </c>
    </row>
    <row r="9" spans="1:49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8"/>
      <c r="Q9" s="7" t="s">
        <v>217</v>
      </c>
      <c r="R9" s="8"/>
      <c r="S9" s="8"/>
      <c r="T9" s="8"/>
      <c r="U9" s="7" t="s">
        <v>218</v>
      </c>
      <c r="V9" s="8"/>
      <c r="W9" s="8"/>
      <c r="X9" s="8"/>
      <c r="Y9" s="7" t="s">
        <v>219</v>
      </c>
      <c r="Z9" s="8"/>
      <c r="AA9" s="8"/>
      <c r="AB9" s="7" t="s">
        <v>220</v>
      </c>
      <c r="AC9" s="8"/>
      <c r="AD9" s="8"/>
      <c r="AE9" s="7" t="s">
        <v>221</v>
      </c>
      <c r="AF9" s="8"/>
      <c r="AG9" s="8"/>
      <c r="AH9" s="8"/>
      <c r="AI9" s="7" t="s">
        <v>222</v>
      </c>
      <c r="AJ9" s="8"/>
      <c r="AK9" s="7" t="s">
        <v>223</v>
      </c>
      <c r="AL9" s="7" t="s">
        <v>224</v>
      </c>
      <c r="AM9" s="8"/>
      <c r="AN9" s="7" t="s">
        <v>225</v>
      </c>
      <c r="AO9" s="7" t="s">
        <v>226</v>
      </c>
      <c r="AP9" s="8"/>
      <c r="AQ9" s="7" t="s">
        <v>227</v>
      </c>
      <c r="AR9" s="8"/>
      <c r="AS9" s="8"/>
      <c r="AT9" s="7" t="s">
        <v>228</v>
      </c>
      <c r="AU9" s="7" t="s">
        <v>229</v>
      </c>
      <c r="AV9" s="8"/>
      <c r="AW9" s="9"/>
    </row>
    <row r="10" spans="1:4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235</v>
      </c>
      <c r="N10" s="11" t="s">
        <v>237</v>
      </c>
      <c r="O10" s="11" t="s">
        <v>238</v>
      </c>
      <c r="P10" s="11" t="s">
        <v>239</v>
      </c>
      <c r="Q10" s="11" t="s">
        <v>233</v>
      </c>
      <c r="R10" s="11">
        <v>3</v>
      </c>
      <c r="S10" s="11">
        <v>4</v>
      </c>
      <c r="T10" s="11">
        <v>5</v>
      </c>
      <c r="U10" s="11" t="s">
        <v>240</v>
      </c>
      <c r="V10" s="11" t="s">
        <v>241</v>
      </c>
      <c r="W10" s="11" t="s">
        <v>242</v>
      </c>
      <c r="X10" s="11" t="s">
        <v>243</v>
      </c>
      <c r="Y10" s="11" t="s">
        <v>244</v>
      </c>
      <c r="Z10" s="11" t="s">
        <v>245</v>
      </c>
      <c r="AA10" s="11" t="s">
        <v>246</v>
      </c>
      <c r="AB10" s="11" t="s">
        <v>247</v>
      </c>
      <c r="AC10" s="11" t="s">
        <v>248</v>
      </c>
      <c r="AD10" s="11" t="s">
        <v>249</v>
      </c>
      <c r="AE10" s="11" t="s">
        <v>251</v>
      </c>
      <c r="AF10" s="11" t="s">
        <v>252</v>
      </c>
      <c r="AG10" s="11" t="s">
        <v>253</v>
      </c>
      <c r="AH10" s="11" t="s">
        <v>254</v>
      </c>
      <c r="AI10" s="11" t="s">
        <v>258</v>
      </c>
      <c r="AJ10" s="11" t="s">
        <v>259</v>
      </c>
      <c r="AK10" s="11" t="s">
        <v>258</v>
      </c>
      <c r="AL10" s="11" t="s">
        <v>258</v>
      </c>
      <c r="AM10" s="11" t="s">
        <v>259</v>
      </c>
      <c r="AN10" s="11" t="s">
        <v>258</v>
      </c>
      <c r="AO10" s="11" t="s">
        <v>258</v>
      </c>
      <c r="AP10" s="11" t="s">
        <v>259</v>
      </c>
      <c r="AQ10" s="11" t="s">
        <v>260</v>
      </c>
      <c r="AR10" s="11" t="s">
        <v>261</v>
      </c>
      <c r="AS10" s="11" t="s">
        <v>262</v>
      </c>
      <c r="AT10" s="11" t="s">
        <v>258</v>
      </c>
      <c r="AU10" s="11" t="s">
        <v>263</v>
      </c>
      <c r="AV10" s="11" t="s">
        <v>261</v>
      </c>
      <c r="AW10" s="11" t="s">
        <v>264</v>
      </c>
    </row>
    <row r="11" spans="1:4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444</v>
      </c>
      <c r="I11" t="s">
        <v>267</v>
      </c>
      <c r="J11" t="s">
        <v>268</v>
      </c>
      <c r="K11" t="s">
        <v>273</v>
      </c>
      <c r="L11" t="s">
        <v>444</v>
      </c>
      <c r="M11" t="s">
        <v>267</v>
      </c>
      <c r="N11" t="s">
        <v>268</v>
      </c>
      <c r="O11" t="s">
        <v>273</v>
      </c>
      <c r="P11" t="s">
        <v>444</v>
      </c>
      <c r="Q11" t="s">
        <v>267</v>
      </c>
      <c r="R11" t="s">
        <v>268</v>
      </c>
      <c r="S11" t="s">
        <v>273</v>
      </c>
      <c r="T11" t="s">
        <v>444</v>
      </c>
      <c r="U11" t="s">
        <v>267</v>
      </c>
      <c r="V11" t="s">
        <v>268</v>
      </c>
      <c r="W11" t="s">
        <v>273</v>
      </c>
      <c r="X11" t="s">
        <v>444</v>
      </c>
      <c r="Y11" t="s">
        <v>267</v>
      </c>
      <c r="Z11" t="s">
        <v>268</v>
      </c>
      <c r="AA11" t="s">
        <v>273</v>
      </c>
      <c r="AB11" t="s">
        <v>267</v>
      </c>
      <c r="AC11" t="s">
        <v>268</v>
      </c>
      <c r="AD11" t="s">
        <v>273</v>
      </c>
      <c r="AE11" t="s">
        <v>267</v>
      </c>
      <c r="AF11" t="s">
        <v>268</v>
      </c>
      <c r="AG11" t="s">
        <v>273</v>
      </c>
      <c r="AH11" t="s">
        <v>444</v>
      </c>
      <c r="AI11" t="s">
        <v>267</v>
      </c>
      <c r="AJ11" t="s">
        <v>268</v>
      </c>
      <c r="AL11" t="s">
        <v>267</v>
      </c>
      <c r="AM11" t="s">
        <v>268</v>
      </c>
      <c r="AO11" t="s">
        <v>267</v>
      </c>
      <c r="AP11" t="s">
        <v>268</v>
      </c>
      <c r="AQ11" t="s">
        <v>267</v>
      </c>
      <c r="AR11" t="s">
        <v>268</v>
      </c>
      <c r="AS11" t="s">
        <v>273</v>
      </c>
      <c r="AU11" t="s">
        <v>267</v>
      </c>
      <c r="AV11" t="s">
        <v>268</v>
      </c>
      <c r="AW11" t="s">
        <v>273</v>
      </c>
    </row>
    <row r="12" spans="1:49" x14ac:dyDescent="0.25">
      <c r="A12" s="1" t="s">
        <v>280</v>
      </c>
      <c r="B12" s="1" t="s">
        <v>281</v>
      </c>
      <c r="C12">
        <v>32</v>
      </c>
      <c r="D12">
        <v>32</v>
      </c>
      <c r="E12">
        <v>1</v>
      </c>
      <c r="F12">
        <v>4</v>
      </c>
      <c r="G12">
        <v>7</v>
      </c>
      <c r="H12">
        <v>20</v>
      </c>
      <c r="I12">
        <v>1</v>
      </c>
      <c r="J12">
        <v>4</v>
      </c>
      <c r="K12">
        <v>7</v>
      </c>
      <c r="L12">
        <v>20</v>
      </c>
      <c r="M12">
        <v>1</v>
      </c>
      <c r="N12">
        <v>3</v>
      </c>
      <c r="O12">
        <v>6</v>
      </c>
      <c r="P12">
        <v>22</v>
      </c>
      <c r="Q12">
        <v>1</v>
      </c>
      <c r="R12">
        <v>3</v>
      </c>
      <c r="S12">
        <v>6</v>
      </c>
      <c r="T12">
        <v>22</v>
      </c>
      <c r="U12">
        <v>9</v>
      </c>
      <c r="V12">
        <v>10</v>
      </c>
      <c r="W12">
        <v>10</v>
      </c>
      <c r="X12">
        <v>3</v>
      </c>
      <c r="Y12">
        <v>7</v>
      </c>
      <c r="Z12">
        <v>8</v>
      </c>
      <c r="AA12">
        <v>17</v>
      </c>
      <c r="AB12">
        <v>3</v>
      </c>
      <c r="AC12">
        <v>13</v>
      </c>
      <c r="AD12">
        <v>16</v>
      </c>
      <c r="AE12">
        <v>19</v>
      </c>
      <c r="AF12">
        <v>8</v>
      </c>
      <c r="AG12">
        <v>4</v>
      </c>
      <c r="AH12">
        <v>1</v>
      </c>
      <c r="AI12">
        <v>5</v>
      </c>
      <c r="AJ12">
        <v>27</v>
      </c>
      <c r="AK12">
        <v>32</v>
      </c>
      <c r="AL12">
        <v>28</v>
      </c>
      <c r="AM12">
        <v>4</v>
      </c>
      <c r="AN12">
        <v>32</v>
      </c>
      <c r="AO12">
        <v>27</v>
      </c>
      <c r="AP12">
        <v>5</v>
      </c>
      <c r="AQ12">
        <v>27</v>
      </c>
      <c r="AR12">
        <v>2</v>
      </c>
      <c r="AS12">
        <v>3</v>
      </c>
      <c r="AT12">
        <v>32</v>
      </c>
      <c r="AU12">
        <v>26</v>
      </c>
      <c r="AV12">
        <v>5</v>
      </c>
      <c r="AW12">
        <v>1</v>
      </c>
    </row>
    <row r="13" spans="1:49" x14ac:dyDescent="0.25">
      <c r="A13" s="1" t="s">
        <v>282</v>
      </c>
      <c r="B13" s="1" t="s">
        <v>283</v>
      </c>
      <c r="C13">
        <v>32</v>
      </c>
      <c r="D13">
        <v>32</v>
      </c>
      <c r="E13">
        <v>1</v>
      </c>
      <c r="F13">
        <v>4</v>
      </c>
      <c r="G13">
        <v>7</v>
      </c>
      <c r="H13">
        <v>20</v>
      </c>
      <c r="I13">
        <v>1</v>
      </c>
      <c r="J13">
        <v>4</v>
      </c>
      <c r="K13">
        <v>7</v>
      </c>
      <c r="L13">
        <v>20</v>
      </c>
      <c r="M13">
        <v>1</v>
      </c>
      <c r="N13">
        <v>3</v>
      </c>
      <c r="O13">
        <v>6</v>
      </c>
      <c r="P13">
        <v>22</v>
      </c>
      <c r="Q13">
        <v>1</v>
      </c>
      <c r="R13">
        <v>3</v>
      </c>
      <c r="S13">
        <v>6</v>
      </c>
      <c r="T13">
        <v>22</v>
      </c>
      <c r="U13">
        <v>9</v>
      </c>
      <c r="V13">
        <v>10</v>
      </c>
      <c r="W13">
        <v>10</v>
      </c>
      <c r="X13">
        <v>3</v>
      </c>
      <c r="Y13">
        <v>7</v>
      </c>
      <c r="Z13">
        <v>8</v>
      </c>
      <c r="AA13">
        <v>17</v>
      </c>
      <c r="AB13">
        <v>3</v>
      </c>
      <c r="AC13">
        <v>13</v>
      </c>
      <c r="AD13">
        <v>16</v>
      </c>
      <c r="AE13">
        <v>19</v>
      </c>
      <c r="AF13">
        <v>8</v>
      </c>
      <c r="AG13">
        <v>4</v>
      </c>
      <c r="AH13">
        <v>1</v>
      </c>
      <c r="AI13">
        <v>5</v>
      </c>
      <c r="AJ13">
        <v>27</v>
      </c>
      <c r="AK13">
        <v>32</v>
      </c>
      <c r="AL13">
        <v>28</v>
      </c>
      <c r="AM13">
        <v>4</v>
      </c>
      <c r="AN13">
        <v>32</v>
      </c>
      <c r="AO13">
        <v>27</v>
      </c>
      <c r="AP13">
        <v>5</v>
      </c>
      <c r="AQ13">
        <v>27</v>
      </c>
      <c r="AR13">
        <v>2</v>
      </c>
      <c r="AS13">
        <v>3</v>
      </c>
      <c r="AT13">
        <v>32</v>
      </c>
      <c r="AU13">
        <v>26</v>
      </c>
      <c r="AV13">
        <v>5</v>
      </c>
      <c r="AW13">
        <v>1</v>
      </c>
    </row>
    <row r="14" spans="1:49" x14ac:dyDescent="0.25">
      <c r="A14" s="1" t="s">
        <v>284</v>
      </c>
      <c r="B14" s="1" t="s">
        <v>231</v>
      </c>
      <c r="C14">
        <v>31</v>
      </c>
      <c r="D14">
        <v>31</v>
      </c>
      <c r="E14">
        <v>1</v>
      </c>
      <c r="F14">
        <v>4</v>
      </c>
      <c r="G14">
        <v>7</v>
      </c>
      <c r="H14">
        <v>20</v>
      </c>
      <c r="I14">
        <v>1</v>
      </c>
      <c r="J14">
        <v>4</v>
      </c>
      <c r="K14">
        <v>7</v>
      </c>
      <c r="L14">
        <v>20</v>
      </c>
      <c r="M14">
        <v>1</v>
      </c>
      <c r="N14">
        <v>3</v>
      </c>
      <c r="O14">
        <v>6</v>
      </c>
      <c r="P14">
        <v>22</v>
      </c>
      <c r="Q14">
        <v>1</v>
      </c>
      <c r="R14">
        <v>3</v>
      </c>
      <c r="S14">
        <v>6</v>
      </c>
      <c r="T14">
        <v>22</v>
      </c>
      <c r="U14">
        <v>7</v>
      </c>
      <c r="V14">
        <v>11</v>
      </c>
      <c r="W14">
        <v>10</v>
      </c>
      <c r="X14">
        <v>3</v>
      </c>
      <c r="Y14">
        <v>7</v>
      </c>
      <c r="Z14">
        <v>8</v>
      </c>
      <c r="AA14">
        <v>16</v>
      </c>
      <c r="AB14">
        <v>2</v>
      </c>
      <c r="AC14">
        <v>13</v>
      </c>
      <c r="AD14">
        <v>16</v>
      </c>
      <c r="AE14">
        <v>19</v>
      </c>
      <c r="AF14">
        <v>7</v>
      </c>
      <c r="AG14">
        <v>4</v>
      </c>
      <c r="AH14">
        <v>1</v>
      </c>
      <c r="AI14">
        <v>5</v>
      </c>
      <c r="AJ14">
        <v>26</v>
      </c>
      <c r="AK14">
        <v>31</v>
      </c>
      <c r="AL14">
        <v>27</v>
      </c>
      <c r="AM14">
        <v>4</v>
      </c>
      <c r="AN14">
        <v>31</v>
      </c>
      <c r="AO14">
        <v>26</v>
      </c>
      <c r="AP14">
        <v>5</v>
      </c>
      <c r="AQ14">
        <v>26</v>
      </c>
      <c r="AR14">
        <v>2</v>
      </c>
      <c r="AS14">
        <v>3</v>
      </c>
      <c r="AT14">
        <v>31</v>
      </c>
      <c r="AU14">
        <v>25</v>
      </c>
      <c r="AV14">
        <v>5</v>
      </c>
      <c r="AW14">
        <v>1</v>
      </c>
    </row>
    <row r="15" spans="1:49" x14ac:dyDescent="0.25">
      <c r="A15" s="1" t="s">
        <v>286</v>
      </c>
      <c r="B15" s="1" t="s">
        <v>461</v>
      </c>
      <c r="C15">
        <v>29</v>
      </c>
      <c r="D15">
        <v>29</v>
      </c>
      <c r="E15">
        <v>1</v>
      </c>
      <c r="F15">
        <v>3</v>
      </c>
      <c r="G15">
        <v>7</v>
      </c>
      <c r="H15">
        <v>18</v>
      </c>
      <c r="I15">
        <v>1</v>
      </c>
      <c r="J15">
        <v>3</v>
      </c>
      <c r="K15">
        <v>7</v>
      </c>
      <c r="L15">
        <v>18</v>
      </c>
      <c r="M15">
        <v>1</v>
      </c>
      <c r="N15">
        <v>3</v>
      </c>
      <c r="O15">
        <v>5</v>
      </c>
      <c r="P15">
        <v>20</v>
      </c>
      <c r="Q15">
        <v>1</v>
      </c>
      <c r="R15">
        <v>3</v>
      </c>
      <c r="S15">
        <v>5</v>
      </c>
      <c r="T15">
        <v>20</v>
      </c>
      <c r="U15">
        <v>6</v>
      </c>
      <c r="V15">
        <v>10</v>
      </c>
      <c r="W15">
        <v>10</v>
      </c>
      <c r="X15">
        <v>3</v>
      </c>
      <c r="Y15">
        <v>7</v>
      </c>
      <c r="Z15">
        <v>7</v>
      </c>
      <c r="AA15">
        <v>15</v>
      </c>
      <c r="AB15">
        <v>2</v>
      </c>
      <c r="AC15">
        <v>12</v>
      </c>
      <c r="AD15">
        <v>15</v>
      </c>
      <c r="AE15">
        <v>19</v>
      </c>
      <c r="AF15">
        <v>6</v>
      </c>
      <c r="AG15">
        <v>3</v>
      </c>
      <c r="AH15">
        <v>1</v>
      </c>
      <c r="AI15">
        <v>4</v>
      </c>
      <c r="AJ15">
        <v>25</v>
      </c>
      <c r="AK15">
        <v>29</v>
      </c>
      <c r="AL15">
        <v>26</v>
      </c>
      <c r="AM15">
        <v>3</v>
      </c>
      <c r="AN15">
        <v>29</v>
      </c>
      <c r="AO15">
        <v>24</v>
      </c>
      <c r="AP15">
        <v>5</v>
      </c>
      <c r="AQ15">
        <v>24</v>
      </c>
      <c r="AR15">
        <v>2</v>
      </c>
      <c r="AS15">
        <v>3</v>
      </c>
      <c r="AT15">
        <v>29</v>
      </c>
      <c r="AU15">
        <v>23</v>
      </c>
      <c r="AV15">
        <v>5</v>
      </c>
      <c r="AW15">
        <v>1</v>
      </c>
    </row>
    <row r="16" spans="1:49" x14ac:dyDescent="0.25">
      <c r="A16" s="1" t="s">
        <v>287</v>
      </c>
      <c r="B16" s="1"/>
      <c r="C16" s="12">
        <v>0.91</v>
      </c>
      <c r="D16" s="12">
        <v>0.91</v>
      </c>
      <c r="E16" s="12">
        <v>1</v>
      </c>
      <c r="F16" s="12">
        <v>0.78</v>
      </c>
      <c r="G16" s="12">
        <v>1</v>
      </c>
      <c r="H16" s="12">
        <v>0.9</v>
      </c>
      <c r="I16" s="12">
        <v>1</v>
      </c>
      <c r="J16" s="12">
        <v>0.78</v>
      </c>
      <c r="K16" s="12">
        <v>1</v>
      </c>
      <c r="L16" s="12">
        <v>0.9</v>
      </c>
      <c r="M16" s="12">
        <v>1</v>
      </c>
      <c r="N16" s="12">
        <v>1</v>
      </c>
      <c r="O16" s="12">
        <v>0.86</v>
      </c>
      <c r="P16" s="12">
        <v>0.91</v>
      </c>
      <c r="Q16" s="12">
        <v>1</v>
      </c>
      <c r="R16" s="12">
        <v>1</v>
      </c>
      <c r="S16" s="12">
        <v>0.86</v>
      </c>
      <c r="T16" s="12">
        <v>0.91</v>
      </c>
      <c r="U16" s="12">
        <v>0.78</v>
      </c>
      <c r="V16" s="12">
        <v>0.9</v>
      </c>
      <c r="W16" s="12">
        <v>1</v>
      </c>
      <c r="X16" s="12">
        <v>1</v>
      </c>
      <c r="Y16" s="12">
        <v>1</v>
      </c>
      <c r="Z16" s="12">
        <v>0.86</v>
      </c>
      <c r="AA16" s="12">
        <v>0.9</v>
      </c>
      <c r="AB16" s="12">
        <v>0.67</v>
      </c>
      <c r="AC16" s="12">
        <v>0.92</v>
      </c>
      <c r="AD16" s="12">
        <v>0.95</v>
      </c>
      <c r="AE16" s="12">
        <v>1</v>
      </c>
      <c r="AF16" s="12">
        <v>0.78</v>
      </c>
      <c r="AG16" s="12">
        <v>0.73</v>
      </c>
      <c r="AH16" s="12">
        <v>1</v>
      </c>
      <c r="AI16" s="12">
        <v>0.78</v>
      </c>
      <c r="AJ16" s="12">
        <v>0.94</v>
      </c>
      <c r="AK16" s="12">
        <v>0.91</v>
      </c>
      <c r="AL16" s="12">
        <v>0.94</v>
      </c>
      <c r="AM16" s="12">
        <v>0.73</v>
      </c>
      <c r="AN16" s="12">
        <v>0.91</v>
      </c>
      <c r="AO16" s="12">
        <v>0.9</v>
      </c>
      <c r="AP16" s="12">
        <v>1</v>
      </c>
      <c r="AQ16" s="12">
        <v>0.9</v>
      </c>
      <c r="AR16" s="12">
        <v>1</v>
      </c>
      <c r="AS16" s="12">
        <v>1</v>
      </c>
      <c r="AT16" s="12">
        <v>0.91</v>
      </c>
      <c r="AU16" s="12">
        <v>0.89</v>
      </c>
      <c r="AV16" s="12">
        <v>1</v>
      </c>
      <c r="AW16" s="12">
        <v>1</v>
      </c>
    </row>
    <row r="17" spans="1:49" x14ac:dyDescent="0.25">
      <c r="A17" s="1" t="s">
        <v>288</v>
      </c>
      <c r="B17" s="1"/>
    </row>
    <row r="18" spans="1:49" x14ac:dyDescent="0.25">
      <c r="A18" s="1" t="s">
        <v>286</v>
      </c>
      <c r="B18" s="1" t="s">
        <v>462</v>
      </c>
      <c r="C18">
        <v>12</v>
      </c>
      <c r="D18">
        <v>12</v>
      </c>
      <c r="E18">
        <v>0</v>
      </c>
      <c r="F18">
        <v>1</v>
      </c>
      <c r="G18">
        <v>1</v>
      </c>
      <c r="H18">
        <v>10</v>
      </c>
      <c r="I18">
        <v>0</v>
      </c>
      <c r="J18">
        <v>1</v>
      </c>
      <c r="K18">
        <v>1</v>
      </c>
      <c r="L18">
        <v>10</v>
      </c>
      <c r="M18">
        <v>0</v>
      </c>
      <c r="N18">
        <v>1</v>
      </c>
      <c r="O18">
        <v>0</v>
      </c>
      <c r="P18">
        <v>11</v>
      </c>
      <c r="Q18">
        <v>0</v>
      </c>
      <c r="R18">
        <v>1</v>
      </c>
      <c r="S18">
        <v>0</v>
      </c>
      <c r="T18">
        <v>11</v>
      </c>
      <c r="U18">
        <v>2</v>
      </c>
      <c r="V18">
        <v>5</v>
      </c>
      <c r="W18">
        <v>5</v>
      </c>
      <c r="X18">
        <v>0</v>
      </c>
      <c r="Y18">
        <v>1</v>
      </c>
      <c r="Z18">
        <v>6</v>
      </c>
      <c r="AA18">
        <v>5</v>
      </c>
      <c r="AB18">
        <v>1</v>
      </c>
      <c r="AC18">
        <v>6</v>
      </c>
      <c r="AD18">
        <v>5</v>
      </c>
      <c r="AE18">
        <v>5</v>
      </c>
      <c r="AF18">
        <v>3</v>
      </c>
      <c r="AG18">
        <v>3</v>
      </c>
      <c r="AH18">
        <v>1</v>
      </c>
      <c r="AI18">
        <v>3</v>
      </c>
      <c r="AJ18">
        <v>9</v>
      </c>
      <c r="AK18">
        <v>12</v>
      </c>
      <c r="AL18">
        <v>11</v>
      </c>
      <c r="AM18">
        <v>1</v>
      </c>
      <c r="AN18">
        <v>12</v>
      </c>
      <c r="AO18">
        <v>11</v>
      </c>
      <c r="AP18">
        <v>1</v>
      </c>
      <c r="AQ18">
        <v>10</v>
      </c>
      <c r="AR18">
        <v>1</v>
      </c>
      <c r="AS18">
        <v>1</v>
      </c>
      <c r="AT18">
        <v>12</v>
      </c>
      <c r="AU18">
        <v>10</v>
      </c>
      <c r="AV18">
        <v>1</v>
      </c>
      <c r="AW18">
        <v>1</v>
      </c>
    </row>
    <row r="19" spans="1:49" x14ac:dyDescent="0.25">
      <c r="A19" s="1" t="s">
        <v>287</v>
      </c>
      <c r="B19" s="1"/>
      <c r="C19" s="12">
        <v>0.39</v>
      </c>
      <c r="D19" s="12">
        <v>0.39</v>
      </c>
      <c r="E19" s="12">
        <v>0</v>
      </c>
      <c r="F19" s="12">
        <v>0.28000000000000003</v>
      </c>
      <c r="G19" s="12">
        <v>0.14000000000000001</v>
      </c>
      <c r="H19" s="12">
        <v>0.52</v>
      </c>
      <c r="I19" s="12">
        <v>0</v>
      </c>
      <c r="J19" s="12">
        <v>0.28000000000000003</v>
      </c>
      <c r="K19" s="12">
        <v>0.14000000000000001</v>
      </c>
      <c r="L19" s="12">
        <v>0.52</v>
      </c>
      <c r="M19" s="12">
        <v>0</v>
      </c>
      <c r="N19" s="12">
        <v>0.36</v>
      </c>
      <c r="O19" s="12">
        <v>0</v>
      </c>
      <c r="P19" s="12">
        <v>0.51</v>
      </c>
      <c r="Q19" s="12">
        <v>0</v>
      </c>
      <c r="R19" s="12">
        <v>0.36</v>
      </c>
      <c r="S19" s="12">
        <v>0</v>
      </c>
      <c r="T19" s="12">
        <v>0.51</v>
      </c>
      <c r="U19" s="12">
        <v>0.22</v>
      </c>
      <c r="V19" s="12">
        <v>0.51</v>
      </c>
      <c r="W19" s="12">
        <v>0.51</v>
      </c>
      <c r="X19" s="12">
        <v>0</v>
      </c>
      <c r="Y19" s="12">
        <v>0.16</v>
      </c>
      <c r="Z19" s="12">
        <v>0.75</v>
      </c>
      <c r="AA19" s="12">
        <v>0.32</v>
      </c>
      <c r="AB19" s="12">
        <v>0.34</v>
      </c>
      <c r="AC19" s="12">
        <v>0.5</v>
      </c>
      <c r="AD19" s="12">
        <v>0.32</v>
      </c>
      <c r="AE19" s="12">
        <v>0.28000000000000003</v>
      </c>
      <c r="AF19" s="12">
        <v>0.39</v>
      </c>
      <c r="AG19" s="12">
        <v>0.74</v>
      </c>
      <c r="AH19" s="12">
        <v>1</v>
      </c>
      <c r="AI19" s="12">
        <v>0.64</v>
      </c>
      <c r="AJ19" s="12">
        <v>0.35</v>
      </c>
      <c r="AK19" s="12">
        <v>0.39</v>
      </c>
      <c r="AL19" s="12">
        <v>0.41</v>
      </c>
      <c r="AM19" s="12">
        <v>0.27</v>
      </c>
      <c r="AN19" s="12">
        <v>0.39</v>
      </c>
      <c r="AO19" s="12">
        <v>0.43</v>
      </c>
      <c r="AP19" s="12">
        <v>0.21</v>
      </c>
      <c r="AQ19" s="12">
        <v>0.39</v>
      </c>
      <c r="AR19" s="12">
        <v>0.5</v>
      </c>
      <c r="AS19" s="12">
        <v>0.34</v>
      </c>
      <c r="AT19" s="12">
        <v>0.39</v>
      </c>
      <c r="AU19" s="12">
        <v>0.41</v>
      </c>
      <c r="AV19" s="12">
        <v>0.22</v>
      </c>
      <c r="AW19" s="12">
        <v>1</v>
      </c>
    </row>
    <row r="20" spans="1:49" x14ac:dyDescent="0.25">
      <c r="A20" s="1" t="s">
        <v>288</v>
      </c>
      <c r="B20" s="1"/>
    </row>
    <row r="21" spans="1:49" x14ac:dyDescent="0.25">
      <c r="A21" s="1" t="s">
        <v>286</v>
      </c>
      <c r="B21" s="1" t="s">
        <v>463</v>
      </c>
      <c r="C21">
        <v>1</v>
      </c>
      <c r="D21">
        <v>1</v>
      </c>
      <c r="E21">
        <v>0</v>
      </c>
      <c r="F21">
        <v>1</v>
      </c>
      <c r="G21">
        <v>0</v>
      </c>
      <c r="H21">
        <v>0</v>
      </c>
      <c r="I21">
        <v>0</v>
      </c>
      <c r="J21">
        <v>1</v>
      </c>
      <c r="K21">
        <v>0</v>
      </c>
      <c r="L21">
        <v>0</v>
      </c>
      <c r="M21">
        <v>0</v>
      </c>
      <c r="N21">
        <v>0</v>
      </c>
      <c r="O21">
        <v>1</v>
      </c>
      <c r="P21">
        <v>0</v>
      </c>
      <c r="Q21">
        <v>0</v>
      </c>
      <c r="R21">
        <v>0</v>
      </c>
      <c r="S21">
        <v>1</v>
      </c>
      <c r="T21">
        <v>0</v>
      </c>
      <c r="U21">
        <v>1</v>
      </c>
      <c r="V21">
        <v>0</v>
      </c>
      <c r="W21">
        <v>0</v>
      </c>
      <c r="X21">
        <v>0</v>
      </c>
      <c r="Y21">
        <v>0</v>
      </c>
      <c r="Z21">
        <v>0</v>
      </c>
      <c r="AA21">
        <v>1</v>
      </c>
      <c r="AB21">
        <v>1</v>
      </c>
      <c r="AC21">
        <v>0</v>
      </c>
      <c r="AD21">
        <v>0</v>
      </c>
      <c r="AE21">
        <v>0</v>
      </c>
      <c r="AF21">
        <v>1</v>
      </c>
      <c r="AG21">
        <v>0</v>
      </c>
      <c r="AH21">
        <v>0</v>
      </c>
      <c r="AI21">
        <v>0</v>
      </c>
      <c r="AJ21">
        <v>1</v>
      </c>
      <c r="AK21">
        <v>1</v>
      </c>
      <c r="AL21">
        <v>1</v>
      </c>
      <c r="AM21">
        <v>0</v>
      </c>
      <c r="AN21">
        <v>1</v>
      </c>
      <c r="AO21">
        <v>1</v>
      </c>
      <c r="AP21">
        <v>0</v>
      </c>
      <c r="AQ21">
        <v>1</v>
      </c>
      <c r="AR21">
        <v>0</v>
      </c>
      <c r="AS21">
        <v>0</v>
      </c>
      <c r="AT21">
        <v>1</v>
      </c>
      <c r="AU21">
        <v>1</v>
      </c>
      <c r="AV21">
        <v>0</v>
      </c>
      <c r="AW21">
        <v>0</v>
      </c>
    </row>
    <row r="22" spans="1:49" x14ac:dyDescent="0.25">
      <c r="A22" s="1" t="s">
        <v>287</v>
      </c>
      <c r="B22" s="1"/>
      <c r="C22" s="12">
        <v>0.03</v>
      </c>
      <c r="D22" s="12">
        <v>0.03</v>
      </c>
      <c r="E22" s="12">
        <v>0</v>
      </c>
      <c r="F22" s="12">
        <v>0.22</v>
      </c>
      <c r="G22" s="12">
        <v>0</v>
      </c>
      <c r="H22" s="12">
        <v>0</v>
      </c>
      <c r="I22" s="12">
        <v>0</v>
      </c>
      <c r="J22" s="12">
        <v>0.22</v>
      </c>
      <c r="K22" s="12">
        <v>0</v>
      </c>
      <c r="L22" s="12">
        <v>0</v>
      </c>
      <c r="M22" s="12">
        <v>0</v>
      </c>
      <c r="N22" s="12">
        <v>0</v>
      </c>
      <c r="O22" s="12">
        <v>0.14000000000000001</v>
      </c>
      <c r="P22" s="12">
        <v>0</v>
      </c>
      <c r="Q22" s="12">
        <v>0</v>
      </c>
      <c r="R22" s="12">
        <v>0</v>
      </c>
      <c r="S22" s="12">
        <v>0.14000000000000001</v>
      </c>
      <c r="T22" s="12">
        <v>0</v>
      </c>
      <c r="U22" s="12">
        <v>0.11</v>
      </c>
      <c r="V22" s="12">
        <v>0</v>
      </c>
      <c r="W22" s="12">
        <v>0</v>
      </c>
      <c r="X22" s="12">
        <v>0</v>
      </c>
      <c r="Y22" s="12">
        <v>0</v>
      </c>
      <c r="Z22" s="12">
        <v>0</v>
      </c>
      <c r="AA22" s="12">
        <v>0.05</v>
      </c>
      <c r="AB22" s="12">
        <v>0.33</v>
      </c>
      <c r="AC22" s="12">
        <v>0</v>
      </c>
      <c r="AD22" s="12">
        <v>0</v>
      </c>
      <c r="AE22" s="12">
        <v>0</v>
      </c>
      <c r="AF22" s="12">
        <v>0.11</v>
      </c>
      <c r="AG22" s="12">
        <v>0</v>
      </c>
      <c r="AH22" s="12">
        <v>0</v>
      </c>
      <c r="AI22" s="12">
        <v>0</v>
      </c>
      <c r="AJ22" s="12">
        <v>0.03</v>
      </c>
      <c r="AK22" s="12">
        <v>0.03</v>
      </c>
      <c r="AL22" s="12">
        <v>0.03</v>
      </c>
      <c r="AM22" s="12">
        <v>0</v>
      </c>
      <c r="AN22" s="12">
        <v>0.03</v>
      </c>
      <c r="AO22" s="12">
        <v>0.03</v>
      </c>
      <c r="AP22" s="12">
        <v>0</v>
      </c>
      <c r="AQ22" s="12">
        <v>0.03</v>
      </c>
      <c r="AR22" s="12">
        <v>0</v>
      </c>
      <c r="AS22" s="12">
        <v>0</v>
      </c>
      <c r="AT22" s="12">
        <v>0.03</v>
      </c>
      <c r="AU22" s="12">
        <v>0.03</v>
      </c>
      <c r="AV22" s="12">
        <v>0</v>
      </c>
      <c r="AW22" s="12">
        <v>0</v>
      </c>
    </row>
    <row r="23" spans="1:49" x14ac:dyDescent="0.25">
      <c r="A23" s="1" t="s">
        <v>288</v>
      </c>
      <c r="B23" s="1"/>
    </row>
    <row r="24" spans="1:49" x14ac:dyDescent="0.25">
      <c r="A24" s="1" t="s">
        <v>286</v>
      </c>
      <c r="B24" s="1" t="s">
        <v>456</v>
      </c>
      <c r="C24">
        <v>2</v>
      </c>
      <c r="D24">
        <v>2</v>
      </c>
      <c r="E24">
        <v>0</v>
      </c>
      <c r="F24">
        <v>0</v>
      </c>
      <c r="G24">
        <v>1</v>
      </c>
      <c r="H24">
        <v>1</v>
      </c>
      <c r="I24">
        <v>0</v>
      </c>
      <c r="J24">
        <v>0</v>
      </c>
      <c r="K24">
        <v>1</v>
      </c>
      <c r="L24">
        <v>1</v>
      </c>
      <c r="M24">
        <v>0</v>
      </c>
      <c r="N24">
        <v>0</v>
      </c>
      <c r="O24">
        <v>0</v>
      </c>
      <c r="P24">
        <v>2</v>
      </c>
      <c r="Q24">
        <v>0</v>
      </c>
      <c r="R24">
        <v>0</v>
      </c>
      <c r="S24">
        <v>0</v>
      </c>
      <c r="T24">
        <v>2</v>
      </c>
      <c r="U24">
        <v>0</v>
      </c>
      <c r="V24">
        <v>0</v>
      </c>
      <c r="W24">
        <v>1</v>
      </c>
      <c r="X24">
        <v>1</v>
      </c>
      <c r="Y24">
        <v>1</v>
      </c>
      <c r="Z24">
        <v>0</v>
      </c>
      <c r="AA24">
        <v>1</v>
      </c>
      <c r="AB24">
        <v>0</v>
      </c>
      <c r="AC24">
        <v>1</v>
      </c>
      <c r="AD24">
        <v>1</v>
      </c>
      <c r="AE24">
        <v>2</v>
      </c>
      <c r="AF24">
        <v>0</v>
      </c>
      <c r="AG24">
        <v>0</v>
      </c>
      <c r="AH24">
        <v>0</v>
      </c>
      <c r="AI24">
        <v>0</v>
      </c>
      <c r="AJ24">
        <v>2</v>
      </c>
      <c r="AK24">
        <v>2</v>
      </c>
      <c r="AL24">
        <v>2</v>
      </c>
      <c r="AM24">
        <v>0</v>
      </c>
      <c r="AN24">
        <v>2</v>
      </c>
      <c r="AO24">
        <v>2</v>
      </c>
      <c r="AP24">
        <v>0</v>
      </c>
      <c r="AQ24">
        <v>1</v>
      </c>
      <c r="AR24">
        <v>0</v>
      </c>
      <c r="AS24">
        <v>1</v>
      </c>
      <c r="AT24">
        <v>2</v>
      </c>
      <c r="AU24">
        <v>1</v>
      </c>
      <c r="AV24">
        <v>0</v>
      </c>
      <c r="AW24">
        <v>1</v>
      </c>
    </row>
    <row r="25" spans="1:49" x14ac:dyDescent="0.25">
      <c r="A25" s="1" t="s">
        <v>287</v>
      </c>
      <c r="B25" s="1"/>
      <c r="C25" s="12">
        <v>0.06</v>
      </c>
      <c r="D25" s="12">
        <v>0.06</v>
      </c>
      <c r="E25" s="12">
        <v>0</v>
      </c>
      <c r="F25" s="12">
        <v>0</v>
      </c>
      <c r="G25" s="12">
        <v>0.14000000000000001</v>
      </c>
      <c r="H25" s="12">
        <v>0.05</v>
      </c>
      <c r="I25" s="12">
        <v>0</v>
      </c>
      <c r="J25" s="12">
        <v>0</v>
      </c>
      <c r="K25" s="12">
        <v>0.14000000000000001</v>
      </c>
      <c r="L25" s="12">
        <v>0.05</v>
      </c>
      <c r="M25" s="12">
        <v>0</v>
      </c>
      <c r="N25" s="12">
        <v>0</v>
      </c>
      <c r="O25" s="12">
        <v>0</v>
      </c>
      <c r="P25" s="12">
        <v>0.09</v>
      </c>
      <c r="Q25" s="12">
        <v>0</v>
      </c>
      <c r="R25" s="12">
        <v>0</v>
      </c>
      <c r="S25" s="12">
        <v>0</v>
      </c>
      <c r="T25" s="12">
        <v>0.09</v>
      </c>
      <c r="U25" s="12">
        <v>0</v>
      </c>
      <c r="V25" s="12">
        <v>0</v>
      </c>
      <c r="W25" s="12">
        <v>0.09</v>
      </c>
      <c r="X25" s="12">
        <v>0.34</v>
      </c>
      <c r="Y25" s="12">
        <v>0.14000000000000001</v>
      </c>
      <c r="Z25" s="12">
        <v>0</v>
      </c>
      <c r="AA25" s="12">
        <v>0.06</v>
      </c>
      <c r="AB25" s="12">
        <v>0</v>
      </c>
      <c r="AC25" s="12">
        <v>0.08</v>
      </c>
      <c r="AD25" s="12">
        <v>0.06</v>
      </c>
      <c r="AE25" s="12">
        <v>0.11</v>
      </c>
      <c r="AF25" s="12">
        <v>0</v>
      </c>
      <c r="AG25" s="12">
        <v>0</v>
      </c>
      <c r="AH25" s="12">
        <v>0</v>
      </c>
      <c r="AI25" s="12">
        <v>0</v>
      </c>
      <c r="AJ25" s="12">
        <v>0.08</v>
      </c>
      <c r="AK25" s="12">
        <v>0.06</v>
      </c>
      <c r="AL25" s="12">
        <v>7.0000000000000007E-2</v>
      </c>
      <c r="AM25" s="12">
        <v>0</v>
      </c>
      <c r="AN25" s="12">
        <v>0.06</v>
      </c>
      <c r="AO25" s="12">
        <v>0.08</v>
      </c>
      <c r="AP25" s="12">
        <v>0</v>
      </c>
      <c r="AQ25" s="12">
        <v>0.04</v>
      </c>
      <c r="AR25" s="12">
        <v>0</v>
      </c>
      <c r="AS25" s="12">
        <v>0.34</v>
      </c>
      <c r="AT25" s="12">
        <v>0.06</v>
      </c>
      <c r="AU25" s="12">
        <v>0.04</v>
      </c>
      <c r="AV25" s="12">
        <v>0</v>
      </c>
      <c r="AW25" s="12">
        <v>1</v>
      </c>
    </row>
    <row r="26" spans="1:49" x14ac:dyDescent="0.25">
      <c r="A26" s="1" t="s">
        <v>288</v>
      </c>
      <c r="B26" s="1"/>
    </row>
    <row r="27" spans="1:49" x14ac:dyDescent="0.25">
      <c r="A27" s="1" t="s">
        <v>286</v>
      </c>
      <c r="B27" s="1" t="s">
        <v>414</v>
      </c>
      <c r="C27">
        <v>2</v>
      </c>
      <c r="D27">
        <v>2</v>
      </c>
      <c r="E27">
        <v>0</v>
      </c>
      <c r="F27">
        <v>0</v>
      </c>
      <c r="G27">
        <v>1</v>
      </c>
      <c r="H27">
        <v>1</v>
      </c>
      <c r="I27">
        <v>0</v>
      </c>
      <c r="J27">
        <v>0</v>
      </c>
      <c r="K27">
        <v>1</v>
      </c>
      <c r="L27">
        <v>1</v>
      </c>
      <c r="M27">
        <v>0</v>
      </c>
      <c r="N27">
        <v>0</v>
      </c>
      <c r="O27">
        <v>1</v>
      </c>
      <c r="P27">
        <v>1</v>
      </c>
      <c r="Q27">
        <v>0</v>
      </c>
      <c r="R27">
        <v>0</v>
      </c>
      <c r="S27">
        <v>1</v>
      </c>
      <c r="T27">
        <v>1</v>
      </c>
      <c r="U27">
        <v>1</v>
      </c>
      <c r="V27">
        <v>0</v>
      </c>
      <c r="W27">
        <v>0</v>
      </c>
      <c r="X27">
        <v>1</v>
      </c>
      <c r="Y27">
        <v>0</v>
      </c>
      <c r="Z27">
        <v>1</v>
      </c>
      <c r="AA27">
        <v>1</v>
      </c>
      <c r="AB27">
        <v>0</v>
      </c>
      <c r="AC27">
        <v>0</v>
      </c>
      <c r="AD27">
        <v>2</v>
      </c>
      <c r="AE27">
        <v>1</v>
      </c>
      <c r="AF27">
        <v>1</v>
      </c>
      <c r="AG27">
        <v>0</v>
      </c>
      <c r="AH27">
        <v>0</v>
      </c>
      <c r="AI27">
        <v>0</v>
      </c>
      <c r="AJ27">
        <v>2</v>
      </c>
      <c r="AK27">
        <v>2</v>
      </c>
      <c r="AL27">
        <v>2</v>
      </c>
      <c r="AM27">
        <v>0</v>
      </c>
      <c r="AN27">
        <v>2</v>
      </c>
      <c r="AO27">
        <v>2</v>
      </c>
      <c r="AP27">
        <v>0</v>
      </c>
      <c r="AQ27">
        <v>2</v>
      </c>
      <c r="AR27">
        <v>0</v>
      </c>
      <c r="AS27">
        <v>0</v>
      </c>
      <c r="AT27">
        <v>2</v>
      </c>
      <c r="AU27">
        <v>2</v>
      </c>
      <c r="AV27">
        <v>0</v>
      </c>
      <c r="AW27">
        <v>0</v>
      </c>
    </row>
    <row r="28" spans="1:49" x14ac:dyDescent="0.25">
      <c r="A28" s="1" t="s">
        <v>287</v>
      </c>
      <c r="B28" s="1"/>
      <c r="C28" s="12">
        <v>0.06</v>
      </c>
      <c r="D28" s="12">
        <v>0.06</v>
      </c>
      <c r="E28" s="12">
        <v>0</v>
      </c>
      <c r="F28" s="12">
        <v>0</v>
      </c>
      <c r="G28" s="12">
        <v>0.14000000000000001</v>
      </c>
      <c r="H28" s="12">
        <v>0.04</v>
      </c>
      <c r="I28" s="12">
        <v>0</v>
      </c>
      <c r="J28" s="12">
        <v>0</v>
      </c>
      <c r="K28" s="12">
        <v>0.14000000000000001</v>
      </c>
      <c r="L28" s="12">
        <v>0.04</v>
      </c>
      <c r="M28" s="12">
        <v>0</v>
      </c>
      <c r="N28" s="12">
        <v>0</v>
      </c>
      <c r="O28" s="12">
        <v>0.17</v>
      </c>
      <c r="P28" s="12">
        <v>0.04</v>
      </c>
      <c r="Q28" s="12">
        <v>0</v>
      </c>
      <c r="R28" s="12">
        <v>0</v>
      </c>
      <c r="S28" s="12">
        <v>0.17</v>
      </c>
      <c r="T28" s="12">
        <v>0.04</v>
      </c>
      <c r="U28" s="12">
        <v>0.11</v>
      </c>
      <c r="V28" s="12">
        <v>0</v>
      </c>
      <c r="W28" s="12">
        <v>0</v>
      </c>
      <c r="X28" s="12">
        <v>0.31</v>
      </c>
      <c r="Y28" s="12">
        <v>0</v>
      </c>
      <c r="Z28" s="12">
        <v>0.12</v>
      </c>
      <c r="AA28" s="12">
        <v>0.05</v>
      </c>
      <c r="AB28" s="12">
        <v>0</v>
      </c>
      <c r="AC28" s="12">
        <v>0</v>
      </c>
      <c r="AD28" s="12">
        <v>0.11</v>
      </c>
      <c r="AE28" s="12">
        <v>0.05</v>
      </c>
      <c r="AF28" s="12">
        <v>0.11</v>
      </c>
      <c r="AG28" s="12">
        <v>0</v>
      </c>
      <c r="AH28" s="12">
        <v>0</v>
      </c>
      <c r="AI28" s="12">
        <v>0</v>
      </c>
      <c r="AJ28" s="12">
        <v>7.0000000000000007E-2</v>
      </c>
      <c r="AK28" s="12">
        <v>0.06</v>
      </c>
      <c r="AL28" s="12">
        <v>0.06</v>
      </c>
      <c r="AM28" s="12">
        <v>0</v>
      </c>
      <c r="AN28" s="12">
        <v>0.06</v>
      </c>
      <c r="AO28" s="12">
        <v>7.0000000000000007E-2</v>
      </c>
      <c r="AP28" s="12">
        <v>0</v>
      </c>
      <c r="AQ28" s="12">
        <v>7.0000000000000007E-2</v>
      </c>
      <c r="AR28" s="12">
        <v>0</v>
      </c>
      <c r="AS28" s="12">
        <v>0</v>
      </c>
      <c r="AT28" s="12">
        <v>0.06</v>
      </c>
      <c r="AU28" s="12">
        <v>7.0000000000000007E-2</v>
      </c>
      <c r="AV28" s="12">
        <v>0</v>
      </c>
      <c r="AW28" s="12">
        <v>0</v>
      </c>
    </row>
    <row r="29" spans="1:49" x14ac:dyDescent="0.25">
      <c r="A29" s="1" t="s">
        <v>288</v>
      </c>
      <c r="B29" s="1"/>
    </row>
    <row r="30" spans="1:49" x14ac:dyDescent="0.25">
      <c r="A30" s="1" t="s">
        <v>286</v>
      </c>
      <c r="B30" s="1" t="s">
        <v>464</v>
      </c>
      <c r="C30">
        <v>29</v>
      </c>
      <c r="D30">
        <v>29</v>
      </c>
      <c r="E30">
        <v>1</v>
      </c>
      <c r="F30">
        <v>3</v>
      </c>
      <c r="G30">
        <v>7</v>
      </c>
      <c r="H30">
        <v>18</v>
      </c>
      <c r="I30">
        <v>1</v>
      </c>
      <c r="J30">
        <v>3</v>
      </c>
      <c r="K30">
        <v>7</v>
      </c>
      <c r="L30">
        <v>18</v>
      </c>
      <c r="M30">
        <v>1</v>
      </c>
      <c r="N30">
        <v>3</v>
      </c>
      <c r="O30">
        <v>5</v>
      </c>
      <c r="P30">
        <v>20</v>
      </c>
      <c r="Q30">
        <v>1</v>
      </c>
      <c r="R30">
        <v>3</v>
      </c>
      <c r="S30">
        <v>5</v>
      </c>
      <c r="T30">
        <v>20</v>
      </c>
      <c r="U30">
        <v>6</v>
      </c>
      <c r="V30">
        <v>10</v>
      </c>
      <c r="W30">
        <v>10</v>
      </c>
      <c r="X30">
        <v>3</v>
      </c>
      <c r="Y30">
        <v>7</v>
      </c>
      <c r="Z30">
        <v>7</v>
      </c>
      <c r="AA30">
        <v>15</v>
      </c>
      <c r="AB30">
        <v>2</v>
      </c>
      <c r="AC30">
        <v>12</v>
      </c>
      <c r="AD30">
        <v>15</v>
      </c>
      <c r="AE30">
        <v>19</v>
      </c>
      <c r="AF30">
        <v>6</v>
      </c>
      <c r="AG30">
        <v>3</v>
      </c>
      <c r="AH30">
        <v>1</v>
      </c>
      <c r="AI30">
        <v>4</v>
      </c>
      <c r="AJ30">
        <v>25</v>
      </c>
      <c r="AK30">
        <v>29</v>
      </c>
      <c r="AL30">
        <v>26</v>
      </c>
      <c r="AM30">
        <v>3</v>
      </c>
      <c r="AN30">
        <v>29</v>
      </c>
      <c r="AO30">
        <v>24</v>
      </c>
      <c r="AP30">
        <v>5</v>
      </c>
      <c r="AQ30">
        <v>24</v>
      </c>
      <c r="AR30">
        <v>2</v>
      </c>
      <c r="AS30">
        <v>3</v>
      </c>
      <c r="AT30">
        <v>29</v>
      </c>
      <c r="AU30">
        <v>23</v>
      </c>
      <c r="AV30">
        <v>5</v>
      </c>
      <c r="AW30">
        <v>1</v>
      </c>
    </row>
    <row r="31" spans="1:49" x14ac:dyDescent="0.25">
      <c r="A31" s="1" t="s">
        <v>287</v>
      </c>
      <c r="B31" s="1"/>
      <c r="C31" s="12">
        <v>0.91</v>
      </c>
      <c r="D31" s="12">
        <v>0.91</v>
      </c>
      <c r="E31" s="12">
        <v>1</v>
      </c>
      <c r="F31" s="12">
        <v>0.78</v>
      </c>
      <c r="G31" s="12">
        <v>1</v>
      </c>
      <c r="H31" s="12">
        <v>0.9</v>
      </c>
      <c r="I31" s="12">
        <v>1</v>
      </c>
      <c r="J31" s="12">
        <v>0.78</v>
      </c>
      <c r="K31" s="12">
        <v>1</v>
      </c>
      <c r="L31" s="12">
        <v>0.9</v>
      </c>
      <c r="M31" s="12">
        <v>1</v>
      </c>
      <c r="N31" s="12">
        <v>1</v>
      </c>
      <c r="O31" s="12">
        <v>0.86</v>
      </c>
      <c r="P31" s="12">
        <v>0.91</v>
      </c>
      <c r="Q31" s="12">
        <v>1</v>
      </c>
      <c r="R31" s="12">
        <v>1</v>
      </c>
      <c r="S31" s="12">
        <v>0.86</v>
      </c>
      <c r="T31" s="12">
        <v>0.91</v>
      </c>
      <c r="U31" s="12">
        <v>0.78</v>
      </c>
      <c r="V31" s="12">
        <v>0.9</v>
      </c>
      <c r="W31" s="12">
        <v>1</v>
      </c>
      <c r="X31" s="12">
        <v>1</v>
      </c>
      <c r="Y31" s="12">
        <v>1</v>
      </c>
      <c r="Z31" s="12">
        <v>0.86</v>
      </c>
      <c r="AA31" s="12">
        <v>0.9</v>
      </c>
      <c r="AB31" s="12">
        <v>0.67</v>
      </c>
      <c r="AC31" s="12">
        <v>0.92</v>
      </c>
      <c r="AD31" s="12">
        <v>0.95</v>
      </c>
      <c r="AE31" s="12">
        <v>1</v>
      </c>
      <c r="AF31" s="12">
        <v>0.78</v>
      </c>
      <c r="AG31" s="12">
        <v>0.73</v>
      </c>
      <c r="AH31" s="12">
        <v>1</v>
      </c>
      <c r="AI31" s="12">
        <v>0.78</v>
      </c>
      <c r="AJ31" s="12">
        <v>0.94</v>
      </c>
      <c r="AK31" s="12">
        <v>0.91</v>
      </c>
      <c r="AL31" s="12">
        <v>0.94</v>
      </c>
      <c r="AM31" s="12">
        <v>0.73</v>
      </c>
      <c r="AN31" s="12">
        <v>0.91</v>
      </c>
      <c r="AO31" s="12">
        <v>0.9</v>
      </c>
      <c r="AP31" s="12">
        <v>1</v>
      </c>
      <c r="AQ31" s="12">
        <v>0.9</v>
      </c>
      <c r="AR31" s="12">
        <v>1</v>
      </c>
      <c r="AS31" s="12">
        <v>1</v>
      </c>
      <c r="AT31" s="12">
        <v>0.91</v>
      </c>
      <c r="AU31" s="12">
        <v>0.89</v>
      </c>
      <c r="AV31" s="12">
        <v>1</v>
      </c>
      <c r="AW31" s="12">
        <v>1</v>
      </c>
    </row>
    <row r="32" spans="1:49" x14ac:dyDescent="0.25">
      <c r="A32" s="1" t="s">
        <v>288</v>
      </c>
      <c r="B32" s="1"/>
    </row>
    <row r="33" spans="1:2" x14ac:dyDescent="0.25">
      <c r="A33" s="1" t="s">
        <v>399</v>
      </c>
      <c r="B33" s="1" t="s">
        <v>465</v>
      </c>
    </row>
    <row r="34" spans="1:2" x14ac:dyDescent="0.25">
      <c r="A34" s="1" t="s">
        <v>204</v>
      </c>
      <c r="B34" s="1" t="s">
        <v>466</v>
      </c>
    </row>
    <row r="35" spans="1:2" x14ac:dyDescent="0.25">
      <c r="A35" s="1" t="s">
        <v>204</v>
      </c>
      <c r="B35" s="1"/>
    </row>
    <row r="36" spans="1:2" x14ac:dyDescent="0.25">
      <c r="A36" s="1" t="s">
        <v>204</v>
      </c>
      <c r="B36" s="1" t="s">
        <v>402</v>
      </c>
    </row>
  </sheetData>
  <hyperlinks>
    <hyperlink ref="E1" location="Contents!B34" tooltip="Link to contents" display="Back to contents" xr:uid="{00000000-0004-0000-0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BE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22" width="9.453125" customWidth="1"/>
    <col min="23" max="23" width="38.7265625" customWidth="1"/>
    <col min="24" max="24" width="39.81640625" customWidth="1"/>
    <col min="25" max="25" width="9.453125" customWidth="1"/>
    <col min="26" max="26" width="25.7265625" customWidth="1"/>
    <col min="27" max="27" width="15.26953125" customWidth="1"/>
    <col min="28" max="29" width="21.1796875" customWidth="1"/>
    <col min="30" max="30" width="17.54296875" customWidth="1"/>
    <col min="31" max="31" width="42.1796875" customWidth="1"/>
    <col min="32" max="32" width="44.54296875" customWidth="1"/>
    <col min="33" max="33" width="99.54296875" customWidth="1"/>
    <col min="34" max="49" width="9.453125" customWidth="1"/>
    <col min="50" max="50" width="10.54296875" customWidth="1"/>
    <col min="51" max="51" width="9.453125" customWidth="1"/>
    <col min="52" max="52" width="12.81640625" customWidth="1"/>
    <col min="53" max="54" width="9.453125" customWidth="1"/>
    <col min="55" max="55" width="11.7265625" customWidth="1"/>
    <col min="56" max="56" width="9.453125" customWidth="1"/>
    <col min="57" max="57" width="10.54296875" customWidth="1"/>
  </cols>
  <sheetData>
    <row r="1" spans="1:57" x14ac:dyDescent="0.25">
      <c r="A1" s="1" t="s">
        <v>205</v>
      </c>
      <c r="B1" s="1" t="s">
        <v>206</v>
      </c>
      <c r="E1" s="5" t="s">
        <v>207</v>
      </c>
    </row>
    <row r="2" spans="1:57" ht="15.5" x14ac:dyDescent="0.35">
      <c r="A2" s="1" t="s">
        <v>0</v>
      </c>
      <c r="B2" s="2" t="s">
        <v>208</v>
      </c>
    </row>
    <row r="3" spans="1:57" x14ac:dyDescent="0.25">
      <c r="A3" s="1" t="s">
        <v>209</v>
      </c>
      <c r="B3" s="1"/>
    </row>
    <row r="4" spans="1:57" x14ac:dyDescent="0.25">
      <c r="A4" s="1" t="s">
        <v>209</v>
      </c>
      <c r="B4" s="1" t="s">
        <v>467</v>
      </c>
    </row>
    <row r="5" spans="1:57" x14ac:dyDescent="0.25">
      <c r="A5" s="1" t="s">
        <v>209</v>
      </c>
      <c r="B5" s="1"/>
    </row>
    <row r="6" spans="1:57" ht="13" x14ac:dyDescent="0.3">
      <c r="A6" s="1" t="s">
        <v>2</v>
      </c>
      <c r="B6" s="4" t="s">
        <v>31</v>
      </c>
    </row>
    <row r="7" spans="1:57" x14ac:dyDescent="0.25">
      <c r="A7" s="1" t="s">
        <v>5</v>
      </c>
      <c r="B7" s="1"/>
    </row>
    <row r="8" spans="1:57" x14ac:dyDescent="0.25">
      <c r="A8" s="1" t="s">
        <v>5</v>
      </c>
      <c r="B8" s="1" t="s">
        <v>468</v>
      </c>
    </row>
    <row r="9" spans="1:57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8"/>
      <c r="W9" s="7" t="s">
        <v>218</v>
      </c>
      <c r="X9" s="8"/>
      <c r="Y9" s="8"/>
      <c r="Z9" s="8"/>
      <c r="AA9" s="7" t="s">
        <v>219</v>
      </c>
      <c r="AB9" s="8"/>
      <c r="AC9" s="8"/>
      <c r="AD9" s="7" t="s">
        <v>220</v>
      </c>
      <c r="AE9" s="8"/>
      <c r="AF9" s="8"/>
      <c r="AG9" s="8"/>
      <c r="AH9" s="7" t="s">
        <v>221</v>
      </c>
      <c r="AI9" s="8"/>
      <c r="AJ9" s="8"/>
      <c r="AK9" s="8"/>
      <c r="AL9" s="8"/>
      <c r="AM9" s="8"/>
      <c r="AN9" s="8"/>
      <c r="AO9" s="7" t="s">
        <v>222</v>
      </c>
      <c r="AP9" s="8"/>
      <c r="AQ9" s="7" t="s">
        <v>223</v>
      </c>
      <c r="AR9" s="7" t="s">
        <v>224</v>
      </c>
      <c r="AS9" s="8"/>
      <c r="AT9" s="7" t="s">
        <v>225</v>
      </c>
      <c r="AU9" s="8"/>
      <c r="AV9" s="7" t="s">
        <v>226</v>
      </c>
      <c r="AW9" s="8"/>
      <c r="AX9" s="7" t="s">
        <v>227</v>
      </c>
      <c r="AY9" s="8"/>
      <c r="AZ9" s="8"/>
      <c r="BA9" s="7" t="s">
        <v>228</v>
      </c>
      <c r="BB9" s="8"/>
      <c r="BC9" s="7" t="s">
        <v>229</v>
      </c>
      <c r="BD9" s="8"/>
      <c r="BE9" s="9"/>
    </row>
    <row r="10" spans="1:57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235</v>
      </c>
      <c r="O10" s="11" t="s">
        <v>236</v>
      </c>
      <c r="P10" s="11" t="s">
        <v>237</v>
      </c>
      <c r="Q10" s="11" t="s">
        <v>238</v>
      </c>
      <c r="R10" s="11" t="s">
        <v>239</v>
      </c>
      <c r="S10" s="11" t="s">
        <v>233</v>
      </c>
      <c r="T10" s="11">
        <v>3</v>
      </c>
      <c r="U10" s="11">
        <v>4</v>
      </c>
      <c r="V10" s="11">
        <v>5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>
        <v>1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 t="s">
        <v>257</v>
      </c>
      <c r="AO10" s="11" t="s">
        <v>258</v>
      </c>
      <c r="AP10" s="11" t="s">
        <v>259</v>
      </c>
      <c r="AQ10" s="11" t="s">
        <v>259</v>
      </c>
      <c r="AR10" s="11" t="s">
        <v>258</v>
      </c>
      <c r="AS10" s="11" t="s">
        <v>259</v>
      </c>
      <c r="AT10" s="11" t="s">
        <v>258</v>
      </c>
      <c r="AU10" s="11" t="s">
        <v>259</v>
      </c>
      <c r="AV10" s="11" t="s">
        <v>258</v>
      </c>
      <c r="AW10" s="11" t="s">
        <v>259</v>
      </c>
      <c r="AX10" s="11" t="s">
        <v>260</v>
      </c>
      <c r="AY10" s="11" t="s">
        <v>261</v>
      </c>
      <c r="AZ10" s="11" t="s">
        <v>262</v>
      </c>
      <c r="BA10" s="11" t="s">
        <v>258</v>
      </c>
      <c r="BB10" s="11" t="s">
        <v>259</v>
      </c>
      <c r="BC10" s="11" t="s">
        <v>263</v>
      </c>
      <c r="BD10" s="11" t="s">
        <v>261</v>
      </c>
      <c r="BE10" s="11" t="s">
        <v>264</v>
      </c>
    </row>
    <row r="11" spans="1:57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270</v>
      </c>
      <c r="I11" t="s">
        <v>271</v>
      </c>
      <c r="J11" t="s">
        <v>267</v>
      </c>
      <c r="K11" t="s">
        <v>268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267</v>
      </c>
      <c r="T11" t="s">
        <v>268</v>
      </c>
      <c r="U11" t="s">
        <v>269</v>
      </c>
      <c r="V11" t="s">
        <v>270</v>
      </c>
      <c r="W11" t="s">
        <v>275</v>
      </c>
      <c r="X11" t="s">
        <v>272</v>
      </c>
      <c r="Y11" t="s">
        <v>269</v>
      </c>
      <c r="Z11" t="s">
        <v>270</v>
      </c>
      <c r="AA11" t="s">
        <v>275</v>
      </c>
      <c r="AB11" t="s">
        <v>272</v>
      </c>
      <c r="AC11" t="s">
        <v>269</v>
      </c>
      <c r="AD11" t="s">
        <v>267</v>
      </c>
      <c r="AE11" t="s">
        <v>272</v>
      </c>
      <c r="AF11" t="s">
        <v>269</v>
      </c>
      <c r="AG11" t="s">
        <v>270</v>
      </c>
      <c r="AH11" t="s">
        <v>267</v>
      </c>
      <c r="AI11" t="s">
        <v>272</v>
      </c>
      <c r="AJ11" t="s">
        <v>269</v>
      </c>
      <c r="AK11" t="s">
        <v>444</v>
      </c>
      <c r="AL11" t="s">
        <v>276</v>
      </c>
      <c r="AM11" t="s">
        <v>277</v>
      </c>
      <c r="AN11" t="s">
        <v>278</v>
      </c>
      <c r="AO11" t="s">
        <v>275</v>
      </c>
      <c r="AP11" t="s">
        <v>272</v>
      </c>
      <c r="AR11" t="s">
        <v>275</v>
      </c>
      <c r="AS11" t="s">
        <v>268</v>
      </c>
      <c r="AT11" t="s">
        <v>275</v>
      </c>
      <c r="AU11" t="s">
        <v>268</v>
      </c>
      <c r="AV11" t="s">
        <v>275</v>
      </c>
      <c r="AW11" t="s">
        <v>272</v>
      </c>
      <c r="AX11" t="s">
        <v>275</v>
      </c>
      <c r="AY11" t="s">
        <v>268</v>
      </c>
      <c r="AZ11" t="s">
        <v>273</v>
      </c>
      <c r="BA11" t="s">
        <v>275</v>
      </c>
      <c r="BB11" t="s">
        <v>268</v>
      </c>
      <c r="BC11" t="s">
        <v>275</v>
      </c>
      <c r="BD11" t="s">
        <v>268</v>
      </c>
      <c r="BE11" t="s">
        <v>273</v>
      </c>
    </row>
    <row r="12" spans="1:57" x14ac:dyDescent="0.25">
      <c r="A12" s="1" t="s">
        <v>280</v>
      </c>
      <c r="B12" s="1" t="s">
        <v>281</v>
      </c>
      <c r="C12">
        <v>277</v>
      </c>
      <c r="D12">
        <v>277</v>
      </c>
      <c r="E12">
        <v>5</v>
      </c>
      <c r="F12">
        <v>3</v>
      </c>
      <c r="G12">
        <v>22</v>
      </c>
      <c r="H12">
        <v>61</v>
      </c>
      <c r="I12">
        <v>186</v>
      </c>
      <c r="J12">
        <v>8</v>
      </c>
      <c r="K12">
        <v>22</v>
      </c>
      <c r="L12">
        <v>61</v>
      </c>
      <c r="M12">
        <v>186</v>
      </c>
      <c r="N12">
        <v>5</v>
      </c>
      <c r="O12">
        <v>5</v>
      </c>
      <c r="P12">
        <v>22</v>
      </c>
      <c r="Q12">
        <v>58</v>
      </c>
      <c r="R12">
        <v>179</v>
      </c>
      <c r="S12">
        <v>10</v>
      </c>
      <c r="T12">
        <v>22</v>
      </c>
      <c r="U12">
        <v>58</v>
      </c>
      <c r="V12">
        <v>179</v>
      </c>
      <c r="W12">
        <v>72</v>
      </c>
      <c r="X12">
        <v>107</v>
      </c>
      <c r="Y12">
        <v>67</v>
      </c>
      <c r="Z12">
        <v>31</v>
      </c>
      <c r="AA12">
        <v>79</v>
      </c>
      <c r="AB12">
        <v>86</v>
      </c>
      <c r="AC12">
        <v>112</v>
      </c>
      <c r="AD12">
        <v>21</v>
      </c>
      <c r="AE12">
        <v>119</v>
      </c>
      <c r="AF12">
        <v>100</v>
      </c>
      <c r="AG12">
        <v>37</v>
      </c>
      <c r="AH12">
        <v>21</v>
      </c>
      <c r="AI12">
        <v>140</v>
      </c>
      <c r="AJ12">
        <v>77</v>
      </c>
      <c r="AK12">
        <v>25</v>
      </c>
      <c r="AL12">
        <v>8</v>
      </c>
      <c r="AM12">
        <v>5</v>
      </c>
      <c r="AN12">
        <v>1</v>
      </c>
      <c r="AO12">
        <v>64</v>
      </c>
      <c r="AP12">
        <v>211</v>
      </c>
      <c r="AQ12">
        <v>277</v>
      </c>
      <c r="AR12">
        <v>266</v>
      </c>
      <c r="AS12">
        <v>10</v>
      </c>
      <c r="AT12">
        <v>271</v>
      </c>
      <c r="AU12">
        <v>6</v>
      </c>
      <c r="AV12">
        <v>226</v>
      </c>
      <c r="AW12">
        <v>41</v>
      </c>
      <c r="AX12">
        <v>254</v>
      </c>
      <c r="AY12">
        <v>14</v>
      </c>
      <c r="AZ12">
        <v>3</v>
      </c>
      <c r="BA12">
        <v>265</v>
      </c>
      <c r="BB12">
        <v>6</v>
      </c>
      <c r="BC12">
        <v>244</v>
      </c>
      <c r="BD12">
        <v>21</v>
      </c>
      <c r="BE12">
        <v>3</v>
      </c>
    </row>
    <row r="13" spans="1:57" x14ac:dyDescent="0.25">
      <c r="A13" s="1" t="s">
        <v>282</v>
      </c>
      <c r="B13" s="1" t="s">
        <v>283</v>
      </c>
      <c r="C13">
        <v>273</v>
      </c>
      <c r="D13">
        <v>273</v>
      </c>
      <c r="E13">
        <v>5</v>
      </c>
      <c r="F13">
        <v>3</v>
      </c>
      <c r="G13">
        <v>22</v>
      </c>
      <c r="H13">
        <v>60</v>
      </c>
      <c r="I13">
        <v>184</v>
      </c>
      <c r="J13">
        <v>8</v>
      </c>
      <c r="K13">
        <v>22</v>
      </c>
      <c r="L13">
        <v>60</v>
      </c>
      <c r="M13">
        <v>184</v>
      </c>
      <c r="N13">
        <v>5</v>
      </c>
      <c r="O13">
        <v>5</v>
      </c>
      <c r="P13">
        <v>22</v>
      </c>
      <c r="Q13">
        <v>57</v>
      </c>
      <c r="R13">
        <v>177</v>
      </c>
      <c r="S13">
        <v>10</v>
      </c>
      <c r="T13">
        <v>22</v>
      </c>
      <c r="U13">
        <v>57</v>
      </c>
      <c r="V13">
        <v>177</v>
      </c>
      <c r="W13">
        <v>72</v>
      </c>
      <c r="X13">
        <v>107</v>
      </c>
      <c r="Y13">
        <v>67</v>
      </c>
      <c r="Z13">
        <v>31</v>
      </c>
      <c r="AA13">
        <v>78</v>
      </c>
      <c r="AB13">
        <v>85</v>
      </c>
      <c r="AC13">
        <v>111</v>
      </c>
      <c r="AD13">
        <v>21</v>
      </c>
      <c r="AE13">
        <v>118</v>
      </c>
      <c r="AF13">
        <v>99</v>
      </c>
      <c r="AG13">
        <v>37</v>
      </c>
      <c r="AH13">
        <v>21</v>
      </c>
      <c r="AI13">
        <v>138</v>
      </c>
      <c r="AJ13">
        <v>76</v>
      </c>
      <c r="AK13">
        <v>25</v>
      </c>
      <c r="AL13">
        <v>8</v>
      </c>
      <c r="AM13">
        <v>5</v>
      </c>
      <c r="AN13">
        <v>1</v>
      </c>
      <c r="AO13">
        <v>63</v>
      </c>
      <c r="AP13">
        <v>208</v>
      </c>
      <c r="AQ13">
        <v>273</v>
      </c>
      <c r="AR13">
        <v>262</v>
      </c>
      <c r="AS13">
        <v>10</v>
      </c>
      <c r="AT13">
        <v>267</v>
      </c>
      <c r="AU13">
        <v>6</v>
      </c>
      <c r="AV13">
        <v>223</v>
      </c>
      <c r="AW13">
        <v>40</v>
      </c>
      <c r="AX13">
        <v>251</v>
      </c>
      <c r="AY13">
        <v>14</v>
      </c>
      <c r="AZ13">
        <v>3</v>
      </c>
      <c r="BA13">
        <v>261</v>
      </c>
      <c r="BB13">
        <v>6</v>
      </c>
      <c r="BC13">
        <v>241</v>
      </c>
      <c r="BD13">
        <v>21</v>
      </c>
      <c r="BE13">
        <v>3</v>
      </c>
    </row>
    <row r="14" spans="1:57" x14ac:dyDescent="0.25">
      <c r="A14" s="1" t="s">
        <v>284</v>
      </c>
      <c r="B14" s="1" t="s">
        <v>231</v>
      </c>
      <c r="C14">
        <v>275</v>
      </c>
      <c r="D14">
        <v>275</v>
      </c>
      <c r="E14">
        <v>4</v>
      </c>
      <c r="F14">
        <v>3</v>
      </c>
      <c r="G14">
        <v>20</v>
      </c>
      <c r="H14">
        <v>58</v>
      </c>
      <c r="I14">
        <v>190</v>
      </c>
      <c r="J14">
        <v>7</v>
      </c>
      <c r="K14">
        <v>20</v>
      </c>
      <c r="L14">
        <v>58</v>
      </c>
      <c r="M14">
        <v>190</v>
      </c>
      <c r="N14">
        <v>5</v>
      </c>
      <c r="O14">
        <v>5</v>
      </c>
      <c r="P14">
        <v>20</v>
      </c>
      <c r="Q14">
        <v>55</v>
      </c>
      <c r="R14">
        <v>182</v>
      </c>
      <c r="S14">
        <v>10</v>
      </c>
      <c r="T14">
        <v>20</v>
      </c>
      <c r="U14">
        <v>55</v>
      </c>
      <c r="V14">
        <v>182</v>
      </c>
      <c r="W14">
        <v>59</v>
      </c>
      <c r="X14">
        <v>116</v>
      </c>
      <c r="Y14">
        <v>69</v>
      </c>
      <c r="Z14">
        <v>31</v>
      </c>
      <c r="AA14">
        <v>80</v>
      </c>
      <c r="AB14">
        <v>84</v>
      </c>
      <c r="AC14">
        <v>111</v>
      </c>
      <c r="AD14">
        <v>20</v>
      </c>
      <c r="AE14">
        <v>120</v>
      </c>
      <c r="AF14">
        <v>98</v>
      </c>
      <c r="AG14">
        <v>37</v>
      </c>
      <c r="AH14">
        <v>20</v>
      </c>
      <c r="AI14">
        <v>140</v>
      </c>
      <c r="AJ14">
        <v>77</v>
      </c>
      <c r="AK14">
        <v>23</v>
      </c>
      <c r="AL14">
        <v>8</v>
      </c>
      <c r="AM14">
        <v>5</v>
      </c>
      <c r="AN14">
        <v>1</v>
      </c>
      <c r="AO14">
        <v>65</v>
      </c>
      <c r="AP14">
        <v>208</v>
      </c>
      <c r="AQ14">
        <v>275</v>
      </c>
      <c r="AR14">
        <v>264</v>
      </c>
      <c r="AS14">
        <v>9</v>
      </c>
      <c r="AT14">
        <v>269</v>
      </c>
      <c r="AU14">
        <v>6</v>
      </c>
      <c r="AV14">
        <v>226</v>
      </c>
      <c r="AW14">
        <v>38</v>
      </c>
      <c r="AX14">
        <v>253</v>
      </c>
      <c r="AY14">
        <v>13</v>
      </c>
      <c r="AZ14">
        <v>3</v>
      </c>
      <c r="BA14">
        <v>263</v>
      </c>
      <c r="BB14">
        <v>6</v>
      </c>
      <c r="BC14">
        <v>243</v>
      </c>
      <c r="BD14">
        <v>20</v>
      </c>
      <c r="BE14">
        <v>3</v>
      </c>
    </row>
    <row r="15" spans="1:57" x14ac:dyDescent="0.25">
      <c r="A15" s="1" t="s">
        <v>286</v>
      </c>
      <c r="B15" s="1" t="s">
        <v>258</v>
      </c>
      <c r="C15">
        <v>21</v>
      </c>
      <c r="D15">
        <v>21</v>
      </c>
      <c r="E15">
        <v>0</v>
      </c>
      <c r="F15">
        <v>0</v>
      </c>
      <c r="G15">
        <v>3</v>
      </c>
      <c r="H15">
        <v>7</v>
      </c>
      <c r="I15">
        <v>10</v>
      </c>
      <c r="J15">
        <v>0</v>
      </c>
      <c r="K15">
        <v>3</v>
      </c>
      <c r="L15">
        <v>7</v>
      </c>
      <c r="M15">
        <v>10</v>
      </c>
      <c r="N15">
        <v>0</v>
      </c>
      <c r="O15">
        <v>0</v>
      </c>
      <c r="P15">
        <v>3</v>
      </c>
      <c r="Q15">
        <v>5</v>
      </c>
      <c r="R15">
        <v>12</v>
      </c>
      <c r="S15">
        <v>0</v>
      </c>
      <c r="T15">
        <v>3</v>
      </c>
      <c r="U15">
        <v>5</v>
      </c>
      <c r="V15">
        <v>12</v>
      </c>
      <c r="W15">
        <v>3</v>
      </c>
      <c r="X15">
        <v>5</v>
      </c>
      <c r="Y15">
        <v>7</v>
      </c>
      <c r="Z15">
        <v>5</v>
      </c>
      <c r="AA15">
        <v>6</v>
      </c>
      <c r="AB15">
        <v>5</v>
      </c>
      <c r="AC15">
        <v>9</v>
      </c>
      <c r="AD15">
        <v>1</v>
      </c>
      <c r="AE15">
        <v>11</v>
      </c>
      <c r="AF15">
        <v>5</v>
      </c>
      <c r="AG15">
        <v>4</v>
      </c>
      <c r="AH15">
        <v>0</v>
      </c>
      <c r="AI15">
        <v>10</v>
      </c>
      <c r="AJ15">
        <v>7</v>
      </c>
      <c r="AK15">
        <v>2</v>
      </c>
      <c r="AL15">
        <v>2</v>
      </c>
      <c r="AM15">
        <v>0</v>
      </c>
      <c r="AN15">
        <v>0</v>
      </c>
      <c r="AO15">
        <v>5</v>
      </c>
      <c r="AP15">
        <v>16</v>
      </c>
      <c r="AQ15">
        <v>21</v>
      </c>
      <c r="AR15">
        <v>20</v>
      </c>
      <c r="AS15">
        <v>0</v>
      </c>
      <c r="AT15">
        <v>21</v>
      </c>
      <c r="AU15">
        <v>0</v>
      </c>
      <c r="AV15">
        <v>15</v>
      </c>
      <c r="AW15">
        <v>5</v>
      </c>
      <c r="AX15">
        <v>20</v>
      </c>
      <c r="AY15">
        <v>0</v>
      </c>
      <c r="AZ15">
        <v>1</v>
      </c>
      <c r="BA15">
        <v>21</v>
      </c>
      <c r="BB15">
        <v>0</v>
      </c>
      <c r="BC15">
        <v>19</v>
      </c>
      <c r="BD15">
        <v>1</v>
      </c>
      <c r="BE15">
        <v>1</v>
      </c>
    </row>
    <row r="16" spans="1:57" x14ac:dyDescent="0.25">
      <c r="A16" s="1" t="s">
        <v>287</v>
      </c>
      <c r="B16" s="1"/>
      <c r="C16" s="12">
        <v>7.0000000000000007E-2</v>
      </c>
      <c r="D16" s="12">
        <v>7.0000000000000007E-2</v>
      </c>
      <c r="E16" s="12">
        <v>0</v>
      </c>
      <c r="F16" s="12">
        <v>0</v>
      </c>
      <c r="G16" s="12">
        <v>0.14000000000000001</v>
      </c>
      <c r="H16" s="12">
        <v>0.13</v>
      </c>
      <c r="I16" s="12">
        <v>0.06</v>
      </c>
      <c r="J16" s="12">
        <v>0</v>
      </c>
      <c r="K16" s="12">
        <v>0.14000000000000001</v>
      </c>
      <c r="L16" s="12">
        <v>0.13</v>
      </c>
      <c r="M16" s="12">
        <v>0.06</v>
      </c>
      <c r="N16" s="12">
        <v>0</v>
      </c>
      <c r="O16" s="12">
        <v>0</v>
      </c>
      <c r="P16" s="12">
        <v>0.14000000000000001</v>
      </c>
      <c r="Q16" s="12">
        <v>0.08</v>
      </c>
      <c r="R16" s="12">
        <v>7.0000000000000007E-2</v>
      </c>
      <c r="S16" s="12">
        <v>0</v>
      </c>
      <c r="T16" s="12">
        <v>0.14000000000000001</v>
      </c>
      <c r="U16" s="12">
        <v>0.08</v>
      </c>
      <c r="V16" s="12">
        <v>7.0000000000000007E-2</v>
      </c>
      <c r="W16" s="12">
        <v>0.06</v>
      </c>
      <c r="X16" s="12">
        <v>0.05</v>
      </c>
      <c r="Y16" s="12">
        <v>0.1</v>
      </c>
      <c r="Z16" s="12">
        <v>0.16</v>
      </c>
      <c r="AA16" s="12">
        <v>0.08</v>
      </c>
      <c r="AB16" s="12">
        <v>0.06</v>
      </c>
      <c r="AC16" s="12">
        <v>0.08</v>
      </c>
      <c r="AD16" s="12">
        <v>0.05</v>
      </c>
      <c r="AE16" s="12">
        <v>0.09</v>
      </c>
      <c r="AF16" s="12">
        <v>0.05</v>
      </c>
      <c r="AG16" s="12">
        <v>0.1</v>
      </c>
      <c r="AH16" s="12">
        <v>0</v>
      </c>
      <c r="AI16" s="12">
        <v>7.0000000000000007E-2</v>
      </c>
      <c r="AJ16" s="12">
        <v>0.09</v>
      </c>
      <c r="AK16" s="12">
        <v>7.0000000000000007E-2</v>
      </c>
      <c r="AL16" s="12">
        <v>0.23</v>
      </c>
      <c r="AM16" s="12">
        <v>0</v>
      </c>
      <c r="AN16" s="12">
        <v>0</v>
      </c>
      <c r="AO16" s="12">
        <v>7.0000000000000007E-2</v>
      </c>
      <c r="AP16" s="12">
        <v>0.08</v>
      </c>
      <c r="AQ16" s="12">
        <v>7.0000000000000007E-2</v>
      </c>
      <c r="AR16" s="12">
        <v>7.0000000000000007E-2</v>
      </c>
      <c r="AS16" s="12">
        <v>0</v>
      </c>
      <c r="AT16" s="12">
        <v>0.08</v>
      </c>
      <c r="AU16" s="12">
        <v>0</v>
      </c>
      <c r="AV16" s="12">
        <v>7.0000000000000007E-2</v>
      </c>
      <c r="AW16" s="12">
        <v>0.12</v>
      </c>
      <c r="AX16" s="12">
        <v>0.08</v>
      </c>
      <c r="AY16" s="12">
        <v>0</v>
      </c>
      <c r="AZ16" s="12">
        <v>0.36</v>
      </c>
      <c r="BA16" s="12">
        <v>0.08</v>
      </c>
      <c r="BB16" s="12">
        <v>0</v>
      </c>
      <c r="BC16" s="12">
        <v>0.08</v>
      </c>
      <c r="BD16" s="12">
        <v>0.05</v>
      </c>
      <c r="BE16" s="12">
        <v>0.36</v>
      </c>
    </row>
    <row r="17" spans="1:57" x14ac:dyDescent="0.25">
      <c r="A17" s="1" t="s">
        <v>288</v>
      </c>
      <c r="B17" s="1"/>
      <c r="Z17" t="s">
        <v>272</v>
      </c>
    </row>
    <row r="18" spans="1:57" x14ac:dyDescent="0.25">
      <c r="A18" s="1" t="s">
        <v>286</v>
      </c>
      <c r="B18" s="1" t="s">
        <v>259</v>
      </c>
      <c r="C18">
        <v>230</v>
      </c>
      <c r="D18">
        <v>230</v>
      </c>
      <c r="E18">
        <v>4</v>
      </c>
      <c r="F18">
        <v>3</v>
      </c>
      <c r="G18">
        <v>16</v>
      </c>
      <c r="H18">
        <v>46</v>
      </c>
      <c r="I18">
        <v>161</v>
      </c>
      <c r="J18">
        <v>7</v>
      </c>
      <c r="K18">
        <v>16</v>
      </c>
      <c r="L18">
        <v>46</v>
      </c>
      <c r="M18">
        <v>161</v>
      </c>
      <c r="N18">
        <v>5</v>
      </c>
      <c r="O18">
        <v>5</v>
      </c>
      <c r="P18">
        <v>14</v>
      </c>
      <c r="Q18">
        <v>46</v>
      </c>
      <c r="R18">
        <v>155</v>
      </c>
      <c r="S18">
        <v>10</v>
      </c>
      <c r="T18">
        <v>14</v>
      </c>
      <c r="U18">
        <v>46</v>
      </c>
      <c r="V18">
        <v>155</v>
      </c>
      <c r="W18">
        <v>51</v>
      </c>
      <c r="X18">
        <v>105</v>
      </c>
      <c r="Y18">
        <v>53</v>
      </c>
      <c r="Z18">
        <v>20</v>
      </c>
      <c r="AA18">
        <v>67</v>
      </c>
      <c r="AB18">
        <v>72</v>
      </c>
      <c r="AC18">
        <v>91</v>
      </c>
      <c r="AD18">
        <v>16</v>
      </c>
      <c r="AE18">
        <v>99</v>
      </c>
      <c r="AF18">
        <v>90</v>
      </c>
      <c r="AG18">
        <v>25</v>
      </c>
      <c r="AH18">
        <v>18</v>
      </c>
      <c r="AI18">
        <v>120</v>
      </c>
      <c r="AJ18">
        <v>59</v>
      </c>
      <c r="AK18">
        <v>20</v>
      </c>
      <c r="AL18">
        <v>6</v>
      </c>
      <c r="AM18">
        <v>5</v>
      </c>
      <c r="AN18">
        <v>1</v>
      </c>
      <c r="AO18">
        <v>49</v>
      </c>
      <c r="AP18">
        <v>180</v>
      </c>
      <c r="AQ18">
        <v>230</v>
      </c>
      <c r="AR18">
        <v>222</v>
      </c>
      <c r="AS18">
        <v>9</v>
      </c>
      <c r="AT18">
        <v>226</v>
      </c>
      <c r="AU18">
        <v>4</v>
      </c>
      <c r="AV18">
        <v>194</v>
      </c>
      <c r="AW18">
        <v>29</v>
      </c>
      <c r="AX18">
        <v>212</v>
      </c>
      <c r="AY18">
        <v>12</v>
      </c>
      <c r="AZ18">
        <v>2</v>
      </c>
      <c r="BA18">
        <v>221</v>
      </c>
      <c r="BB18">
        <v>5</v>
      </c>
      <c r="BC18">
        <v>204</v>
      </c>
      <c r="BD18">
        <v>18</v>
      </c>
      <c r="BE18">
        <v>2</v>
      </c>
    </row>
    <row r="19" spans="1:57" x14ac:dyDescent="0.25">
      <c r="A19" s="1" t="s">
        <v>287</v>
      </c>
      <c r="B19" s="1"/>
      <c r="C19" s="12">
        <v>0.84</v>
      </c>
      <c r="D19" s="12">
        <v>0.84</v>
      </c>
      <c r="E19" s="12">
        <v>1</v>
      </c>
      <c r="F19" s="12">
        <v>1</v>
      </c>
      <c r="G19" s="12">
        <v>0.81</v>
      </c>
      <c r="H19" s="12">
        <v>0.79</v>
      </c>
      <c r="I19" s="12">
        <v>0.85</v>
      </c>
      <c r="J19" s="12">
        <v>1</v>
      </c>
      <c r="K19" s="12">
        <v>0.81</v>
      </c>
      <c r="L19" s="12">
        <v>0.79</v>
      </c>
      <c r="M19" s="12">
        <v>0.85</v>
      </c>
      <c r="N19" s="12">
        <v>1</v>
      </c>
      <c r="O19" s="12">
        <v>1</v>
      </c>
      <c r="P19" s="12">
        <v>0.71</v>
      </c>
      <c r="Q19" s="12">
        <v>0.83</v>
      </c>
      <c r="R19" s="12">
        <v>0.85</v>
      </c>
      <c r="S19" s="12">
        <v>1</v>
      </c>
      <c r="T19" s="12">
        <v>0.71</v>
      </c>
      <c r="U19" s="12">
        <v>0.83</v>
      </c>
      <c r="V19" s="12">
        <v>0.85</v>
      </c>
      <c r="W19" s="12">
        <v>0.88</v>
      </c>
      <c r="X19" t="s">
        <v>420</v>
      </c>
      <c r="Y19" s="12">
        <v>0.78</v>
      </c>
      <c r="Z19" t="s">
        <v>336</v>
      </c>
      <c r="AA19" s="12">
        <v>0.84</v>
      </c>
      <c r="AB19" s="12">
        <v>0.86</v>
      </c>
      <c r="AC19" s="12">
        <v>0.82</v>
      </c>
      <c r="AD19" s="12">
        <v>0.81</v>
      </c>
      <c r="AE19" s="12">
        <v>0.82</v>
      </c>
      <c r="AF19" t="s">
        <v>398</v>
      </c>
      <c r="AG19" t="s">
        <v>425</v>
      </c>
      <c r="AH19" s="12">
        <v>0.91</v>
      </c>
      <c r="AI19" s="12">
        <v>0.86</v>
      </c>
      <c r="AJ19" t="s">
        <v>296</v>
      </c>
      <c r="AK19" s="12">
        <v>0.89</v>
      </c>
      <c r="AL19" s="12">
        <v>0.77</v>
      </c>
      <c r="AM19" s="12">
        <v>1</v>
      </c>
      <c r="AN19" s="12">
        <v>1</v>
      </c>
      <c r="AO19" t="s">
        <v>296</v>
      </c>
      <c r="AP19" s="12">
        <v>0.86</v>
      </c>
      <c r="AQ19" s="12">
        <v>0.84</v>
      </c>
      <c r="AR19" s="12">
        <v>0.84</v>
      </c>
      <c r="AS19" s="12">
        <v>0.91</v>
      </c>
      <c r="AT19" s="12">
        <v>0.84</v>
      </c>
      <c r="AU19" s="12">
        <v>0.68</v>
      </c>
      <c r="AV19" s="12">
        <v>0.86</v>
      </c>
      <c r="AW19" s="12">
        <v>0.76</v>
      </c>
      <c r="AX19" s="12">
        <v>0.84</v>
      </c>
      <c r="AY19" s="12">
        <v>0.92</v>
      </c>
      <c r="AZ19" s="12">
        <v>0.64</v>
      </c>
      <c r="BA19" s="12">
        <v>0.84</v>
      </c>
      <c r="BB19" s="12">
        <v>0.82</v>
      </c>
      <c r="BC19" s="12">
        <v>0.84</v>
      </c>
      <c r="BD19" s="12">
        <v>0.9</v>
      </c>
      <c r="BE19" s="12">
        <v>0.64</v>
      </c>
    </row>
    <row r="20" spans="1:57" x14ac:dyDescent="0.25">
      <c r="A20" s="1" t="s">
        <v>288</v>
      </c>
      <c r="B20" s="1"/>
      <c r="W20" t="s">
        <v>270</v>
      </c>
      <c r="X20" t="s">
        <v>303</v>
      </c>
      <c r="AF20" t="s">
        <v>312</v>
      </c>
      <c r="AP20" t="s">
        <v>275</v>
      </c>
    </row>
    <row r="21" spans="1:57" x14ac:dyDescent="0.25">
      <c r="A21" s="1" t="s">
        <v>286</v>
      </c>
      <c r="B21" s="1" t="s">
        <v>414</v>
      </c>
      <c r="C21">
        <v>24</v>
      </c>
      <c r="D21">
        <v>24</v>
      </c>
      <c r="E21">
        <v>0</v>
      </c>
      <c r="F21">
        <v>0</v>
      </c>
      <c r="G21">
        <v>1</v>
      </c>
      <c r="H21">
        <v>5</v>
      </c>
      <c r="I21">
        <v>18</v>
      </c>
      <c r="J21">
        <v>0</v>
      </c>
      <c r="K21">
        <v>1</v>
      </c>
      <c r="L21">
        <v>5</v>
      </c>
      <c r="M21">
        <v>18</v>
      </c>
      <c r="N21">
        <v>0</v>
      </c>
      <c r="O21">
        <v>0</v>
      </c>
      <c r="P21">
        <v>3</v>
      </c>
      <c r="Q21">
        <v>5</v>
      </c>
      <c r="R21">
        <v>14</v>
      </c>
      <c r="S21">
        <v>0</v>
      </c>
      <c r="T21">
        <v>3</v>
      </c>
      <c r="U21">
        <v>5</v>
      </c>
      <c r="V21">
        <v>14</v>
      </c>
      <c r="W21">
        <v>4</v>
      </c>
      <c r="X21">
        <v>5</v>
      </c>
      <c r="Y21">
        <v>8</v>
      </c>
      <c r="Z21">
        <v>6</v>
      </c>
      <c r="AA21">
        <v>6</v>
      </c>
      <c r="AB21">
        <v>7</v>
      </c>
      <c r="AC21">
        <v>10</v>
      </c>
      <c r="AD21">
        <v>3</v>
      </c>
      <c r="AE21">
        <v>10</v>
      </c>
      <c r="AF21">
        <v>3</v>
      </c>
      <c r="AG21">
        <v>8</v>
      </c>
      <c r="AH21">
        <v>2</v>
      </c>
      <c r="AI21">
        <v>10</v>
      </c>
      <c r="AJ21">
        <v>11</v>
      </c>
      <c r="AK21">
        <v>1</v>
      </c>
      <c r="AL21">
        <v>0</v>
      </c>
      <c r="AM21">
        <v>0</v>
      </c>
      <c r="AN21">
        <v>0</v>
      </c>
      <c r="AO21">
        <v>11</v>
      </c>
      <c r="AP21">
        <v>13</v>
      </c>
      <c r="AQ21">
        <v>24</v>
      </c>
      <c r="AR21">
        <v>23</v>
      </c>
      <c r="AS21">
        <v>1</v>
      </c>
      <c r="AT21">
        <v>22</v>
      </c>
      <c r="AU21">
        <v>2</v>
      </c>
      <c r="AV21">
        <v>17</v>
      </c>
      <c r="AW21">
        <v>5</v>
      </c>
      <c r="AX21">
        <v>21</v>
      </c>
      <c r="AY21">
        <v>1</v>
      </c>
      <c r="AZ21">
        <v>0</v>
      </c>
      <c r="BA21">
        <v>21</v>
      </c>
      <c r="BB21">
        <v>1</v>
      </c>
      <c r="BC21">
        <v>21</v>
      </c>
      <c r="BD21">
        <v>1</v>
      </c>
      <c r="BE21">
        <v>0</v>
      </c>
    </row>
    <row r="22" spans="1:57" x14ac:dyDescent="0.25">
      <c r="A22" s="1" t="s">
        <v>287</v>
      </c>
      <c r="B22" s="1"/>
      <c r="C22" s="12">
        <v>0.09</v>
      </c>
      <c r="D22" s="12">
        <v>0.09</v>
      </c>
      <c r="E22" s="12">
        <v>0</v>
      </c>
      <c r="F22" s="12">
        <v>0</v>
      </c>
      <c r="G22" s="12">
        <v>0.05</v>
      </c>
      <c r="H22" s="12">
        <v>0.08</v>
      </c>
      <c r="I22" s="12">
        <v>0.1</v>
      </c>
      <c r="J22" s="12">
        <v>0</v>
      </c>
      <c r="K22" s="12">
        <v>0.05</v>
      </c>
      <c r="L22" s="12">
        <v>0.08</v>
      </c>
      <c r="M22" s="12">
        <v>0.1</v>
      </c>
      <c r="N22" s="12">
        <v>0</v>
      </c>
      <c r="O22" s="12">
        <v>0</v>
      </c>
      <c r="P22" s="12">
        <v>0.14000000000000001</v>
      </c>
      <c r="Q22" s="12">
        <v>0.08</v>
      </c>
      <c r="R22" s="12">
        <v>0.08</v>
      </c>
      <c r="S22" s="12">
        <v>0</v>
      </c>
      <c r="T22" s="12">
        <v>0.14000000000000001</v>
      </c>
      <c r="U22" s="12">
        <v>0.08</v>
      </c>
      <c r="V22" s="12">
        <v>0.08</v>
      </c>
      <c r="W22" s="12">
        <v>7.0000000000000007E-2</v>
      </c>
      <c r="X22" s="12">
        <v>0.05</v>
      </c>
      <c r="Y22" s="12">
        <v>0.12</v>
      </c>
      <c r="Z22" t="s">
        <v>314</v>
      </c>
      <c r="AA22" s="12">
        <v>0.08</v>
      </c>
      <c r="AB22" s="12">
        <v>0.08</v>
      </c>
      <c r="AC22" s="12">
        <v>0.09</v>
      </c>
      <c r="AD22" s="12">
        <v>0.14000000000000001</v>
      </c>
      <c r="AE22" s="12">
        <v>0.09</v>
      </c>
      <c r="AF22" t="s">
        <v>298</v>
      </c>
      <c r="AG22" t="s">
        <v>308</v>
      </c>
      <c r="AH22" s="12">
        <v>0.09</v>
      </c>
      <c r="AI22" s="12">
        <v>7.0000000000000007E-2</v>
      </c>
      <c r="AJ22" t="s">
        <v>307</v>
      </c>
      <c r="AK22" s="12">
        <v>0.04</v>
      </c>
      <c r="AL22" s="12">
        <v>0</v>
      </c>
      <c r="AM22" s="12">
        <v>0</v>
      </c>
      <c r="AN22" s="12">
        <v>0</v>
      </c>
      <c r="AO22" t="s">
        <v>301</v>
      </c>
      <c r="AP22" t="s">
        <v>300</v>
      </c>
      <c r="AQ22" s="12">
        <v>0.09</v>
      </c>
      <c r="AR22" s="12">
        <v>0.09</v>
      </c>
      <c r="AS22" s="12">
        <v>0.09</v>
      </c>
      <c r="AT22" s="12">
        <v>0.08</v>
      </c>
      <c r="AU22" s="12">
        <v>0.32</v>
      </c>
      <c r="AV22" s="12">
        <v>0.08</v>
      </c>
      <c r="AW22" s="12">
        <v>0.12</v>
      </c>
      <c r="AX22" s="12">
        <v>0.08</v>
      </c>
      <c r="AY22" s="12">
        <v>0.08</v>
      </c>
      <c r="AZ22" s="12">
        <v>0</v>
      </c>
      <c r="BA22" s="12">
        <v>0.08</v>
      </c>
      <c r="BB22" s="12">
        <v>0.18</v>
      </c>
      <c r="BC22" s="12">
        <v>0.09</v>
      </c>
      <c r="BD22" s="12">
        <v>0.06</v>
      </c>
      <c r="BE22" s="12">
        <v>0</v>
      </c>
    </row>
    <row r="23" spans="1:57" x14ac:dyDescent="0.25">
      <c r="A23" s="1" t="s">
        <v>288</v>
      </c>
      <c r="B23" s="1"/>
      <c r="Z23" t="s">
        <v>272</v>
      </c>
      <c r="AG23" t="s">
        <v>325</v>
      </c>
      <c r="AO23" t="s">
        <v>272</v>
      </c>
    </row>
    <row r="24" spans="1:57" x14ac:dyDescent="0.25">
      <c r="A24" s="1" t="s">
        <v>399</v>
      </c>
      <c r="B24" s="1" t="s">
        <v>469</v>
      </c>
    </row>
    <row r="25" spans="1:57" x14ac:dyDescent="0.25">
      <c r="A25" s="1" t="s">
        <v>204</v>
      </c>
      <c r="B25" s="1" t="s">
        <v>470</v>
      </c>
    </row>
    <row r="26" spans="1:57" x14ac:dyDescent="0.25">
      <c r="A26" s="1" t="s">
        <v>204</v>
      </c>
      <c r="B26" s="1"/>
    </row>
    <row r="27" spans="1:57" x14ac:dyDescent="0.25">
      <c r="A27" s="1" t="s">
        <v>204</v>
      </c>
      <c r="B27" s="1" t="s">
        <v>402</v>
      </c>
    </row>
  </sheetData>
  <hyperlinks>
    <hyperlink ref="E1" location="Contents!B37" tooltip="Link to contents" display="Back to contents" xr:uid="{00000000-0004-0000-0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BH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471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34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404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W11" t="s">
        <v>275</v>
      </c>
      <c r="AX11" t="s">
        <v>268</v>
      </c>
      <c r="AY11" t="s">
        <v>275</v>
      </c>
      <c r="AZ11" t="s">
        <v>272</v>
      </c>
      <c r="BA11" t="s">
        <v>275</v>
      </c>
      <c r="BB11" t="s">
        <v>268</v>
      </c>
      <c r="BC11" t="s">
        <v>273</v>
      </c>
      <c r="BD11" t="s">
        <v>275</v>
      </c>
      <c r="BE11" t="s">
        <v>268</v>
      </c>
      <c r="BF11" t="s">
        <v>275</v>
      </c>
      <c r="BG11" t="s">
        <v>272</v>
      </c>
      <c r="BH11" t="s">
        <v>273</v>
      </c>
    </row>
    <row r="12" spans="1:60" x14ac:dyDescent="0.25">
      <c r="A12" s="1" t="s">
        <v>280</v>
      </c>
      <c r="B12" s="1" t="s">
        <v>281</v>
      </c>
      <c r="C12">
        <v>450</v>
      </c>
      <c r="D12">
        <v>450</v>
      </c>
      <c r="E12">
        <v>9</v>
      </c>
      <c r="F12">
        <v>6</v>
      </c>
      <c r="G12">
        <v>37</v>
      </c>
      <c r="H12">
        <v>84</v>
      </c>
      <c r="I12">
        <v>314</v>
      </c>
      <c r="J12">
        <v>15</v>
      </c>
      <c r="K12">
        <v>37</v>
      </c>
      <c r="L12">
        <v>84</v>
      </c>
      <c r="M12">
        <v>314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174</v>
      </c>
      <c r="Z12">
        <v>116</v>
      </c>
      <c r="AA12">
        <v>58</v>
      </c>
      <c r="AB12">
        <v>111</v>
      </c>
      <c r="AC12">
        <v>159</v>
      </c>
      <c r="AD12">
        <v>180</v>
      </c>
      <c r="AE12">
        <v>32</v>
      </c>
      <c r="AF12">
        <v>233</v>
      </c>
      <c r="AG12">
        <v>131</v>
      </c>
      <c r="AH12">
        <v>54</v>
      </c>
      <c r="AI12">
        <v>26</v>
      </c>
      <c r="AJ12">
        <v>196</v>
      </c>
      <c r="AK12">
        <v>131</v>
      </c>
      <c r="AL12">
        <v>63</v>
      </c>
      <c r="AM12">
        <v>19</v>
      </c>
      <c r="AN12">
        <v>10</v>
      </c>
      <c r="AO12">
        <v>1</v>
      </c>
      <c r="AP12">
        <v>3</v>
      </c>
      <c r="AQ12">
        <v>167</v>
      </c>
      <c r="AR12">
        <v>279</v>
      </c>
      <c r="AS12">
        <v>170</v>
      </c>
      <c r="AT12">
        <v>277</v>
      </c>
      <c r="AU12">
        <v>421</v>
      </c>
      <c r="AV12">
        <v>26</v>
      </c>
      <c r="AW12">
        <v>443</v>
      </c>
      <c r="AX12">
        <v>7</v>
      </c>
      <c r="AY12">
        <v>374</v>
      </c>
      <c r="AZ12">
        <v>62</v>
      </c>
      <c r="BA12">
        <v>412</v>
      </c>
      <c r="BB12">
        <v>22</v>
      </c>
      <c r="BC12">
        <v>8</v>
      </c>
      <c r="BD12">
        <v>433</v>
      </c>
      <c r="BE12">
        <v>9</v>
      </c>
      <c r="BF12">
        <v>400</v>
      </c>
      <c r="BG12">
        <v>34</v>
      </c>
      <c r="BH12">
        <v>4</v>
      </c>
    </row>
    <row r="13" spans="1:60" x14ac:dyDescent="0.25">
      <c r="A13" s="1" t="s">
        <v>282</v>
      </c>
      <c r="B13" s="1" t="s">
        <v>283</v>
      </c>
      <c r="C13">
        <v>444</v>
      </c>
      <c r="D13">
        <v>444</v>
      </c>
      <c r="E13">
        <v>9</v>
      </c>
      <c r="F13">
        <v>6</v>
      </c>
      <c r="G13">
        <v>37</v>
      </c>
      <c r="H13">
        <v>83</v>
      </c>
      <c r="I13">
        <v>310</v>
      </c>
      <c r="J13">
        <v>15</v>
      </c>
      <c r="K13">
        <v>37</v>
      </c>
      <c r="L13">
        <v>83</v>
      </c>
      <c r="M13">
        <v>310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174</v>
      </c>
      <c r="Z13">
        <v>116</v>
      </c>
      <c r="AA13">
        <v>58</v>
      </c>
      <c r="AB13">
        <v>110</v>
      </c>
      <c r="AC13">
        <v>157</v>
      </c>
      <c r="AD13">
        <v>178</v>
      </c>
      <c r="AE13">
        <v>31</v>
      </c>
      <c r="AF13">
        <v>230</v>
      </c>
      <c r="AG13">
        <v>129</v>
      </c>
      <c r="AH13">
        <v>53</v>
      </c>
      <c r="AI13">
        <v>26</v>
      </c>
      <c r="AJ13">
        <v>194</v>
      </c>
      <c r="AK13">
        <v>129</v>
      </c>
      <c r="AL13">
        <v>62</v>
      </c>
      <c r="AM13">
        <v>19</v>
      </c>
      <c r="AN13">
        <v>10</v>
      </c>
      <c r="AO13">
        <v>1</v>
      </c>
      <c r="AP13">
        <v>3</v>
      </c>
      <c r="AQ13">
        <v>165</v>
      </c>
      <c r="AR13">
        <v>275</v>
      </c>
      <c r="AS13">
        <v>168</v>
      </c>
      <c r="AT13">
        <v>273</v>
      </c>
      <c r="AU13">
        <v>416</v>
      </c>
      <c r="AV13">
        <v>26</v>
      </c>
      <c r="AW13">
        <v>437</v>
      </c>
      <c r="AX13">
        <v>7</v>
      </c>
      <c r="AY13">
        <v>370</v>
      </c>
      <c r="AZ13">
        <v>61</v>
      </c>
      <c r="BA13">
        <v>407</v>
      </c>
      <c r="BB13">
        <v>22</v>
      </c>
      <c r="BC13">
        <v>8</v>
      </c>
      <c r="BD13">
        <v>428</v>
      </c>
      <c r="BE13">
        <v>9</v>
      </c>
      <c r="BF13">
        <v>395</v>
      </c>
      <c r="BG13">
        <v>33</v>
      </c>
      <c r="BH13">
        <v>4</v>
      </c>
    </row>
    <row r="14" spans="1:60" x14ac:dyDescent="0.25">
      <c r="A14" s="1" t="s">
        <v>284</v>
      </c>
      <c r="B14" s="1" t="s">
        <v>231</v>
      </c>
      <c r="C14">
        <v>450</v>
      </c>
      <c r="D14">
        <v>450</v>
      </c>
      <c r="E14">
        <v>8</v>
      </c>
      <c r="F14">
        <v>7</v>
      </c>
      <c r="G14">
        <v>35</v>
      </c>
      <c r="H14">
        <v>81</v>
      </c>
      <c r="I14">
        <v>320</v>
      </c>
      <c r="J14">
        <v>14</v>
      </c>
      <c r="K14">
        <v>35</v>
      </c>
      <c r="L14">
        <v>81</v>
      </c>
      <c r="M14">
        <v>320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189</v>
      </c>
      <c r="Z14">
        <v>119</v>
      </c>
      <c r="AA14">
        <v>59</v>
      </c>
      <c r="AB14">
        <v>112</v>
      </c>
      <c r="AC14">
        <v>158</v>
      </c>
      <c r="AD14">
        <v>179</v>
      </c>
      <c r="AE14">
        <v>31</v>
      </c>
      <c r="AF14">
        <v>236</v>
      </c>
      <c r="AG14">
        <v>129</v>
      </c>
      <c r="AH14">
        <v>54</v>
      </c>
      <c r="AI14">
        <v>25</v>
      </c>
      <c r="AJ14">
        <v>196</v>
      </c>
      <c r="AK14">
        <v>131</v>
      </c>
      <c r="AL14">
        <v>62</v>
      </c>
      <c r="AM14">
        <v>19</v>
      </c>
      <c r="AN14">
        <v>10</v>
      </c>
      <c r="AO14">
        <v>1</v>
      </c>
      <c r="AP14">
        <v>3</v>
      </c>
      <c r="AQ14">
        <v>170</v>
      </c>
      <c r="AR14">
        <v>277</v>
      </c>
      <c r="AS14">
        <v>172</v>
      </c>
      <c r="AT14">
        <v>275</v>
      </c>
      <c r="AU14">
        <v>421</v>
      </c>
      <c r="AV14">
        <v>26</v>
      </c>
      <c r="AW14">
        <v>443</v>
      </c>
      <c r="AX14">
        <v>7</v>
      </c>
      <c r="AY14">
        <v>377</v>
      </c>
      <c r="AZ14">
        <v>59</v>
      </c>
      <c r="BA14">
        <v>413</v>
      </c>
      <c r="BB14">
        <v>21</v>
      </c>
      <c r="BC14">
        <v>8</v>
      </c>
      <c r="BD14">
        <v>433</v>
      </c>
      <c r="BE14">
        <v>9</v>
      </c>
      <c r="BF14">
        <v>401</v>
      </c>
      <c r="BG14">
        <v>33</v>
      </c>
      <c r="BH14">
        <v>4</v>
      </c>
    </row>
    <row r="15" spans="1:60" x14ac:dyDescent="0.25">
      <c r="A15" s="1" t="s">
        <v>286</v>
      </c>
      <c r="B15" s="1" t="s">
        <v>258</v>
      </c>
      <c r="C15">
        <v>421</v>
      </c>
      <c r="D15">
        <v>421</v>
      </c>
      <c r="E15">
        <v>7</v>
      </c>
      <c r="F15">
        <v>7</v>
      </c>
      <c r="G15">
        <v>30</v>
      </c>
      <c r="H15">
        <v>76</v>
      </c>
      <c r="I15">
        <v>302</v>
      </c>
      <c r="J15">
        <v>14</v>
      </c>
      <c r="K15">
        <v>30</v>
      </c>
      <c r="L15">
        <v>76</v>
      </c>
      <c r="M15">
        <v>302</v>
      </c>
      <c r="N15">
        <v>1</v>
      </c>
      <c r="O15">
        <v>6</v>
      </c>
      <c r="P15">
        <v>7</v>
      </c>
      <c r="Q15">
        <v>33</v>
      </c>
      <c r="R15">
        <v>69</v>
      </c>
      <c r="S15">
        <v>294</v>
      </c>
      <c r="T15">
        <v>14</v>
      </c>
      <c r="U15">
        <v>33</v>
      </c>
      <c r="V15">
        <v>69</v>
      </c>
      <c r="W15">
        <v>294</v>
      </c>
      <c r="X15">
        <v>78</v>
      </c>
      <c r="Y15">
        <v>177</v>
      </c>
      <c r="Z15">
        <v>111</v>
      </c>
      <c r="AA15">
        <v>55</v>
      </c>
      <c r="AB15">
        <v>105</v>
      </c>
      <c r="AC15">
        <v>148</v>
      </c>
      <c r="AD15">
        <v>168</v>
      </c>
      <c r="AE15">
        <v>30</v>
      </c>
      <c r="AF15">
        <v>221</v>
      </c>
      <c r="AG15">
        <v>122</v>
      </c>
      <c r="AH15">
        <v>48</v>
      </c>
      <c r="AI15">
        <v>21</v>
      </c>
      <c r="AJ15">
        <v>184</v>
      </c>
      <c r="AK15">
        <v>126</v>
      </c>
      <c r="AL15">
        <v>59</v>
      </c>
      <c r="AM15">
        <v>17</v>
      </c>
      <c r="AN15">
        <v>9</v>
      </c>
      <c r="AO15">
        <v>1</v>
      </c>
      <c r="AP15">
        <v>3</v>
      </c>
      <c r="AQ15">
        <v>157</v>
      </c>
      <c r="AR15">
        <v>261</v>
      </c>
      <c r="AS15">
        <v>154</v>
      </c>
      <c r="AT15">
        <v>264</v>
      </c>
      <c r="AU15">
        <v>421</v>
      </c>
      <c r="AV15">
        <v>0</v>
      </c>
      <c r="AW15">
        <v>414</v>
      </c>
      <c r="AX15">
        <v>7</v>
      </c>
      <c r="AY15">
        <v>353</v>
      </c>
      <c r="AZ15">
        <v>53</v>
      </c>
      <c r="BA15">
        <v>387</v>
      </c>
      <c r="BB15">
        <v>20</v>
      </c>
      <c r="BC15">
        <v>6</v>
      </c>
      <c r="BD15">
        <v>405</v>
      </c>
      <c r="BE15">
        <v>9</v>
      </c>
      <c r="BF15">
        <v>375</v>
      </c>
      <c r="BG15">
        <v>31</v>
      </c>
      <c r="BH15">
        <v>4</v>
      </c>
    </row>
    <row r="16" spans="1:60" x14ac:dyDescent="0.25">
      <c r="A16" s="1" t="s">
        <v>287</v>
      </c>
      <c r="B16" s="1"/>
      <c r="C16" s="12">
        <v>0.94</v>
      </c>
      <c r="D16" s="12">
        <v>0.94</v>
      </c>
      <c r="E16" s="12">
        <v>0.89</v>
      </c>
      <c r="F16" s="12">
        <v>1</v>
      </c>
      <c r="G16" s="12">
        <v>0.86</v>
      </c>
      <c r="H16" s="12">
        <v>0.94</v>
      </c>
      <c r="I16" s="12">
        <v>0.94</v>
      </c>
      <c r="J16" s="12">
        <v>0.94</v>
      </c>
      <c r="K16" s="12">
        <v>0.86</v>
      </c>
      <c r="L16" s="12">
        <v>0.94</v>
      </c>
      <c r="M16" s="12">
        <v>0.94</v>
      </c>
      <c r="N16" s="12">
        <v>1</v>
      </c>
      <c r="O16" s="12">
        <v>0.77</v>
      </c>
      <c r="P16" s="12">
        <v>1</v>
      </c>
      <c r="Q16" s="12">
        <v>0.92</v>
      </c>
      <c r="R16" s="12">
        <v>0.92</v>
      </c>
      <c r="S16" s="12">
        <v>0.94</v>
      </c>
      <c r="T16" s="12">
        <v>0.89</v>
      </c>
      <c r="U16" s="12">
        <v>0.92</v>
      </c>
      <c r="V16" s="12">
        <v>0.92</v>
      </c>
      <c r="W16" s="12">
        <v>0.94</v>
      </c>
      <c r="X16" s="12">
        <v>0.94</v>
      </c>
      <c r="Y16" s="12">
        <v>0.94</v>
      </c>
      <c r="Z16" s="12">
        <v>0.93</v>
      </c>
      <c r="AA16" s="12">
        <v>0.93</v>
      </c>
      <c r="AB16" s="12">
        <v>0.94</v>
      </c>
      <c r="AC16" s="12">
        <v>0.93</v>
      </c>
      <c r="AD16" s="12">
        <v>0.94</v>
      </c>
      <c r="AE16" s="12">
        <v>0.97</v>
      </c>
      <c r="AF16" s="12">
        <v>0.93</v>
      </c>
      <c r="AG16" s="12">
        <v>0.95</v>
      </c>
      <c r="AH16" s="12">
        <v>0.9</v>
      </c>
      <c r="AI16" s="12">
        <v>0.85</v>
      </c>
      <c r="AJ16" s="12">
        <v>0.93</v>
      </c>
      <c r="AK16" s="12">
        <v>0.96</v>
      </c>
      <c r="AL16" s="12">
        <v>0.95</v>
      </c>
      <c r="AM16" s="12">
        <v>0.89</v>
      </c>
      <c r="AN16" s="12">
        <v>0.89</v>
      </c>
      <c r="AO16" s="12">
        <v>1</v>
      </c>
      <c r="AP16" s="12">
        <v>1</v>
      </c>
      <c r="AQ16" s="12">
        <v>0.93</v>
      </c>
      <c r="AR16" s="12">
        <v>0.94</v>
      </c>
      <c r="AS16" t="s">
        <v>386</v>
      </c>
      <c r="AT16" t="s">
        <v>316</v>
      </c>
      <c r="AU16" s="12">
        <v>1</v>
      </c>
      <c r="AV16" s="12">
        <v>0</v>
      </c>
      <c r="AW16" s="12">
        <v>0.93</v>
      </c>
      <c r="AX16" s="12">
        <v>1</v>
      </c>
      <c r="AY16" s="12">
        <v>0.94</v>
      </c>
      <c r="AZ16" s="12">
        <v>0.9</v>
      </c>
      <c r="BA16" s="12">
        <v>0.94</v>
      </c>
      <c r="BB16" s="12">
        <v>0.95</v>
      </c>
      <c r="BC16" s="12">
        <v>0.77</v>
      </c>
      <c r="BD16" s="12">
        <v>0.94</v>
      </c>
      <c r="BE16" s="12">
        <v>1</v>
      </c>
      <c r="BF16" s="12">
        <v>0.93</v>
      </c>
      <c r="BG16" s="12">
        <v>0.93</v>
      </c>
      <c r="BH16" s="12">
        <v>1</v>
      </c>
    </row>
    <row r="17" spans="1:60" x14ac:dyDescent="0.25">
      <c r="A17" s="1" t="s">
        <v>288</v>
      </c>
      <c r="B17" s="1"/>
      <c r="AT17" t="s">
        <v>275</v>
      </c>
    </row>
    <row r="18" spans="1:60" x14ac:dyDescent="0.25">
      <c r="A18" s="1" t="s">
        <v>286</v>
      </c>
      <c r="B18" s="1" t="s">
        <v>259</v>
      </c>
      <c r="C18">
        <v>26</v>
      </c>
      <c r="D18">
        <v>26</v>
      </c>
      <c r="E18">
        <v>1</v>
      </c>
      <c r="F18">
        <v>0</v>
      </c>
      <c r="G18">
        <v>4</v>
      </c>
      <c r="H18">
        <v>4</v>
      </c>
      <c r="I18">
        <v>17</v>
      </c>
      <c r="J18">
        <v>1</v>
      </c>
      <c r="K18">
        <v>4</v>
      </c>
      <c r="L18">
        <v>4</v>
      </c>
      <c r="M18">
        <v>17</v>
      </c>
      <c r="N18">
        <v>0</v>
      </c>
      <c r="O18">
        <v>2</v>
      </c>
      <c r="P18">
        <v>0</v>
      </c>
      <c r="Q18">
        <v>2</v>
      </c>
      <c r="R18">
        <v>5</v>
      </c>
      <c r="S18">
        <v>17</v>
      </c>
      <c r="T18">
        <v>2</v>
      </c>
      <c r="U18">
        <v>2</v>
      </c>
      <c r="V18">
        <v>5</v>
      </c>
      <c r="W18">
        <v>17</v>
      </c>
      <c r="X18">
        <v>5</v>
      </c>
      <c r="Y18">
        <v>11</v>
      </c>
      <c r="Z18">
        <v>6</v>
      </c>
      <c r="AA18">
        <v>4</v>
      </c>
      <c r="AB18">
        <v>7</v>
      </c>
      <c r="AC18">
        <v>8</v>
      </c>
      <c r="AD18">
        <v>11</v>
      </c>
      <c r="AE18">
        <v>1</v>
      </c>
      <c r="AF18">
        <v>14</v>
      </c>
      <c r="AG18">
        <v>7</v>
      </c>
      <c r="AH18">
        <v>4</v>
      </c>
      <c r="AI18">
        <v>4</v>
      </c>
      <c r="AJ18">
        <v>11</v>
      </c>
      <c r="AK18">
        <v>5</v>
      </c>
      <c r="AL18">
        <v>3</v>
      </c>
      <c r="AM18">
        <v>2</v>
      </c>
      <c r="AN18">
        <v>1</v>
      </c>
      <c r="AO18">
        <v>0</v>
      </c>
      <c r="AP18">
        <v>0</v>
      </c>
      <c r="AQ18">
        <v>11</v>
      </c>
      <c r="AR18">
        <v>14</v>
      </c>
      <c r="AS18">
        <v>16</v>
      </c>
      <c r="AT18">
        <v>9</v>
      </c>
      <c r="AU18">
        <v>0</v>
      </c>
      <c r="AV18">
        <v>26</v>
      </c>
      <c r="AW18">
        <v>26</v>
      </c>
      <c r="AX18">
        <v>0</v>
      </c>
      <c r="AY18">
        <v>21</v>
      </c>
      <c r="AZ18">
        <v>5</v>
      </c>
      <c r="BA18">
        <v>23</v>
      </c>
      <c r="BB18">
        <v>1</v>
      </c>
      <c r="BC18">
        <v>2</v>
      </c>
      <c r="BD18">
        <v>25</v>
      </c>
      <c r="BE18">
        <v>0</v>
      </c>
      <c r="BF18">
        <v>24</v>
      </c>
      <c r="BG18">
        <v>2</v>
      </c>
      <c r="BH18">
        <v>0</v>
      </c>
    </row>
    <row r="19" spans="1:60" x14ac:dyDescent="0.25">
      <c r="A19" s="1" t="s">
        <v>287</v>
      </c>
      <c r="B19" s="1"/>
      <c r="C19" s="12">
        <v>0.06</v>
      </c>
      <c r="D19" s="12">
        <v>0.06</v>
      </c>
      <c r="E19" s="12">
        <v>0.11</v>
      </c>
      <c r="F19" s="12">
        <v>0</v>
      </c>
      <c r="G19" s="12">
        <v>0.11</v>
      </c>
      <c r="H19" s="12">
        <v>0.05</v>
      </c>
      <c r="I19" s="12">
        <v>0.05</v>
      </c>
      <c r="J19" s="12">
        <v>0.06</v>
      </c>
      <c r="K19" s="12">
        <v>0.11</v>
      </c>
      <c r="L19" s="12">
        <v>0.05</v>
      </c>
      <c r="M19" s="12">
        <v>0.05</v>
      </c>
      <c r="N19" s="12">
        <v>0</v>
      </c>
      <c r="O19" s="12">
        <v>0.23</v>
      </c>
      <c r="P19" s="12">
        <v>0</v>
      </c>
      <c r="Q19" s="12">
        <v>0.06</v>
      </c>
      <c r="R19" s="12">
        <v>0.06</v>
      </c>
      <c r="S19" s="12">
        <v>0.06</v>
      </c>
      <c r="T19" s="12">
        <v>0.11</v>
      </c>
      <c r="U19" s="12">
        <v>0.06</v>
      </c>
      <c r="V19" s="12">
        <v>0.06</v>
      </c>
      <c r="W19" s="12">
        <v>0.06</v>
      </c>
      <c r="X19" s="12">
        <v>0.06</v>
      </c>
      <c r="Y19" s="12">
        <v>0.06</v>
      </c>
      <c r="Z19" s="12">
        <v>0.05</v>
      </c>
      <c r="AA19" s="12">
        <v>7.0000000000000007E-2</v>
      </c>
      <c r="AB19" s="12">
        <v>0.06</v>
      </c>
      <c r="AC19" s="12">
        <v>0.05</v>
      </c>
      <c r="AD19" s="12">
        <v>0.06</v>
      </c>
      <c r="AE19" s="12">
        <v>0.03</v>
      </c>
      <c r="AF19" s="12">
        <v>0.06</v>
      </c>
      <c r="AG19" s="12">
        <v>0.05</v>
      </c>
      <c r="AH19" s="12">
        <v>7.0000000000000007E-2</v>
      </c>
      <c r="AI19" s="12">
        <v>0.15</v>
      </c>
      <c r="AJ19" s="12">
        <v>0.05</v>
      </c>
      <c r="AK19" s="12">
        <v>0.04</v>
      </c>
      <c r="AL19" s="12">
        <v>0.05</v>
      </c>
      <c r="AM19" s="12">
        <v>0.11</v>
      </c>
      <c r="AN19" s="12">
        <v>0.11</v>
      </c>
      <c r="AO19" s="12">
        <v>0</v>
      </c>
      <c r="AP19" s="12">
        <v>0</v>
      </c>
      <c r="AQ19" s="12">
        <v>7.0000000000000007E-2</v>
      </c>
      <c r="AR19" s="12">
        <v>0.05</v>
      </c>
      <c r="AS19" t="s">
        <v>291</v>
      </c>
      <c r="AT19" t="s">
        <v>298</v>
      </c>
      <c r="AU19" s="12">
        <v>0</v>
      </c>
      <c r="AV19" s="12">
        <v>1</v>
      </c>
      <c r="AW19" s="12">
        <v>0.06</v>
      </c>
      <c r="AX19" s="12">
        <v>0</v>
      </c>
      <c r="AY19" s="12">
        <v>0.06</v>
      </c>
      <c r="AZ19" s="12">
        <v>0.08</v>
      </c>
      <c r="BA19" s="12">
        <v>0.06</v>
      </c>
      <c r="BB19" s="12">
        <v>0.05</v>
      </c>
      <c r="BC19" s="12">
        <v>0.23</v>
      </c>
      <c r="BD19" s="12">
        <v>0.06</v>
      </c>
      <c r="BE19" s="12">
        <v>0</v>
      </c>
      <c r="BF19" s="12">
        <v>0.06</v>
      </c>
      <c r="BG19" s="12">
        <v>7.0000000000000007E-2</v>
      </c>
      <c r="BH19" s="12">
        <v>0</v>
      </c>
    </row>
    <row r="20" spans="1:60" x14ac:dyDescent="0.25">
      <c r="A20" s="1" t="s">
        <v>288</v>
      </c>
      <c r="B20" s="1"/>
      <c r="AS20" t="s">
        <v>272</v>
      </c>
    </row>
    <row r="21" spans="1:60" x14ac:dyDescent="0.25">
      <c r="A21" s="1" t="s">
        <v>286</v>
      </c>
      <c r="B21" s="1" t="s">
        <v>414</v>
      </c>
      <c r="C21">
        <v>3</v>
      </c>
      <c r="D21">
        <v>3</v>
      </c>
      <c r="E21">
        <v>0</v>
      </c>
      <c r="F21">
        <v>0</v>
      </c>
      <c r="G21">
        <v>1</v>
      </c>
      <c r="H21">
        <v>1</v>
      </c>
      <c r="I21">
        <v>1</v>
      </c>
      <c r="J21">
        <v>0</v>
      </c>
      <c r="K21">
        <v>1</v>
      </c>
      <c r="L21">
        <v>1</v>
      </c>
      <c r="M21">
        <v>1</v>
      </c>
      <c r="N21">
        <v>0</v>
      </c>
      <c r="O21">
        <v>0</v>
      </c>
      <c r="P21">
        <v>0</v>
      </c>
      <c r="Q21">
        <v>1</v>
      </c>
      <c r="R21">
        <v>1</v>
      </c>
      <c r="S21">
        <v>1</v>
      </c>
      <c r="T21">
        <v>0</v>
      </c>
      <c r="U21">
        <v>1</v>
      </c>
      <c r="V21">
        <v>1</v>
      </c>
      <c r="W21">
        <v>1</v>
      </c>
      <c r="X21">
        <v>0</v>
      </c>
      <c r="Y21">
        <v>1</v>
      </c>
      <c r="Z21">
        <v>2</v>
      </c>
      <c r="AA21">
        <v>0</v>
      </c>
      <c r="AB21">
        <v>0</v>
      </c>
      <c r="AC21">
        <v>2</v>
      </c>
      <c r="AD21">
        <v>1</v>
      </c>
      <c r="AE21">
        <v>0</v>
      </c>
      <c r="AF21">
        <v>1</v>
      </c>
      <c r="AG21">
        <v>0</v>
      </c>
      <c r="AH21">
        <v>2</v>
      </c>
      <c r="AI21">
        <v>0</v>
      </c>
      <c r="AJ21">
        <v>2</v>
      </c>
      <c r="AK21">
        <v>1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1</v>
      </c>
      <c r="AR21">
        <v>1</v>
      </c>
      <c r="AS21">
        <v>2</v>
      </c>
      <c r="AT21">
        <v>1</v>
      </c>
      <c r="AU21">
        <v>0</v>
      </c>
      <c r="AV21">
        <v>0</v>
      </c>
      <c r="AW21">
        <v>3</v>
      </c>
      <c r="AX21">
        <v>0</v>
      </c>
      <c r="AY21">
        <v>2</v>
      </c>
      <c r="AZ21">
        <v>1</v>
      </c>
      <c r="BA21">
        <v>3</v>
      </c>
      <c r="BB21">
        <v>0</v>
      </c>
      <c r="BC21">
        <v>0</v>
      </c>
      <c r="BD21">
        <v>3</v>
      </c>
      <c r="BE21">
        <v>0</v>
      </c>
      <c r="BF21">
        <v>3</v>
      </c>
      <c r="BG21">
        <v>0</v>
      </c>
      <c r="BH21">
        <v>0</v>
      </c>
    </row>
    <row r="22" spans="1:60" x14ac:dyDescent="0.25">
      <c r="A22" s="1" t="s">
        <v>287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0.03</v>
      </c>
      <c r="H22" s="12">
        <v>0.01</v>
      </c>
      <c r="I22" t="s">
        <v>326</v>
      </c>
      <c r="J22" s="12">
        <v>0</v>
      </c>
      <c r="K22" s="12">
        <v>0.03</v>
      </c>
      <c r="L22" s="12">
        <v>0.01</v>
      </c>
      <c r="M22" t="s">
        <v>326</v>
      </c>
      <c r="N22" s="12">
        <v>0</v>
      </c>
      <c r="O22" s="12">
        <v>0</v>
      </c>
      <c r="P22" s="12">
        <v>0</v>
      </c>
      <c r="Q22" s="12">
        <v>0.03</v>
      </c>
      <c r="R22" s="12">
        <v>0.01</v>
      </c>
      <c r="S22" t="s">
        <v>326</v>
      </c>
      <c r="T22" s="12">
        <v>0</v>
      </c>
      <c r="U22" s="12">
        <v>0.03</v>
      </c>
      <c r="V22" s="12">
        <v>0.01</v>
      </c>
      <c r="W22" t="s">
        <v>326</v>
      </c>
      <c r="X22" s="12">
        <v>0</v>
      </c>
      <c r="Y22" s="12">
        <v>0.01</v>
      </c>
      <c r="Z22" s="12">
        <v>0.02</v>
      </c>
      <c r="AA22" s="12">
        <v>0</v>
      </c>
      <c r="AB22" s="12">
        <v>0</v>
      </c>
      <c r="AC22" s="12">
        <v>0.01</v>
      </c>
      <c r="AD22" s="12">
        <v>0.01</v>
      </c>
      <c r="AE22" s="12">
        <v>0</v>
      </c>
      <c r="AF22" t="s">
        <v>326</v>
      </c>
      <c r="AG22" s="12">
        <v>0</v>
      </c>
      <c r="AH22" t="s">
        <v>329</v>
      </c>
      <c r="AI22" s="12">
        <v>0</v>
      </c>
      <c r="AJ22" s="12">
        <v>0.01</v>
      </c>
      <c r="AK22" s="12">
        <v>0.01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t="s">
        <v>326</v>
      </c>
      <c r="AS22" s="12">
        <v>0.01</v>
      </c>
      <c r="AT22" t="s">
        <v>326</v>
      </c>
      <c r="AU22" s="12">
        <v>0</v>
      </c>
      <c r="AV22" s="12">
        <v>0</v>
      </c>
      <c r="AW22" s="12">
        <v>0.01</v>
      </c>
      <c r="AX22" s="12">
        <v>0</v>
      </c>
      <c r="AY22" s="12">
        <v>0.01</v>
      </c>
      <c r="AZ22" s="12">
        <v>0.02</v>
      </c>
      <c r="BA22" s="12">
        <v>0.01</v>
      </c>
      <c r="BB22" s="12">
        <v>0</v>
      </c>
      <c r="BC22" s="12">
        <v>0</v>
      </c>
      <c r="BD22" s="12">
        <v>0.01</v>
      </c>
      <c r="BE22" s="12">
        <v>0</v>
      </c>
      <c r="BF22" s="12">
        <v>0.01</v>
      </c>
      <c r="BG22" s="12">
        <v>0</v>
      </c>
      <c r="BH22" s="12">
        <v>0</v>
      </c>
    </row>
    <row r="23" spans="1:60" x14ac:dyDescent="0.25">
      <c r="A23" s="1" t="s">
        <v>288</v>
      </c>
      <c r="B23" s="1"/>
      <c r="AH23" t="s">
        <v>325</v>
      </c>
    </row>
    <row r="24" spans="1:60" x14ac:dyDescent="0.25">
      <c r="A24" s="1" t="s">
        <v>399</v>
      </c>
      <c r="B24" s="1" t="s">
        <v>400</v>
      </c>
    </row>
    <row r="25" spans="1:60" x14ac:dyDescent="0.25">
      <c r="A25" s="1" t="s">
        <v>204</v>
      </c>
      <c r="B25" s="1" t="s">
        <v>472</v>
      </c>
    </row>
    <row r="26" spans="1:60" x14ac:dyDescent="0.25">
      <c r="A26" s="1" t="s">
        <v>204</v>
      </c>
      <c r="B26" s="1"/>
    </row>
    <row r="27" spans="1:60" x14ac:dyDescent="0.25">
      <c r="A27" s="1" t="s">
        <v>204</v>
      </c>
      <c r="B27" s="1" t="s">
        <v>402</v>
      </c>
    </row>
  </sheetData>
  <hyperlinks>
    <hyperlink ref="E1" location="Contents!B40" tooltip="Link to contents" display="Back to contents" xr:uid="{00000000-0004-0000-0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BH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473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36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404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W11" t="s">
        <v>275</v>
      </c>
      <c r="AX11" t="s">
        <v>268</v>
      </c>
      <c r="AY11" t="s">
        <v>275</v>
      </c>
      <c r="AZ11" t="s">
        <v>272</v>
      </c>
      <c r="BA11" t="s">
        <v>275</v>
      </c>
      <c r="BB11" t="s">
        <v>268</v>
      </c>
      <c r="BC11" t="s">
        <v>273</v>
      </c>
      <c r="BD11" t="s">
        <v>275</v>
      </c>
      <c r="BE11" t="s">
        <v>268</v>
      </c>
      <c r="BF11" t="s">
        <v>275</v>
      </c>
      <c r="BG11" t="s">
        <v>272</v>
      </c>
      <c r="BH11" t="s">
        <v>273</v>
      </c>
    </row>
    <row r="12" spans="1:60" x14ac:dyDescent="0.25">
      <c r="A12" s="1" t="s">
        <v>280</v>
      </c>
      <c r="B12" s="1" t="s">
        <v>281</v>
      </c>
      <c r="C12">
        <v>450</v>
      </c>
      <c r="D12">
        <v>450</v>
      </c>
      <c r="E12">
        <v>9</v>
      </c>
      <c r="F12">
        <v>6</v>
      </c>
      <c r="G12">
        <v>37</v>
      </c>
      <c r="H12">
        <v>84</v>
      </c>
      <c r="I12">
        <v>314</v>
      </c>
      <c r="J12">
        <v>15</v>
      </c>
      <c r="K12">
        <v>37</v>
      </c>
      <c r="L12">
        <v>84</v>
      </c>
      <c r="M12">
        <v>314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174</v>
      </c>
      <c r="Z12">
        <v>116</v>
      </c>
      <c r="AA12">
        <v>58</v>
      </c>
      <c r="AB12">
        <v>111</v>
      </c>
      <c r="AC12">
        <v>159</v>
      </c>
      <c r="AD12">
        <v>180</v>
      </c>
      <c r="AE12">
        <v>32</v>
      </c>
      <c r="AF12">
        <v>233</v>
      </c>
      <c r="AG12">
        <v>131</v>
      </c>
      <c r="AH12">
        <v>54</v>
      </c>
      <c r="AI12">
        <v>26</v>
      </c>
      <c r="AJ12">
        <v>196</v>
      </c>
      <c r="AK12">
        <v>131</v>
      </c>
      <c r="AL12">
        <v>63</v>
      </c>
      <c r="AM12">
        <v>19</v>
      </c>
      <c r="AN12">
        <v>10</v>
      </c>
      <c r="AO12">
        <v>1</v>
      </c>
      <c r="AP12">
        <v>3</v>
      </c>
      <c r="AQ12">
        <v>167</v>
      </c>
      <c r="AR12">
        <v>279</v>
      </c>
      <c r="AS12">
        <v>170</v>
      </c>
      <c r="AT12">
        <v>277</v>
      </c>
      <c r="AU12">
        <v>421</v>
      </c>
      <c r="AV12">
        <v>26</v>
      </c>
      <c r="AW12">
        <v>443</v>
      </c>
      <c r="AX12">
        <v>7</v>
      </c>
      <c r="AY12">
        <v>374</v>
      </c>
      <c r="AZ12">
        <v>62</v>
      </c>
      <c r="BA12">
        <v>412</v>
      </c>
      <c r="BB12">
        <v>22</v>
      </c>
      <c r="BC12">
        <v>8</v>
      </c>
      <c r="BD12">
        <v>433</v>
      </c>
      <c r="BE12">
        <v>9</v>
      </c>
      <c r="BF12">
        <v>400</v>
      </c>
      <c r="BG12">
        <v>34</v>
      </c>
      <c r="BH12">
        <v>4</v>
      </c>
    </row>
    <row r="13" spans="1:60" x14ac:dyDescent="0.25">
      <c r="A13" s="1" t="s">
        <v>282</v>
      </c>
      <c r="B13" s="1" t="s">
        <v>283</v>
      </c>
      <c r="C13">
        <v>444</v>
      </c>
      <c r="D13">
        <v>444</v>
      </c>
      <c r="E13">
        <v>9</v>
      </c>
      <c r="F13">
        <v>6</v>
      </c>
      <c r="G13">
        <v>37</v>
      </c>
      <c r="H13">
        <v>83</v>
      </c>
      <c r="I13">
        <v>310</v>
      </c>
      <c r="J13">
        <v>15</v>
      </c>
      <c r="K13">
        <v>37</v>
      </c>
      <c r="L13">
        <v>83</v>
      </c>
      <c r="M13">
        <v>310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174</v>
      </c>
      <c r="Z13">
        <v>116</v>
      </c>
      <c r="AA13">
        <v>58</v>
      </c>
      <c r="AB13">
        <v>110</v>
      </c>
      <c r="AC13">
        <v>157</v>
      </c>
      <c r="AD13">
        <v>178</v>
      </c>
      <c r="AE13">
        <v>31</v>
      </c>
      <c r="AF13">
        <v>230</v>
      </c>
      <c r="AG13">
        <v>129</v>
      </c>
      <c r="AH13">
        <v>53</v>
      </c>
      <c r="AI13">
        <v>26</v>
      </c>
      <c r="AJ13">
        <v>194</v>
      </c>
      <c r="AK13">
        <v>129</v>
      </c>
      <c r="AL13">
        <v>62</v>
      </c>
      <c r="AM13">
        <v>19</v>
      </c>
      <c r="AN13">
        <v>10</v>
      </c>
      <c r="AO13">
        <v>1</v>
      </c>
      <c r="AP13">
        <v>3</v>
      </c>
      <c r="AQ13">
        <v>165</v>
      </c>
      <c r="AR13">
        <v>275</v>
      </c>
      <c r="AS13">
        <v>168</v>
      </c>
      <c r="AT13">
        <v>273</v>
      </c>
      <c r="AU13">
        <v>416</v>
      </c>
      <c r="AV13">
        <v>26</v>
      </c>
      <c r="AW13">
        <v>437</v>
      </c>
      <c r="AX13">
        <v>7</v>
      </c>
      <c r="AY13">
        <v>370</v>
      </c>
      <c r="AZ13">
        <v>61</v>
      </c>
      <c r="BA13">
        <v>407</v>
      </c>
      <c r="BB13">
        <v>22</v>
      </c>
      <c r="BC13">
        <v>8</v>
      </c>
      <c r="BD13">
        <v>428</v>
      </c>
      <c r="BE13">
        <v>9</v>
      </c>
      <c r="BF13">
        <v>395</v>
      </c>
      <c r="BG13">
        <v>33</v>
      </c>
      <c r="BH13">
        <v>4</v>
      </c>
    </row>
    <row r="14" spans="1:60" x14ac:dyDescent="0.25">
      <c r="A14" s="1" t="s">
        <v>284</v>
      </c>
      <c r="B14" s="1" t="s">
        <v>231</v>
      </c>
      <c r="C14">
        <v>450</v>
      </c>
      <c r="D14">
        <v>450</v>
      </c>
      <c r="E14">
        <v>8</v>
      </c>
      <c r="F14">
        <v>7</v>
      </c>
      <c r="G14">
        <v>35</v>
      </c>
      <c r="H14">
        <v>81</v>
      </c>
      <c r="I14">
        <v>320</v>
      </c>
      <c r="J14">
        <v>14</v>
      </c>
      <c r="K14">
        <v>35</v>
      </c>
      <c r="L14">
        <v>81</v>
      </c>
      <c r="M14">
        <v>320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189</v>
      </c>
      <c r="Z14">
        <v>119</v>
      </c>
      <c r="AA14">
        <v>59</v>
      </c>
      <c r="AB14">
        <v>112</v>
      </c>
      <c r="AC14">
        <v>158</v>
      </c>
      <c r="AD14">
        <v>179</v>
      </c>
      <c r="AE14">
        <v>31</v>
      </c>
      <c r="AF14">
        <v>236</v>
      </c>
      <c r="AG14">
        <v>129</v>
      </c>
      <c r="AH14">
        <v>54</v>
      </c>
      <c r="AI14">
        <v>25</v>
      </c>
      <c r="AJ14">
        <v>196</v>
      </c>
      <c r="AK14">
        <v>131</v>
      </c>
      <c r="AL14">
        <v>62</v>
      </c>
      <c r="AM14">
        <v>19</v>
      </c>
      <c r="AN14">
        <v>10</v>
      </c>
      <c r="AO14">
        <v>1</v>
      </c>
      <c r="AP14">
        <v>3</v>
      </c>
      <c r="AQ14">
        <v>170</v>
      </c>
      <c r="AR14">
        <v>277</v>
      </c>
      <c r="AS14">
        <v>172</v>
      </c>
      <c r="AT14">
        <v>275</v>
      </c>
      <c r="AU14">
        <v>421</v>
      </c>
      <c r="AV14">
        <v>26</v>
      </c>
      <c r="AW14">
        <v>443</v>
      </c>
      <c r="AX14">
        <v>7</v>
      </c>
      <c r="AY14">
        <v>377</v>
      </c>
      <c r="AZ14">
        <v>59</v>
      </c>
      <c r="BA14">
        <v>413</v>
      </c>
      <c r="BB14">
        <v>21</v>
      </c>
      <c r="BC14">
        <v>8</v>
      </c>
      <c r="BD14">
        <v>433</v>
      </c>
      <c r="BE14">
        <v>9</v>
      </c>
      <c r="BF14">
        <v>401</v>
      </c>
      <c r="BG14">
        <v>33</v>
      </c>
      <c r="BH14">
        <v>4</v>
      </c>
    </row>
    <row r="15" spans="1:60" x14ac:dyDescent="0.25">
      <c r="A15" s="1" t="s">
        <v>286</v>
      </c>
      <c r="B15" s="1" t="s">
        <v>258</v>
      </c>
      <c r="C15">
        <v>443</v>
      </c>
      <c r="D15">
        <v>443</v>
      </c>
      <c r="E15">
        <v>8</v>
      </c>
      <c r="F15">
        <v>7</v>
      </c>
      <c r="G15">
        <v>35</v>
      </c>
      <c r="H15">
        <v>78</v>
      </c>
      <c r="I15">
        <v>316</v>
      </c>
      <c r="J15">
        <v>14</v>
      </c>
      <c r="K15">
        <v>35</v>
      </c>
      <c r="L15">
        <v>78</v>
      </c>
      <c r="M15">
        <v>316</v>
      </c>
      <c r="N15">
        <v>1</v>
      </c>
      <c r="O15">
        <v>7</v>
      </c>
      <c r="P15">
        <v>7</v>
      </c>
      <c r="Q15">
        <v>36</v>
      </c>
      <c r="R15">
        <v>75</v>
      </c>
      <c r="S15">
        <v>312</v>
      </c>
      <c r="T15">
        <v>15</v>
      </c>
      <c r="U15">
        <v>36</v>
      </c>
      <c r="V15">
        <v>75</v>
      </c>
      <c r="W15">
        <v>312</v>
      </c>
      <c r="X15">
        <v>83</v>
      </c>
      <c r="Y15">
        <v>187</v>
      </c>
      <c r="Z15">
        <v>115</v>
      </c>
      <c r="AA15">
        <v>58</v>
      </c>
      <c r="AB15">
        <v>112</v>
      </c>
      <c r="AC15">
        <v>156</v>
      </c>
      <c r="AD15">
        <v>174</v>
      </c>
      <c r="AE15">
        <v>31</v>
      </c>
      <c r="AF15">
        <v>232</v>
      </c>
      <c r="AG15">
        <v>128</v>
      </c>
      <c r="AH15">
        <v>52</v>
      </c>
      <c r="AI15">
        <v>24</v>
      </c>
      <c r="AJ15">
        <v>192</v>
      </c>
      <c r="AK15">
        <v>130</v>
      </c>
      <c r="AL15">
        <v>62</v>
      </c>
      <c r="AM15">
        <v>18</v>
      </c>
      <c r="AN15">
        <v>10</v>
      </c>
      <c r="AO15">
        <v>1</v>
      </c>
      <c r="AP15">
        <v>3</v>
      </c>
      <c r="AQ15">
        <v>165</v>
      </c>
      <c r="AR15">
        <v>274</v>
      </c>
      <c r="AS15">
        <v>171</v>
      </c>
      <c r="AT15">
        <v>269</v>
      </c>
      <c r="AU15">
        <v>414</v>
      </c>
      <c r="AV15">
        <v>26</v>
      </c>
      <c r="AW15">
        <v>443</v>
      </c>
      <c r="AX15">
        <v>0</v>
      </c>
      <c r="AY15">
        <v>377</v>
      </c>
      <c r="AZ15">
        <v>59</v>
      </c>
      <c r="BA15">
        <v>413</v>
      </c>
      <c r="BB15">
        <v>21</v>
      </c>
      <c r="BC15">
        <v>8</v>
      </c>
      <c r="BD15">
        <v>433</v>
      </c>
      <c r="BE15">
        <v>9</v>
      </c>
      <c r="BF15">
        <v>401</v>
      </c>
      <c r="BG15">
        <v>33</v>
      </c>
      <c r="BH15">
        <v>4</v>
      </c>
    </row>
    <row r="16" spans="1:60" x14ac:dyDescent="0.25">
      <c r="A16" s="1" t="s">
        <v>287</v>
      </c>
      <c r="B16" s="1"/>
      <c r="C16" s="12">
        <v>0.98</v>
      </c>
      <c r="D16" s="12">
        <v>0.98</v>
      </c>
      <c r="E16" s="12">
        <v>1</v>
      </c>
      <c r="F16" s="12">
        <v>1</v>
      </c>
      <c r="G16" s="12">
        <v>1</v>
      </c>
      <c r="H16" s="12">
        <v>0.96</v>
      </c>
      <c r="I16" s="12">
        <v>0.99</v>
      </c>
      <c r="J16" s="12">
        <v>1</v>
      </c>
      <c r="K16" s="12">
        <v>1</v>
      </c>
      <c r="L16" s="12">
        <v>0.96</v>
      </c>
      <c r="M16" s="12">
        <v>0.99</v>
      </c>
      <c r="N16" s="12">
        <v>1</v>
      </c>
      <c r="O16" s="12">
        <v>1</v>
      </c>
      <c r="P16" s="12">
        <v>1</v>
      </c>
      <c r="Q16" s="12">
        <v>1</v>
      </c>
      <c r="R16" s="12">
        <v>1</v>
      </c>
      <c r="S16" t="s">
        <v>295</v>
      </c>
      <c r="T16" s="12">
        <v>1</v>
      </c>
      <c r="U16" s="12">
        <v>1</v>
      </c>
      <c r="V16" s="12">
        <v>1</v>
      </c>
      <c r="W16" t="s">
        <v>295</v>
      </c>
      <c r="X16" s="12">
        <v>1</v>
      </c>
      <c r="Y16" s="12">
        <v>0.99</v>
      </c>
      <c r="Z16" s="12">
        <v>0.96</v>
      </c>
      <c r="AA16" s="12">
        <v>0.98</v>
      </c>
      <c r="AB16" s="12">
        <v>1</v>
      </c>
      <c r="AC16" s="12">
        <v>0.99</v>
      </c>
      <c r="AD16" s="12">
        <v>0.97</v>
      </c>
      <c r="AE16" s="12">
        <v>1</v>
      </c>
      <c r="AF16" s="12">
        <v>0.98</v>
      </c>
      <c r="AG16" s="12">
        <v>0.99</v>
      </c>
      <c r="AH16" s="12">
        <v>0.96</v>
      </c>
      <c r="AI16" s="12">
        <v>0.96</v>
      </c>
      <c r="AJ16" s="12">
        <v>0.98</v>
      </c>
      <c r="AK16" s="12">
        <v>0.99</v>
      </c>
      <c r="AL16" s="12">
        <v>1</v>
      </c>
      <c r="AM16" s="12">
        <v>0.95</v>
      </c>
      <c r="AN16" s="12">
        <v>1</v>
      </c>
      <c r="AO16" s="12">
        <v>1</v>
      </c>
      <c r="AP16" s="12">
        <v>1</v>
      </c>
      <c r="AQ16" s="12">
        <v>0.98</v>
      </c>
      <c r="AR16" s="12">
        <v>0.99</v>
      </c>
      <c r="AS16" s="12">
        <v>0.99</v>
      </c>
      <c r="AT16" s="12">
        <v>0.98</v>
      </c>
      <c r="AU16" s="12">
        <v>0.98</v>
      </c>
      <c r="AV16" s="12">
        <v>1</v>
      </c>
      <c r="AW16" s="12">
        <v>1</v>
      </c>
      <c r="AX16" s="12">
        <v>0</v>
      </c>
      <c r="AY16" t="s">
        <v>295</v>
      </c>
      <c r="AZ16" s="12">
        <v>1</v>
      </c>
      <c r="BA16" t="s">
        <v>295</v>
      </c>
      <c r="BB16" s="12">
        <v>1</v>
      </c>
      <c r="BC16" s="12">
        <v>1</v>
      </c>
      <c r="BD16" s="12">
        <v>1</v>
      </c>
      <c r="BE16" s="12">
        <v>1</v>
      </c>
      <c r="BF16" t="s">
        <v>295</v>
      </c>
      <c r="BG16" s="12">
        <v>1</v>
      </c>
      <c r="BH16" s="12">
        <v>1</v>
      </c>
    </row>
    <row r="17" spans="1:60" x14ac:dyDescent="0.25">
      <c r="A17" s="1" t="s">
        <v>288</v>
      </c>
      <c r="B17" s="1"/>
    </row>
    <row r="18" spans="1:60" x14ac:dyDescent="0.25">
      <c r="A18" s="1" t="s">
        <v>286</v>
      </c>
      <c r="B18" s="1" t="s">
        <v>474</v>
      </c>
      <c r="C18">
        <v>1</v>
      </c>
      <c r="D18">
        <v>1</v>
      </c>
      <c r="E18">
        <v>0</v>
      </c>
      <c r="F18">
        <v>0</v>
      </c>
      <c r="G18">
        <v>0</v>
      </c>
      <c r="H18">
        <v>1</v>
      </c>
      <c r="I18">
        <v>0</v>
      </c>
      <c r="J18">
        <v>0</v>
      </c>
      <c r="K18">
        <v>0</v>
      </c>
      <c r="L18">
        <v>1</v>
      </c>
      <c r="M18">
        <v>0</v>
      </c>
      <c r="N18">
        <v>0</v>
      </c>
      <c r="O18">
        <v>0</v>
      </c>
      <c r="P18">
        <v>0</v>
      </c>
      <c r="Q18">
        <v>0</v>
      </c>
      <c r="R18">
        <v>0</v>
      </c>
      <c r="S18">
        <v>0</v>
      </c>
      <c r="T18">
        <v>0</v>
      </c>
      <c r="U18">
        <v>0</v>
      </c>
      <c r="V18">
        <v>0</v>
      </c>
      <c r="W18">
        <v>0</v>
      </c>
      <c r="X18">
        <v>0</v>
      </c>
      <c r="Y18">
        <v>0</v>
      </c>
      <c r="Z18">
        <v>0</v>
      </c>
      <c r="AA18">
        <v>1</v>
      </c>
      <c r="AB18">
        <v>0</v>
      </c>
      <c r="AC18">
        <v>0</v>
      </c>
      <c r="AD18">
        <v>1</v>
      </c>
      <c r="AE18">
        <v>0</v>
      </c>
      <c r="AF18">
        <v>0</v>
      </c>
      <c r="AG18">
        <v>0</v>
      </c>
      <c r="AH18">
        <v>1</v>
      </c>
      <c r="AI18">
        <v>1</v>
      </c>
      <c r="AJ18">
        <v>0</v>
      </c>
      <c r="AK18">
        <v>0</v>
      </c>
      <c r="AL18">
        <v>0</v>
      </c>
      <c r="AM18">
        <v>0</v>
      </c>
      <c r="AN18">
        <v>0</v>
      </c>
      <c r="AO18">
        <v>0</v>
      </c>
      <c r="AP18">
        <v>0</v>
      </c>
      <c r="AQ18">
        <v>0</v>
      </c>
      <c r="AR18">
        <v>1</v>
      </c>
      <c r="AS18">
        <v>0</v>
      </c>
      <c r="AT18">
        <v>1</v>
      </c>
      <c r="AU18">
        <v>1</v>
      </c>
      <c r="AV18">
        <v>0</v>
      </c>
      <c r="AW18">
        <v>0</v>
      </c>
      <c r="AX18">
        <v>1</v>
      </c>
      <c r="AY18">
        <v>0</v>
      </c>
      <c r="AZ18">
        <v>0</v>
      </c>
      <c r="BA18">
        <v>0</v>
      </c>
      <c r="BB18">
        <v>0</v>
      </c>
      <c r="BC18">
        <v>0</v>
      </c>
      <c r="BD18">
        <v>0</v>
      </c>
      <c r="BE18">
        <v>0</v>
      </c>
      <c r="BF18">
        <v>0</v>
      </c>
      <c r="BG18">
        <v>0</v>
      </c>
      <c r="BH18">
        <v>0</v>
      </c>
    </row>
    <row r="19" spans="1:60" x14ac:dyDescent="0.25">
      <c r="A19" s="1" t="s">
        <v>287</v>
      </c>
      <c r="B19" s="1"/>
      <c r="C19" t="s">
        <v>326</v>
      </c>
      <c r="D19" t="s">
        <v>326</v>
      </c>
      <c r="E19" s="12">
        <v>0</v>
      </c>
      <c r="F19" s="12">
        <v>0</v>
      </c>
      <c r="G19" s="12">
        <v>0</v>
      </c>
      <c r="H19" t="s">
        <v>292</v>
      </c>
      <c r="I19" s="12">
        <v>0</v>
      </c>
      <c r="J19" s="12">
        <v>0</v>
      </c>
      <c r="K19" s="12">
        <v>0</v>
      </c>
      <c r="L19" t="s">
        <v>292</v>
      </c>
      <c r="M19" s="12">
        <v>0</v>
      </c>
      <c r="N19" s="12">
        <v>0</v>
      </c>
      <c r="O19" s="12">
        <v>0</v>
      </c>
      <c r="P19" s="12">
        <v>0</v>
      </c>
      <c r="Q19" s="12">
        <v>0</v>
      </c>
      <c r="R19" s="12">
        <v>0</v>
      </c>
      <c r="S19" s="12">
        <v>0</v>
      </c>
      <c r="T19" s="12">
        <v>0</v>
      </c>
      <c r="U19" s="12">
        <v>0</v>
      </c>
      <c r="V19" s="12">
        <v>0</v>
      </c>
      <c r="W19" s="12">
        <v>0</v>
      </c>
      <c r="X19" s="12">
        <v>0</v>
      </c>
      <c r="Y19" s="12">
        <v>0</v>
      </c>
      <c r="Z19" s="12">
        <v>0</v>
      </c>
      <c r="AA19" t="s">
        <v>327</v>
      </c>
      <c r="AB19" s="12">
        <v>0</v>
      </c>
      <c r="AC19" s="12">
        <v>0</v>
      </c>
      <c r="AD19" s="12">
        <v>0.01</v>
      </c>
      <c r="AE19" s="12">
        <v>0</v>
      </c>
      <c r="AF19" s="12">
        <v>0</v>
      </c>
      <c r="AG19" s="12">
        <v>0</v>
      </c>
      <c r="AH19" t="s">
        <v>327</v>
      </c>
      <c r="AI19" s="12">
        <v>0.04</v>
      </c>
      <c r="AJ19" s="12">
        <v>0</v>
      </c>
      <c r="AK19" s="12">
        <v>0</v>
      </c>
      <c r="AL19" s="12">
        <v>0</v>
      </c>
      <c r="AM19" s="12">
        <v>0</v>
      </c>
      <c r="AN19" s="12">
        <v>0</v>
      </c>
      <c r="AO19" s="12">
        <v>0</v>
      </c>
      <c r="AP19" s="12">
        <v>0</v>
      </c>
      <c r="AQ19" s="12">
        <v>0</v>
      </c>
      <c r="AR19" t="s">
        <v>326</v>
      </c>
      <c r="AS19" s="12">
        <v>0</v>
      </c>
      <c r="AT19" t="s">
        <v>326</v>
      </c>
      <c r="AU19" t="s">
        <v>326</v>
      </c>
      <c r="AV19" s="12">
        <v>0</v>
      </c>
      <c r="AW19" s="12">
        <v>0</v>
      </c>
      <c r="AX19" s="12">
        <v>0.13</v>
      </c>
      <c r="AY19" t="s">
        <v>289</v>
      </c>
      <c r="AZ19" s="12">
        <v>0</v>
      </c>
      <c r="BA19" t="s">
        <v>289</v>
      </c>
      <c r="BB19" s="12">
        <v>0</v>
      </c>
      <c r="BC19" s="12">
        <v>0</v>
      </c>
      <c r="BD19" s="12">
        <v>0</v>
      </c>
      <c r="BE19" s="12">
        <v>0</v>
      </c>
      <c r="BF19" t="s">
        <v>289</v>
      </c>
      <c r="BG19" s="12">
        <v>0</v>
      </c>
      <c r="BH19" s="12">
        <v>0</v>
      </c>
    </row>
    <row r="20" spans="1:60" x14ac:dyDescent="0.25">
      <c r="A20" s="1" t="s">
        <v>288</v>
      </c>
      <c r="B20" s="1"/>
      <c r="AH20" t="s">
        <v>272</v>
      </c>
    </row>
    <row r="21" spans="1:60" x14ac:dyDescent="0.25">
      <c r="A21" s="1" t="s">
        <v>286</v>
      </c>
      <c r="B21" s="1" t="s">
        <v>475</v>
      </c>
      <c r="C21">
        <v>4</v>
      </c>
      <c r="D21">
        <v>4</v>
      </c>
      <c r="E21">
        <v>0</v>
      </c>
      <c r="F21">
        <v>0</v>
      </c>
      <c r="G21">
        <v>0</v>
      </c>
      <c r="H21">
        <v>1</v>
      </c>
      <c r="I21">
        <v>3</v>
      </c>
      <c r="J21">
        <v>0</v>
      </c>
      <c r="K21">
        <v>0</v>
      </c>
      <c r="L21">
        <v>1</v>
      </c>
      <c r="M21">
        <v>3</v>
      </c>
      <c r="N21">
        <v>0</v>
      </c>
      <c r="O21">
        <v>0</v>
      </c>
      <c r="P21">
        <v>0</v>
      </c>
      <c r="Q21">
        <v>0</v>
      </c>
      <c r="R21">
        <v>0</v>
      </c>
      <c r="S21">
        <v>0</v>
      </c>
      <c r="T21">
        <v>0</v>
      </c>
      <c r="U21">
        <v>0</v>
      </c>
      <c r="V21">
        <v>0</v>
      </c>
      <c r="W21">
        <v>0</v>
      </c>
      <c r="X21">
        <v>0</v>
      </c>
      <c r="Y21">
        <v>1</v>
      </c>
      <c r="Z21">
        <v>3</v>
      </c>
      <c r="AA21">
        <v>0</v>
      </c>
      <c r="AB21">
        <v>0</v>
      </c>
      <c r="AC21">
        <v>2</v>
      </c>
      <c r="AD21">
        <v>2</v>
      </c>
      <c r="AE21">
        <v>0</v>
      </c>
      <c r="AF21">
        <v>3</v>
      </c>
      <c r="AG21">
        <v>1</v>
      </c>
      <c r="AH21">
        <v>0</v>
      </c>
      <c r="AI21">
        <v>0</v>
      </c>
      <c r="AJ21">
        <v>3</v>
      </c>
      <c r="AK21">
        <v>1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2</v>
      </c>
      <c r="AR21">
        <v>2</v>
      </c>
      <c r="AS21">
        <v>0</v>
      </c>
      <c r="AT21">
        <v>4</v>
      </c>
      <c r="AU21">
        <v>4</v>
      </c>
      <c r="AV21">
        <v>0</v>
      </c>
      <c r="AW21">
        <v>0</v>
      </c>
      <c r="AX21">
        <v>4</v>
      </c>
      <c r="AY21">
        <v>0</v>
      </c>
      <c r="AZ21">
        <v>0</v>
      </c>
      <c r="BA21">
        <v>0</v>
      </c>
      <c r="BB21">
        <v>0</v>
      </c>
      <c r="BC21">
        <v>0</v>
      </c>
      <c r="BD21">
        <v>0</v>
      </c>
      <c r="BE21">
        <v>0</v>
      </c>
      <c r="BF21">
        <v>0</v>
      </c>
      <c r="BG21">
        <v>0</v>
      </c>
      <c r="BH21">
        <v>0</v>
      </c>
    </row>
    <row r="22" spans="1:60" x14ac:dyDescent="0.25">
      <c r="A22" s="1" t="s">
        <v>287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0.01</v>
      </c>
      <c r="I22" s="12">
        <v>0.01</v>
      </c>
      <c r="J22" s="12">
        <v>0</v>
      </c>
      <c r="K22" s="12">
        <v>0</v>
      </c>
      <c r="L22" s="12">
        <v>0.01</v>
      </c>
      <c r="M22" s="12">
        <v>0.01</v>
      </c>
      <c r="N22" s="12">
        <v>0</v>
      </c>
      <c r="O22" s="12">
        <v>0</v>
      </c>
      <c r="P22" s="12">
        <v>0</v>
      </c>
      <c r="Q22" s="12">
        <v>0</v>
      </c>
      <c r="R22" s="12">
        <v>0</v>
      </c>
      <c r="S22" t="s">
        <v>289</v>
      </c>
      <c r="T22" s="12">
        <v>0</v>
      </c>
      <c r="U22" s="12">
        <v>0</v>
      </c>
      <c r="V22" s="12">
        <v>0</v>
      </c>
      <c r="W22" t="s">
        <v>289</v>
      </c>
      <c r="X22" s="12">
        <v>0</v>
      </c>
      <c r="Y22" s="12">
        <v>0.01</v>
      </c>
      <c r="Z22" t="s">
        <v>298</v>
      </c>
      <c r="AA22" s="12">
        <v>0</v>
      </c>
      <c r="AB22" s="12">
        <v>0</v>
      </c>
      <c r="AC22" s="12">
        <v>0.01</v>
      </c>
      <c r="AD22" s="12">
        <v>0.01</v>
      </c>
      <c r="AE22" s="12">
        <v>0</v>
      </c>
      <c r="AF22" s="12">
        <v>0.01</v>
      </c>
      <c r="AG22" s="12">
        <v>0.01</v>
      </c>
      <c r="AH22" s="12">
        <v>0</v>
      </c>
      <c r="AI22" s="12">
        <v>0</v>
      </c>
      <c r="AJ22" s="12">
        <v>0.02</v>
      </c>
      <c r="AK22" s="12">
        <v>0.01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s="12">
        <v>0.01</v>
      </c>
      <c r="AS22" s="12">
        <v>0</v>
      </c>
      <c r="AT22" s="12">
        <v>0.02</v>
      </c>
      <c r="AU22" s="12">
        <v>0.01</v>
      </c>
      <c r="AV22" s="12">
        <v>0</v>
      </c>
      <c r="AW22" s="12">
        <v>0</v>
      </c>
      <c r="AX22" s="12">
        <v>0.57999999999999996</v>
      </c>
      <c r="AY22" t="s">
        <v>289</v>
      </c>
      <c r="AZ22" s="12">
        <v>0</v>
      </c>
      <c r="BA22" t="s">
        <v>289</v>
      </c>
      <c r="BB22" s="12">
        <v>0</v>
      </c>
      <c r="BC22" s="12">
        <v>0</v>
      </c>
      <c r="BD22" s="12">
        <v>0</v>
      </c>
      <c r="BE22" s="12">
        <v>0</v>
      </c>
      <c r="BF22" t="s">
        <v>289</v>
      </c>
      <c r="BG22" s="12">
        <v>0</v>
      </c>
      <c r="BH22" s="12">
        <v>0</v>
      </c>
    </row>
    <row r="23" spans="1:60" x14ac:dyDescent="0.25">
      <c r="A23" s="1" t="s">
        <v>288</v>
      </c>
      <c r="B23" s="1"/>
    </row>
    <row r="24" spans="1:60" x14ac:dyDescent="0.25">
      <c r="A24" s="1" t="s">
        <v>286</v>
      </c>
      <c r="B24" s="1" t="s">
        <v>476</v>
      </c>
      <c r="C24">
        <v>2</v>
      </c>
      <c r="D24">
        <v>2</v>
      </c>
      <c r="E24">
        <v>0</v>
      </c>
      <c r="F24">
        <v>0</v>
      </c>
      <c r="G24">
        <v>0</v>
      </c>
      <c r="H24">
        <v>1</v>
      </c>
      <c r="I24">
        <v>1</v>
      </c>
      <c r="J24">
        <v>0</v>
      </c>
      <c r="K24">
        <v>0</v>
      </c>
      <c r="L24">
        <v>1</v>
      </c>
      <c r="M24">
        <v>1</v>
      </c>
      <c r="N24">
        <v>0</v>
      </c>
      <c r="O24">
        <v>0</v>
      </c>
      <c r="P24">
        <v>0</v>
      </c>
      <c r="Q24">
        <v>0</v>
      </c>
      <c r="R24">
        <v>0</v>
      </c>
      <c r="S24">
        <v>0</v>
      </c>
      <c r="T24">
        <v>0</v>
      </c>
      <c r="U24">
        <v>0</v>
      </c>
      <c r="V24">
        <v>0</v>
      </c>
      <c r="W24">
        <v>0</v>
      </c>
      <c r="X24">
        <v>0</v>
      </c>
      <c r="Y24">
        <v>1</v>
      </c>
      <c r="Z24">
        <v>1</v>
      </c>
      <c r="AA24">
        <v>0</v>
      </c>
      <c r="AB24">
        <v>0</v>
      </c>
      <c r="AC24">
        <v>0</v>
      </c>
      <c r="AD24">
        <v>2</v>
      </c>
      <c r="AE24">
        <v>0</v>
      </c>
      <c r="AF24">
        <v>1</v>
      </c>
      <c r="AG24">
        <v>0</v>
      </c>
      <c r="AH24">
        <v>1</v>
      </c>
      <c r="AI24">
        <v>0</v>
      </c>
      <c r="AJ24">
        <v>1</v>
      </c>
      <c r="AK24">
        <v>0</v>
      </c>
      <c r="AL24">
        <v>0</v>
      </c>
      <c r="AM24">
        <v>1</v>
      </c>
      <c r="AN24">
        <v>0</v>
      </c>
      <c r="AO24">
        <v>0</v>
      </c>
      <c r="AP24">
        <v>0</v>
      </c>
      <c r="AQ24">
        <v>2</v>
      </c>
      <c r="AR24">
        <v>0</v>
      </c>
      <c r="AS24">
        <v>1</v>
      </c>
      <c r="AT24">
        <v>1</v>
      </c>
      <c r="AU24">
        <v>2</v>
      </c>
      <c r="AV24">
        <v>0</v>
      </c>
      <c r="AW24">
        <v>0</v>
      </c>
      <c r="AX24">
        <v>2</v>
      </c>
      <c r="AY24">
        <v>0</v>
      </c>
      <c r="AZ24">
        <v>0</v>
      </c>
      <c r="BA24">
        <v>0</v>
      </c>
      <c r="BB24">
        <v>0</v>
      </c>
      <c r="BC24">
        <v>0</v>
      </c>
      <c r="BD24">
        <v>0</v>
      </c>
      <c r="BE24">
        <v>0</v>
      </c>
      <c r="BF24">
        <v>0</v>
      </c>
      <c r="BG24">
        <v>0</v>
      </c>
      <c r="BH24">
        <v>0</v>
      </c>
    </row>
    <row r="25" spans="1:60" x14ac:dyDescent="0.25">
      <c r="A25" s="1" t="s">
        <v>287</v>
      </c>
      <c r="B25" s="1"/>
      <c r="C25" t="s">
        <v>326</v>
      </c>
      <c r="D25" t="s">
        <v>326</v>
      </c>
      <c r="E25" s="12">
        <v>0</v>
      </c>
      <c r="F25" s="12">
        <v>0</v>
      </c>
      <c r="G25" s="12">
        <v>0</v>
      </c>
      <c r="H25" s="12">
        <v>0.01</v>
      </c>
      <c r="I25" t="s">
        <v>326</v>
      </c>
      <c r="J25" s="12">
        <v>0</v>
      </c>
      <c r="K25" s="12">
        <v>0</v>
      </c>
      <c r="L25" s="12">
        <v>0.01</v>
      </c>
      <c r="M25" t="s">
        <v>326</v>
      </c>
      <c r="N25" s="12">
        <v>0</v>
      </c>
      <c r="O25" s="12">
        <v>0</v>
      </c>
      <c r="P25" s="12">
        <v>0</v>
      </c>
      <c r="Q25" s="12">
        <v>0</v>
      </c>
      <c r="R25" s="12">
        <v>0</v>
      </c>
      <c r="S25" t="s">
        <v>289</v>
      </c>
      <c r="T25" s="12">
        <v>0</v>
      </c>
      <c r="U25" s="12">
        <v>0</v>
      </c>
      <c r="V25" s="12">
        <v>0</v>
      </c>
      <c r="W25" t="s">
        <v>289</v>
      </c>
      <c r="X25" s="12">
        <v>0</v>
      </c>
      <c r="Y25" s="12">
        <v>0.01</v>
      </c>
      <c r="Z25" s="12">
        <v>0.01</v>
      </c>
      <c r="AA25" s="12">
        <v>0</v>
      </c>
      <c r="AB25" s="12">
        <v>0</v>
      </c>
      <c r="AC25" s="12">
        <v>0</v>
      </c>
      <c r="AD25" s="12">
        <v>0.01</v>
      </c>
      <c r="AE25" s="12">
        <v>0</v>
      </c>
      <c r="AF25" t="s">
        <v>326</v>
      </c>
      <c r="AG25" s="12">
        <v>0</v>
      </c>
      <c r="AH25" s="12">
        <v>0.02</v>
      </c>
      <c r="AI25" s="12">
        <v>0</v>
      </c>
      <c r="AJ25" s="12">
        <v>0.01</v>
      </c>
      <c r="AK25" s="12">
        <v>0</v>
      </c>
      <c r="AL25" s="12">
        <v>0</v>
      </c>
      <c r="AM25" s="12">
        <v>0.05</v>
      </c>
      <c r="AN25" s="12">
        <v>0</v>
      </c>
      <c r="AO25" s="12">
        <v>0</v>
      </c>
      <c r="AP25" s="12">
        <v>0</v>
      </c>
      <c r="AQ25" s="12">
        <v>0.01</v>
      </c>
      <c r="AR25" s="12">
        <v>0</v>
      </c>
      <c r="AS25" s="12">
        <v>0.01</v>
      </c>
      <c r="AT25" t="s">
        <v>326</v>
      </c>
      <c r="AU25" t="s">
        <v>326</v>
      </c>
      <c r="AV25" s="12">
        <v>0</v>
      </c>
      <c r="AW25" s="12">
        <v>0</v>
      </c>
      <c r="AX25" s="12">
        <v>0.28999999999999998</v>
      </c>
      <c r="AY25" t="s">
        <v>289</v>
      </c>
      <c r="AZ25" s="12">
        <v>0</v>
      </c>
      <c r="BA25" t="s">
        <v>289</v>
      </c>
      <c r="BB25" s="12">
        <v>0</v>
      </c>
      <c r="BC25" s="12">
        <v>0</v>
      </c>
      <c r="BD25" s="12">
        <v>0</v>
      </c>
      <c r="BE25" s="12">
        <v>0</v>
      </c>
      <c r="BF25" t="s">
        <v>289</v>
      </c>
      <c r="BG25" s="12">
        <v>0</v>
      </c>
      <c r="BH25" s="12">
        <v>0</v>
      </c>
    </row>
    <row r="26" spans="1:60" x14ac:dyDescent="0.25">
      <c r="A26" s="1" t="s">
        <v>288</v>
      </c>
      <c r="B26" s="1"/>
    </row>
    <row r="27" spans="1:60" x14ac:dyDescent="0.25">
      <c r="A27" s="1" t="s">
        <v>286</v>
      </c>
      <c r="B27" s="1" t="s">
        <v>477</v>
      </c>
      <c r="C27">
        <v>5</v>
      </c>
      <c r="D27">
        <v>5</v>
      </c>
      <c r="E27">
        <v>0</v>
      </c>
      <c r="F27">
        <v>0</v>
      </c>
      <c r="G27">
        <v>0</v>
      </c>
      <c r="H27">
        <v>2</v>
      </c>
      <c r="I27">
        <v>3</v>
      </c>
      <c r="J27">
        <v>0</v>
      </c>
      <c r="K27">
        <v>0</v>
      </c>
      <c r="L27">
        <v>2</v>
      </c>
      <c r="M27">
        <v>3</v>
      </c>
      <c r="N27">
        <v>0</v>
      </c>
      <c r="O27">
        <v>0</v>
      </c>
      <c r="P27">
        <v>0</v>
      </c>
      <c r="Q27">
        <v>0</v>
      </c>
      <c r="R27">
        <v>0</v>
      </c>
      <c r="S27">
        <v>0</v>
      </c>
      <c r="T27">
        <v>0</v>
      </c>
      <c r="U27">
        <v>0</v>
      </c>
      <c r="V27">
        <v>0</v>
      </c>
      <c r="W27">
        <v>0</v>
      </c>
      <c r="X27">
        <v>0</v>
      </c>
      <c r="Y27">
        <v>1</v>
      </c>
      <c r="Z27">
        <v>3</v>
      </c>
      <c r="AA27">
        <v>1</v>
      </c>
      <c r="AB27">
        <v>0</v>
      </c>
      <c r="AC27">
        <v>2</v>
      </c>
      <c r="AD27">
        <v>3</v>
      </c>
      <c r="AE27">
        <v>0</v>
      </c>
      <c r="AF27">
        <v>3</v>
      </c>
      <c r="AG27">
        <v>1</v>
      </c>
      <c r="AH27">
        <v>1</v>
      </c>
      <c r="AI27">
        <v>1</v>
      </c>
      <c r="AJ27">
        <v>3</v>
      </c>
      <c r="AK27">
        <v>1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2</v>
      </c>
      <c r="AR27">
        <v>3</v>
      </c>
      <c r="AS27">
        <v>0</v>
      </c>
      <c r="AT27">
        <v>5</v>
      </c>
      <c r="AU27">
        <v>5</v>
      </c>
      <c r="AV27">
        <v>0</v>
      </c>
      <c r="AW27">
        <v>0</v>
      </c>
      <c r="AX27">
        <v>5</v>
      </c>
      <c r="AY27">
        <v>0</v>
      </c>
      <c r="AZ27">
        <v>0</v>
      </c>
      <c r="BA27">
        <v>0</v>
      </c>
      <c r="BB27">
        <v>0</v>
      </c>
      <c r="BC27">
        <v>0</v>
      </c>
      <c r="BD27">
        <v>0</v>
      </c>
      <c r="BE27">
        <v>0</v>
      </c>
      <c r="BF27">
        <v>0</v>
      </c>
      <c r="BG27">
        <v>0</v>
      </c>
      <c r="BH27">
        <v>0</v>
      </c>
    </row>
    <row r="28" spans="1:60" x14ac:dyDescent="0.25">
      <c r="A28" s="1" t="s">
        <v>287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</v>
      </c>
      <c r="H28" s="12">
        <v>0.02</v>
      </c>
      <c r="I28" s="12">
        <v>0.01</v>
      </c>
      <c r="J28" s="12">
        <v>0</v>
      </c>
      <c r="K28" s="12">
        <v>0</v>
      </c>
      <c r="L28" s="12">
        <v>0.02</v>
      </c>
      <c r="M28" s="12">
        <v>0.01</v>
      </c>
      <c r="N28" s="12">
        <v>0</v>
      </c>
      <c r="O28" s="12">
        <v>0</v>
      </c>
      <c r="P28" s="12">
        <v>0</v>
      </c>
      <c r="Q28" s="12">
        <v>0</v>
      </c>
      <c r="R28" s="12">
        <v>0</v>
      </c>
      <c r="S28" t="s">
        <v>289</v>
      </c>
      <c r="T28" s="12">
        <v>0</v>
      </c>
      <c r="U28" s="12">
        <v>0</v>
      </c>
      <c r="V28" s="12">
        <v>0</v>
      </c>
      <c r="W28" t="s">
        <v>289</v>
      </c>
      <c r="X28" s="12">
        <v>0</v>
      </c>
      <c r="Y28" s="12">
        <v>0.01</v>
      </c>
      <c r="Z28" s="12">
        <v>0.03</v>
      </c>
      <c r="AA28" s="12">
        <v>0.02</v>
      </c>
      <c r="AB28" s="12">
        <v>0</v>
      </c>
      <c r="AC28" s="12">
        <v>0.01</v>
      </c>
      <c r="AD28" s="12">
        <v>0.02</v>
      </c>
      <c r="AE28" s="12">
        <v>0</v>
      </c>
      <c r="AF28" s="12">
        <v>0.01</v>
      </c>
      <c r="AG28" s="12">
        <v>0.01</v>
      </c>
      <c r="AH28" s="12">
        <v>0.02</v>
      </c>
      <c r="AI28" s="12">
        <v>0.04</v>
      </c>
      <c r="AJ28" s="12">
        <v>0.02</v>
      </c>
      <c r="AK28" s="12">
        <v>0.01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0.01</v>
      </c>
      <c r="AR28" s="12">
        <v>0.01</v>
      </c>
      <c r="AS28" s="12">
        <v>0</v>
      </c>
      <c r="AT28" s="12">
        <v>0.02</v>
      </c>
      <c r="AU28" s="12">
        <v>0.01</v>
      </c>
      <c r="AV28" s="12">
        <v>0</v>
      </c>
      <c r="AW28" s="12">
        <v>0</v>
      </c>
      <c r="AX28" s="12">
        <v>0.71</v>
      </c>
      <c r="AY28" t="s">
        <v>289</v>
      </c>
      <c r="AZ28" s="12">
        <v>0</v>
      </c>
      <c r="BA28" t="s">
        <v>289</v>
      </c>
      <c r="BB28" s="12">
        <v>0</v>
      </c>
      <c r="BC28" s="12">
        <v>0</v>
      </c>
      <c r="BD28" s="12">
        <v>0</v>
      </c>
      <c r="BE28" s="12">
        <v>0</v>
      </c>
      <c r="BF28" t="s">
        <v>289</v>
      </c>
      <c r="BG28" s="12">
        <v>0</v>
      </c>
      <c r="BH28" s="12">
        <v>0</v>
      </c>
    </row>
    <row r="29" spans="1:60" x14ac:dyDescent="0.25">
      <c r="A29" s="1" t="s">
        <v>288</v>
      </c>
      <c r="B29" s="1"/>
    </row>
    <row r="30" spans="1:60" x14ac:dyDescent="0.25">
      <c r="A30" s="1" t="s">
        <v>399</v>
      </c>
      <c r="B30" s="1" t="s">
        <v>400</v>
      </c>
    </row>
    <row r="31" spans="1:60" x14ac:dyDescent="0.25">
      <c r="A31" s="1" t="s">
        <v>204</v>
      </c>
      <c r="B31" s="1" t="s">
        <v>478</v>
      </c>
    </row>
    <row r="32" spans="1:60" x14ac:dyDescent="0.25">
      <c r="A32" s="1" t="s">
        <v>204</v>
      </c>
      <c r="B32" s="1"/>
    </row>
    <row r="33" spans="1:2" x14ac:dyDescent="0.25">
      <c r="A33" s="1" t="s">
        <v>204</v>
      </c>
      <c r="B33" s="1" t="s">
        <v>402</v>
      </c>
    </row>
  </sheetData>
  <hyperlinks>
    <hyperlink ref="E1" location="Contents!B43" tooltip="Link to contents" display="Back to contents" xr:uid="{00000000-0004-0000-0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W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8" width="9.453125" customWidth="1"/>
    <col min="9" max="9" width="39.81640625" customWidth="1"/>
    <col min="10" max="10" width="9.453125" customWidth="1"/>
    <col min="11" max="11" width="25.7265625" customWidth="1"/>
    <col min="12" max="12" width="21.1796875" customWidth="1"/>
    <col min="13" max="13" width="42.1796875" customWidth="1"/>
    <col min="14" max="14" width="99.54296875" customWidth="1"/>
    <col min="15" max="23" width="9.453125" customWidth="1"/>
  </cols>
  <sheetData>
    <row r="1" spans="1:23" x14ac:dyDescent="0.25">
      <c r="A1" s="1" t="s">
        <v>205</v>
      </c>
      <c r="B1" s="1" t="s">
        <v>206</v>
      </c>
      <c r="E1" s="5" t="s">
        <v>207</v>
      </c>
    </row>
    <row r="2" spans="1:23" ht="15.5" x14ac:dyDescent="0.35">
      <c r="A2" s="1" t="s">
        <v>0</v>
      </c>
      <c r="B2" s="2" t="s">
        <v>208</v>
      </c>
    </row>
    <row r="3" spans="1:23" x14ac:dyDescent="0.25">
      <c r="A3" s="1" t="s">
        <v>209</v>
      </c>
      <c r="B3" s="1"/>
    </row>
    <row r="4" spans="1:23" x14ac:dyDescent="0.25">
      <c r="A4" s="1" t="s">
        <v>209</v>
      </c>
      <c r="B4" s="1" t="s">
        <v>479</v>
      </c>
    </row>
    <row r="5" spans="1:23" x14ac:dyDescent="0.25">
      <c r="A5" s="1" t="s">
        <v>209</v>
      </c>
      <c r="B5" s="1"/>
    </row>
    <row r="6" spans="1:23" ht="13" x14ac:dyDescent="0.3">
      <c r="A6" s="1" t="s">
        <v>2</v>
      </c>
      <c r="B6" s="4" t="s">
        <v>38</v>
      </c>
    </row>
    <row r="7" spans="1:23" x14ac:dyDescent="0.25">
      <c r="A7" s="1" t="s">
        <v>5</v>
      </c>
      <c r="B7" s="1"/>
    </row>
    <row r="8" spans="1:23" x14ac:dyDescent="0.25">
      <c r="A8" s="1" t="s">
        <v>5</v>
      </c>
      <c r="B8" s="1" t="s">
        <v>480</v>
      </c>
    </row>
    <row r="9" spans="1:23" ht="52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7" t="s">
        <v>215</v>
      </c>
      <c r="H9" s="8"/>
      <c r="I9" s="7" t="s">
        <v>218</v>
      </c>
      <c r="J9" s="8"/>
      <c r="K9" s="8"/>
      <c r="L9" s="7" t="s">
        <v>219</v>
      </c>
      <c r="M9" s="7" t="s">
        <v>220</v>
      </c>
      <c r="N9" s="8"/>
      <c r="O9" s="7" t="s">
        <v>221</v>
      </c>
      <c r="P9" s="8"/>
      <c r="Q9" s="8"/>
      <c r="R9" s="7" t="s">
        <v>222</v>
      </c>
      <c r="S9" s="8"/>
      <c r="T9" s="7" t="s">
        <v>223</v>
      </c>
      <c r="U9" s="8"/>
      <c r="V9" s="7" t="s">
        <v>224</v>
      </c>
      <c r="W9" s="13" t="s">
        <v>225</v>
      </c>
    </row>
    <row r="10" spans="1:23" ht="13" x14ac:dyDescent="0.3">
      <c r="A10" s="1" t="s">
        <v>230</v>
      </c>
      <c r="B10" s="1"/>
      <c r="C10" s="10" t="s">
        <v>231</v>
      </c>
      <c r="D10" s="11" t="s">
        <v>232</v>
      </c>
      <c r="E10" s="11">
        <v>4</v>
      </c>
      <c r="F10" s="11">
        <v>5</v>
      </c>
      <c r="G10" s="11">
        <v>4</v>
      </c>
      <c r="H10" s="11">
        <v>5</v>
      </c>
      <c r="I10" s="11" t="s">
        <v>241</v>
      </c>
      <c r="J10" s="11" t="s">
        <v>242</v>
      </c>
      <c r="K10" s="11" t="s">
        <v>243</v>
      </c>
      <c r="L10" s="11" t="s">
        <v>246</v>
      </c>
      <c r="M10" s="11" t="s">
        <v>248</v>
      </c>
      <c r="N10" s="11" t="s">
        <v>250</v>
      </c>
      <c r="O10" s="11">
        <v>1</v>
      </c>
      <c r="P10" s="11" t="s">
        <v>251</v>
      </c>
      <c r="Q10" s="11" t="s">
        <v>254</v>
      </c>
      <c r="R10" s="11" t="s">
        <v>258</v>
      </c>
      <c r="S10" s="11" t="s">
        <v>259</v>
      </c>
      <c r="T10" s="11" t="s">
        <v>258</v>
      </c>
      <c r="U10" s="11" t="s">
        <v>259</v>
      </c>
      <c r="V10" s="11" t="s">
        <v>258</v>
      </c>
      <c r="W10" s="11" t="s">
        <v>259</v>
      </c>
    </row>
    <row r="11" spans="1:23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267</v>
      </c>
      <c r="H11" t="s">
        <v>268</v>
      </c>
      <c r="I11" t="s">
        <v>267</v>
      </c>
      <c r="J11" t="s">
        <v>268</v>
      </c>
      <c r="K11" t="s">
        <v>273</v>
      </c>
      <c r="M11" t="s">
        <v>267</v>
      </c>
      <c r="N11" t="s">
        <v>268</v>
      </c>
      <c r="O11" t="s">
        <v>267</v>
      </c>
      <c r="P11" t="s">
        <v>268</v>
      </c>
      <c r="Q11" t="s">
        <v>273</v>
      </c>
      <c r="R11" t="s">
        <v>267</v>
      </c>
      <c r="S11" t="s">
        <v>268</v>
      </c>
      <c r="T11" t="s">
        <v>267</v>
      </c>
      <c r="U11" t="s">
        <v>268</v>
      </c>
      <c r="V11" t="s">
        <v>267</v>
      </c>
    </row>
    <row r="12" spans="1:23" x14ac:dyDescent="0.25">
      <c r="A12" s="1" t="s">
        <v>280</v>
      </c>
      <c r="B12" s="1" t="s">
        <v>281</v>
      </c>
      <c r="C12">
        <v>3</v>
      </c>
      <c r="D12">
        <v>3</v>
      </c>
      <c r="E12">
        <v>2</v>
      </c>
      <c r="F12">
        <v>1</v>
      </c>
      <c r="G12">
        <v>2</v>
      </c>
      <c r="H12">
        <v>1</v>
      </c>
      <c r="I12">
        <v>1</v>
      </c>
      <c r="J12">
        <v>1</v>
      </c>
      <c r="K12">
        <v>1</v>
      </c>
      <c r="L12">
        <v>3</v>
      </c>
      <c r="M12">
        <v>1</v>
      </c>
      <c r="N12">
        <v>2</v>
      </c>
      <c r="O12">
        <v>1</v>
      </c>
      <c r="P12">
        <v>1</v>
      </c>
      <c r="Q12">
        <v>1</v>
      </c>
      <c r="R12">
        <v>2</v>
      </c>
      <c r="S12">
        <v>1</v>
      </c>
      <c r="T12">
        <v>1</v>
      </c>
      <c r="U12">
        <v>2</v>
      </c>
      <c r="V12">
        <v>3</v>
      </c>
      <c r="W12">
        <v>3</v>
      </c>
    </row>
    <row r="13" spans="1:23" x14ac:dyDescent="0.25">
      <c r="A13" s="1" t="s">
        <v>282</v>
      </c>
      <c r="B13" s="1" t="s">
        <v>283</v>
      </c>
      <c r="C13">
        <v>3</v>
      </c>
      <c r="D13">
        <v>3</v>
      </c>
      <c r="E13">
        <v>2</v>
      </c>
      <c r="F13">
        <v>1</v>
      </c>
      <c r="G13">
        <v>2</v>
      </c>
      <c r="H13">
        <v>1</v>
      </c>
      <c r="I13">
        <v>1</v>
      </c>
      <c r="J13">
        <v>1</v>
      </c>
      <c r="K13">
        <v>1</v>
      </c>
      <c r="L13">
        <v>3</v>
      </c>
      <c r="M13">
        <v>1</v>
      </c>
      <c r="N13">
        <v>2</v>
      </c>
      <c r="O13">
        <v>1</v>
      </c>
      <c r="P13">
        <v>1</v>
      </c>
      <c r="Q13">
        <v>1</v>
      </c>
      <c r="R13">
        <v>2</v>
      </c>
      <c r="S13">
        <v>1</v>
      </c>
      <c r="T13">
        <v>1</v>
      </c>
      <c r="U13">
        <v>2</v>
      </c>
      <c r="V13">
        <v>3</v>
      </c>
      <c r="W13">
        <v>3</v>
      </c>
    </row>
    <row r="14" spans="1:23" x14ac:dyDescent="0.25">
      <c r="A14" s="1" t="s">
        <v>284</v>
      </c>
      <c r="B14" s="1" t="s">
        <v>231</v>
      </c>
      <c r="C14">
        <v>3</v>
      </c>
      <c r="D14">
        <v>3</v>
      </c>
      <c r="E14">
        <v>2</v>
      </c>
      <c r="F14">
        <v>1</v>
      </c>
      <c r="G14">
        <v>2</v>
      </c>
      <c r="H14">
        <v>1</v>
      </c>
      <c r="I14">
        <v>1</v>
      </c>
      <c r="J14">
        <v>1</v>
      </c>
      <c r="K14">
        <v>1</v>
      </c>
      <c r="L14">
        <v>3</v>
      </c>
      <c r="M14">
        <v>1</v>
      </c>
      <c r="N14">
        <v>2</v>
      </c>
      <c r="O14">
        <v>1</v>
      </c>
      <c r="P14">
        <v>1</v>
      </c>
      <c r="Q14">
        <v>1</v>
      </c>
      <c r="R14">
        <v>2</v>
      </c>
      <c r="S14">
        <v>1</v>
      </c>
      <c r="T14">
        <v>1</v>
      </c>
      <c r="U14">
        <v>2</v>
      </c>
      <c r="V14">
        <v>3</v>
      </c>
      <c r="W14">
        <v>3</v>
      </c>
    </row>
    <row r="15" spans="1:23" x14ac:dyDescent="0.25">
      <c r="A15" s="1" t="s">
        <v>286</v>
      </c>
      <c r="B15" s="1" t="s">
        <v>258</v>
      </c>
      <c r="C15">
        <v>1</v>
      </c>
      <c r="D15">
        <v>1</v>
      </c>
      <c r="E15">
        <v>1</v>
      </c>
      <c r="F15">
        <v>0</v>
      </c>
      <c r="G15">
        <v>1</v>
      </c>
      <c r="H15">
        <v>0</v>
      </c>
      <c r="I15">
        <v>0</v>
      </c>
      <c r="J15">
        <v>0</v>
      </c>
      <c r="K15">
        <v>1</v>
      </c>
      <c r="L15">
        <v>1</v>
      </c>
      <c r="M15">
        <v>0</v>
      </c>
      <c r="N15">
        <v>1</v>
      </c>
      <c r="O15">
        <v>1</v>
      </c>
      <c r="P15">
        <v>0</v>
      </c>
      <c r="Q15">
        <v>0</v>
      </c>
      <c r="R15">
        <v>0</v>
      </c>
      <c r="S15">
        <v>1</v>
      </c>
      <c r="T15">
        <v>0</v>
      </c>
      <c r="U15">
        <v>1</v>
      </c>
      <c r="V15">
        <v>1</v>
      </c>
      <c r="W15">
        <v>1</v>
      </c>
    </row>
    <row r="16" spans="1:23" x14ac:dyDescent="0.25">
      <c r="A16" s="1" t="s">
        <v>287</v>
      </c>
      <c r="B16" s="1"/>
      <c r="C16" s="12">
        <v>0.31</v>
      </c>
      <c r="D16" s="12">
        <v>0.31</v>
      </c>
      <c r="E16" s="12">
        <v>0.47</v>
      </c>
      <c r="F16" s="12">
        <v>0</v>
      </c>
      <c r="G16" s="12">
        <v>0.47</v>
      </c>
      <c r="H16" s="12">
        <v>0</v>
      </c>
      <c r="I16" s="12">
        <v>0</v>
      </c>
      <c r="J16" s="12">
        <v>0</v>
      </c>
      <c r="K16" s="12">
        <v>1</v>
      </c>
      <c r="L16" s="12">
        <v>0.31</v>
      </c>
      <c r="M16" s="12">
        <v>0</v>
      </c>
      <c r="N16" s="12">
        <v>0.47</v>
      </c>
      <c r="O16" s="12">
        <v>1</v>
      </c>
      <c r="P16" s="12">
        <v>0</v>
      </c>
      <c r="Q16" s="12">
        <v>0</v>
      </c>
      <c r="R16" s="12">
        <v>0</v>
      </c>
      <c r="S16" s="12">
        <v>1</v>
      </c>
      <c r="T16" s="12">
        <v>0</v>
      </c>
      <c r="U16" s="12">
        <v>0.47</v>
      </c>
      <c r="V16" s="12">
        <v>0.31</v>
      </c>
      <c r="W16" s="12">
        <v>0.31</v>
      </c>
    </row>
    <row r="17" spans="1:23" x14ac:dyDescent="0.25">
      <c r="A17" s="1" t="s">
        <v>288</v>
      </c>
      <c r="B17" s="1"/>
    </row>
    <row r="18" spans="1:23" x14ac:dyDescent="0.25">
      <c r="A18" s="1" t="s">
        <v>286</v>
      </c>
      <c r="B18" s="1" t="s">
        <v>259</v>
      </c>
      <c r="C18">
        <v>1</v>
      </c>
      <c r="D18">
        <v>1</v>
      </c>
      <c r="E18">
        <v>0</v>
      </c>
      <c r="F18">
        <v>1</v>
      </c>
      <c r="G18">
        <v>0</v>
      </c>
      <c r="H18">
        <v>1</v>
      </c>
      <c r="I18">
        <v>0</v>
      </c>
      <c r="J18">
        <v>1</v>
      </c>
      <c r="K18">
        <v>0</v>
      </c>
      <c r="L18">
        <v>1</v>
      </c>
      <c r="M18">
        <v>1</v>
      </c>
      <c r="N18">
        <v>0</v>
      </c>
      <c r="O18">
        <v>0</v>
      </c>
      <c r="P18">
        <v>1</v>
      </c>
      <c r="Q18">
        <v>0</v>
      </c>
      <c r="R18">
        <v>1</v>
      </c>
      <c r="S18">
        <v>0</v>
      </c>
      <c r="T18">
        <v>1</v>
      </c>
      <c r="U18">
        <v>0</v>
      </c>
      <c r="V18">
        <v>1</v>
      </c>
      <c r="W18">
        <v>1</v>
      </c>
    </row>
    <row r="19" spans="1:23" x14ac:dyDescent="0.25">
      <c r="A19" s="1" t="s">
        <v>287</v>
      </c>
      <c r="B19" s="1"/>
      <c r="C19" s="12">
        <v>0.35</v>
      </c>
      <c r="D19" s="12">
        <v>0.35</v>
      </c>
      <c r="E19" s="12">
        <v>0</v>
      </c>
      <c r="F19" s="12">
        <v>1</v>
      </c>
      <c r="G19" s="12">
        <v>0</v>
      </c>
      <c r="H19" s="12">
        <v>1</v>
      </c>
      <c r="I19" s="12">
        <v>0</v>
      </c>
      <c r="J19" s="12">
        <v>1</v>
      </c>
      <c r="K19" s="12">
        <v>0</v>
      </c>
      <c r="L19" s="12">
        <v>0.35</v>
      </c>
      <c r="M19" s="12">
        <v>1</v>
      </c>
      <c r="N19" s="12">
        <v>0</v>
      </c>
      <c r="O19" s="12">
        <v>0</v>
      </c>
      <c r="P19" s="12">
        <v>1</v>
      </c>
      <c r="Q19" s="12">
        <v>0</v>
      </c>
      <c r="R19" s="12">
        <v>0.5</v>
      </c>
      <c r="S19" s="12">
        <v>0</v>
      </c>
      <c r="T19" s="12">
        <v>1</v>
      </c>
      <c r="U19" s="12">
        <v>0</v>
      </c>
      <c r="V19" s="12">
        <v>0.35</v>
      </c>
      <c r="W19" s="12">
        <v>0.35</v>
      </c>
    </row>
    <row r="20" spans="1:23" x14ac:dyDescent="0.25">
      <c r="A20" s="1" t="s">
        <v>288</v>
      </c>
      <c r="B20" s="1"/>
    </row>
    <row r="21" spans="1:23" x14ac:dyDescent="0.25">
      <c r="A21" s="1" t="s">
        <v>286</v>
      </c>
      <c r="B21" s="1" t="s">
        <v>476</v>
      </c>
      <c r="C21">
        <v>1</v>
      </c>
      <c r="D21">
        <v>1</v>
      </c>
      <c r="E21">
        <v>1</v>
      </c>
      <c r="F21">
        <v>0</v>
      </c>
      <c r="G21">
        <v>1</v>
      </c>
      <c r="H21">
        <v>0</v>
      </c>
      <c r="I21">
        <v>1</v>
      </c>
      <c r="J21">
        <v>0</v>
      </c>
      <c r="K21">
        <v>0</v>
      </c>
      <c r="L21">
        <v>1</v>
      </c>
      <c r="M21">
        <v>0</v>
      </c>
      <c r="N21">
        <v>1</v>
      </c>
      <c r="O21">
        <v>0</v>
      </c>
      <c r="P21">
        <v>0</v>
      </c>
      <c r="Q21">
        <v>1</v>
      </c>
      <c r="R21">
        <v>1</v>
      </c>
      <c r="S21">
        <v>0</v>
      </c>
      <c r="T21">
        <v>0</v>
      </c>
      <c r="U21">
        <v>1</v>
      </c>
      <c r="V21">
        <v>1</v>
      </c>
      <c r="W21">
        <v>1</v>
      </c>
    </row>
    <row r="22" spans="1:23" x14ac:dyDescent="0.25">
      <c r="A22" s="1" t="s">
        <v>287</v>
      </c>
      <c r="B22" s="1"/>
      <c r="C22" s="12">
        <v>0.34</v>
      </c>
      <c r="D22" s="12">
        <v>0.34</v>
      </c>
      <c r="E22" s="12">
        <v>0.53</v>
      </c>
      <c r="F22" s="12">
        <v>0</v>
      </c>
      <c r="G22" s="12">
        <v>0.53</v>
      </c>
      <c r="H22" s="12">
        <v>0</v>
      </c>
      <c r="I22" s="12">
        <v>1</v>
      </c>
      <c r="J22" s="12">
        <v>0</v>
      </c>
      <c r="K22" s="12">
        <v>0</v>
      </c>
      <c r="L22" s="12">
        <v>0.34</v>
      </c>
      <c r="M22" s="12">
        <v>0</v>
      </c>
      <c r="N22" s="12">
        <v>0.53</v>
      </c>
      <c r="O22" s="12">
        <v>0</v>
      </c>
      <c r="P22" s="12">
        <v>0</v>
      </c>
      <c r="Q22" s="12">
        <v>1</v>
      </c>
      <c r="R22" s="12">
        <v>0.5</v>
      </c>
      <c r="S22" s="12">
        <v>0</v>
      </c>
      <c r="T22" s="12">
        <v>0</v>
      </c>
      <c r="U22" s="12">
        <v>0.53</v>
      </c>
      <c r="V22" s="12">
        <v>0.34</v>
      </c>
      <c r="W22" s="12">
        <v>0.34</v>
      </c>
    </row>
    <row r="23" spans="1:23" x14ac:dyDescent="0.25">
      <c r="A23" s="1" t="s">
        <v>288</v>
      </c>
      <c r="B23" s="1"/>
    </row>
    <row r="24" spans="1:23" x14ac:dyDescent="0.25">
      <c r="A24" s="1" t="s">
        <v>399</v>
      </c>
      <c r="B24" s="1" t="s">
        <v>481</v>
      </c>
    </row>
    <row r="25" spans="1:23" x14ac:dyDescent="0.25">
      <c r="A25" s="1" t="s">
        <v>204</v>
      </c>
      <c r="B25" s="1" t="s">
        <v>482</v>
      </c>
    </row>
    <row r="26" spans="1:23" x14ac:dyDescent="0.25">
      <c r="A26" s="1" t="s">
        <v>204</v>
      </c>
      <c r="B26" s="1"/>
    </row>
    <row r="27" spans="1:23" x14ac:dyDescent="0.25">
      <c r="A27" s="1" t="s">
        <v>204</v>
      </c>
      <c r="B27" s="1" t="s">
        <v>402</v>
      </c>
    </row>
  </sheetData>
  <hyperlinks>
    <hyperlink ref="E1" location="Contents!B46" tooltip="Link to contents" display="Back to contents" xr:uid="{00000000-0004-0000-0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N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6" width="9.453125" customWidth="1"/>
    <col min="7" max="7" width="25.7265625" customWidth="1"/>
    <col min="8" max="8" width="21.1796875" customWidth="1"/>
    <col min="9" max="9" width="99.54296875" customWidth="1"/>
    <col min="10" max="14" width="9.453125" customWidth="1"/>
  </cols>
  <sheetData>
    <row r="1" spans="1:14" x14ac:dyDescent="0.25">
      <c r="A1" s="1" t="s">
        <v>205</v>
      </c>
      <c r="B1" s="1" t="s">
        <v>206</v>
      </c>
      <c r="E1" s="5" t="s">
        <v>207</v>
      </c>
    </row>
    <row r="2" spans="1:14" ht="15.5" x14ac:dyDescent="0.35">
      <c r="A2" s="1" t="s">
        <v>0</v>
      </c>
      <c r="B2" s="2" t="s">
        <v>208</v>
      </c>
    </row>
    <row r="3" spans="1:14" x14ac:dyDescent="0.25">
      <c r="A3" s="1" t="s">
        <v>209</v>
      </c>
      <c r="B3" s="1"/>
    </row>
    <row r="4" spans="1:14" x14ac:dyDescent="0.25">
      <c r="A4" s="1" t="s">
        <v>209</v>
      </c>
      <c r="B4" s="1" t="s">
        <v>483</v>
      </c>
    </row>
    <row r="5" spans="1:14" x14ac:dyDescent="0.25">
      <c r="A5" s="1" t="s">
        <v>209</v>
      </c>
      <c r="B5" s="1"/>
    </row>
    <row r="6" spans="1:14" ht="13" x14ac:dyDescent="0.3">
      <c r="A6" s="1" t="s">
        <v>2</v>
      </c>
      <c r="B6" s="4" t="s">
        <v>41</v>
      </c>
    </row>
    <row r="7" spans="1:14" x14ac:dyDescent="0.25">
      <c r="A7" s="1" t="s">
        <v>5</v>
      </c>
      <c r="B7" s="1"/>
    </row>
    <row r="8" spans="1:14" x14ac:dyDescent="0.25">
      <c r="A8" s="1" t="s">
        <v>5</v>
      </c>
      <c r="B8" s="1" t="s">
        <v>484</v>
      </c>
    </row>
    <row r="9" spans="1:14" ht="78" x14ac:dyDescent="0.3">
      <c r="A9" s="1" t="s">
        <v>212</v>
      </c>
      <c r="B9" s="1"/>
      <c r="C9" s="6"/>
      <c r="D9" s="7" t="s">
        <v>213</v>
      </c>
      <c r="E9" s="7" t="s">
        <v>214</v>
      </c>
      <c r="F9" s="7" t="s">
        <v>215</v>
      </c>
      <c r="G9" s="7" t="s">
        <v>218</v>
      </c>
      <c r="H9" s="7" t="s">
        <v>219</v>
      </c>
      <c r="I9" s="7" t="s">
        <v>220</v>
      </c>
      <c r="J9" s="7" t="s">
        <v>221</v>
      </c>
      <c r="K9" s="7" t="s">
        <v>222</v>
      </c>
      <c r="L9" s="7" t="s">
        <v>223</v>
      </c>
      <c r="M9" s="7" t="s">
        <v>224</v>
      </c>
      <c r="N9" s="13" t="s">
        <v>225</v>
      </c>
    </row>
    <row r="10" spans="1:14" ht="13" x14ac:dyDescent="0.3">
      <c r="A10" s="1" t="s">
        <v>230</v>
      </c>
      <c r="B10" s="1"/>
      <c r="C10" s="10" t="s">
        <v>231</v>
      </c>
      <c r="D10" s="11" t="s">
        <v>232</v>
      </c>
      <c r="E10" s="11">
        <v>4</v>
      </c>
      <c r="F10" s="11">
        <v>4</v>
      </c>
      <c r="G10" s="11" t="s">
        <v>243</v>
      </c>
      <c r="H10" s="11" t="s">
        <v>246</v>
      </c>
      <c r="I10" s="11" t="s">
        <v>250</v>
      </c>
      <c r="J10" s="11">
        <v>1</v>
      </c>
      <c r="K10" s="11" t="s">
        <v>259</v>
      </c>
      <c r="L10" s="11" t="s">
        <v>259</v>
      </c>
      <c r="M10" s="11" t="s">
        <v>258</v>
      </c>
      <c r="N10" s="11" t="s">
        <v>259</v>
      </c>
    </row>
    <row r="11" spans="1:14" x14ac:dyDescent="0.25">
      <c r="A11" s="1" t="s">
        <v>265</v>
      </c>
      <c r="B11" s="1" t="s">
        <v>266</v>
      </c>
      <c r="M11" t="s">
        <v>267</v>
      </c>
    </row>
    <row r="12" spans="1:14" x14ac:dyDescent="0.25">
      <c r="A12" s="1" t="s">
        <v>280</v>
      </c>
      <c r="B12" s="1" t="s">
        <v>281</v>
      </c>
      <c r="C12">
        <v>1</v>
      </c>
      <c r="D12">
        <v>1</v>
      </c>
      <c r="E12">
        <v>1</v>
      </c>
      <c r="F12">
        <v>1</v>
      </c>
      <c r="G12">
        <v>1</v>
      </c>
      <c r="H12">
        <v>1</v>
      </c>
      <c r="I12">
        <v>1</v>
      </c>
      <c r="J12">
        <v>1</v>
      </c>
      <c r="K12">
        <v>1</v>
      </c>
      <c r="L12">
        <v>1</v>
      </c>
      <c r="M12">
        <v>1</v>
      </c>
      <c r="N12">
        <v>1</v>
      </c>
    </row>
    <row r="13" spans="1:14" x14ac:dyDescent="0.25">
      <c r="A13" s="1" t="s">
        <v>282</v>
      </c>
      <c r="B13" s="1" t="s">
        <v>283</v>
      </c>
      <c r="C13">
        <v>1</v>
      </c>
      <c r="D13">
        <v>1</v>
      </c>
      <c r="E13">
        <v>1</v>
      </c>
      <c r="F13">
        <v>1</v>
      </c>
      <c r="G13">
        <v>1</v>
      </c>
      <c r="H13">
        <v>1</v>
      </c>
      <c r="I13">
        <v>1</v>
      </c>
      <c r="J13">
        <v>1</v>
      </c>
      <c r="K13">
        <v>1</v>
      </c>
      <c r="L13">
        <v>1</v>
      </c>
      <c r="M13">
        <v>1</v>
      </c>
      <c r="N13">
        <v>1</v>
      </c>
    </row>
    <row r="14" spans="1:14" x14ac:dyDescent="0.25">
      <c r="A14" s="1" t="s">
        <v>284</v>
      </c>
      <c r="B14" s="1" t="s">
        <v>231</v>
      </c>
      <c r="C14">
        <v>1</v>
      </c>
      <c r="D14">
        <v>1</v>
      </c>
      <c r="E14">
        <v>1</v>
      </c>
      <c r="F14">
        <v>1</v>
      </c>
      <c r="G14">
        <v>1</v>
      </c>
      <c r="H14">
        <v>1</v>
      </c>
      <c r="I14">
        <v>1</v>
      </c>
      <c r="J14">
        <v>1</v>
      </c>
      <c r="K14">
        <v>1</v>
      </c>
      <c r="L14">
        <v>1</v>
      </c>
      <c r="M14">
        <v>1</v>
      </c>
      <c r="N14">
        <v>1</v>
      </c>
    </row>
    <row r="15" spans="1:14" x14ac:dyDescent="0.25">
      <c r="A15" s="1" t="s">
        <v>286</v>
      </c>
      <c r="B15" s="1" t="s">
        <v>485</v>
      </c>
      <c r="C15">
        <v>1</v>
      </c>
      <c r="D15">
        <v>1</v>
      </c>
      <c r="E15">
        <v>1</v>
      </c>
      <c r="F15">
        <v>1</v>
      </c>
      <c r="G15">
        <v>1</v>
      </c>
      <c r="H15">
        <v>1</v>
      </c>
      <c r="I15">
        <v>1</v>
      </c>
      <c r="J15">
        <v>1</v>
      </c>
      <c r="K15">
        <v>1</v>
      </c>
      <c r="L15">
        <v>1</v>
      </c>
      <c r="M15">
        <v>1</v>
      </c>
      <c r="N15">
        <v>1</v>
      </c>
    </row>
    <row r="16" spans="1:14" x14ac:dyDescent="0.25">
      <c r="A16" s="1" t="s">
        <v>287</v>
      </c>
      <c r="B16" s="1"/>
      <c r="C16" s="12">
        <v>1</v>
      </c>
      <c r="D16" s="12">
        <v>1</v>
      </c>
      <c r="E16" s="12">
        <v>1</v>
      </c>
      <c r="F16" s="12">
        <v>1</v>
      </c>
      <c r="G16" s="12">
        <v>1</v>
      </c>
      <c r="H16" s="12">
        <v>1</v>
      </c>
      <c r="I16" s="12">
        <v>1</v>
      </c>
      <c r="J16" s="12">
        <v>1</v>
      </c>
      <c r="K16" s="12">
        <v>1</v>
      </c>
      <c r="L16" s="12">
        <v>1</v>
      </c>
      <c r="M16" s="12">
        <v>1</v>
      </c>
      <c r="N16" s="12">
        <v>1</v>
      </c>
    </row>
    <row r="17" spans="1:14" x14ac:dyDescent="0.25">
      <c r="A17" s="1" t="s">
        <v>288</v>
      </c>
      <c r="B17" s="1"/>
    </row>
    <row r="18" spans="1:14" x14ac:dyDescent="0.25">
      <c r="A18" s="1" t="s">
        <v>286</v>
      </c>
      <c r="B18" s="1" t="s">
        <v>477</v>
      </c>
      <c r="C18">
        <v>1</v>
      </c>
      <c r="D18">
        <v>1</v>
      </c>
      <c r="E18">
        <v>1</v>
      </c>
      <c r="F18">
        <v>1</v>
      </c>
      <c r="G18">
        <v>1</v>
      </c>
      <c r="H18">
        <v>1</v>
      </c>
      <c r="I18">
        <v>1</v>
      </c>
      <c r="J18">
        <v>1</v>
      </c>
      <c r="K18">
        <v>1</v>
      </c>
      <c r="L18">
        <v>1</v>
      </c>
      <c r="M18">
        <v>1</v>
      </c>
      <c r="N18">
        <v>1</v>
      </c>
    </row>
    <row r="19" spans="1:14" x14ac:dyDescent="0.25">
      <c r="A19" s="1" t="s">
        <v>287</v>
      </c>
      <c r="B19" s="1"/>
      <c r="C19" s="12">
        <v>1</v>
      </c>
      <c r="D19" s="12">
        <v>1</v>
      </c>
      <c r="E19" s="12">
        <v>1</v>
      </c>
      <c r="F19" s="12">
        <v>1</v>
      </c>
      <c r="G19" s="12">
        <v>1</v>
      </c>
      <c r="H19" s="12">
        <v>1</v>
      </c>
      <c r="I19" s="12">
        <v>1</v>
      </c>
      <c r="J19" s="12">
        <v>1</v>
      </c>
      <c r="K19" s="12">
        <v>1</v>
      </c>
      <c r="L19" s="12">
        <v>1</v>
      </c>
      <c r="M19" s="12">
        <v>1</v>
      </c>
      <c r="N19" s="12">
        <v>1</v>
      </c>
    </row>
    <row r="20" spans="1:14" x14ac:dyDescent="0.25">
      <c r="A20" s="1" t="s">
        <v>288</v>
      </c>
      <c r="B20" s="1"/>
    </row>
    <row r="21" spans="1:14" x14ac:dyDescent="0.25">
      <c r="A21" s="1" t="s">
        <v>399</v>
      </c>
      <c r="B21" s="1" t="s">
        <v>486</v>
      </c>
    </row>
    <row r="22" spans="1:14" x14ac:dyDescent="0.25">
      <c r="A22" s="1" t="s">
        <v>204</v>
      </c>
      <c r="B22" s="1" t="s">
        <v>487</v>
      </c>
    </row>
    <row r="23" spans="1:14" x14ac:dyDescent="0.25">
      <c r="A23" s="1" t="s">
        <v>204</v>
      </c>
      <c r="B23" s="1"/>
    </row>
    <row r="24" spans="1:14" x14ac:dyDescent="0.25">
      <c r="A24" s="1" t="s">
        <v>204</v>
      </c>
      <c r="B24" s="1" t="s">
        <v>402</v>
      </c>
    </row>
  </sheetData>
  <hyperlinks>
    <hyperlink ref="E1" location="Contents!B49" tooltip="Link to contents" display="Back to contents" xr:uid="{00000000-0004-0000-1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BG45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488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44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489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443</v>
      </c>
      <c r="D12">
        <v>443</v>
      </c>
      <c r="E12">
        <v>9</v>
      </c>
      <c r="F12">
        <v>6</v>
      </c>
      <c r="G12">
        <v>37</v>
      </c>
      <c r="H12">
        <v>81</v>
      </c>
      <c r="I12">
        <v>310</v>
      </c>
      <c r="J12">
        <v>15</v>
      </c>
      <c r="K12">
        <v>37</v>
      </c>
      <c r="L12">
        <v>81</v>
      </c>
      <c r="M12">
        <v>310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172</v>
      </c>
      <c r="Z12">
        <v>112</v>
      </c>
      <c r="AA12">
        <v>57</v>
      </c>
      <c r="AB12">
        <v>111</v>
      </c>
      <c r="AC12">
        <v>157</v>
      </c>
      <c r="AD12">
        <v>175</v>
      </c>
      <c r="AE12">
        <v>32</v>
      </c>
      <c r="AF12">
        <v>229</v>
      </c>
      <c r="AG12">
        <v>130</v>
      </c>
      <c r="AH12">
        <v>52</v>
      </c>
      <c r="AI12">
        <v>25</v>
      </c>
      <c r="AJ12">
        <v>192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163</v>
      </c>
      <c r="AR12">
        <v>276</v>
      </c>
      <c r="AS12">
        <v>169</v>
      </c>
      <c r="AT12">
        <v>271</v>
      </c>
      <c r="AU12">
        <v>414</v>
      </c>
      <c r="AV12">
        <v>26</v>
      </c>
      <c r="AW12">
        <v>443</v>
      </c>
      <c r="AX12">
        <v>374</v>
      </c>
      <c r="AY12">
        <v>62</v>
      </c>
      <c r="AZ12">
        <v>412</v>
      </c>
      <c r="BA12">
        <v>22</v>
      </c>
      <c r="BB12">
        <v>8</v>
      </c>
      <c r="BC12">
        <v>433</v>
      </c>
      <c r="BD12">
        <v>9</v>
      </c>
      <c r="BE12">
        <v>400</v>
      </c>
      <c r="BF12">
        <v>34</v>
      </c>
      <c r="BG12">
        <v>4</v>
      </c>
    </row>
    <row r="13" spans="1:59" x14ac:dyDescent="0.25">
      <c r="A13" s="1" t="s">
        <v>282</v>
      </c>
      <c r="B13" s="1" t="s">
        <v>283</v>
      </c>
      <c r="C13">
        <v>437</v>
      </c>
      <c r="D13">
        <v>437</v>
      </c>
      <c r="E13">
        <v>9</v>
      </c>
      <c r="F13">
        <v>6</v>
      </c>
      <c r="G13">
        <v>37</v>
      </c>
      <c r="H13">
        <v>80</v>
      </c>
      <c r="I13">
        <v>306</v>
      </c>
      <c r="J13">
        <v>15</v>
      </c>
      <c r="K13">
        <v>37</v>
      </c>
      <c r="L13">
        <v>80</v>
      </c>
      <c r="M13">
        <v>306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172</v>
      </c>
      <c r="Z13">
        <v>112</v>
      </c>
      <c r="AA13">
        <v>57</v>
      </c>
      <c r="AB13">
        <v>110</v>
      </c>
      <c r="AC13">
        <v>155</v>
      </c>
      <c r="AD13">
        <v>173</v>
      </c>
      <c r="AE13">
        <v>31</v>
      </c>
      <c r="AF13">
        <v>226</v>
      </c>
      <c r="AG13">
        <v>128</v>
      </c>
      <c r="AH13">
        <v>51</v>
      </c>
      <c r="AI13">
        <v>25</v>
      </c>
      <c r="AJ13">
        <v>190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161</v>
      </c>
      <c r="AR13">
        <v>272</v>
      </c>
      <c r="AS13">
        <v>167</v>
      </c>
      <c r="AT13">
        <v>267</v>
      </c>
      <c r="AU13">
        <v>409</v>
      </c>
      <c r="AV13">
        <v>26</v>
      </c>
      <c r="AW13">
        <v>437</v>
      </c>
      <c r="AX13">
        <v>370</v>
      </c>
      <c r="AY13">
        <v>61</v>
      </c>
      <c r="AZ13">
        <v>407</v>
      </c>
      <c r="BA13">
        <v>22</v>
      </c>
      <c r="BB13">
        <v>8</v>
      </c>
      <c r="BC13">
        <v>428</v>
      </c>
      <c r="BD13">
        <v>9</v>
      </c>
      <c r="BE13">
        <v>395</v>
      </c>
      <c r="BF13">
        <v>33</v>
      </c>
      <c r="BG13">
        <v>4</v>
      </c>
    </row>
    <row r="14" spans="1:59" x14ac:dyDescent="0.25">
      <c r="A14" s="1" t="s">
        <v>284</v>
      </c>
      <c r="B14" s="1" t="s">
        <v>231</v>
      </c>
      <c r="C14">
        <v>443</v>
      </c>
      <c r="D14">
        <v>443</v>
      </c>
      <c r="E14">
        <v>8</v>
      </c>
      <c r="F14">
        <v>7</v>
      </c>
      <c r="G14">
        <v>35</v>
      </c>
      <c r="H14">
        <v>78</v>
      </c>
      <c r="I14">
        <v>316</v>
      </c>
      <c r="J14">
        <v>14</v>
      </c>
      <c r="K14">
        <v>35</v>
      </c>
      <c r="L14">
        <v>78</v>
      </c>
      <c r="M14">
        <v>316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187</v>
      </c>
      <c r="Z14">
        <v>115</v>
      </c>
      <c r="AA14">
        <v>58</v>
      </c>
      <c r="AB14">
        <v>112</v>
      </c>
      <c r="AC14">
        <v>156</v>
      </c>
      <c r="AD14">
        <v>174</v>
      </c>
      <c r="AE14">
        <v>31</v>
      </c>
      <c r="AF14">
        <v>232</v>
      </c>
      <c r="AG14">
        <v>128</v>
      </c>
      <c r="AH14">
        <v>52</v>
      </c>
      <c r="AI14">
        <v>24</v>
      </c>
      <c r="AJ14">
        <v>192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165</v>
      </c>
      <c r="AR14">
        <v>274</v>
      </c>
      <c r="AS14">
        <v>171</v>
      </c>
      <c r="AT14">
        <v>269</v>
      </c>
      <c r="AU14">
        <v>414</v>
      </c>
      <c r="AV14">
        <v>26</v>
      </c>
      <c r="AW14">
        <v>443</v>
      </c>
      <c r="AX14">
        <v>377</v>
      </c>
      <c r="AY14">
        <v>59</v>
      </c>
      <c r="AZ14">
        <v>413</v>
      </c>
      <c r="BA14">
        <v>21</v>
      </c>
      <c r="BB14">
        <v>8</v>
      </c>
      <c r="BC14">
        <v>433</v>
      </c>
      <c r="BD14">
        <v>9</v>
      </c>
      <c r="BE14">
        <v>401</v>
      </c>
      <c r="BF14">
        <v>33</v>
      </c>
      <c r="BG14">
        <v>4</v>
      </c>
    </row>
    <row r="15" spans="1:59" x14ac:dyDescent="0.25">
      <c r="A15" s="1" t="s">
        <v>286</v>
      </c>
      <c r="B15" s="1" t="s">
        <v>234</v>
      </c>
      <c r="C15">
        <v>1</v>
      </c>
      <c r="D15">
        <v>1</v>
      </c>
      <c r="E15">
        <v>0</v>
      </c>
      <c r="F15">
        <v>1</v>
      </c>
      <c r="G15">
        <v>0</v>
      </c>
      <c r="H15">
        <v>0</v>
      </c>
      <c r="I15">
        <v>0</v>
      </c>
      <c r="J15">
        <v>1</v>
      </c>
      <c r="K15">
        <v>0</v>
      </c>
      <c r="L15">
        <v>0</v>
      </c>
      <c r="M15">
        <v>0</v>
      </c>
      <c r="N15">
        <v>1</v>
      </c>
      <c r="O15">
        <v>0</v>
      </c>
      <c r="P15">
        <v>0</v>
      </c>
      <c r="Q15">
        <v>0</v>
      </c>
      <c r="R15">
        <v>0</v>
      </c>
      <c r="S15">
        <v>0</v>
      </c>
      <c r="T15">
        <v>1</v>
      </c>
      <c r="U15">
        <v>0</v>
      </c>
      <c r="V15">
        <v>0</v>
      </c>
      <c r="W15">
        <v>0</v>
      </c>
      <c r="X15">
        <v>0</v>
      </c>
      <c r="Y15">
        <v>1</v>
      </c>
      <c r="Z15">
        <v>0</v>
      </c>
      <c r="AA15">
        <v>0</v>
      </c>
      <c r="AB15">
        <v>0</v>
      </c>
      <c r="AC15">
        <v>1</v>
      </c>
      <c r="AD15">
        <v>0</v>
      </c>
      <c r="AE15">
        <v>0</v>
      </c>
      <c r="AF15">
        <v>1</v>
      </c>
      <c r="AG15">
        <v>0</v>
      </c>
      <c r="AH15">
        <v>0</v>
      </c>
      <c r="AI15">
        <v>0</v>
      </c>
      <c r="AJ15">
        <v>0</v>
      </c>
      <c r="AK15">
        <v>0</v>
      </c>
      <c r="AL15">
        <v>1</v>
      </c>
      <c r="AM15">
        <v>0</v>
      </c>
      <c r="AN15">
        <v>0</v>
      </c>
      <c r="AO15">
        <v>0</v>
      </c>
      <c r="AP15">
        <v>0</v>
      </c>
      <c r="AQ15">
        <v>1</v>
      </c>
      <c r="AR15">
        <v>0</v>
      </c>
      <c r="AS15">
        <v>1</v>
      </c>
      <c r="AT15">
        <v>0</v>
      </c>
      <c r="AU15">
        <v>1</v>
      </c>
      <c r="AV15">
        <v>0</v>
      </c>
      <c r="AW15">
        <v>1</v>
      </c>
      <c r="AX15">
        <v>0</v>
      </c>
      <c r="AY15">
        <v>1</v>
      </c>
      <c r="AZ15">
        <v>1</v>
      </c>
      <c r="BA15">
        <v>0</v>
      </c>
      <c r="BB15">
        <v>0</v>
      </c>
      <c r="BC15">
        <v>1</v>
      </c>
      <c r="BD15">
        <v>0</v>
      </c>
      <c r="BE15">
        <v>1</v>
      </c>
      <c r="BF15">
        <v>0</v>
      </c>
      <c r="BG15">
        <v>0</v>
      </c>
    </row>
    <row r="16" spans="1:59" x14ac:dyDescent="0.25">
      <c r="A16" s="1" t="s">
        <v>287</v>
      </c>
      <c r="B16" s="1"/>
      <c r="C16" t="s">
        <v>326</v>
      </c>
      <c r="D16" t="s">
        <v>326</v>
      </c>
      <c r="E16" s="12">
        <v>0</v>
      </c>
      <c r="F16" s="12">
        <v>0.17</v>
      </c>
      <c r="G16" s="12">
        <v>0</v>
      </c>
      <c r="H16" s="12">
        <v>0</v>
      </c>
      <c r="I16" s="12">
        <v>0</v>
      </c>
      <c r="J16" s="12">
        <v>0.08</v>
      </c>
      <c r="K16" s="12">
        <v>0</v>
      </c>
      <c r="L16" s="12">
        <v>0</v>
      </c>
      <c r="M16" s="12">
        <v>0</v>
      </c>
      <c r="N16" s="12">
        <v>1</v>
      </c>
      <c r="O16" s="12">
        <v>0</v>
      </c>
      <c r="P16" s="12">
        <v>0</v>
      </c>
      <c r="Q16" s="12">
        <v>0</v>
      </c>
      <c r="R16" s="12">
        <v>0</v>
      </c>
      <c r="S16" s="12">
        <v>0</v>
      </c>
      <c r="T16" s="12">
        <v>0.08</v>
      </c>
      <c r="U16" s="12">
        <v>0</v>
      </c>
      <c r="V16" s="12">
        <v>0</v>
      </c>
      <c r="W16" s="12">
        <v>0</v>
      </c>
      <c r="X16" s="12">
        <v>0</v>
      </c>
      <c r="Y16" s="12">
        <v>0.01</v>
      </c>
      <c r="Z16" s="12">
        <v>0</v>
      </c>
      <c r="AA16" s="12">
        <v>0</v>
      </c>
      <c r="AB16" s="12">
        <v>0</v>
      </c>
      <c r="AC16" s="12">
        <v>0.01</v>
      </c>
      <c r="AD16" s="12">
        <v>0</v>
      </c>
      <c r="AE16" s="12">
        <v>0</v>
      </c>
      <c r="AF16" s="12">
        <v>0.01</v>
      </c>
      <c r="AG16" s="12">
        <v>0</v>
      </c>
      <c r="AH16" s="12">
        <v>0</v>
      </c>
      <c r="AI16" s="12">
        <v>0</v>
      </c>
      <c r="AJ16" s="12">
        <v>0</v>
      </c>
      <c r="AK16" s="12">
        <v>0</v>
      </c>
      <c r="AL16" t="s">
        <v>327</v>
      </c>
      <c r="AM16" s="12">
        <v>0</v>
      </c>
      <c r="AN16" s="12">
        <v>0</v>
      </c>
      <c r="AO16" s="12">
        <v>0</v>
      </c>
      <c r="AP16" s="12">
        <v>0</v>
      </c>
      <c r="AQ16" s="12">
        <v>0.01</v>
      </c>
      <c r="AR16" s="12">
        <v>0</v>
      </c>
      <c r="AS16" s="12">
        <v>0.01</v>
      </c>
      <c r="AT16" s="12">
        <v>0</v>
      </c>
      <c r="AU16" t="s">
        <v>326</v>
      </c>
      <c r="AV16" s="12">
        <v>0</v>
      </c>
      <c r="AW16" t="s">
        <v>326</v>
      </c>
      <c r="AX16" t="s">
        <v>289</v>
      </c>
      <c r="AY16" t="s">
        <v>327</v>
      </c>
      <c r="AZ16" t="s">
        <v>326</v>
      </c>
      <c r="BA16" s="12">
        <v>0</v>
      </c>
      <c r="BB16" s="12">
        <v>0</v>
      </c>
      <c r="BC16" t="s">
        <v>326</v>
      </c>
      <c r="BD16" s="12">
        <v>0</v>
      </c>
      <c r="BE16" t="s">
        <v>326</v>
      </c>
      <c r="BF16" s="12">
        <v>0</v>
      </c>
      <c r="BG16" s="12">
        <v>0</v>
      </c>
    </row>
    <row r="17" spans="1:59" x14ac:dyDescent="0.25">
      <c r="A17" s="1" t="s">
        <v>288</v>
      </c>
      <c r="B17" s="1"/>
      <c r="AY17" t="s">
        <v>275</v>
      </c>
    </row>
    <row r="18" spans="1:59" x14ac:dyDescent="0.25">
      <c r="A18" s="1" t="s">
        <v>286</v>
      </c>
      <c r="B18" s="1" t="s">
        <v>235</v>
      </c>
      <c r="C18">
        <v>7</v>
      </c>
      <c r="D18">
        <v>7</v>
      </c>
      <c r="E18">
        <v>5</v>
      </c>
      <c r="F18">
        <v>1</v>
      </c>
      <c r="G18">
        <v>1</v>
      </c>
      <c r="H18">
        <v>0</v>
      </c>
      <c r="I18">
        <v>0</v>
      </c>
      <c r="J18">
        <v>6</v>
      </c>
      <c r="K18">
        <v>1</v>
      </c>
      <c r="L18">
        <v>0</v>
      </c>
      <c r="M18">
        <v>0</v>
      </c>
      <c r="N18">
        <v>0</v>
      </c>
      <c r="O18">
        <v>7</v>
      </c>
      <c r="P18">
        <v>0</v>
      </c>
      <c r="Q18">
        <v>0</v>
      </c>
      <c r="R18">
        <v>0</v>
      </c>
      <c r="S18">
        <v>0</v>
      </c>
      <c r="T18">
        <v>7</v>
      </c>
      <c r="U18">
        <v>0</v>
      </c>
      <c r="V18">
        <v>0</v>
      </c>
      <c r="W18">
        <v>0</v>
      </c>
      <c r="X18">
        <v>1</v>
      </c>
      <c r="Y18">
        <v>4</v>
      </c>
      <c r="Z18">
        <v>3</v>
      </c>
      <c r="AA18">
        <v>0</v>
      </c>
      <c r="AB18">
        <v>3</v>
      </c>
      <c r="AC18">
        <v>1</v>
      </c>
      <c r="AD18">
        <v>3</v>
      </c>
      <c r="AE18">
        <v>0</v>
      </c>
      <c r="AF18">
        <v>3</v>
      </c>
      <c r="AG18">
        <v>4</v>
      </c>
      <c r="AH18">
        <v>0</v>
      </c>
      <c r="AI18">
        <v>2</v>
      </c>
      <c r="AJ18">
        <v>6</v>
      </c>
      <c r="AK18">
        <v>0</v>
      </c>
      <c r="AL18">
        <v>0</v>
      </c>
      <c r="AM18">
        <v>0</v>
      </c>
      <c r="AN18">
        <v>0</v>
      </c>
      <c r="AO18">
        <v>0</v>
      </c>
      <c r="AP18">
        <v>0</v>
      </c>
      <c r="AQ18">
        <v>2</v>
      </c>
      <c r="AR18">
        <v>5</v>
      </c>
      <c r="AS18">
        <v>3</v>
      </c>
      <c r="AT18">
        <v>5</v>
      </c>
      <c r="AU18">
        <v>6</v>
      </c>
      <c r="AV18">
        <v>2</v>
      </c>
      <c r="AW18">
        <v>7</v>
      </c>
      <c r="AX18">
        <v>2</v>
      </c>
      <c r="AY18">
        <v>6</v>
      </c>
      <c r="AZ18">
        <v>6</v>
      </c>
      <c r="BA18">
        <v>0</v>
      </c>
      <c r="BB18">
        <v>1</v>
      </c>
      <c r="BC18">
        <v>7</v>
      </c>
      <c r="BD18">
        <v>0</v>
      </c>
      <c r="BE18">
        <v>6</v>
      </c>
      <c r="BF18">
        <v>1</v>
      </c>
      <c r="BG18">
        <v>0</v>
      </c>
    </row>
    <row r="19" spans="1:59" x14ac:dyDescent="0.25">
      <c r="A19" s="1" t="s">
        <v>287</v>
      </c>
      <c r="B19" s="1"/>
      <c r="C19" s="12">
        <v>0.02</v>
      </c>
      <c r="D19" s="12">
        <v>0.02</v>
      </c>
      <c r="E19" s="12">
        <v>0.68</v>
      </c>
      <c r="F19" s="12">
        <v>0.17</v>
      </c>
      <c r="G19" s="12">
        <v>0.02</v>
      </c>
      <c r="H19" s="12">
        <v>0</v>
      </c>
      <c r="I19" t="s">
        <v>289</v>
      </c>
      <c r="J19" s="12">
        <v>0.44</v>
      </c>
      <c r="K19" s="12">
        <v>0.02</v>
      </c>
      <c r="L19" s="12">
        <v>0</v>
      </c>
      <c r="M19" t="s">
        <v>289</v>
      </c>
      <c r="N19" s="12">
        <v>0</v>
      </c>
      <c r="O19" s="12">
        <v>1</v>
      </c>
      <c r="P19" s="12">
        <v>0</v>
      </c>
      <c r="Q19" s="12">
        <v>0</v>
      </c>
      <c r="R19" s="12">
        <v>0</v>
      </c>
      <c r="S19" t="s">
        <v>289</v>
      </c>
      <c r="T19" s="12">
        <v>0.46</v>
      </c>
      <c r="U19" s="12">
        <v>0</v>
      </c>
      <c r="V19" s="12">
        <v>0</v>
      </c>
      <c r="W19" t="s">
        <v>289</v>
      </c>
      <c r="X19" s="12">
        <v>0.01</v>
      </c>
      <c r="Y19" s="12">
        <v>0.02</v>
      </c>
      <c r="Z19" s="12">
        <v>0.02</v>
      </c>
      <c r="AA19" s="12">
        <v>0</v>
      </c>
      <c r="AB19" s="12">
        <v>0.02</v>
      </c>
      <c r="AC19" s="12">
        <v>0.01</v>
      </c>
      <c r="AD19" s="12">
        <v>0.02</v>
      </c>
      <c r="AE19" s="12">
        <v>0</v>
      </c>
      <c r="AF19" s="12">
        <v>0.01</v>
      </c>
      <c r="AG19" s="12">
        <v>0.03</v>
      </c>
      <c r="AH19" s="12">
        <v>0</v>
      </c>
      <c r="AI19" s="12">
        <v>7.0000000000000007E-2</v>
      </c>
      <c r="AJ19" s="12">
        <v>0.03</v>
      </c>
      <c r="AK19" s="12">
        <v>0</v>
      </c>
      <c r="AL19" s="12">
        <v>0</v>
      </c>
      <c r="AM19" s="12">
        <v>0</v>
      </c>
      <c r="AN19" s="12">
        <v>0</v>
      </c>
      <c r="AO19" s="12">
        <v>0</v>
      </c>
      <c r="AP19" s="12">
        <v>0</v>
      </c>
      <c r="AQ19" s="12">
        <v>0.01</v>
      </c>
      <c r="AR19" s="12">
        <v>0.02</v>
      </c>
      <c r="AS19" s="12">
        <v>0.02</v>
      </c>
      <c r="AT19" s="12">
        <v>0.02</v>
      </c>
      <c r="AU19" s="12">
        <v>0.01</v>
      </c>
      <c r="AV19" s="12">
        <v>0.06</v>
      </c>
      <c r="AW19" s="12">
        <v>0.02</v>
      </c>
      <c r="AX19" t="s">
        <v>290</v>
      </c>
      <c r="AY19" t="s">
        <v>294</v>
      </c>
      <c r="AZ19" s="12">
        <v>0.02</v>
      </c>
      <c r="BA19" s="12">
        <v>0</v>
      </c>
      <c r="BB19" s="12">
        <v>0.1</v>
      </c>
      <c r="BC19" s="12">
        <v>0.02</v>
      </c>
      <c r="BD19" s="12">
        <v>0</v>
      </c>
      <c r="BE19" s="12">
        <v>0.02</v>
      </c>
      <c r="BF19" s="12">
        <v>0.03</v>
      </c>
      <c r="BG19" s="12">
        <v>0</v>
      </c>
    </row>
    <row r="20" spans="1:59" x14ac:dyDescent="0.25">
      <c r="A20" s="1" t="s">
        <v>288</v>
      </c>
      <c r="B20" s="1"/>
      <c r="G20" t="s">
        <v>271</v>
      </c>
      <c r="K20" t="s">
        <v>270</v>
      </c>
      <c r="AY20" t="s">
        <v>275</v>
      </c>
    </row>
    <row r="21" spans="1:59" x14ac:dyDescent="0.25">
      <c r="A21" s="1" t="s">
        <v>286</v>
      </c>
      <c r="B21" s="1" t="s">
        <v>236</v>
      </c>
      <c r="C21">
        <v>7</v>
      </c>
      <c r="D21">
        <v>7</v>
      </c>
      <c r="E21">
        <v>1</v>
      </c>
      <c r="F21">
        <v>3</v>
      </c>
      <c r="G21">
        <v>0</v>
      </c>
      <c r="H21">
        <v>1</v>
      </c>
      <c r="I21">
        <v>2</v>
      </c>
      <c r="J21">
        <v>4</v>
      </c>
      <c r="K21">
        <v>0</v>
      </c>
      <c r="L21">
        <v>1</v>
      </c>
      <c r="M21">
        <v>2</v>
      </c>
      <c r="N21">
        <v>0</v>
      </c>
      <c r="O21">
        <v>0</v>
      </c>
      <c r="P21">
        <v>7</v>
      </c>
      <c r="Q21">
        <v>0</v>
      </c>
      <c r="R21">
        <v>0</v>
      </c>
      <c r="S21">
        <v>0</v>
      </c>
      <c r="T21">
        <v>7</v>
      </c>
      <c r="U21">
        <v>0</v>
      </c>
      <c r="V21">
        <v>0</v>
      </c>
      <c r="W21">
        <v>0</v>
      </c>
      <c r="X21">
        <v>2</v>
      </c>
      <c r="Y21">
        <v>3</v>
      </c>
      <c r="Z21">
        <v>2</v>
      </c>
      <c r="AA21">
        <v>0</v>
      </c>
      <c r="AB21">
        <v>2</v>
      </c>
      <c r="AC21">
        <v>2</v>
      </c>
      <c r="AD21">
        <v>3</v>
      </c>
      <c r="AE21">
        <v>0</v>
      </c>
      <c r="AF21">
        <v>5</v>
      </c>
      <c r="AG21">
        <v>1</v>
      </c>
      <c r="AH21">
        <v>1</v>
      </c>
      <c r="AI21">
        <v>0</v>
      </c>
      <c r="AJ21">
        <v>3</v>
      </c>
      <c r="AK21">
        <v>4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2</v>
      </c>
      <c r="AR21">
        <v>5</v>
      </c>
      <c r="AS21">
        <v>2</v>
      </c>
      <c r="AT21">
        <v>5</v>
      </c>
      <c r="AU21">
        <v>7</v>
      </c>
      <c r="AV21">
        <v>0</v>
      </c>
      <c r="AW21">
        <v>7</v>
      </c>
      <c r="AX21">
        <v>3</v>
      </c>
      <c r="AY21">
        <v>4</v>
      </c>
      <c r="AZ21">
        <v>7</v>
      </c>
      <c r="BA21">
        <v>0</v>
      </c>
      <c r="BB21">
        <v>0</v>
      </c>
      <c r="BC21">
        <v>7</v>
      </c>
      <c r="BD21">
        <v>0</v>
      </c>
      <c r="BE21">
        <v>5</v>
      </c>
      <c r="BF21">
        <v>1</v>
      </c>
      <c r="BG21">
        <v>0</v>
      </c>
    </row>
    <row r="22" spans="1:59" x14ac:dyDescent="0.25">
      <c r="A22" s="1" t="s">
        <v>287</v>
      </c>
      <c r="B22" s="1"/>
      <c r="C22" s="12">
        <v>0.02</v>
      </c>
      <c r="D22" s="12">
        <v>0.02</v>
      </c>
      <c r="E22" s="12">
        <v>0.11</v>
      </c>
      <c r="F22" s="12">
        <v>0.48</v>
      </c>
      <c r="G22" s="12">
        <v>0</v>
      </c>
      <c r="H22" s="12">
        <v>0.01</v>
      </c>
      <c r="I22" t="s">
        <v>292</v>
      </c>
      <c r="J22" s="12">
        <v>0.28000000000000003</v>
      </c>
      <c r="K22" s="12">
        <v>0</v>
      </c>
      <c r="L22" s="12">
        <v>0.01</v>
      </c>
      <c r="M22" t="s">
        <v>292</v>
      </c>
      <c r="N22" s="12">
        <v>0</v>
      </c>
      <c r="O22" s="12">
        <v>0</v>
      </c>
      <c r="P22" s="12">
        <v>1</v>
      </c>
      <c r="Q22" s="12">
        <v>0</v>
      </c>
      <c r="R22" s="12">
        <v>0</v>
      </c>
      <c r="S22" t="s">
        <v>289</v>
      </c>
      <c r="T22" s="12">
        <v>0.46</v>
      </c>
      <c r="U22" s="12">
        <v>0</v>
      </c>
      <c r="V22" s="12">
        <v>0</v>
      </c>
      <c r="W22" t="s">
        <v>289</v>
      </c>
      <c r="X22" s="12">
        <v>0.02</v>
      </c>
      <c r="Y22" s="12">
        <v>0.02</v>
      </c>
      <c r="Z22" s="12">
        <v>0.02</v>
      </c>
      <c r="AA22" s="12">
        <v>0</v>
      </c>
      <c r="AB22" s="12">
        <v>0.02</v>
      </c>
      <c r="AC22" s="12">
        <v>0.01</v>
      </c>
      <c r="AD22" s="12">
        <v>0.02</v>
      </c>
      <c r="AE22" s="12">
        <v>0</v>
      </c>
      <c r="AF22" s="12">
        <v>0.02</v>
      </c>
      <c r="AG22" s="12">
        <v>0.01</v>
      </c>
      <c r="AH22" s="12">
        <v>0.02</v>
      </c>
      <c r="AI22" s="12">
        <v>0</v>
      </c>
      <c r="AJ22" s="12">
        <v>0.02</v>
      </c>
      <c r="AK22" s="12">
        <v>0.03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s="12">
        <v>0.02</v>
      </c>
      <c r="AS22" s="12">
        <v>0.01</v>
      </c>
      <c r="AT22" s="12">
        <v>0.02</v>
      </c>
      <c r="AU22" s="12">
        <v>0.02</v>
      </c>
      <c r="AV22" s="12">
        <v>0</v>
      </c>
      <c r="AW22" s="12">
        <v>0.02</v>
      </c>
      <c r="AX22" t="s">
        <v>292</v>
      </c>
      <c r="AY22" t="s">
        <v>315</v>
      </c>
      <c r="AZ22" s="12">
        <v>0.02</v>
      </c>
      <c r="BA22" s="12">
        <v>0</v>
      </c>
      <c r="BB22" s="12">
        <v>0</v>
      </c>
      <c r="BC22" s="12">
        <v>0.02</v>
      </c>
      <c r="BD22" s="12">
        <v>0</v>
      </c>
      <c r="BE22" s="12">
        <v>0.01</v>
      </c>
      <c r="BF22" s="12">
        <v>0.03</v>
      </c>
      <c r="BG22" s="12">
        <v>0</v>
      </c>
    </row>
    <row r="23" spans="1:59" x14ac:dyDescent="0.25">
      <c r="A23" s="1" t="s">
        <v>288</v>
      </c>
      <c r="B23" s="1"/>
      <c r="AY23" t="s">
        <v>275</v>
      </c>
    </row>
    <row r="24" spans="1:59" x14ac:dyDescent="0.25">
      <c r="A24" s="1" t="s">
        <v>286</v>
      </c>
      <c r="B24" s="1" t="s">
        <v>237</v>
      </c>
      <c r="C24">
        <v>36</v>
      </c>
      <c r="D24">
        <v>36</v>
      </c>
      <c r="E24">
        <v>1</v>
      </c>
      <c r="F24">
        <v>1</v>
      </c>
      <c r="G24">
        <v>27</v>
      </c>
      <c r="H24">
        <v>0</v>
      </c>
      <c r="I24">
        <v>7</v>
      </c>
      <c r="J24">
        <v>2</v>
      </c>
      <c r="K24">
        <v>27</v>
      </c>
      <c r="L24">
        <v>0</v>
      </c>
      <c r="M24">
        <v>7</v>
      </c>
      <c r="N24">
        <v>0</v>
      </c>
      <c r="O24">
        <v>0</v>
      </c>
      <c r="P24">
        <v>0</v>
      </c>
      <c r="Q24">
        <v>36</v>
      </c>
      <c r="R24">
        <v>0</v>
      </c>
      <c r="S24">
        <v>0</v>
      </c>
      <c r="T24">
        <v>0</v>
      </c>
      <c r="U24">
        <v>36</v>
      </c>
      <c r="V24">
        <v>0</v>
      </c>
      <c r="W24">
        <v>0</v>
      </c>
      <c r="X24">
        <v>11</v>
      </c>
      <c r="Y24">
        <v>15</v>
      </c>
      <c r="Z24">
        <v>5</v>
      </c>
      <c r="AA24">
        <v>5</v>
      </c>
      <c r="AB24">
        <v>4</v>
      </c>
      <c r="AC24">
        <v>12</v>
      </c>
      <c r="AD24">
        <v>19</v>
      </c>
      <c r="AE24">
        <v>4</v>
      </c>
      <c r="AF24">
        <v>15</v>
      </c>
      <c r="AG24">
        <v>13</v>
      </c>
      <c r="AH24">
        <v>5</v>
      </c>
      <c r="AI24">
        <v>0</v>
      </c>
      <c r="AJ24">
        <v>18</v>
      </c>
      <c r="AK24">
        <v>13</v>
      </c>
      <c r="AL24">
        <v>4</v>
      </c>
      <c r="AM24">
        <v>0</v>
      </c>
      <c r="AN24">
        <v>2</v>
      </c>
      <c r="AO24">
        <v>0</v>
      </c>
      <c r="AP24">
        <v>0</v>
      </c>
      <c r="AQ24">
        <v>6</v>
      </c>
      <c r="AR24">
        <v>28</v>
      </c>
      <c r="AS24">
        <v>16</v>
      </c>
      <c r="AT24">
        <v>20</v>
      </c>
      <c r="AU24">
        <v>33</v>
      </c>
      <c r="AV24">
        <v>2</v>
      </c>
      <c r="AW24">
        <v>36</v>
      </c>
      <c r="AX24">
        <v>9</v>
      </c>
      <c r="AY24">
        <v>26</v>
      </c>
      <c r="AZ24">
        <v>28</v>
      </c>
      <c r="BA24">
        <v>6</v>
      </c>
      <c r="BB24">
        <v>2</v>
      </c>
      <c r="BC24">
        <v>35</v>
      </c>
      <c r="BD24">
        <v>1</v>
      </c>
      <c r="BE24">
        <v>29</v>
      </c>
      <c r="BF24">
        <v>6</v>
      </c>
      <c r="BG24">
        <v>1</v>
      </c>
    </row>
    <row r="25" spans="1:59" x14ac:dyDescent="0.25">
      <c r="A25" s="1" t="s">
        <v>287</v>
      </c>
      <c r="B25" s="1"/>
      <c r="C25" s="12">
        <v>0.08</v>
      </c>
      <c r="D25" s="12">
        <v>0.08</v>
      </c>
      <c r="E25" s="12">
        <v>0.1</v>
      </c>
      <c r="F25" s="12">
        <v>0.17</v>
      </c>
      <c r="G25" t="s">
        <v>328</v>
      </c>
      <c r="H25" t="s">
        <v>289</v>
      </c>
      <c r="I25" t="s">
        <v>327</v>
      </c>
      <c r="J25" s="12">
        <v>0.14000000000000001</v>
      </c>
      <c r="K25" t="s">
        <v>328</v>
      </c>
      <c r="L25" t="s">
        <v>289</v>
      </c>
      <c r="M25" t="s">
        <v>327</v>
      </c>
      <c r="N25" s="12">
        <v>0</v>
      </c>
      <c r="O25" s="12">
        <v>0</v>
      </c>
      <c r="P25" s="12">
        <v>0</v>
      </c>
      <c r="Q25" t="s">
        <v>295</v>
      </c>
      <c r="R25" t="s">
        <v>289</v>
      </c>
      <c r="S25" t="s">
        <v>289</v>
      </c>
      <c r="T25" s="12">
        <v>0</v>
      </c>
      <c r="U25" t="s">
        <v>295</v>
      </c>
      <c r="V25" t="s">
        <v>289</v>
      </c>
      <c r="W25" t="s">
        <v>289</v>
      </c>
      <c r="X25" t="s">
        <v>307</v>
      </c>
      <c r="Y25" s="12">
        <v>0.08</v>
      </c>
      <c r="Z25" s="12">
        <v>0.04</v>
      </c>
      <c r="AA25" s="12">
        <v>0.08</v>
      </c>
      <c r="AB25" s="12">
        <v>0.04</v>
      </c>
      <c r="AC25" s="12">
        <v>0.08</v>
      </c>
      <c r="AD25" s="12">
        <v>0.11</v>
      </c>
      <c r="AE25" s="12">
        <v>0.12</v>
      </c>
      <c r="AF25" s="12">
        <v>0.06</v>
      </c>
      <c r="AG25" s="12">
        <v>0.1</v>
      </c>
      <c r="AH25" s="12">
        <v>0.09</v>
      </c>
      <c r="AI25" s="12">
        <v>0</v>
      </c>
      <c r="AJ25" s="12">
        <v>0.09</v>
      </c>
      <c r="AK25" s="12">
        <v>0.1</v>
      </c>
      <c r="AL25" s="12">
        <v>0.06</v>
      </c>
      <c r="AM25" s="12">
        <v>0</v>
      </c>
      <c r="AN25" s="12">
        <v>0.18</v>
      </c>
      <c r="AO25" s="12">
        <v>0</v>
      </c>
      <c r="AP25" s="12">
        <v>0</v>
      </c>
      <c r="AQ25" t="s">
        <v>329</v>
      </c>
      <c r="AR25" s="12">
        <v>0.1</v>
      </c>
      <c r="AS25" s="12">
        <v>0.09</v>
      </c>
      <c r="AT25" s="12">
        <v>7.0000000000000007E-2</v>
      </c>
      <c r="AU25" s="12">
        <v>0.08</v>
      </c>
      <c r="AV25" s="12">
        <v>0.08</v>
      </c>
      <c r="AW25" s="12">
        <v>0.08</v>
      </c>
      <c r="AX25" t="s">
        <v>298</v>
      </c>
      <c r="AY25" t="s">
        <v>330</v>
      </c>
      <c r="AZ25" t="s">
        <v>315</v>
      </c>
      <c r="BA25" s="12">
        <v>0.27</v>
      </c>
      <c r="BB25" s="12">
        <v>0.27</v>
      </c>
      <c r="BC25" s="12">
        <v>0.08</v>
      </c>
      <c r="BD25" s="12">
        <v>0.09</v>
      </c>
      <c r="BE25" t="s">
        <v>315</v>
      </c>
      <c r="BF25" t="s">
        <v>314</v>
      </c>
      <c r="BG25" s="12">
        <v>0.28000000000000003</v>
      </c>
    </row>
    <row r="26" spans="1:59" x14ac:dyDescent="0.25">
      <c r="A26" s="1" t="s">
        <v>288</v>
      </c>
      <c r="B26" s="1"/>
      <c r="G26" t="s">
        <v>302</v>
      </c>
      <c r="K26" t="s">
        <v>303</v>
      </c>
      <c r="Q26" t="s">
        <v>304</v>
      </c>
      <c r="U26" t="s">
        <v>303</v>
      </c>
      <c r="X26" t="s">
        <v>269</v>
      </c>
      <c r="AD26" t="s">
        <v>275</v>
      </c>
      <c r="AR26" t="s">
        <v>275</v>
      </c>
      <c r="AY26" t="s">
        <v>275</v>
      </c>
      <c r="BF26" t="s">
        <v>275</v>
      </c>
    </row>
    <row r="27" spans="1:59" x14ac:dyDescent="0.25">
      <c r="A27" s="1" t="s">
        <v>286</v>
      </c>
      <c r="B27" s="1" t="s">
        <v>238</v>
      </c>
      <c r="C27">
        <v>75</v>
      </c>
      <c r="D27">
        <v>75</v>
      </c>
      <c r="E27">
        <v>1</v>
      </c>
      <c r="F27">
        <v>0</v>
      </c>
      <c r="G27">
        <v>5</v>
      </c>
      <c r="H27">
        <v>64</v>
      </c>
      <c r="I27">
        <v>5</v>
      </c>
      <c r="J27">
        <v>1</v>
      </c>
      <c r="K27">
        <v>5</v>
      </c>
      <c r="L27">
        <v>64</v>
      </c>
      <c r="M27">
        <v>5</v>
      </c>
      <c r="N27">
        <v>0</v>
      </c>
      <c r="O27">
        <v>0</v>
      </c>
      <c r="P27">
        <v>0</v>
      </c>
      <c r="Q27">
        <v>0</v>
      </c>
      <c r="R27">
        <v>75</v>
      </c>
      <c r="S27">
        <v>0</v>
      </c>
      <c r="T27">
        <v>0</v>
      </c>
      <c r="U27">
        <v>0</v>
      </c>
      <c r="V27">
        <v>75</v>
      </c>
      <c r="W27">
        <v>0</v>
      </c>
      <c r="X27">
        <v>14</v>
      </c>
      <c r="Y27">
        <v>34</v>
      </c>
      <c r="Z27">
        <v>18</v>
      </c>
      <c r="AA27">
        <v>9</v>
      </c>
      <c r="AB27">
        <v>20</v>
      </c>
      <c r="AC27">
        <v>22</v>
      </c>
      <c r="AD27">
        <v>32</v>
      </c>
      <c r="AE27">
        <v>7</v>
      </c>
      <c r="AF27">
        <v>31</v>
      </c>
      <c r="AG27">
        <v>26</v>
      </c>
      <c r="AH27">
        <v>11</v>
      </c>
      <c r="AI27">
        <v>5</v>
      </c>
      <c r="AJ27">
        <v>37</v>
      </c>
      <c r="AK27">
        <v>21</v>
      </c>
      <c r="AL27">
        <v>8</v>
      </c>
      <c r="AM27">
        <v>3</v>
      </c>
      <c r="AN27">
        <v>1</v>
      </c>
      <c r="AO27">
        <v>0</v>
      </c>
      <c r="AP27">
        <v>0</v>
      </c>
      <c r="AQ27">
        <v>19</v>
      </c>
      <c r="AR27">
        <v>54</v>
      </c>
      <c r="AS27">
        <v>19</v>
      </c>
      <c r="AT27">
        <v>55</v>
      </c>
      <c r="AU27">
        <v>69</v>
      </c>
      <c r="AV27">
        <v>5</v>
      </c>
      <c r="AW27">
        <v>75</v>
      </c>
      <c r="AX27">
        <v>50</v>
      </c>
      <c r="AY27">
        <v>23</v>
      </c>
      <c r="AZ27">
        <v>70</v>
      </c>
      <c r="BA27">
        <v>3</v>
      </c>
      <c r="BB27">
        <v>2</v>
      </c>
      <c r="BC27">
        <v>74</v>
      </c>
      <c r="BD27">
        <v>0</v>
      </c>
      <c r="BE27">
        <v>64</v>
      </c>
      <c r="BF27">
        <v>7</v>
      </c>
      <c r="BG27">
        <v>1</v>
      </c>
    </row>
    <row r="28" spans="1:59" x14ac:dyDescent="0.25">
      <c r="A28" s="1" t="s">
        <v>287</v>
      </c>
      <c r="B28" s="1"/>
      <c r="C28" s="12">
        <v>0.17</v>
      </c>
      <c r="D28" s="12">
        <v>0.17</v>
      </c>
      <c r="E28" s="12">
        <v>0.11</v>
      </c>
      <c r="F28" s="12">
        <v>0</v>
      </c>
      <c r="G28" s="12">
        <v>0.13</v>
      </c>
      <c r="H28" t="s">
        <v>337</v>
      </c>
      <c r="I28" t="s">
        <v>327</v>
      </c>
      <c r="J28" s="12">
        <v>0.06</v>
      </c>
      <c r="K28" s="12">
        <v>0.13</v>
      </c>
      <c r="L28" t="s">
        <v>337</v>
      </c>
      <c r="M28" t="s">
        <v>327</v>
      </c>
      <c r="N28" s="12">
        <v>0</v>
      </c>
      <c r="O28" s="12">
        <v>0</v>
      </c>
      <c r="P28" s="12">
        <v>0</v>
      </c>
      <c r="Q28" t="s">
        <v>289</v>
      </c>
      <c r="R28" t="s">
        <v>295</v>
      </c>
      <c r="S28" t="s">
        <v>289</v>
      </c>
      <c r="T28" s="12">
        <v>0</v>
      </c>
      <c r="U28" t="s">
        <v>289</v>
      </c>
      <c r="V28" t="s">
        <v>295</v>
      </c>
      <c r="W28" t="s">
        <v>289</v>
      </c>
      <c r="X28" s="12">
        <v>0.16</v>
      </c>
      <c r="Y28" s="12">
        <v>0.18</v>
      </c>
      <c r="Z28" s="12">
        <v>0.16</v>
      </c>
      <c r="AA28" s="12">
        <v>0.16</v>
      </c>
      <c r="AB28" s="12">
        <v>0.18</v>
      </c>
      <c r="AC28" s="12">
        <v>0.14000000000000001</v>
      </c>
      <c r="AD28" s="12">
        <v>0.18</v>
      </c>
      <c r="AE28" s="12">
        <v>0.24</v>
      </c>
      <c r="AF28" t="s">
        <v>297</v>
      </c>
      <c r="AG28" s="12">
        <v>0.2</v>
      </c>
      <c r="AH28" s="12">
        <v>0.21</v>
      </c>
      <c r="AI28" s="12">
        <v>0.19</v>
      </c>
      <c r="AJ28" s="12">
        <v>0.19</v>
      </c>
      <c r="AK28" s="12">
        <v>0.16</v>
      </c>
      <c r="AL28" s="12">
        <v>0.14000000000000001</v>
      </c>
      <c r="AM28" s="12">
        <v>0.17</v>
      </c>
      <c r="AN28" s="12">
        <v>0.1</v>
      </c>
      <c r="AO28" s="12">
        <v>0</v>
      </c>
      <c r="AP28" s="12">
        <v>0</v>
      </c>
      <c r="AQ28" t="s">
        <v>306</v>
      </c>
      <c r="AR28" s="12">
        <v>0.2</v>
      </c>
      <c r="AS28" t="s">
        <v>332</v>
      </c>
      <c r="AT28" t="s">
        <v>308</v>
      </c>
      <c r="AU28" s="12">
        <v>0.17</v>
      </c>
      <c r="AV28" s="12">
        <v>0.19</v>
      </c>
      <c r="AW28" s="12">
        <v>0.17</v>
      </c>
      <c r="AX28" t="s">
        <v>297</v>
      </c>
      <c r="AY28" t="s">
        <v>334</v>
      </c>
      <c r="AZ28" s="12">
        <v>0.17</v>
      </c>
      <c r="BA28" s="12">
        <v>0.16</v>
      </c>
      <c r="BB28" s="12">
        <v>0.22</v>
      </c>
      <c r="BC28" s="12">
        <v>0.17</v>
      </c>
      <c r="BD28" s="12">
        <v>0</v>
      </c>
      <c r="BE28" s="12">
        <v>0.16</v>
      </c>
      <c r="BF28" s="12">
        <v>0.22</v>
      </c>
      <c r="BG28" s="12">
        <v>0.27</v>
      </c>
    </row>
    <row r="29" spans="1:59" x14ac:dyDescent="0.25">
      <c r="A29" s="1" t="s">
        <v>288</v>
      </c>
      <c r="B29" s="1"/>
      <c r="G29" t="s">
        <v>271</v>
      </c>
      <c r="H29" t="s">
        <v>311</v>
      </c>
      <c r="K29" t="s">
        <v>270</v>
      </c>
      <c r="L29" t="s">
        <v>312</v>
      </c>
      <c r="R29" t="s">
        <v>313</v>
      </c>
      <c r="V29" t="s">
        <v>312</v>
      </c>
      <c r="AR29" t="s">
        <v>275</v>
      </c>
      <c r="AT29" t="s">
        <v>275</v>
      </c>
      <c r="AY29" t="s">
        <v>275</v>
      </c>
    </row>
    <row r="30" spans="1:59" x14ac:dyDescent="0.25">
      <c r="A30" s="1" t="s">
        <v>286</v>
      </c>
      <c r="B30" s="1" t="s">
        <v>239</v>
      </c>
      <c r="C30">
        <v>312</v>
      </c>
      <c r="D30">
        <v>312</v>
      </c>
      <c r="E30">
        <v>0</v>
      </c>
      <c r="F30">
        <v>0</v>
      </c>
      <c r="G30">
        <v>1</v>
      </c>
      <c r="H30">
        <v>11</v>
      </c>
      <c r="I30">
        <v>301</v>
      </c>
      <c r="J30">
        <v>0</v>
      </c>
      <c r="K30">
        <v>1</v>
      </c>
      <c r="L30">
        <v>11</v>
      </c>
      <c r="M30">
        <v>301</v>
      </c>
      <c r="N30">
        <v>0</v>
      </c>
      <c r="O30">
        <v>0</v>
      </c>
      <c r="P30">
        <v>0</v>
      </c>
      <c r="Q30">
        <v>0</v>
      </c>
      <c r="R30">
        <v>0</v>
      </c>
      <c r="S30">
        <v>312</v>
      </c>
      <c r="T30">
        <v>0</v>
      </c>
      <c r="U30">
        <v>0</v>
      </c>
      <c r="V30">
        <v>0</v>
      </c>
      <c r="W30">
        <v>312</v>
      </c>
      <c r="X30">
        <v>56</v>
      </c>
      <c r="Y30">
        <v>130</v>
      </c>
      <c r="Z30">
        <v>83</v>
      </c>
      <c r="AA30">
        <v>43</v>
      </c>
      <c r="AB30">
        <v>82</v>
      </c>
      <c r="AC30">
        <v>115</v>
      </c>
      <c r="AD30">
        <v>116</v>
      </c>
      <c r="AE30">
        <v>20</v>
      </c>
      <c r="AF30">
        <v>173</v>
      </c>
      <c r="AG30">
        <v>85</v>
      </c>
      <c r="AH30">
        <v>35</v>
      </c>
      <c r="AI30">
        <v>17</v>
      </c>
      <c r="AJ30">
        <v>128</v>
      </c>
      <c r="AK30">
        <v>92</v>
      </c>
      <c r="AL30">
        <v>48</v>
      </c>
      <c r="AM30">
        <v>15</v>
      </c>
      <c r="AN30">
        <v>7</v>
      </c>
      <c r="AO30">
        <v>1</v>
      </c>
      <c r="AP30">
        <v>3</v>
      </c>
      <c r="AQ30">
        <v>133</v>
      </c>
      <c r="AR30">
        <v>180</v>
      </c>
      <c r="AS30">
        <v>129</v>
      </c>
      <c r="AT30">
        <v>182</v>
      </c>
      <c r="AU30">
        <v>294</v>
      </c>
      <c r="AV30">
        <v>17</v>
      </c>
      <c r="AW30">
        <v>312</v>
      </c>
      <c r="AX30">
        <v>312</v>
      </c>
      <c r="AY30">
        <v>0</v>
      </c>
      <c r="AZ30">
        <v>297</v>
      </c>
      <c r="BA30">
        <v>12</v>
      </c>
      <c r="BB30">
        <v>3</v>
      </c>
      <c r="BC30">
        <v>304</v>
      </c>
      <c r="BD30">
        <v>8</v>
      </c>
      <c r="BE30">
        <v>293</v>
      </c>
      <c r="BF30">
        <v>16</v>
      </c>
      <c r="BG30">
        <v>2</v>
      </c>
    </row>
    <row r="31" spans="1:59" x14ac:dyDescent="0.25">
      <c r="A31" s="1" t="s">
        <v>287</v>
      </c>
      <c r="B31" s="1"/>
      <c r="C31" s="12">
        <v>0.71</v>
      </c>
      <c r="D31" s="12">
        <v>0.71</v>
      </c>
      <c r="E31" s="12">
        <v>0</v>
      </c>
      <c r="F31" s="12">
        <v>0</v>
      </c>
      <c r="G31" t="s">
        <v>298</v>
      </c>
      <c r="H31" t="s">
        <v>307</v>
      </c>
      <c r="I31" t="s">
        <v>391</v>
      </c>
      <c r="J31" s="12">
        <v>0</v>
      </c>
      <c r="K31" t="s">
        <v>298</v>
      </c>
      <c r="L31" t="s">
        <v>307</v>
      </c>
      <c r="M31" t="s">
        <v>391</v>
      </c>
      <c r="N31" s="12">
        <v>0</v>
      </c>
      <c r="O31" s="12">
        <v>0</v>
      </c>
      <c r="P31" s="12">
        <v>0</v>
      </c>
      <c r="Q31" t="s">
        <v>289</v>
      </c>
      <c r="R31" t="s">
        <v>289</v>
      </c>
      <c r="S31" t="s">
        <v>295</v>
      </c>
      <c r="T31" s="12">
        <v>0</v>
      </c>
      <c r="U31" t="s">
        <v>289</v>
      </c>
      <c r="V31" t="s">
        <v>289</v>
      </c>
      <c r="W31" t="s">
        <v>295</v>
      </c>
      <c r="X31" s="12">
        <v>0.67</v>
      </c>
      <c r="Y31" s="12">
        <v>0.7</v>
      </c>
      <c r="Z31" s="12">
        <v>0.73</v>
      </c>
      <c r="AA31" s="12">
        <v>0.75</v>
      </c>
      <c r="AB31" s="12">
        <v>0.73</v>
      </c>
      <c r="AC31" s="12">
        <v>0.73</v>
      </c>
      <c r="AD31" s="12">
        <v>0.66</v>
      </c>
      <c r="AE31" s="12">
        <v>0.64</v>
      </c>
      <c r="AF31" t="s">
        <v>385</v>
      </c>
      <c r="AG31" s="12">
        <v>0.66</v>
      </c>
      <c r="AH31" s="12">
        <v>0.67</v>
      </c>
      <c r="AI31" s="12">
        <v>0.7</v>
      </c>
      <c r="AJ31" s="12">
        <v>0.67</v>
      </c>
      <c r="AK31" s="12">
        <v>0.71</v>
      </c>
      <c r="AL31" s="12">
        <v>0.77</v>
      </c>
      <c r="AM31" s="12">
        <v>0.83</v>
      </c>
      <c r="AN31" s="12">
        <v>0.71</v>
      </c>
      <c r="AO31" s="12">
        <v>1</v>
      </c>
      <c r="AP31" s="12">
        <v>1</v>
      </c>
      <c r="AQ31" t="s">
        <v>331</v>
      </c>
      <c r="AR31" t="s">
        <v>319</v>
      </c>
      <c r="AS31" s="12">
        <v>0.75</v>
      </c>
      <c r="AT31" s="12">
        <v>0.68</v>
      </c>
      <c r="AU31" s="12">
        <v>0.71</v>
      </c>
      <c r="AV31" s="12">
        <v>0.67</v>
      </c>
      <c r="AW31" s="12">
        <v>0.71</v>
      </c>
      <c r="AX31" t="s">
        <v>337</v>
      </c>
      <c r="AY31" t="s">
        <v>289</v>
      </c>
      <c r="AZ31" t="s">
        <v>338</v>
      </c>
      <c r="BA31" s="12">
        <v>0.56000000000000005</v>
      </c>
      <c r="BB31" s="12">
        <v>0.4</v>
      </c>
      <c r="BC31" s="12">
        <v>0.7</v>
      </c>
      <c r="BD31" s="12">
        <v>0.91</v>
      </c>
      <c r="BE31" t="s">
        <v>322</v>
      </c>
      <c r="BF31" t="s">
        <v>324</v>
      </c>
      <c r="BG31" s="12">
        <v>0.45</v>
      </c>
    </row>
    <row r="32" spans="1:59" x14ac:dyDescent="0.25">
      <c r="A32" s="1" t="s">
        <v>288</v>
      </c>
      <c r="B32" s="1"/>
      <c r="I32" t="s">
        <v>303</v>
      </c>
      <c r="M32" t="s">
        <v>325</v>
      </c>
      <c r="S32" t="s">
        <v>302</v>
      </c>
      <c r="W32" t="s">
        <v>325</v>
      </c>
      <c r="AQ32" t="s">
        <v>272</v>
      </c>
      <c r="AX32" t="s">
        <v>272</v>
      </c>
      <c r="BE32" t="s">
        <v>272</v>
      </c>
    </row>
    <row r="33" spans="1:59" x14ac:dyDescent="0.25">
      <c r="A33" s="1" t="s">
        <v>286</v>
      </c>
      <c r="B33" s="1" t="s">
        <v>414</v>
      </c>
      <c r="C33">
        <v>4</v>
      </c>
      <c r="D33">
        <v>4</v>
      </c>
      <c r="E33">
        <v>0</v>
      </c>
      <c r="F33">
        <v>0</v>
      </c>
      <c r="G33">
        <v>1</v>
      </c>
      <c r="H33">
        <v>2</v>
      </c>
      <c r="I33">
        <v>1</v>
      </c>
      <c r="J33">
        <v>0</v>
      </c>
      <c r="K33">
        <v>1</v>
      </c>
      <c r="L33">
        <v>2</v>
      </c>
      <c r="M33">
        <v>1</v>
      </c>
      <c r="N33">
        <v>0</v>
      </c>
      <c r="O33">
        <v>0</v>
      </c>
      <c r="P33">
        <v>0</v>
      </c>
      <c r="Q33">
        <v>0</v>
      </c>
      <c r="R33">
        <v>0</v>
      </c>
      <c r="S33">
        <v>0</v>
      </c>
      <c r="T33">
        <v>0</v>
      </c>
      <c r="U33">
        <v>0</v>
      </c>
      <c r="V33">
        <v>0</v>
      </c>
      <c r="W33">
        <v>0</v>
      </c>
      <c r="X33">
        <v>0</v>
      </c>
      <c r="Y33">
        <v>0</v>
      </c>
      <c r="Z33">
        <v>4</v>
      </c>
      <c r="AA33">
        <v>0</v>
      </c>
      <c r="AB33">
        <v>1</v>
      </c>
      <c r="AC33">
        <v>2</v>
      </c>
      <c r="AD33">
        <v>1</v>
      </c>
      <c r="AE33">
        <v>0</v>
      </c>
      <c r="AF33">
        <v>4</v>
      </c>
      <c r="AG33">
        <v>0</v>
      </c>
      <c r="AH33">
        <v>0</v>
      </c>
      <c r="AI33">
        <v>1</v>
      </c>
      <c r="AJ33">
        <v>1</v>
      </c>
      <c r="AK33">
        <v>1</v>
      </c>
      <c r="AL33">
        <v>1</v>
      </c>
      <c r="AM33">
        <v>0</v>
      </c>
      <c r="AN33">
        <v>0</v>
      </c>
      <c r="AO33">
        <v>0</v>
      </c>
      <c r="AP33">
        <v>0</v>
      </c>
      <c r="AQ33">
        <v>2</v>
      </c>
      <c r="AR33">
        <v>2</v>
      </c>
      <c r="AS33">
        <v>2</v>
      </c>
      <c r="AT33">
        <v>2</v>
      </c>
      <c r="AU33">
        <v>4</v>
      </c>
      <c r="AV33">
        <v>0</v>
      </c>
      <c r="AW33">
        <v>4</v>
      </c>
      <c r="AX33">
        <v>0</v>
      </c>
      <c r="AY33">
        <v>0</v>
      </c>
      <c r="AZ33">
        <v>4</v>
      </c>
      <c r="BA33">
        <v>0</v>
      </c>
      <c r="BB33">
        <v>0</v>
      </c>
      <c r="BC33">
        <v>4</v>
      </c>
      <c r="BD33">
        <v>0</v>
      </c>
      <c r="BE33">
        <v>3</v>
      </c>
      <c r="BF33">
        <v>1</v>
      </c>
      <c r="BG33">
        <v>0</v>
      </c>
    </row>
    <row r="34" spans="1:59" x14ac:dyDescent="0.25">
      <c r="A34" s="1" t="s">
        <v>287</v>
      </c>
      <c r="B34" s="1"/>
      <c r="C34" s="12">
        <v>0.01</v>
      </c>
      <c r="D34" s="12">
        <v>0.01</v>
      </c>
      <c r="E34" s="12">
        <v>0</v>
      </c>
      <c r="F34" s="12">
        <v>0</v>
      </c>
      <c r="G34" s="12">
        <v>0.03</v>
      </c>
      <c r="H34" s="12">
        <v>0.02</v>
      </c>
      <c r="I34" t="s">
        <v>326</v>
      </c>
      <c r="J34" s="12">
        <v>0</v>
      </c>
      <c r="K34" s="12">
        <v>0.03</v>
      </c>
      <c r="L34" s="12">
        <v>0.02</v>
      </c>
      <c r="M34" t="s">
        <v>326</v>
      </c>
      <c r="N34" s="12">
        <v>0</v>
      </c>
      <c r="O34" s="12">
        <v>0</v>
      </c>
      <c r="P34" s="12">
        <v>0</v>
      </c>
      <c r="Q34" s="12">
        <v>0</v>
      </c>
      <c r="R34" s="12">
        <v>0</v>
      </c>
      <c r="S34" t="s">
        <v>289</v>
      </c>
      <c r="T34" s="12">
        <v>0</v>
      </c>
      <c r="U34" s="12">
        <v>0</v>
      </c>
      <c r="V34" s="12">
        <v>0</v>
      </c>
      <c r="W34" t="s">
        <v>289</v>
      </c>
      <c r="X34" s="12">
        <v>0</v>
      </c>
      <c r="Y34" s="12">
        <v>0</v>
      </c>
      <c r="Z34" t="s">
        <v>298</v>
      </c>
      <c r="AA34" s="12">
        <v>0</v>
      </c>
      <c r="AB34" s="12">
        <v>0.01</v>
      </c>
      <c r="AC34" s="12">
        <v>0.01</v>
      </c>
      <c r="AD34" s="12">
        <v>0.01</v>
      </c>
      <c r="AE34" s="12">
        <v>0</v>
      </c>
      <c r="AF34" s="12">
        <v>0.02</v>
      </c>
      <c r="AG34" s="12">
        <v>0</v>
      </c>
      <c r="AH34" s="12">
        <v>0</v>
      </c>
      <c r="AI34" s="12">
        <v>0.04</v>
      </c>
      <c r="AJ34" t="s">
        <v>326</v>
      </c>
      <c r="AK34" s="12">
        <v>0.01</v>
      </c>
      <c r="AL34" s="12">
        <v>0.02</v>
      </c>
      <c r="AM34" s="12">
        <v>0</v>
      </c>
      <c r="AN34" s="12">
        <v>0</v>
      </c>
      <c r="AO34" s="12">
        <v>0</v>
      </c>
      <c r="AP34" s="12">
        <v>0</v>
      </c>
      <c r="AQ34" s="12">
        <v>0.01</v>
      </c>
      <c r="AR34" s="12">
        <v>0.01</v>
      </c>
      <c r="AS34" s="12">
        <v>0.01</v>
      </c>
      <c r="AT34" s="12">
        <v>0.01</v>
      </c>
      <c r="AU34" s="12">
        <v>0.01</v>
      </c>
      <c r="AV34" s="12">
        <v>0</v>
      </c>
      <c r="AW34" s="12">
        <v>0.01</v>
      </c>
      <c r="AX34" t="s">
        <v>289</v>
      </c>
      <c r="AY34" s="12">
        <v>0</v>
      </c>
      <c r="AZ34" s="12">
        <v>0.01</v>
      </c>
      <c r="BA34" s="12">
        <v>0</v>
      </c>
      <c r="BB34" s="12">
        <v>0</v>
      </c>
      <c r="BC34" s="12">
        <v>0.01</v>
      </c>
      <c r="BD34" s="12">
        <v>0</v>
      </c>
      <c r="BE34" s="12">
        <v>0.01</v>
      </c>
      <c r="BF34" s="12">
        <v>0.03</v>
      </c>
      <c r="BG34" s="12">
        <v>0</v>
      </c>
    </row>
    <row r="35" spans="1:59" x14ac:dyDescent="0.25">
      <c r="A35" s="1" t="s">
        <v>288</v>
      </c>
      <c r="B35" s="1"/>
      <c r="Z35" t="s">
        <v>272</v>
      </c>
    </row>
    <row r="36" spans="1:59" x14ac:dyDescent="0.25">
      <c r="A36" s="1" t="s">
        <v>286</v>
      </c>
      <c r="B36" s="1" t="s">
        <v>490</v>
      </c>
      <c r="C36">
        <v>15</v>
      </c>
      <c r="D36">
        <v>15</v>
      </c>
      <c r="E36">
        <v>6</v>
      </c>
      <c r="F36">
        <v>6</v>
      </c>
      <c r="G36">
        <v>1</v>
      </c>
      <c r="H36">
        <v>1</v>
      </c>
      <c r="I36">
        <v>2</v>
      </c>
      <c r="J36">
        <v>12</v>
      </c>
      <c r="K36">
        <v>1</v>
      </c>
      <c r="L36">
        <v>1</v>
      </c>
      <c r="M36">
        <v>2</v>
      </c>
      <c r="N36">
        <v>1</v>
      </c>
      <c r="O36">
        <v>7</v>
      </c>
      <c r="P36">
        <v>7</v>
      </c>
      <c r="Q36">
        <v>0</v>
      </c>
      <c r="R36">
        <v>0</v>
      </c>
      <c r="S36">
        <v>0</v>
      </c>
      <c r="T36">
        <v>15</v>
      </c>
      <c r="U36">
        <v>0</v>
      </c>
      <c r="V36">
        <v>0</v>
      </c>
      <c r="W36">
        <v>0</v>
      </c>
      <c r="X36">
        <v>2</v>
      </c>
      <c r="Y36">
        <v>8</v>
      </c>
      <c r="Z36">
        <v>5</v>
      </c>
      <c r="AA36">
        <v>0</v>
      </c>
      <c r="AB36">
        <v>5</v>
      </c>
      <c r="AC36">
        <v>5</v>
      </c>
      <c r="AD36">
        <v>6</v>
      </c>
      <c r="AE36">
        <v>0</v>
      </c>
      <c r="AF36">
        <v>10</v>
      </c>
      <c r="AG36">
        <v>5</v>
      </c>
      <c r="AH36">
        <v>1</v>
      </c>
      <c r="AI36">
        <v>2</v>
      </c>
      <c r="AJ36">
        <v>9</v>
      </c>
      <c r="AK36">
        <v>4</v>
      </c>
      <c r="AL36">
        <v>1</v>
      </c>
      <c r="AM36">
        <v>0</v>
      </c>
      <c r="AN36">
        <v>0</v>
      </c>
      <c r="AO36">
        <v>0</v>
      </c>
      <c r="AP36">
        <v>0</v>
      </c>
      <c r="AQ36">
        <v>5</v>
      </c>
      <c r="AR36">
        <v>11</v>
      </c>
      <c r="AS36">
        <v>6</v>
      </c>
      <c r="AT36">
        <v>10</v>
      </c>
      <c r="AU36">
        <v>14</v>
      </c>
      <c r="AV36">
        <v>2</v>
      </c>
      <c r="AW36">
        <v>15</v>
      </c>
      <c r="AX36">
        <v>5</v>
      </c>
      <c r="AY36">
        <v>11</v>
      </c>
      <c r="AZ36">
        <v>15</v>
      </c>
      <c r="BA36">
        <v>0</v>
      </c>
      <c r="BB36">
        <v>1</v>
      </c>
      <c r="BC36">
        <v>15</v>
      </c>
      <c r="BD36">
        <v>0</v>
      </c>
      <c r="BE36">
        <v>13</v>
      </c>
      <c r="BF36">
        <v>2</v>
      </c>
      <c r="BG36">
        <v>0</v>
      </c>
    </row>
    <row r="37" spans="1:59" x14ac:dyDescent="0.25">
      <c r="A37" s="1" t="s">
        <v>287</v>
      </c>
      <c r="B37" s="1"/>
      <c r="C37" s="12">
        <v>0.03</v>
      </c>
      <c r="D37" s="12">
        <v>0.03</v>
      </c>
      <c r="E37" s="12">
        <v>0.79</v>
      </c>
      <c r="F37" s="12">
        <v>0.83</v>
      </c>
      <c r="G37" s="12">
        <v>0.02</v>
      </c>
      <c r="H37" s="12">
        <v>0.01</v>
      </c>
      <c r="I37" t="s">
        <v>292</v>
      </c>
      <c r="J37" s="12">
        <v>0.81</v>
      </c>
      <c r="K37" s="12">
        <v>0.02</v>
      </c>
      <c r="L37" s="12">
        <v>0.01</v>
      </c>
      <c r="M37" t="s">
        <v>292</v>
      </c>
      <c r="N37" s="12">
        <v>1</v>
      </c>
      <c r="O37" s="12">
        <v>1</v>
      </c>
      <c r="P37" s="12">
        <v>1</v>
      </c>
      <c r="Q37" s="12">
        <v>0</v>
      </c>
      <c r="R37" s="12">
        <v>0</v>
      </c>
      <c r="S37" t="s">
        <v>289</v>
      </c>
      <c r="T37" s="12">
        <v>1</v>
      </c>
      <c r="U37" s="12">
        <v>0</v>
      </c>
      <c r="V37" s="12">
        <v>0</v>
      </c>
      <c r="W37" t="s">
        <v>289</v>
      </c>
      <c r="X37" s="12">
        <v>0.03</v>
      </c>
      <c r="Y37" s="12">
        <v>0.04</v>
      </c>
      <c r="Z37" s="12">
        <v>0.04</v>
      </c>
      <c r="AA37" s="12">
        <v>0</v>
      </c>
      <c r="AB37" s="12">
        <v>0.04</v>
      </c>
      <c r="AC37" s="12">
        <v>0.03</v>
      </c>
      <c r="AD37" s="12">
        <v>0.04</v>
      </c>
      <c r="AE37" s="12">
        <v>0</v>
      </c>
      <c r="AF37" s="12">
        <v>0.04</v>
      </c>
      <c r="AG37" s="12">
        <v>0.04</v>
      </c>
      <c r="AH37" s="12">
        <v>0.02</v>
      </c>
      <c r="AI37" s="12">
        <v>7.0000000000000007E-2</v>
      </c>
      <c r="AJ37" s="12">
        <v>0.05</v>
      </c>
      <c r="AK37" s="12">
        <v>0.03</v>
      </c>
      <c r="AL37" s="12">
        <v>0.02</v>
      </c>
      <c r="AM37" s="12">
        <v>0</v>
      </c>
      <c r="AN37" s="12">
        <v>0</v>
      </c>
      <c r="AO37" s="12">
        <v>0</v>
      </c>
      <c r="AP37" s="12">
        <v>0</v>
      </c>
      <c r="AQ37" s="12">
        <v>0.03</v>
      </c>
      <c r="AR37" s="12">
        <v>0.04</v>
      </c>
      <c r="AS37" s="12">
        <v>0.03</v>
      </c>
      <c r="AT37" s="12">
        <v>0.04</v>
      </c>
      <c r="AU37" s="12">
        <v>0.03</v>
      </c>
      <c r="AV37" s="12">
        <v>0.06</v>
      </c>
      <c r="AW37" s="12">
        <v>0.03</v>
      </c>
      <c r="AX37" t="s">
        <v>292</v>
      </c>
      <c r="AY37" t="s">
        <v>339</v>
      </c>
      <c r="AZ37" s="12">
        <v>0.04</v>
      </c>
      <c r="BA37" s="12">
        <v>0</v>
      </c>
      <c r="BB37" s="12">
        <v>0.1</v>
      </c>
      <c r="BC37" s="12">
        <v>0.04</v>
      </c>
      <c r="BD37" s="12">
        <v>0</v>
      </c>
      <c r="BE37" s="12">
        <v>0.03</v>
      </c>
      <c r="BF37" s="12">
        <v>0.05</v>
      </c>
      <c r="BG37" s="12">
        <v>0</v>
      </c>
    </row>
    <row r="38" spans="1:59" x14ac:dyDescent="0.25">
      <c r="A38" s="1" t="s">
        <v>288</v>
      </c>
      <c r="B38" s="1"/>
      <c r="AY38" t="s">
        <v>275</v>
      </c>
    </row>
    <row r="39" spans="1:59" x14ac:dyDescent="0.25">
      <c r="A39" s="1" t="s">
        <v>286</v>
      </c>
      <c r="B39" s="1" t="s">
        <v>491</v>
      </c>
      <c r="C39">
        <v>423</v>
      </c>
      <c r="D39">
        <v>423</v>
      </c>
      <c r="E39">
        <v>2</v>
      </c>
      <c r="F39">
        <v>1</v>
      </c>
      <c r="G39">
        <v>33</v>
      </c>
      <c r="H39">
        <v>75</v>
      </c>
      <c r="I39">
        <v>313</v>
      </c>
      <c r="J39">
        <v>3</v>
      </c>
      <c r="K39">
        <v>33</v>
      </c>
      <c r="L39">
        <v>75</v>
      </c>
      <c r="M39">
        <v>313</v>
      </c>
      <c r="N39">
        <v>0</v>
      </c>
      <c r="O39">
        <v>0</v>
      </c>
      <c r="P39">
        <v>0</v>
      </c>
      <c r="Q39">
        <v>36</v>
      </c>
      <c r="R39">
        <v>75</v>
      </c>
      <c r="S39">
        <v>312</v>
      </c>
      <c r="T39">
        <v>0</v>
      </c>
      <c r="U39">
        <v>36</v>
      </c>
      <c r="V39">
        <v>75</v>
      </c>
      <c r="W39">
        <v>312</v>
      </c>
      <c r="X39">
        <v>81</v>
      </c>
      <c r="Y39">
        <v>179</v>
      </c>
      <c r="Z39">
        <v>106</v>
      </c>
      <c r="AA39">
        <v>58</v>
      </c>
      <c r="AB39">
        <v>107</v>
      </c>
      <c r="AC39">
        <v>150</v>
      </c>
      <c r="AD39">
        <v>167</v>
      </c>
      <c r="AE39">
        <v>31</v>
      </c>
      <c r="AF39">
        <v>218</v>
      </c>
      <c r="AG39">
        <v>123</v>
      </c>
      <c r="AH39">
        <v>51</v>
      </c>
      <c r="AI39">
        <v>22</v>
      </c>
      <c r="AJ39">
        <v>183</v>
      </c>
      <c r="AK39">
        <v>125</v>
      </c>
      <c r="AL39">
        <v>60</v>
      </c>
      <c r="AM39">
        <v>18</v>
      </c>
      <c r="AN39">
        <v>10</v>
      </c>
      <c r="AO39">
        <v>1</v>
      </c>
      <c r="AP39">
        <v>3</v>
      </c>
      <c r="AQ39">
        <v>159</v>
      </c>
      <c r="AR39">
        <v>261</v>
      </c>
      <c r="AS39">
        <v>163</v>
      </c>
      <c r="AT39">
        <v>257</v>
      </c>
      <c r="AU39">
        <v>396</v>
      </c>
      <c r="AV39">
        <v>24</v>
      </c>
      <c r="AW39">
        <v>423</v>
      </c>
      <c r="AX39">
        <v>372</v>
      </c>
      <c r="AY39">
        <v>48</v>
      </c>
      <c r="AZ39">
        <v>394</v>
      </c>
      <c r="BA39">
        <v>21</v>
      </c>
      <c r="BB39">
        <v>7</v>
      </c>
      <c r="BC39">
        <v>414</v>
      </c>
      <c r="BD39">
        <v>9</v>
      </c>
      <c r="BE39">
        <v>386</v>
      </c>
      <c r="BF39">
        <v>30</v>
      </c>
      <c r="BG39">
        <v>4</v>
      </c>
    </row>
    <row r="40" spans="1:59" x14ac:dyDescent="0.25">
      <c r="A40" s="1" t="s">
        <v>287</v>
      </c>
      <c r="B40" s="1"/>
      <c r="C40" s="12">
        <v>0.96</v>
      </c>
      <c r="D40" s="12">
        <v>0.96</v>
      </c>
      <c r="E40" s="12">
        <v>0.21</v>
      </c>
      <c r="F40" s="12">
        <v>0.17</v>
      </c>
      <c r="G40" s="12">
        <v>0.95</v>
      </c>
      <c r="H40" s="12">
        <v>0.97</v>
      </c>
      <c r="I40" t="s">
        <v>492</v>
      </c>
      <c r="J40" s="12">
        <v>0.19</v>
      </c>
      <c r="K40" s="12">
        <v>0.95</v>
      </c>
      <c r="L40" s="12">
        <v>0.97</v>
      </c>
      <c r="M40" t="s">
        <v>492</v>
      </c>
      <c r="N40" s="12">
        <v>0</v>
      </c>
      <c r="O40" s="12">
        <v>0</v>
      </c>
      <c r="P40" s="12">
        <v>0</v>
      </c>
      <c r="Q40" s="12">
        <v>1</v>
      </c>
      <c r="R40" t="s">
        <v>295</v>
      </c>
      <c r="S40" t="s">
        <v>295</v>
      </c>
      <c r="T40" s="12">
        <v>0</v>
      </c>
      <c r="U40" s="12">
        <v>1</v>
      </c>
      <c r="V40" t="s">
        <v>295</v>
      </c>
      <c r="W40" t="s">
        <v>295</v>
      </c>
      <c r="X40" s="12">
        <v>0.97</v>
      </c>
      <c r="Y40" s="12">
        <v>0.96</v>
      </c>
      <c r="Z40" s="12">
        <v>0.93</v>
      </c>
      <c r="AA40" s="12">
        <v>1</v>
      </c>
      <c r="AB40" s="12">
        <v>0.95</v>
      </c>
      <c r="AC40" s="12">
        <v>0.96</v>
      </c>
      <c r="AD40" s="12">
        <v>0.96</v>
      </c>
      <c r="AE40" s="12">
        <v>1</v>
      </c>
      <c r="AF40" s="12">
        <v>0.94</v>
      </c>
      <c r="AG40" s="12">
        <v>0.96</v>
      </c>
      <c r="AH40" s="12">
        <v>0.98</v>
      </c>
      <c r="AI40" s="12">
        <v>0.89</v>
      </c>
      <c r="AJ40" s="12">
        <v>0.95</v>
      </c>
      <c r="AK40" s="12">
        <v>0.96</v>
      </c>
      <c r="AL40" s="12">
        <v>0.97</v>
      </c>
      <c r="AM40" s="12">
        <v>1</v>
      </c>
      <c r="AN40" s="12">
        <v>1</v>
      </c>
      <c r="AO40" s="12">
        <v>1</v>
      </c>
      <c r="AP40" s="12">
        <v>1</v>
      </c>
      <c r="AQ40" s="12">
        <v>0.96</v>
      </c>
      <c r="AR40" s="12">
        <v>0.95</v>
      </c>
      <c r="AS40" s="12">
        <v>0.95</v>
      </c>
      <c r="AT40" s="12">
        <v>0.96</v>
      </c>
      <c r="AU40" s="12">
        <v>0.96</v>
      </c>
      <c r="AV40" s="12">
        <v>0.94</v>
      </c>
      <c r="AW40" s="12">
        <v>0.96</v>
      </c>
      <c r="AX40" t="s">
        <v>492</v>
      </c>
      <c r="AY40" t="s">
        <v>321</v>
      </c>
      <c r="AZ40" s="12">
        <v>0.96</v>
      </c>
      <c r="BA40" s="12">
        <v>1</v>
      </c>
      <c r="BB40" s="12">
        <v>0.9</v>
      </c>
      <c r="BC40" s="12">
        <v>0.96</v>
      </c>
      <c r="BD40" s="12">
        <v>1</v>
      </c>
      <c r="BE40" s="12">
        <v>0.96</v>
      </c>
      <c r="BF40" s="12">
        <v>0.92</v>
      </c>
      <c r="BG40" s="12">
        <v>1</v>
      </c>
    </row>
    <row r="41" spans="1:59" x14ac:dyDescent="0.25">
      <c r="A41" s="1" t="s">
        <v>288</v>
      </c>
      <c r="B41" s="1"/>
      <c r="AA41" t="s">
        <v>269</v>
      </c>
      <c r="AX41" t="s">
        <v>272</v>
      </c>
    </row>
    <row r="42" spans="1:59" x14ac:dyDescent="0.25">
      <c r="A42" s="1" t="s">
        <v>399</v>
      </c>
      <c r="B42" s="1" t="s">
        <v>493</v>
      </c>
    </row>
    <row r="43" spans="1:59" x14ac:dyDescent="0.25">
      <c r="A43" s="1" t="s">
        <v>204</v>
      </c>
      <c r="B43" s="1" t="s">
        <v>494</v>
      </c>
    </row>
    <row r="44" spans="1:59" x14ac:dyDescent="0.25">
      <c r="A44" s="1" t="s">
        <v>204</v>
      </c>
      <c r="B44" s="1"/>
    </row>
    <row r="45" spans="1:59" x14ac:dyDescent="0.25">
      <c r="A45" s="1" t="s">
        <v>204</v>
      </c>
      <c r="B45" s="1" t="s">
        <v>402</v>
      </c>
    </row>
  </sheetData>
  <hyperlinks>
    <hyperlink ref="E1" location="Contents!B52" tooltip="Link to contents" display="Back to contents" xr:uid="{00000000-0004-0000-1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495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47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404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443</v>
      </c>
      <c r="D12">
        <v>443</v>
      </c>
      <c r="E12">
        <v>9</v>
      </c>
      <c r="F12">
        <v>6</v>
      </c>
      <c r="G12">
        <v>37</v>
      </c>
      <c r="H12">
        <v>81</v>
      </c>
      <c r="I12">
        <v>310</v>
      </c>
      <c r="J12">
        <v>15</v>
      </c>
      <c r="K12">
        <v>37</v>
      </c>
      <c r="L12">
        <v>81</v>
      </c>
      <c r="M12">
        <v>310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172</v>
      </c>
      <c r="Z12">
        <v>112</v>
      </c>
      <c r="AA12">
        <v>57</v>
      </c>
      <c r="AB12">
        <v>111</v>
      </c>
      <c r="AC12">
        <v>157</v>
      </c>
      <c r="AD12">
        <v>175</v>
      </c>
      <c r="AE12">
        <v>32</v>
      </c>
      <c r="AF12">
        <v>229</v>
      </c>
      <c r="AG12">
        <v>130</v>
      </c>
      <c r="AH12">
        <v>52</v>
      </c>
      <c r="AI12">
        <v>25</v>
      </c>
      <c r="AJ12">
        <v>192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163</v>
      </c>
      <c r="AR12">
        <v>276</v>
      </c>
      <c r="AS12">
        <v>169</v>
      </c>
      <c r="AT12">
        <v>271</v>
      </c>
      <c r="AU12">
        <v>414</v>
      </c>
      <c r="AV12">
        <v>26</v>
      </c>
      <c r="AW12">
        <v>443</v>
      </c>
      <c r="AX12">
        <v>374</v>
      </c>
      <c r="AY12">
        <v>62</v>
      </c>
      <c r="AZ12">
        <v>412</v>
      </c>
      <c r="BA12">
        <v>22</v>
      </c>
      <c r="BB12">
        <v>8</v>
      </c>
      <c r="BC12">
        <v>433</v>
      </c>
      <c r="BD12">
        <v>9</v>
      </c>
      <c r="BE12">
        <v>400</v>
      </c>
      <c r="BF12">
        <v>34</v>
      </c>
      <c r="BG12">
        <v>4</v>
      </c>
    </row>
    <row r="13" spans="1:59" x14ac:dyDescent="0.25">
      <c r="A13" s="1" t="s">
        <v>282</v>
      </c>
      <c r="B13" s="1" t="s">
        <v>283</v>
      </c>
      <c r="C13">
        <v>437</v>
      </c>
      <c r="D13">
        <v>437</v>
      </c>
      <c r="E13">
        <v>9</v>
      </c>
      <c r="F13">
        <v>6</v>
      </c>
      <c r="G13">
        <v>37</v>
      </c>
      <c r="H13">
        <v>80</v>
      </c>
      <c r="I13">
        <v>306</v>
      </c>
      <c r="J13">
        <v>15</v>
      </c>
      <c r="K13">
        <v>37</v>
      </c>
      <c r="L13">
        <v>80</v>
      </c>
      <c r="M13">
        <v>306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172</v>
      </c>
      <c r="Z13">
        <v>112</v>
      </c>
      <c r="AA13">
        <v>57</v>
      </c>
      <c r="AB13">
        <v>110</v>
      </c>
      <c r="AC13">
        <v>155</v>
      </c>
      <c r="AD13">
        <v>173</v>
      </c>
      <c r="AE13">
        <v>31</v>
      </c>
      <c r="AF13">
        <v>226</v>
      </c>
      <c r="AG13">
        <v>128</v>
      </c>
      <c r="AH13">
        <v>51</v>
      </c>
      <c r="AI13">
        <v>25</v>
      </c>
      <c r="AJ13">
        <v>190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161</v>
      </c>
      <c r="AR13">
        <v>272</v>
      </c>
      <c r="AS13">
        <v>167</v>
      </c>
      <c r="AT13">
        <v>267</v>
      </c>
      <c r="AU13">
        <v>409</v>
      </c>
      <c r="AV13">
        <v>26</v>
      </c>
      <c r="AW13">
        <v>437</v>
      </c>
      <c r="AX13">
        <v>370</v>
      </c>
      <c r="AY13">
        <v>61</v>
      </c>
      <c r="AZ13">
        <v>407</v>
      </c>
      <c r="BA13">
        <v>22</v>
      </c>
      <c r="BB13">
        <v>8</v>
      </c>
      <c r="BC13">
        <v>428</v>
      </c>
      <c r="BD13">
        <v>9</v>
      </c>
      <c r="BE13">
        <v>395</v>
      </c>
      <c r="BF13">
        <v>33</v>
      </c>
      <c r="BG13">
        <v>4</v>
      </c>
    </row>
    <row r="14" spans="1:59" x14ac:dyDescent="0.25">
      <c r="A14" s="1" t="s">
        <v>284</v>
      </c>
      <c r="B14" s="1" t="s">
        <v>231</v>
      </c>
      <c r="C14">
        <v>443</v>
      </c>
      <c r="D14">
        <v>443</v>
      </c>
      <c r="E14">
        <v>8</v>
      </c>
      <c r="F14">
        <v>7</v>
      </c>
      <c r="G14">
        <v>35</v>
      </c>
      <c r="H14">
        <v>78</v>
      </c>
      <c r="I14">
        <v>316</v>
      </c>
      <c r="J14">
        <v>14</v>
      </c>
      <c r="K14">
        <v>35</v>
      </c>
      <c r="L14">
        <v>78</v>
      </c>
      <c r="M14">
        <v>316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187</v>
      </c>
      <c r="Z14">
        <v>115</v>
      </c>
      <c r="AA14">
        <v>58</v>
      </c>
      <c r="AB14">
        <v>112</v>
      </c>
      <c r="AC14">
        <v>156</v>
      </c>
      <c r="AD14">
        <v>174</v>
      </c>
      <c r="AE14">
        <v>31</v>
      </c>
      <c r="AF14">
        <v>232</v>
      </c>
      <c r="AG14">
        <v>128</v>
      </c>
      <c r="AH14">
        <v>52</v>
      </c>
      <c r="AI14">
        <v>24</v>
      </c>
      <c r="AJ14">
        <v>192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165</v>
      </c>
      <c r="AR14">
        <v>274</v>
      </c>
      <c r="AS14">
        <v>171</v>
      </c>
      <c r="AT14">
        <v>269</v>
      </c>
      <c r="AU14">
        <v>414</v>
      </c>
      <c r="AV14">
        <v>26</v>
      </c>
      <c r="AW14">
        <v>443</v>
      </c>
      <c r="AX14">
        <v>377</v>
      </c>
      <c r="AY14">
        <v>59</v>
      </c>
      <c r="AZ14">
        <v>413</v>
      </c>
      <c r="BA14">
        <v>21</v>
      </c>
      <c r="BB14">
        <v>8</v>
      </c>
      <c r="BC14">
        <v>433</v>
      </c>
      <c r="BD14">
        <v>9</v>
      </c>
      <c r="BE14">
        <v>401</v>
      </c>
      <c r="BF14">
        <v>33</v>
      </c>
      <c r="BG14">
        <v>4</v>
      </c>
    </row>
    <row r="15" spans="1:59" x14ac:dyDescent="0.25">
      <c r="A15" s="1" t="s">
        <v>286</v>
      </c>
      <c r="B15" s="1" t="s">
        <v>258</v>
      </c>
      <c r="C15">
        <v>401</v>
      </c>
      <c r="D15">
        <v>401</v>
      </c>
      <c r="E15">
        <v>5</v>
      </c>
      <c r="F15">
        <v>3</v>
      </c>
      <c r="G15">
        <v>27</v>
      </c>
      <c r="H15">
        <v>64</v>
      </c>
      <c r="I15">
        <v>301</v>
      </c>
      <c r="J15">
        <v>8</v>
      </c>
      <c r="K15">
        <v>27</v>
      </c>
      <c r="L15">
        <v>64</v>
      </c>
      <c r="M15">
        <v>301</v>
      </c>
      <c r="N15">
        <v>0</v>
      </c>
      <c r="O15">
        <v>5</v>
      </c>
      <c r="P15">
        <v>3</v>
      </c>
      <c r="Q15">
        <v>27</v>
      </c>
      <c r="R15">
        <v>64</v>
      </c>
      <c r="S15">
        <v>301</v>
      </c>
      <c r="T15">
        <v>8</v>
      </c>
      <c r="U15">
        <v>27</v>
      </c>
      <c r="V15">
        <v>64</v>
      </c>
      <c r="W15">
        <v>301</v>
      </c>
      <c r="X15">
        <v>74</v>
      </c>
      <c r="Y15">
        <v>170</v>
      </c>
      <c r="Z15">
        <v>103</v>
      </c>
      <c r="AA15">
        <v>55</v>
      </c>
      <c r="AB15">
        <v>103</v>
      </c>
      <c r="AC15">
        <v>145</v>
      </c>
      <c r="AD15">
        <v>153</v>
      </c>
      <c r="AE15">
        <v>27</v>
      </c>
      <c r="AF15">
        <v>204</v>
      </c>
      <c r="AG15">
        <v>122</v>
      </c>
      <c r="AH15">
        <v>48</v>
      </c>
      <c r="AI15">
        <v>21</v>
      </c>
      <c r="AJ15">
        <v>175</v>
      </c>
      <c r="AK15">
        <v>119</v>
      </c>
      <c r="AL15">
        <v>56</v>
      </c>
      <c r="AM15">
        <v>17</v>
      </c>
      <c r="AN15">
        <v>8</v>
      </c>
      <c r="AO15">
        <v>1</v>
      </c>
      <c r="AP15">
        <v>3</v>
      </c>
      <c r="AQ15">
        <v>149</v>
      </c>
      <c r="AR15">
        <v>248</v>
      </c>
      <c r="AS15">
        <v>156</v>
      </c>
      <c r="AT15">
        <v>242</v>
      </c>
      <c r="AU15">
        <v>374</v>
      </c>
      <c r="AV15">
        <v>24</v>
      </c>
      <c r="AW15">
        <v>401</v>
      </c>
      <c r="AX15">
        <v>350</v>
      </c>
      <c r="AY15">
        <v>48</v>
      </c>
      <c r="AZ15">
        <v>375</v>
      </c>
      <c r="BA15">
        <v>20</v>
      </c>
      <c r="BB15">
        <v>5</v>
      </c>
      <c r="BC15">
        <v>392</v>
      </c>
      <c r="BD15">
        <v>9</v>
      </c>
      <c r="BE15">
        <v>366</v>
      </c>
      <c r="BF15">
        <v>30</v>
      </c>
      <c r="BG15">
        <v>2</v>
      </c>
    </row>
    <row r="16" spans="1:59" x14ac:dyDescent="0.25">
      <c r="A16" s="1" t="s">
        <v>287</v>
      </c>
      <c r="B16" s="1"/>
      <c r="C16" s="12">
        <v>0.91</v>
      </c>
      <c r="D16" s="12">
        <v>0.91</v>
      </c>
      <c r="E16" s="12">
        <v>0.68</v>
      </c>
      <c r="F16" s="12">
        <v>0.48</v>
      </c>
      <c r="G16" t="s">
        <v>328</v>
      </c>
      <c r="H16" t="s">
        <v>337</v>
      </c>
      <c r="I16" t="s">
        <v>391</v>
      </c>
      <c r="J16" s="12">
        <v>0.57999999999999996</v>
      </c>
      <c r="K16" t="s">
        <v>328</v>
      </c>
      <c r="L16" t="s">
        <v>337</v>
      </c>
      <c r="M16" t="s">
        <v>391</v>
      </c>
      <c r="N16" s="12">
        <v>0</v>
      </c>
      <c r="O16" s="12">
        <v>0.72</v>
      </c>
      <c r="P16" s="12">
        <v>0.45</v>
      </c>
      <c r="Q16" t="s">
        <v>296</v>
      </c>
      <c r="R16" s="12">
        <v>0.86</v>
      </c>
      <c r="S16" t="s">
        <v>316</v>
      </c>
      <c r="T16" s="12">
        <v>0.54</v>
      </c>
      <c r="U16" t="s">
        <v>296</v>
      </c>
      <c r="V16" s="12">
        <v>0.86</v>
      </c>
      <c r="W16" t="s">
        <v>316</v>
      </c>
      <c r="X16" s="12">
        <v>0.88</v>
      </c>
      <c r="Y16" s="12">
        <v>0.91</v>
      </c>
      <c r="Z16" s="12">
        <v>0.9</v>
      </c>
      <c r="AA16" s="12">
        <v>0.95</v>
      </c>
      <c r="AB16" s="12">
        <v>0.92</v>
      </c>
      <c r="AC16" s="12">
        <v>0.93</v>
      </c>
      <c r="AD16" s="12">
        <v>0.88</v>
      </c>
      <c r="AE16" s="12">
        <v>0.88</v>
      </c>
      <c r="AF16" t="s">
        <v>389</v>
      </c>
      <c r="AG16" t="s">
        <v>391</v>
      </c>
      <c r="AH16" s="12">
        <v>0.93</v>
      </c>
      <c r="AI16" s="12">
        <v>0.85</v>
      </c>
      <c r="AJ16" s="12">
        <v>0.91</v>
      </c>
      <c r="AK16" s="12">
        <v>0.92</v>
      </c>
      <c r="AL16" s="12">
        <v>0.9</v>
      </c>
      <c r="AM16" s="12">
        <v>0.9</v>
      </c>
      <c r="AN16" s="12">
        <v>0.79</v>
      </c>
      <c r="AO16" s="12">
        <v>1</v>
      </c>
      <c r="AP16" s="12">
        <v>1</v>
      </c>
      <c r="AQ16" s="12">
        <v>0.9</v>
      </c>
      <c r="AR16" s="12">
        <v>0.91</v>
      </c>
      <c r="AS16" s="12">
        <v>0.91</v>
      </c>
      <c r="AT16" s="12">
        <v>0.9</v>
      </c>
      <c r="AU16" s="12">
        <v>0.9</v>
      </c>
      <c r="AV16" s="12">
        <v>0.93</v>
      </c>
      <c r="AW16" s="12">
        <v>0.91</v>
      </c>
      <c r="AX16" t="s">
        <v>397</v>
      </c>
      <c r="AY16" t="s">
        <v>320</v>
      </c>
      <c r="AZ16" s="12">
        <v>0.91</v>
      </c>
      <c r="BA16" s="12">
        <v>0.96</v>
      </c>
      <c r="BB16" s="12">
        <v>0.65</v>
      </c>
      <c r="BC16" s="12">
        <v>0.91</v>
      </c>
      <c r="BD16" s="12">
        <v>1</v>
      </c>
      <c r="BE16" s="12">
        <v>0.91</v>
      </c>
      <c r="BF16" s="12">
        <v>0.92</v>
      </c>
      <c r="BG16" s="12">
        <v>0.55000000000000004</v>
      </c>
    </row>
    <row r="17" spans="1:59" x14ac:dyDescent="0.25">
      <c r="A17" s="1" t="s">
        <v>288</v>
      </c>
      <c r="B17" s="1"/>
      <c r="I17" t="s">
        <v>303</v>
      </c>
      <c r="M17" t="s">
        <v>325</v>
      </c>
      <c r="S17" t="s">
        <v>302</v>
      </c>
      <c r="W17" t="s">
        <v>325</v>
      </c>
      <c r="AG17" t="s">
        <v>272</v>
      </c>
      <c r="AX17" t="s">
        <v>272</v>
      </c>
    </row>
    <row r="18" spans="1:59" x14ac:dyDescent="0.25">
      <c r="A18" s="1" t="s">
        <v>286</v>
      </c>
      <c r="B18" s="1" t="s">
        <v>259</v>
      </c>
      <c r="C18">
        <v>38</v>
      </c>
      <c r="D18">
        <v>38</v>
      </c>
      <c r="E18">
        <v>2</v>
      </c>
      <c r="F18">
        <v>4</v>
      </c>
      <c r="G18">
        <v>6</v>
      </c>
      <c r="H18">
        <v>11</v>
      </c>
      <c r="I18">
        <v>14</v>
      </c>
      <c r="J18">
        <v>6</v>
      </c>
      <c r="K18">
        <v>6</v>
      </c>
      <c r="L18">
        <v>11</v>
      </c>
      <c r="M18">
        <v>14</v>
      </c>
      <c r="N18">
        <v>1</v>
      </c>
      <c r="O18">
        <v>2</v>
      </c>
      <c r="P18">
        <v>4</v>
      </c>
      <c r="Q18">
        <v>9</v>
      </c>
      <c r="R18">
        <v>11</v>
      </c>
      <c r="S18">
        <v>11</v>
      </c>
      <c r="T18">
        <v>7</v>
      </c>
      <c r="U18">
        <v>9</v>
      </c>
      <c r="V18">
        <v>11</v>
      </c>
      <c r="W18">
        <v>11</v>
      </c>
      <c r="X18">
        <v>10</v>
      </c>
      <c r="Y18">
        <v>18</v>
      </c>
      <c r="Z18">
        <v>8</v>
      </c>
      <c r="AA18">
        <v>3</v>
      </c>
      <c r="AB18">
        <v>8</v>
      </c>
      <c r="AC18">
        <v>9</v>
      </c>
      <c r="AD18">
        <v>20</v>
      </c>
      <c r="AE18">
        <v>4</v>
      </c>
      <c r="AF18">
        <v>24</v>
      </c>
      <c r="AG18">
        <v>6</v>
      </c>
      <c r="AH18">
        <v>4</v>
      </c>
      <c r="AI18">
        <v>3</v>
      </c>
      <c r="AJ18">
        <v>16</v>
      </c>
      <c r="AK18">
        <v>10</v>
      </c>
      <c r="AL18">
        <v>5</v>
      </c>
      <c r="AM18">
        <v>2</v>
      </c>
      <c r="AN18">
        <v>2</v>
      </c>
      <c r="AO18">
        <v>0</v>
      </c>
      <c r="AP18">
        <v>0</v>
      </c>
      <c r="AQ18">
        <v>15</v>
      </c>
      <c r="AR18">
        <v>23</v>
      </c>
      <c r="AS18">
        <v>13</v>
      </c>
      <c r="AT18">
        <v>25</v>
      </c>
      <c r="AU18">
        <v>36</v>
      </c>
      <c r="AV18">
        <v>2</v>
      </c>
      <c r="AW18">
        <v>38</v>
      </c>
      <c r="AX18">
        <v>26</v>
      </c>
      <c r="AY18">
        <v>11</v>
      </c>
      <c r="AZ18">
        <v>34</v>
      </c>
      <c r="BA18">
        <v>1</v>
      </c>
      <c r="BB18">
        <v>3</v>
      </c>
      <c r="BC18">
        <v>37</v>
      </c>
      <c r="BD18">
        <v>0</v>
      </c>
      <c r="BE18">
        <v>32</v>
      </c>
      <c r="BF18">
        <v>2</v>
      </c>
      <c r="BG18">
        <v>2</v>
      </c>
    </row>
    <row r="19" spans="1:59" x14ac:dyDescent="0.25">
      <c r="A19" s="1" t="s">
        <v>287</v>
      </c>
      <c r="B19" s="1"/>
      <c r="C19" s="12">
        <v>0.09</v>
      </c>
      <c r="D19" s="12">
        <v>0.09</v>
      </c>
      <c r="E19" s="12">
        <v>0.32</v>
      </c>
      <c r="F19" s="12">
        <v>0.52</v>
      </c>
      <c r="G19" t="s">
        <v>339</v>
      </c>
      <c r="H19" t="s">
        <v>345</v>
      </c>
      <c r="I19" t="s">
        <v>329</v>
      </c>
      <c r="J19" s="12">
        <v>0.42</v>
      </c>
      <c r="K19" t="s">
        <v>339</v>
      </c>
      <c r="L19" t="s">
        <v>345</v>
      </c>
      <c r="M19" t="s">
        <v>329</v>
      </c>
      <c r="N19" s="12">
        <v>1</v>
      </c>
      <c r="O19" s="12">
        <v>0.28000000000000003</v>
      </c>
      <c r="P19" s="12">
        <v>0.55000000000000004</v>
      </c>
      <c r="Q19" t="s">
        <v>367</v>
      </c>
      <c r="R19" s="12">
        <v>0.14000000000000001</v>
      </c>
      <c r="S19" t="s">
        <v>329</v>
      </c>
      <c r="T19" s="12">
        <v>0.46</v>
      </c>
      <c r="U19" t="s">
        <v>367</v>
      </c>
      <c r="V19" s="12">
        <v>0.14000000000000001</v>
      </c>
      <c r="W19" t="s">
        <v>329</v>
      </c>
      <c r="X19" s="12">
        <v>0.12</v>
      </c>
      <c r="Y19" s="12">
        <v>0.09</v>
      </c>
      <c r="Z19" s="12">
        <v>7.0000000000000007E-2</v>
      </c>
      <c r="AA19" s="12">
        <v>0.05</v>
      </c>
      <c r="AB19" s="12">
        <v>7.0000000000000007E-2</v>
      </c>
      <c r="AC19" s="12">
        <v>0.06</v>
      </c>
      <c r="AD19" s="12">
        <v>0.12</v>
      </c>
      <c r="AE19" s="12">
        <v>0.12</v>
      </c>
      <c r="AF19" s="12">
        <v>0.11</v>
      </c>
      <c r="AG19" s="12">
        <v>0.05</v>
      </c>
      <c r="AH19" s="12">
        <v>7.0000000000000007E-2</v>
      </c>
      <c r="AI19" s="12">
        <v>0.11</v>
      </c>
      <c r="AJ19" s="12">
        <v>0.08</v>
      </c>
      <c r="AK19" s="12">
        <v>0.08</v>
      </c>
      <c r="AL19" s="12">
        <v>0.08</v>
      </c>
      <c r="AM19" s="12">
        <v>0.1</v>
      </c>
      <c r="AN19" s="12">
        <v>0.21</v>
      </c>
      <c r="AO19" s="12">
        <v>0</v>
      </c>
      <c r="AP19" s="12">
        <v>0</v>
      </c>
      <c r="AQ19" s="12">
        <v>0.09</v>
      </c>
      <c r="AR19" s="12">
        <v>0.08</v>
      </c>
      <c r="AS19" s="12">
        <v>0.08</v>
      </c>
      <c r="AT19" s="12">
        <v>0.09</v>
      </c>
      <c r="AU19" s="12">
        <v>0.09</v>
      </c>
      <c r="AV19" s="12">
        <v>7.0000000000000007E-2</v>
      </c>
      <c r="AW19" s="12">
        <v>0.09</v>
      </c>
      <c r="AX19" t="s">
        <v>315</v>
      </c>
      <c r="AY19" t="s">
        <v>314</v>
      </c>
      <c r="AZ19" s="12">
        <v>0.08</v>
      </c>
      <c r="BA19" s="12">
        <v>0.04</v>
      </c>
      <c r="BB19" s="12">
        <v>0.35</v>
      </c>
      <c r="BC19" s="12">
        <v>0.09</v>
      </c>
      <c r="BD19" s="12">
        <v>0</v>
      </c>
      <c r="BE19" s="12">
        <v>0.08</v>
      </c>
      <c r="BF19" s="12">
        <v>0.05</v>
      </c>
      <c r="BG19" s="12">
        <v>0.45</v>
      </c>
    </row>
    <row r="20" spans="1:59" x14ac:dyDescent="0.25">
      <c r="A20" s="1" t="s">
        <v>288</v>
      </c>
      <c r="B20" s="1"/>
      <c r="G20" t="s">
        <v>271</v>
      </c>
      <c r="H20" t="s">
        <v>271</v>
      </c>
      <c r="K20" t="s">
        <v>270</v>
      </c>
      <c r="L20" t="s">
        <v>270</v>
      </c>
      <c r="Q20" t="s">
        <v>274</v>
      </c>
      <c r="R20" t="s">
        <v>274</v>
      </c>
      <c r="U20" t="s">
        <v>270</v>
      </c>
      <c r="V20" t="s">
        <v>270</v>
      </c>
      <c r="AY20" t="s">
        <v>275</v>
      </c>
    </row>
    <row r="21" spans="1:59" x14ac:dyDescent="0.25">
      <c r="A21" s="1" t="s">
        <v>286</v>
      </c>
      <c r="B21" s="1" t="s">
        <v>496</v>
      </c>
      <c r="C21">
        <v>4</v>
      </c>
      <c r="D21">
        <v>4</v>
      </c>
      <c r="E21">
        <v>0</v>
      </c>
      <c r="F21">
        <v>0</v>
      </c>
      <c r="G21">
        <v>1</v>
      </c>
      <c r="H21">
        <v>2</v>
      </c>
      <c r="I21">
        <v>1</v>
      </c>
      <c r="J21">
        <v>0</v>
      </c>
      <c r="K21">
        <v>1</v>
      </c>
      <c r="L21">
        <v>2</v>
      </c>
      <c r="M21">
        <v>1</v>
      </c>
      <c r="N21">
        <v>0</v>
      </c>
      <c r="O21">
        <v>0</v>
      </c>
      <c r="P21">
        <v>0</v>
      </c>
      <c r="Q21">
        <v>0</v>
      </c>
      <c r="R21">
        <v>0</v>
      </c>
      <c r="S21">
        <v>0</v>
      </c>
      <c r="T21">
        <v>0</v>
      </c>
      <c r="U21">
        <v>0</v>
      </c>
      <c r="V21">
        <v>0</v>
      </c>
      <c r="W21">
        <v>0</v>
      </c>
      <c r="X21">
        <v>0</v>
      </c>
      <c r="Y21">
        <v>0</v>
      </c>
      <c r="Z21">
        <v>4</v>
      </c>
      <c r="AA21">
        <v>0</v>
      </c>
      <c r="AB21">
        <v>1</v>
      </c>
      <c r="AC21">
        <v>2</v>
      </c>
      <c r="AD21">
        <v>1</v>
      </c>
      <c r="AE21">
        <v>0</v>
      </c>
      <c r="AF21">
        <v>4</v>
      </c>
      <c r="AG21">
        <v>0</v>
      </c>
      <c r="AH21">
        <v>0</v>
      </c>
      <c r="AI21">
        <v>1</v>
      </c>
      <c r="AJ21">
        <v>1</v>
      </c>
      <c r="AK21">
        <v>1</v>
      </c>
      <c r="AL21">
        <v>1</v>
      </c>
      <c r="AM21">
        <v>0</v>
      </c>
      <c r="AN21">
        <v>0</v>
      </c>
      <c r="AO21">
        <v>0</v>
      </c>
      <c r="AP21">
        <v>0</v>
      </c>
      <c r="AQ21">
        <v>2</v>
      </c>
      <c r="AR21">
        <v>2</v>
      </c>
      <c r="AS21">
        <v>2</v>
      </c>
      <c r="AT21">
        <v>2</v>
      </c>
      <c r="AU21">
        <v>4</v>
      </c>
      <c r="AV21">
        <v>0</v>
      </c>
      <c r="AW21">
        <v>4</v>
      </c>
      <c r="AX21">
        <v>0</v>
      </c>
      <c r="AY21">
        <v>0</v>
      </c>
      <c r="AZ21">
        <v>4</v>
      </c>
      <c r="BA21">
        <v>0</v>
      </c>
      <c r="BB21">
        <v>0</v>
      </c>
      <c r="BC21">
        <v>4</v>
      </c>
      <c r="BD21">
        <v>0</v>
      </c>
      <c r="BE21">
        <v>3</v>
      </c>
      <c r="BF21">
        <v>1</v>
      </c>
      <c r="BG21">
        <v>0</v>
      </c>
    </row>
    <row r="22" spans="1:59" x14ac:dyDescent="0.25">
      <c r="A22" s="1" t="s">
        <v>287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0.03</v>
      </c>
      <c r="H22" s="12">
        <v>0.02</v>
      </c>
      <c r="I22" t="s">
        <v>326</v>
      </c>
      <c r="J22" s="12">
        <v>0</v>
      </c>
      <c r="K22" s="12">
        <v>0.03</v>
      </c>
      <c r="L22" s="12">
        <v>0.02</v>
      </c>
      <c r="M22" t="s">
        <v>326</v>
      </c>
      <c r="N22" s="12">
        <v>0</v>
      </c>
      <c r="O22" s="12">
        <v>0</v>
      </c>
      <c r="P22" s="12">
        <v>0</v>
      </c>
      <c r="Q22" s="12">
        <v>0</v>
      </c>
      <c r="R22" s="12">
        <v>0</v>
      </c>
      <c r="S22" t="s">
        <v>289</v>
      </c>
      <c r="T22" s="12">
        <v>0</v>
      </c>
      <c r="U22" s="12">
        <v>0</v>
      </c>
      <c r="V22" s="12">
        <v>0</v>
      </c>
      <c r="W22" t="s">
        <v>289</v>
      </c>
      <c r="X22" s="12">
        <v>0</v>
      </c>
      <c r="Y22" s="12">
        <v>0</v>
      </c>
      <c r="Z22" t="s">
        <v>298</v>
      </c>
      <c r="AA22" s="12">
        <v>0</v>
      </c>
      <c r="AB22" s="12">
        <v>0.01</v>
      </c>
      <c r="AC22" s="12">
        <v>0.01</v>
      </c>
      <c r="AD22" s="12">
        <v>0.01</v>
      </c>
      <c r="AE22" s="12">
        <v>0</v>
      </c>
      <c r="AF22" s="12">
        <v>0.02</v>
      </c>
      <c r="AG22" s="12">
        <v>0</v>
      </c>
      <c r="AH22" s="12">
        <v>0</v>
      </c>
      <c r="AI22" s="12">
        <v>0.04</v>
      </c>
      <c r="AJ22" t="s">
        <v>326</v>
      </c>
      <c r="AK22" s="12">
        <v>0.01</v>
      </c>
      <c r="AL22" s="12">
        <v>0.02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s="12">
        <v>0.01</v>
      </c>
      <c r="AS22" s="12">
        <v>0.01</v>
      </c>
      <c r="AT22" s="12">
        <v>0.01</v>
      </c>
      <c r="AU22" s="12">
        <v>0.01</v>
      </c>
      <c r="AV22" s="12">
        <v>0</v>
      </c>
      <c r="AW22" s="12">
        <v>0.01</v>
      </c>
      <c r="AX22" t="s">
        <v>289</v>
      </c>
      <c r="AY22" s="12">
        <v>0</v>
      </c>
      <c r="AZ22" s="12">
        <v>0.01</v>
      </c>
      <c r="BA22" s="12">
        <v>0</v>
      </c>
      <c r="BB22" s="12">
        <v>0</v>
      </c>
      <c r="BC22" s="12">
        <v>0.01</v>
      </c>
      <c r="BD22" s="12">
        <v>0</v>
      </c>
      <c r="BE22" s="12">
        <v>0.01</v>
      </c>
      <c r="BF22" s="12">
        <v>0.03</v>
      </c>
      <c r="BG22" s="12">
        <v>0</v>
      </c>
    </row>
    <row r="23" spans="1:59" x14ac:dyDescent="0.25">
      <c r="A23" s="1" t="s">
        <v>288</v>
      </c>
      <c r="B23" s="1"/>
      <c r="Z23" t="s">
        <v>272</v>
      </c>
    </row>
    <row r="24" spans="1:59" x14ac:dyDescent="0.25">
      <c r="A24" s="1" t="s">
        <v>399</v>
      </c>
      <c r="B24" s="1" t="s">
        <v>493</v>
      </c>
    </row>
    <row r="25" spans="1:59" x14ac:dyDescent="0.25">
      <c r="A25" s="1" t="s">
        <v>204</v>
      </c>
      <c r="B25" s="1" t="s">
        <v>497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402</v>
      </c>
    </row>
  </sheetData>
  <hyperlinks>
    <hyperlink ref="E1" location="Contents!B55" tooltip="Link to contents" display="Back to contents" xr:uid="{00000000-0004-0000-1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BC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7" width="9.453125" customWidth="1"/>
    <col min="48" max="48" width="10.54296875" customWidth="1"/>
    <col min="49" max="49" width="9.453125" customWidth="1"/>
    <col min="50" max="50" width="12.81640625" customWidth="1"/>
    <col min="51" max="52" width="9.453125" customWidth="1"/>
    <col min="53" max="53" width="11.7265625" customWidth="1"/>
    <col min="54" max="54" width="9.453125" customWidth="1"/>
    <col min="55" max="55" width="10.54296875" customWidth="1"/>
  </cols>
  <sheetData>
    <row r="1" spans="1:55" x14ac:dyDescent="0.25">
      <c r="A1" s="1" t="s">
        <v>205</v>
      </c>
      <c r="B1" s="1" t="s">
        <v>206</v>
      </c>
      <c r="E1" s="5" t="s">
        <v>207</v>
      </c>
    </row>
    <row r="2" spans="1:55" ht="15.5" x14ac:dyDescent="0.35">
      <c r="A2" s="1" t="s">
        <v>0</v>
      </c>
      <c r="B2" s="2" t="s">
        <v>208</v>
      </c>
    </row>
    <row r="3" spans="1:55" x14ac:dyDescent="0.25">
      <c r="A3" s="1" t="s">
        <v>209</v>
      </c>
      <c r="B3" s="1"/>
    </row>
    <row r="4" spans="1:55" x14ac:dyDescent="0.25">
      <c r="A4" s="1" t="s">
        <v>209</v>
      </c>
      <c r="B4" s="1" t="s">
        <v>498</v>
      </c>
    </row>
    <row r="5" spans="1:55" x14ac:dyDescent="0.25">
      <c r="A5" s="1" t="s">
        <v>209</v>
      </c>
      <c r="B5" s="1"/>
    </row>
    <row r="6" spans="1:55" ht="13" x14ac:dyDescent="0.3">
      <c r="A6" s="1" t="s">
        <v>2</v>
      </c>
      <c r="B6" s="4" t="s">
        <v>49</v>
      </c>
    </row>
    <row r="7" spans="1:55" x14ac:dyDescent="0.25">
      <c r="A7" s="1" t="s">
        <v>5</v>
      </c>
      <c r="B7" s="1"/>
    </row>
    <row r="8" spans="1:55" x14ac:dyDescent="0.25">
      <c r="A8" s="1" t="s">
        <v>5</v>
      </c>
      <c r="B8" s="1" t="s">
        <v>499</v>
      </c>
    </row>
    <row r="9" spans="1:55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8"/>
      <c r="AL9" s="8"/>
      <c r="AM9" s="7" t="s">
        <v>222</v>
      </c>
      <c r="AN9" s="8"/>
      <c r="AO9" s="7" t="s">
        <v>223</v>
      </c>
      <c r="AP9" s="8"/>
      <c r="AQ9" s="7" t="s">
        <v>224</v>
      </c>
      <c r="AR9" s="8"/>
      <c r="AS9" s="7" t="s">
        <v>225</v>
      </c>
      <c r="AT9" s="7" t="s">
        <v>226</v>
      </c>
      <c r="AU9" s="8"/>
      <c r="AV9" s="7" t="s">
        <v>227</v>
      </c>
      <c r="AW9" s="8"/>
      <c r="AX9" s="8"/>
      <c r="AY9" s="7" t="s">
        <v>228</v>
      </c>
      <c r="AZ9" s="8"/>
      <c r="BA9" s="7" t="s">
        <v>229</v>
      </c>
      <c r="BB9" s="8"/>
      <c r="BC9" s="9"/>
    </row>
    <row r="10" spans="1:55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233</v>
      </c>
      <c r="T10" s="11">
        <v>3</v>
      </c>
      <c r="U10" s="11">
        <v>4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>
        <v>1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259</v>
      </c>
      <c r="AS10" s="11" t="s">
        <v>258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258</v>
      </c>
      <c r="AZ10" s="11" t="s">
        <v>259</v>
      </c>
      <c r="BA10" s="11" t="s">
        <v>263</v>
      </c>
      <c r="BB10" s="11" t="s">
        <v>261</v>
      </c>
      <c r="BC10" s="11" t="s">
        <v>264</v>
      </c>
    </row>
    <row r="11" spans="1:55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276</v>
      </c>
      <c r="J11" t="s">
        <v>267</v>
      </c>
      <c r="K11" t="s">
        <v>272</v>
      </c>
      <c r="L11" t="s">
        <v>269</v>
      </c>
      <c r="M11" t="s">
        <v>444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267</v>
      </c>
      <c r="T11" t="s">
        <v>272</v>
      </c>
      <c r="U11" t="s">
        <v>269</v>
      </c>
      <c r="V11" t="s">
        <v>275</v>
      </c>
      <c r="W11" t="s">
        <v>272</v>
      </c>
      <c r="X11" t="s">
        <v>273</v>
      </c>
      <c r="Y11" t="s">
        <v>444</v>
      </c>
      <c r="Z11" t="s">
        <v>275</v>
      </c>
      <c r="AA11" t="s">
        <v>272</v>
      </c>
      <c r="AB11" t="s">
        <v>269</v>
      </c>
      <c r="AC11" t="s">
        <v>267</v>
      </c>
      <c r="AD11" t="s">
        <v>272</v>
      </c>
      <c r="AE11" t="s">
        <v>269</v>
      </c>
      <c r="AF11" t="s">
        <v>444</v>
      </c>
      <c r="AG11" t="s">
        <v>267</v>
      </c>
      <c r="AH11" t="s">
        <v>272</v>
      </c>
      <c r="AI11" t="s">
        <v>269</v>
      </c>
      <c r="AJ11" t="s">
        <v>444</v>
      </c>
      <c r="AK11" t="s">
        <v>276</v>
      </c>
      <c r="AL11" t="s">
        <v>277</v>
      </c>
      <c r="AM11" t="s">
        <v>275</v>
      </c>
      <c r="AN11" t="s">
        <v>272</v>
      </c>
      <c r="AO11" t="s">
        <v>275</v>
      </c>
      <c r="AP11" t="s">
        <v>272</v>
      </c>
      <c r="AQ11" t="s">
        <v>275</v>
      </c>
      <c r="AR11" t="s">
        <v>268</v>
      </c>
      <c r="AT11" t="s">
        <v>275</v>
      </c>
      <c r="AU11" t="s">
        <v>272</v>
      </c>
      <c r="AV11" t="s">
        <v>275</v>
      </c>
      <c r="AW11" t="s">
        <v>268</v>
      </c>
      <c r="AX11" t="s">
        <v>273</v>
      </c>
      <c r="AY11" t="s">
        <v>275</v>
      </c>
      <c r="AZ11" t="s">
        <v>268</v>
      </c>
      <c r="BA11" t="s">
        <v>275</v>
      </c>
      <c r="BB11" t="s">
        <v>268</v>
      </c>
      <c r="BC11" t="s">
        <v>273</v>
      </c>
    </row>
    <row r="12" spans="1:55" x14ac:dyDescent="0.25">
      <c r="A12" s="1" t="s">
        <v>280</v>
      </c>
      <c r="B12" s="1" t="s">
        <v>281</v>
      </c>
      <c r="C12">
        <v>132</v>
      </c>
      <c r="D12">
        <v>132</v>
      </c>
      <c r="E12">
        <v>9</v>
      </c>
      <c r="F12">
        <v>6</v>
      </c>
      <c r="G12">
        <v>35</v>
      </c>
      <c r="H12">
        <v>68</v>
      </c>
      <c r="I12">
        <v>14</v>
      </c>
      <c r="J12">
        <v>15</v>
      </c>
      <c r="K12">
        <v>35</v>
      </c>
      <c r="L12">
        <v>68</v>
      </c>
      <c r="M12">
        <v>14</v>
      </c>
      <c r="N12">
        <v>1</v>
      </c>
      <c r="O12">
        <v>8</v>
      </c>
      <c r="P12">
        <v>7</v>
      </c>
      <c r="Q12">
        <v>38</v>
      </c>
      <c r="R12">
        <v>78</v>
      </c>
      <c r="S12">
        <v>16</v>
      </c>
      <c r="T12">
        <v>38</v>
      </c>
      <c r="U12">
        <v>78</v>
      </c>
      <c r="V12">
        <v>34</v>
      </c>
      <c r="W12">
        <v>54</v>
      </c>
      <c r="X12">
        <v>29</v>
      </c>
      <c r="Y12">
        <v>15</v>
      </c>
      <c r="Z12">
        <v>31</v>
      </c>
      <c r="AA12">
        <v>41</v>
      </c>
      <c r="AB12">
        <v>60</v>
      </c>
      <c r="AC12">
        <v>12</v>
      </c>
      <c r="AD12">
        <v>56</v>
      </c>
      <c r="AE12">
        <v>46</v>
      </c>
      <c r="AF12">
        <v>18</v>
      </c>
      <c r="AG12">
        <v>7</v>
      </c>
      <c r="AH12">
        <v>66</v>
      </c>
      <c r="AI12">
        <v>39</v>
      </c>
      <c r="AJ12">
        <v>14</v>
      </c>
      <c r="AK12">
        <v>3</v>
      </c>
      <c r="AL12">
        <v>3</v>
      </c>
      <c r="AM12">
        <v>32</v>
      </c>
      <c r="AN12">
        <v>96</v>
      </c>
      <c r="AO12">
        <v>41</v>
      </c>
      <c r="AP12">
        <v>90</v>
      </c>
      <c r="AQ12">
        <v>121</v>
      </c>
      <c r="AR12">
        <v>9</v>
      </c>
      <c r="AS12">
        <v>132</v>
      </c>
      <c r="AT12">
        <v>67</v>
      </c>
      <c r="AU12">
        <v>62</v>
      </c>
      <c r="AV12">
        <v>117</v>
      </c>
      <c r="AW12">
        <v>10</v>
      </c>
      <c r="AX12">
        <v>5</v>
      </c>
      <c r="AY12">
        <v>130</v>
      </c>
      <c r="AZ12">
        <v>1</v>
      </c>
      <c r="BA12">
        <v>109</v>
      </c>
      <c r="BB12">
        <v>17</v>
      </c>
      <c r="BC12">
        <v>2</v>
      </c>
    </row>
    <row r="13" spans="1:55" x14ac:dyDescent="0.25">
      <c r="A13" s="1" t="s">
        <v>282</v>
      </c>
      <c r="B13" s="1" t="s">
        <v>283</v>
      </c>
      <c r="C13">
        <v>130</v>
      </c>
      <c r="D13">
        <v>130</v>
      </c>
      <c r="E13">
        <v>9</v>
      </c>
      <c r="F13">
        <v>6</v>
      </c>
      <c r="G13">
        <v>35</v>
      </c>
      <c r="H13">
        <v>67</v>
      </c>
      <c r="I13">
        <v>14</v>
      </c>
      <c r="J13">
        <v>15</v>
      </c>
      <c r="K13">
        <v>35</v>
      </c>
      <c r="L13">
        <v>67</v>
      </c>
      <c r="M13">
        <v>14</v>
      </c>
      <c r="N13">
        <v>1</v>
      </c>
      <c r="O13">
        <v>8</v>
      </c>
      <c r="P13">
        <v>7</v>
      </c>
      <c r="Q13">
        <v>37</v>
      </c>
      <c r="R13">
        <v>77</v>
      </c>
      <c r="S13">
        <v>16</v>
      </c>
      <c r="T13">
        <v>37</v>
      </c>
      <c r="U13">
        <v>77</v>
      </c>
      <c r="V13">
        <v>34</v>
      </c>
      <c r="W13">
        <v>54</v>
      </c>
      <c r="X13">
        <v>29</v>
      </c>
      <c r="Y13">
        <v>15</v>
      </c>
      <c r="Z13">
        <v>31</v>
      </c>
      <c r="AA13">
        <v>40</v>
      </c>
      <c r="AB13">
        <v>59</v>
      </c>
      <c r="AC13">
        <v>12</v>
      </c>
      <c r="AD13">
        <v>55</v>
      </c>
      <c r="AE13">
        <v>45</v>
      </c>
      <c r="AF13">
        <v>18</v>
      </c>
      <c r="AG13">
        <v>7</v>
      </c>
      <c r="AH13">
        <v>65</v>
      </c>
      <c r="AI13">
        <v>38</v>
      </c>
      <c r="AJ13">
        <v>14</v>
      </c>
      <c r="AK13">
        <v>3</v>
      </c>
      <c r="AL13">
        <v>3</v>
      </c>
      <c r="AM13">
        <v>32</v>
      </c>
      <c r="AN13">
        <v>95</v>
      </c>
      <c r="AO13">
        <v>41</v>
      </c>
      <c r="AP13">
        <v>89</v>
      </c>
      <c r="AQ13">
        <v>119</v>
      </c>
      <c r="AR13">
        <v>9</v>
      </c>
      <c r="AS13">
        <v>130</v>
      </c>
      <c r="AT13">
        <v>66</v>
      </c>
      <c r="AU13">
        <v>61</v>
      </c>
      <c r="AV13">
        <v>116</v>
      </c>
      <c r="AW13">
        <v>10</v>
      </c>
      <c r="AX13">
        <v>5</v>
      </c>
      <c r="AY13">
        <v>128</v>
      </c>
      <c r="AZ13">
        <v>1</v>
      </c>
      <c r="BA13">
        <v>108</v>
      </c>
      <c r="BB13">
        <v>17</v>
      </c>
      <c r="BC13">
        <v>2</v>
      </c>
    </row>
    <row r="14" spans="1:55" x14ac:dyDescent="0.25">
      <c r="A14" s="1" t="s">
        <v>284</v>
      </c>
      <c r="B14" s="1" t="s">
        <v>231</v>
      </c>
      <c r="C14">
        <v>126</v>
      </c>
      <c r="D14">
        <v>126</v>
      </c>
      <c r="E14">
        <v>8</v>
      </c>
      <c r="F14">
        <v>7</v>
      </c>
      <c r="G14">
        <v>33</v>
      </c>
      <c r="H14">
        <v>65</v>
      </c>
      <c r="I14">
        <v>14</v>
      </c>
      <c r="J14">
        <v>14</v>
      </c>
      <c r="K14">
        <v>33</v>
      </c>
      <c r="L14">
        <v>65</v>
      </c>
      <c r="M14">
        <v>14</v>
      </c>
      <c r="N14">
        <v>1</v>
      </c>
      <c r="O14">
        <v>7</v>
      </c>
      <c r="P14">
        <v>7</v>
      </c>
      <c r="Q14">
        <v>36</v>
      </c>
      <c r="R14">
        <v>75</v>
      </c>
      <c r="S14">
        <v>15</v>
      </c>
      <c r="T14">
        <v>36</v>
      </c>
      <c r="U14">
        <v>75</v>
      </c>
      <c r="V14">
        <v>27</v>
      </c>
      <c r="W14">
        <v>57</v>
      </c>
      <c r="X14">
        <v>28</v>
      </c>
      <c r="Y14">
        <v>14</v>
      </c>
      <c r="Z14">
        <v>29</v>
      </c>
      <c r="AA14">
        <v>39</v>
      </c>
      <c r="AB14">
        <v>58</v>
      </c>
      <c r="AC14">
        <v>11</v>
      </c>
      <c r="AD14">
        <v>55</v>
      </c>
      <c r="AE14">
        <v>43</v>
      </c>
      <c r="AF14">
        <v>17</v>
      </c>
      <c r="AG14">
        <v>6</v>
      </c>
      <c r="AH14">
        <v>63</v>
      </c>
      <c r="AI14">
        <v>37</v>
      </c>
      <c r="AJ14">
        <v>13</v>
      </c>
      <c r="AK14">
        <v>3</v>
      </c>
      <c r="AL14">
        <v>3</v>
      </c>
      <c r="AM14">
        <v>30</v>
      </c>
      <c r="AN14">
        <v>92</v>
      </c>
      <c r="AO14">
        <v>40</v>
      </c>
      <c r="AP14">
        <v>85</v>
      </c>
      <c r="AQ14">
        <v>116</v>
      </c>
      <c r="AR14">
        <v>8</v>
      </c>
      <c r="AS14">
        <v>126</v>
      </c>
      <c r="AT14">
        <v>64</v>
      </c>
      <c r="AU14">
        <v>59</v>
      </c>
      <c r="AV14">
        <v>112</v>
      </c>
      <c r="AW14">
        <v>9</v>
      </c>
      <c r="AX14">
        <v>5</v>
      </c>
      <c r="AY14">
        <v>125</v>
      </c>
      <c r="AZ14">
        <v>1</v>
      </c>
      <c r="BA14">
        <v>105</v>
      </c>
      <c r="BB14">
        <v>15</v>
      </c>
      <c r="BC14">
        <v>2</v>
      </c>
    </row>
    <row r="15" spans="1:55" x14ac:dyDescent="0.25">
      <c r="A15" s="1" t="s">
        <v>286</v>
      </c>
      <c r="B15" s="1" t="s">
        <v>258</v>
      </c>
      <c r="C15">
        <v>64</v>
      </c>
      <c r="D15">
        <v>64</v>
      </c>
      <c r="E15">
        <v>2</v>
      </c>
      <c r="F15">
        <v>1</v>
      </c>
      <c r="G15">
        <v>10</v>
      </c>
      <c r="H15">
        <v>42</v>
      </c>
      <c r="I15">
        <v>9</v>
      </c>
      <c r="J15">
        <v>3</v>
      </c>
      <c r="K15">
        <v>10</v>
      </c>
      <c r="L15">
        <v>42</v>
      </c>
      <c r="M15">
        <v>9</v>
      </c>
      <c r="N15">
        <v>0</v>
      </c>
      <c r="O15">
        <v>2</v>
      </c>
      <c r="P15">
        <v>3</v>
      </c>
      <c r="Q15">
        <v>9</v>
      </c>
      <c r="R15">
        <v>50</v>
      </c>
      <c r="S15">
        <v>5</v>
      </c>
      <c r="T15">
        <v>9</v>
      </c>
      <c r="U15">
        <v>50</v>
      </c>
      <c r="V15">
        <v>13</v>
      </c>
      <c r="W15">
        <v>25</v>
      </c>
      <c r="X15">
        <v>16</v>
      </c>
      <c r="Y15">
        <v>10</v>
      </c>
      <c r="Z15">
        <v>16</v>
      </c>
      <c r="AA15">
        <v>19</v>
      </c>
      <c r="AB15">
        <v>29</v>
      </c>
      <c r="AC15">
        <v>8</v>
      </c>
      <c r="AD15">
        <v>29</v>
      </c>
      <c r="AE15">
        <v>16</v>
      </c>
      <c r="AF15">
        <v>11</v>
      </c>
      <c r="AG15">
        <v>5</v>
      </c>
      <c r="AH15">
        <v>34</v>
      </c>
      <c r="AI15">
        <v>14</v>
      </c>
      <c r="AJ15">
        <v>9</v>
      </c>
      <c r="AK15">
        <v>3</v>
      </c>
      <c r="AL15">
        <v>0</v>
      </c>
      <c r="AM15">
        <v>19</v>
      </c>
      <c r="AN15">
        <v>43</v>
      </c>
      <c r="AO15">
        <v>19</v>
      </c>
      <c r="AP15">
        <v>45</v>
      </c>
      <c r="AQ15">
        <v>59</v>
      </c>
      <c r="AR15">
        <v>4</v>
      </c>
      <c r="AS15">
        <v>64</v>
      </c>
      <c r="AT15">
        <v>64</v>
      </c>
      <c r="AU15">
        <v>0</v>
      </c>
      <c r="AV15">
        <v>61</v>
      </c>
      <c r="AW15">
        <v>1</v>
      </c>
      <c r="AX15">
        <v>3</v>
      </c>
      <c r="AY15">
        <v>63</v>
      </c>
      <c r="AZ15">
        <v>0</v>
      </c>
      <c r="BA15">
        <v>58</v>
      </c>
      <c r="BB15">
        <v>3</v>
      </c>
      <c r="BC15">
        <v>1</v>
      </c>
    </row>
    <row r="16" spans="1:55" x14ac:dyDescent="0.25">
      <c r="A16" s="1" t="s">
        <v>287</v>
      </c>
      <c r="B16" s="1"/>
      <c r="C16" s="12">
        <v>0.51</v>
      </c>
      <c r="D16" s="12">
        <v>0.51</v>
      </c>
      <c r="E16" s="12">
        <v>0.22</v>
      </c>
      <c r="F16" s="12">
        <v>0.17</v>
      </c>
      <c r="G16" t="s">
        <v>340</v>
      </c>
      <c r="H16" t="s">
        <v>336</v>
      </c>
      <c r="I16" s="12">
        <v>0.63</v>
      </c>
      <c r="J16" s="12">
        <v>0.2</v>
      </c>
      <c r="K16" t="s">
        <v>340</v>
      </c>
      <c r="L16" t="s">
        <v>336</v>
      </c>
      <c r="M16" s="12">
        <v>0.63</v>
      </c>
      <c r="N16" s="12">
        <v>0</v>
      </c>
      <c r="O16" s="12">
        <v>0.23</v>
      </c>
      <c r="P16" s="12">
        <v>0.44</v>
      </c>
      <c r="Q16" t="s">
        <v>351</v>
      </c>
      <c r="R16" t="s">
        <v>375</v>
      </c>
      <c r="S16" s="12">
        <v>0.31</v>
      </c>
      <c r="T16" t="s">
        <v>351</v>
      </c>
      <c r="U16" t="s">
        <v>375</v>
      </c>
      <c r="V16" s="12">
        <v>0.47</v>
      </c>
      <c r="W16" s="12">
        <v>0.45</v>
      </c>
      <c r="X16" s="12">
        <v>0.59</v>
      </c>
      <c r="Y16" s="12">
        <v>0.67</v>
      </c>
      <c r="Z16" s="12">
        <v>0.54</v>
      </c>
      <c r="AA16" s="12">
        <v>0.49</v>
      </c>
      <c r="AB16" s="12">
        <v>0.5</v>
      </c>
      <c r="AC16" s="12">
        <v>0.76</v>
      </c>
      <c r="AD16" s="12">
        <v>0.52</v>
      </c>
      <c r="AE16" t="s">
        <v>377</v>
      </c>
      <c r="AF16" s="12">
        <v>0.62</v>
      </c>
      <c r="AG16" s="12">
        <v>0.74</v>
      </c>
      <c r="AH16" s="12">
        <v>0.53</v>
      </c>
      <c r="AI16" s="12">
        <v>0.38</v>
      </c>
      <c r="AJ16" s="12">
        <v>0.65</v>
      </c>
      <c r="AK16" s="12">
        <v>1</v>
      </c>
      <c r="AL16" s="12">
        <v>0</v>
      </c>
      <c r="AM16" s="12">
        <v>0.64</v>
      </c>
      <c r="AN16" s="12">
        <v>0.47</v>
      </c>
      <c r="AO16" s="12">
        <v>0.48</v>
      </c>
      <c r="AP16" s="12">
        <v>0.53</v>
      </c>
      <c r="AQ16" s="12">
        <v>0.51</v>
      </c>
      <c r="AR16" s="12">
        <v>0.44</v>
      </c>
      <c r="AS16" s="12">
        <v>0.51</v>
      </c>
      <c r="AT16" t="s">
        <v>295</v>
      </c>
      <c r="AU16" t="s">
        <v>289</v>
      </c>
      <c r="AV16" s="12">
        <v>0.54</v>
      </c>
      <c r="AW16" s="12">
        <v>0.09</v>
      </c>
      <c r="AX16" s="12">
        <v>0.55000000000000004</v>
      </c>
      <c r="AY16" s="12">
        <v>0.51</v>
      </c>
      <c r="AZ16" s="12">
        <v>0</v>
      </c>
      <c r="BA16" s="12">
        <v>0.55000000000000004</v>
      </c>
      <c r="BB16" s="12">
        <v>0.22</v>
      </c>
      <c r="BC16" s="12">
        <v>0.5</v>
      </c>
    </row>
    <row r="17" spans="1:55" x14ac:dyDescent="0.25">
      <c r="A17" s="1" t="s">
        <v>288</v>
      </c>
      <c r="B17" s="1"/>
      <c r="H17" t="s">
        <v>269</v>
      </c>
      <c r="L17" t="s">
        <v>272</v>
      </c>
      <c r="R17" t="s">
        <v>270</v>
      </c>
      <c r="U17" t="s">
        <v>272</v>
      </c>
      <c r="AT17" t="s">
        <v>272</v>
      </c>
    </row>
    <row r="18" spans="1:55" x14ac:dyDescent="0.25">
      <c r="A18" s="1" t="s">
        <v>286</v>
      </c>
      <c r="B18" s="1" t="s">
        <v>259</v>
      </c>
      <c r="C18">
        <v>59</v>
      </c>
      <c r="D18">
        <v>59</v>
      </c>
      <c r="E18">
        <v>6</v>
      </c>
      <c r="F18">
        <v>6</v>
      </c>
      <c r="G18">
        <v>22</v>
      </c>
      <c r="H18">
        <v>21</v>
      </c>
      <c r="I18">
        <v>5</v>
      </c>
      <c r="J18">
        <v>12</v>
      </c>
      <c r="K18">
        <v>22</v>
      </c>
      <c r="L18">
        <v>21</v>
      </c>
      <c r="M18">
        <v>5</v>
      </c>
      <c r="N18">
        <v>1</v>
      </c>
      <c r="O18">
        <v>6</v>
      </c>
      <c r="P18">
        <v>4</v>
      </c>
      <c r="Q18">
        <v>26</v>
      </c>
      <c r="R18">
        <v>23</v>
      </c>
      <c r="S18">
        <v>11</v>
      </c>
      <c r="T18">
        <v>26</v>
      </c>
      <c r="U18">
        <v>23</v>
      </c>
      <c r="V18">
        <v>15</v>
      </c>
      <c r="W18">
        <v>29</v>
      </c>
      <c r="X18">
        <v>11</v>
      </c>
      <c r="Y18">
        <v>5</v>
      </c>
      <c r="Z18">
        <v>11</v>
      </c>
      <c r="AA18">
        <v>19</v>
      </c>
      <c r="AB18">
        <v>29</v>
      </c>
      <c r="AC18">
        <v>3</v>
      </c>
      <c r="AD18">
        <v>25</v>
      </c>
      <c r="AE18">
        <v>25</v>
      </c>
      <c r="AF18">
        <v>7</v>
      </c>
      <c r="AG18">
        <v>2</v>
      </c>
      <c r="AH18">
        <v>30</v>
      </c>
      <c r="AI18">
        <v>20</v>
      </c>
      <c r="AJ18">
        <v>5</v>
      </c>
      <c r="AK18">
        <v>0</v>
      </c>
      <c r="AL18">
        <v>3</v>
      </c>
      <c r="AM18">
        <v>11</v>
      </c>
      <c r="AN18">
        <v>46</v>
      </c>
      <c r="AO18">
        <v>21</v>
      </c>
      <c r="AP18">
        <v>38</v>
      </c>
      <c r="AQ18">
        <v>53</v>
      </c>
      <c r="AR18">
        <v>5</v>
      </c>
      <c r="AS18">
        <v>59</v>
      </c>
      <c r="AT18">
        <v>0</v>
      </c>
      <c r="AU18">
        <v>59</v>
      </c>
      <c r="AV18">
        <v>50</v>
      </c>
      <c r="AW18">
        <v>7</v>
      </c>
      <c r="AX18">
        <v>2</v>
      </c>
      <c r="AY18">
        <v>58</v>
      </c>
      <c r="AZ18">
        <v>1</v>
      </c>
      <c r="BA18">
        <v>46</v>
      </c>
      <c r="BB18">
        <v>10</v>
      </c>
      <c r="BC18">
        <v>1</v>
      </c>
    </row>
    <row r="19" spans="1:55" x14ac:dyDescent="0.25">
      <c r="A19" s="1" t="s">
        <v>287</v>
      </c>
      <c r="B19" s="1"/>
      <c r="C19" s="12">
        <v>0.47</v>
      </c>
      <c r="D19" s="12">
        <v>0.47</v>
      </c>
      <c r="E19" s="12">
        <v>0.78</v>
      </c>
      <c r="F19" s="12">
        <v>0.83</v>
      </c>
      <c r="G19" t="s">
        <v>319</v>
      </c>
      <c r="H19" t="s">
        <v>341</v>
      </c>
      <c r="I19" s="12">
        <v>0.37</v>
      </c>
      <c r="J19" s="12">
        <v>0.8</v>
      </c>
      <c r="K19" t="s">
        <v>319</v>
      </c>
      <c r="L19" t="s">
        <v>341</v>
      </c>
      <c r="M19" s="12">
        <v>0.37</v>
      </c>
      <c r="N19" s="12">
        <v>1</v>
      </c>
      <c r="O19" s="12">
        <v>0.77</v>
      </c>
      <c r="P19" s="12">
        <v>0.56000000000000005</v>
      </c>
      <c r="Q19" t="s">
        <v>383</v>
      </c>
      <c r="R19" t="s">
        <v>340</v>
      </c>
      <c r="S19" s="12">
        <v>0.69</v>
      </c>
      <c r="T19" t="s">
        <v>383</v>
      </c>
      <c r="U19" t="s">
        <v>340</v>
      </c>
      <c r="V19" s="12">
        <v>0.53</v>
      </c>
      <c r="W19" s="12">
        <v>0.5</v>
      </c>
      <c r="X19" s="12">
        <v>0.41</v>
      </c>
      <c r="Y19" s="12">
        <v>0.33</v>
      </c>
      <c r="Z19" s="12">
        <v>0.39</v>
      </c>
      <c r="AA19" s="12">
        <v>0.48</v>
      </c>
      <c r="AB19" s="12">
        <v>0.5</v>
      </c>
      <c r="AC19" s="12">
        <v>0.24</v>
      </c>
      <c r="AD19" s="12">
        <v>0.46</v>
      </c>
      <c r="AE19" s="12">
        <v>0.56999999999999995</v>
      </c>
      <c r="AF19" s="12">
        <v>0.38</v>
      </c>
      <c r="AG19" s="12">
        <v>0.26</v>
      </c>
      <c r="AH19" s="12">
        <v>0.47</v>
      </c>
      <c r="AI19" s="12">
        <v>0.54</v>
      </c>
      <c r="AJ19" s="12">
        <v>0.35</v>
      </c>
      <c r="AK19" s="12">
        <v>0</v>
      </c>
      <c r="AL19" s="12">
        <v>1</v>
      </c>
      <c r="AM19" s="12">
        <v>0.36</v>
      </c>
      <c r="AN19" s="12">
        <v>0.5</v>
      </c>
      <c r="AO19" s="12">
        <v>0.52</v>
      </c>
      <c r="AP19" s="12">
        <v>0.45</v>
      </c>
      <c r="AQ19" s="12">
        <v>0.46</v>
      </c>
      <c r="AR19" s="12">
        <v>0.56000000000000005</v>
      </c>
      <c r="AS19" s="12">
        <v>0.47</v>
      </c>
      <c r="AT19" t="s">
        <v>289</v>
      </c>
      <c r="AU19" t="s">
        <v>295</v>
      </c>
      <c r="AV19" s="12">
        <v>0.44</v>
      </c>
      <c r="AW19" s="12">
        <v>0.8</v>
      </c>
      <c r="AX19" s="12">
        <v>0.45</v>
      </c>
      <c r="AY19" s="12">
        <v>0.47</v>
      </c>
      <c r="AZ19" s="12">
        <v>1</v>
      </c>
      <c r="BA19" s="12">
        <v>0.44</v>
      </c>
      <c r="BB19" s="12">
        <v>0.64</v>
      </c>
      <c r="BC19" s="12">
        <v>0.5</v>
      </c>
    </row>
    <row r="20" spans="1:55" x14ac:dyDescent="0.25">
      <c r="A20" s="1" t="s">
        <v>288</v>
      </c>
      <c r="B20" s="1"/>
      <c r="G20" t="s">
        <v>270</v>
      </c>
      <c r="K20" t="s">
        <v>269</v>
      </c>
      <c r="Q20" t="s">
        <v>271</v>
      </c>
      <c r="T20" t="s">
        <v>269</v>
      </c>
      <c r="AU20" t="s">
        <v>275</v>
      </c>
    </row>
    <row r="21" spans="1:55" x14ac:dyDescent="0.25">
      <c r="A21" s="1" t="s">
        <v>286</v>
      </c>
      <c r="B21" s="1" t="s">
        <v>414</v>
      </c>
      <c r="C21">
        <v>3</v>
      </c>
      <c r="D21">
        <v>3</v>
      </c>
      <c r="E21">
        <v>0</v>
      </c>
      <c r="F21">
        <v>0</v>
      </c>
      <c r="G21">
        <v>1</v>
      </c>
      <c r="H21">
        <v>2</v>
      </c>
      <c r="I21">
        <v>0</v>
      </c>
      <c r="J21">
        <v>0</v>
      </c>
      <c r="K21">
        <v>1</v>
      </c>
      <c r="L21">
        <v>2</v>
      </c>
      <c r="M21">
        <v>0</v>
      </c>
      <c r="N21">
        <v>0</v>
      </c>
      <c r="O21">
        <v>0</v>
      </c>
      <c r="P21">
        <v>0</v>
      </c>
      <c r="Q21">
        <v>1</v>
      </c>
      <c r="R21">
        <v>2</v>
      </c>
      <c r="S21">
        <v>0</v>
      </c>
      <c r="T21">
        <v>1</v>
      </c>
      <c r="U21">
        <v>2</v>
      </c>
      <c r="V21">
        <v>0</v>
      </c>
      <c r="W21">
        <v>3</v>
      </c>
      <c r="X21">
        <v>0</v>
      </c>
      <c r="Y21">
        <v>0</v>
      </c>
      <c r="Z21">
        <v>2</v>
      </c>
      <c r="AA21">
        <v>1</v>
      </c>
      <c r="AB21">
        <v>0</v>
      </c>
      <c r="AC21">
        <v>0</v>
      </c>
      <c r="AD21">
        <v>1</v>
      </c>
      <c r="AE21">
        <v>2</v>
      </c>
      <c r="AF21">
        <v>0</v>
      </c>
      <c r="AG21">
        <v>0</v>
      </c>
      <c r="AH21">
        <v>0</v>
      </c>
      <c r="AI21">
        <v>3</v>
      </c>
      <c r="AJ21">
        <v>0</v>
      </c>
      <c r="AK21">
        <v>0</v>
      </c>
      <c r="AL21">
        <v>0</v>
      </c>
      <c r="AM21">
        <v>0</v>
      </c>
      <c r="AN21">
        <v>3</v>
      </c>
      <c r="AO21">
        <v>0</v>
      </c>
      <c r="AP21">
        <v>2</v>
      </c>
      <c r="AQ21">
        <v>3</v>
      </c>
      <c r="AR21">
        <v>0</v>
      </c>
      <c r="AS21">
        <v>3</v>
      </c>
      <c r="AT21">
        <v>0</v>
      </c>
      <c r="AU21">
        <v>0</v>
      </c>
      <c r="AV21">
        <v>2</v>
      </c>
      <c r="AW21">
        <v>1</v>
      </c>
      <c r="AX21">
        <v>0</v>
      </c>
      <c r="AY21">
        <v>3</v>
      </c>
      <c r="AZ21">
        <v>0</v>
      </c>
      <c r="BA21">
        <v>1</v>
      </c>
      <c r="BB21">
        <v>2</v>
      </c>
      <c r="BC21">
        <v>0</v>
      </c>
    </row>
    <row r="22" spans="1:55" x14ac:dyDescent="0.25">
      <c r="A22" s="1" t="s">
        <v>287</v>
      </c>
      <c r="B22" s="1"/>
      <c r="C22" s="12">
        <v>0.02</v>
      </c>
      <c r="D22" s="12">
        <v>0.02</v>
      </c>
      <c r="E22" s="12">
        <v>0</v>
      </c>
      <c r="F22" s="12">
        <v>0</v>
      </c>
      <c r="G22" s="12">
        <v>0.03</v>
      </c>
      <c r="H22" s="12">
        <v>0.03</v>
      </c>
      <c r="I22" s="12">
        <v>0</v>
      </c>
      <c r="J22" s="12">
        <v>0</v>
      </c>
      <c r="K22" s="12">
        <v>0.03</v>
      </c>
      <c r="L22" s="12">
        <v>0.03</v>
      </c>
      <c r="M22" s="12">
        <v>0</v>
      </c>
      <c r="N22" s="12">
        <v>0</v>
      </c>
      <c r="O22" s="12">
        <v>0</v>
      </c>
      <c r="P22" s="12">
        <v>0</v>
      </c>
      <c r="Q22" s="12">
        <v>0.03</v>
      </c>
      <c r="R22" s="12">
        <v>0.03</v>
      </c>
      <c r="S22" s="12">
        <v>0</v>
      </c>
      <c r="T22" s="12">
        <v>0.03</v>
      </c>
      <c r="U22" s="12">
        <v>0.03</v>
      </c>
      <c r="V22" s="12">
        <v>0</v>
      </c>
      <c r="W22" t="s">
        <v>300</v>
      </c>
      <c r="X22" s="12">
        <v>0</v>
      </c>
      <c r="Y22" s="12">
        <v>0</v>
      </c>
      <c r="Z22" s="12">
        <v>7.0000000000000007E-2</v>
      </c>
      <c r="AA22" s="12">
        <v>0.03</v>
      </c>
      <c r="AB22" s="12">
        <v>0</v>
      </c>
      <c r="AC22" s="12">
        <v>0</v>
      </c>
      <c r="AD22" s="12">
        <v>0.02</v>
      </c>
      <c r="AE22" s="12">
        <v>0.05</v>
      </c>
      <c r="AF22" s="12">
        <v>0</v>
      </c>
      <c r="AG22" s="12">
        <v>0</v>
      </c>
      <c r="AH22" s="12">
        <v>0</v>
      </c>
      <c r="AI22" t="s">
        <v>293</v>
      </c>
      <c r="AJ22" s="12">
        <v>0</v>
      </c>
      <c r="AK22" s="12">
        <v>0</v>
      </c>
      <c r="AL22" s="12">
        <v>0</v>
      </c>
      <c r="AM22" s="12">
        <v>0</v>
      </c>
      <c r="AN22" s="12">
        <v>0.03</v>
      </c>
      <c r="AO22" s="12">
        <v>0</v>
      </c>
      <c r="AP22" s="12">
        <v>0.02</v>
      </c>
      <c r="AQ22" s="12">
        <v>0.03</v>
      </c>
      <c r="AR22" s="12">
        <v>0</v>
      </c>
      <c r="AS22" s="12">
        <v>0.02</v>
      </c>
      <c r="AT22" s="12">
        <v>0</v>
      </c>
      <c r="AU22" s="12">
        <v>0</v>
      </c>
      <c r="AV22" s="12">
        <v>0.02</v>
      </c>
      <c r="AW22" s="12">
        <v>0.11</v>
      </c>
      <c r="AX22" s="12">
        <v>0</v>
      </c>
      <c r="AY22" s="12">
        <v>0.03</v>
      </c>
      <c r="AZ22" s="12">
        <v>0</v>
      </c>
      <c r="BA22" s="12">
        <v>0.01</v>
      </c>
      <c r="BB22" s="12">
        <v>0.14000000000000001</v>
      </c>
      <c r="BC22" s="12">
        <v>0</v>
      </c>
    </row>
    <row r="23" spans="1:55" x14ac:dyDescent="0.25">
      <c r="A23" s="1" t="s">
        <v>288</v>
      </c>
      <c r="B23" s="1"/>
      <c r="Z23" t="s">
        <v>269</v>
      </c>
      <c r="AI23" t="s">
        <v>272</v>
      </c>
    </row>
    <row r="24" spans="1:55" x14ac:dyDescent="0.25">
      <c r="A24" s="1" t="s">
        <v>399</v>
      </c>
      <c r="B24" s="1" t="s">
        <v>500</v>
      </c>
    </row>
    <row r="25" spans="1:55" x14ac:dyDescent="0.25">
      <c r="A25" s="1" t="s">
        <v>204</v>
      </c>
      <c r="B25" s="1" t="s">
        <v>501</v>
      </c>
    </row>
    <row r="26" spans="1:55" x14ac:dyDescent="0.25">
      <c r="A26" s="1" t="s">
        <v>204</v>
      </c>
      <c r="B26" s="1"/>
    </row>
    <row r="27" spans="1:55" x14ac:dyDescent="0.25">
      <c r="A27" s="1" t="s">
        <v>204</v>
      </c>
      <c r="B27" s="1" t="s">
        <v>402</v>
      </c>
    </row>
  </sheetData>
  <hyperlinks>
    <hyperlink ref="E1" location="Contents!B58" tooltip="Link to contents" display="Back to contents" xr:uid="{00000000-0004-0000-1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502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52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503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439</v>
      </c>
      <c r="D12">
        <v>439</v>
      </c>
      <c r="E12">
        <v>9</v>
      </c>
      <c r="F12">
        <v>6</v>
      </c>
      <c r="G12">
        <v>36</v>
      </c>
      <c r="H12">
        <v>79</v>
      </c>
      <c r="I12">
        <v>309</v>
      </c>
      <c r="J12">
        <v>15</v>
      </c>
      <c r="K12">
        <v>36</v>
      </c>
      <c r="L12">
        <v>79</v>
      </c>
      <c r="M12">
        <v>309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172</v>
      </c>
      <c r="Z12">
        <v>108</v>
      </c>
      <c r="AA12">
        <v>57</v>
      </c>
      <c r="AB12">
        <v>110</v>
      </c>
      <c r="AC12">
        <v>155</v>
      </c>
      <c r="AD12">
        <v>174</v>
      </c>
      <c r="AE12">
        <v>32</v>
      </c>
      <c r="AF12">
        <v>225</v>
      </c>
      <c r="AG12">
        <v>130</v>
      </c>
      <c r="AH12">
        <v>52</v>
      </c>
      <c r="AI12">
        <v>24</v>
      </c>
      <c r="AJ12">
        <v>191</v>
      </c>
      <c r="AK12">
        <v>129</v>
      </c>
      <c r="AL12">
        <v>62</v>
      </c>
      <c r="AM12">
        <v>18</v>
      </c>
      <c r="AN12">
        <v>10</v>
      </c>
      <c r="AO12">
        <v>1</v>
      </c>
      <c r="AP12">
        <v>3</v>
      </c>
      <c r="AQ12">
        <v>161</v>
      </c>
      <c r="AR12">
        <v>274</v>
      </c>
      <c r="AS12">
        <v>167</v>
      </c>
      <c r="AT12">
        <v>269</v>
      </c>
      <c r="AU12">
        <v>410</v>
      </c>
      <c r="AV12">
        <v>26</v>
      </c>
      <c r="AW12">
        <v>439</v>
      </c>
      <c r="AX12">
        <v>374</v>
      </c>
      <c r="AY12">
        <v>62</v>
      </c>
      <c r="AZ12">
        <v>408</v>
      </c>
      <c r="BA12">
        <v>22</v>
      </c>
      <c r="BB12">
        <v>8</v>
      </c>
      <c r="BC12">
        <v>429</v>
      </c>
      <c r="BD12">
        <v>9</v>
      </c>
      <c r="BE12">
        <v>397</v>
      </c>
      <c r="BF12">
        <v>33</v>
      </c>
      <c r="BG12">
        <v>4</v>
      </c>
    </row>
    <row r="13" spans="1:59" x14ac:dyDescent="0.25">
      <c r="A13" s="1" t="s">
        <v>282</v>
      </c>
      <c r="B13" s="1" t="s">
        <v>283</v>
      </c>
      <c r="C13">
        <v>433</v>
      </c>
      <c r="D13">
        <v>433</v>
      </c>
      <c r="E13">
        <v>9</v>
      </c>
      <c r="F13">
        <v>6</v>
      </c>
      <c r="G13">
        <v>36</v>
      </c>
      <c r="H13">
        <v>78</v>
      </c>
      <c r="I13">
        <v>305</v>
      </c>
      <c r="J13">
        <v>15</v>
      </c>
      <c r="K13">
        <v>36</v>
      </c>
      <c r="L13">
        <v>78</v>
      </c>
      <c r="M13">
        <v>305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172</v>
      </c>
      <c r="Z13">
        <v>108</v>
      </c>
      <c r="AA13">
        <v>57</v>
      </c>
      <c r="AB13">
        <v>109</v>
      </c>
      <c r="AC13">
        <v>153</v>
      </c>
      <c r="AD13">
        <v>172</v>
      </c>
      <c r="AE13">
        <v>31</v>
      </c>
      <c r="AF13">
        <v>222</v>
      </c>
      <c r="AG13">
        <v>128</v>
      </c>
      <c r="AH13">
        <v>51</v>
      </c>
      <c r="AI13">
        <v>24</v>
      </c>
      <c r="AJ13">
        <v>189</v>
      </c>
      <c r="AK13">
        <v>127</v>
      </c>
      <c r="AL13">
        <v>61</v>
      </c>
      <c r="AM13">
        <v>18</v>
      </c>
      <c r="AN13">
        <v>10</v>
      </c>
      <c r="AO13">
        <v>1</v>
      </c>
      <c r="AP13">
        <v>3</v>
      </c>
      <c r="AQ13">
        <v>159</v>
      </c>
      <c r="AR13">
        <v>270</v>
      </c>
      <c r="AS13">
        <v>165</v>
      </c>
      <c r="AT13">
        <v>265</v>
      </c>
      <c r="AU13">
        <v>405</v>
      </c>
      <c r="AV13">
        <v>26</v>
      </c>
      <c r="AW13">
        <v>433</v>
      </c>
      <c r="AX13">
        <v>370</v>
      </c>
      <c r="AY13">
        <v>61</v>
      </c>
      <c r="AZ13">
        <v>403</v>
      </c>
      <c r="BA13">
        <v>22</v>
      </c>
      <c r="BB13">
        <v>8</v>
      </c>
      <c r="BC13">
        <v>424</v>
      </c>
      <c r="BD13">
        <v>9</v>
      </c>
      <c r="BE13">
        <v>392</v>
      </c>
      <c r="BF13">
        <v>32</v>
      </c>
      <c r="BG13">
        <v>4</v>
      </c>
    </row>
    <row r="14" spans="1:59" x14ac:dyDescent="0.25">
      <c r="A14" s="1" t="s">
        <v>284</v>
      </c>
      <c r="B14" s="1" t="s">
        <v>231</v>
      </c>
      <c r="C14">
        <v>439</v>
      </c>
      <c r="D14">
        <v>439</v>
      </c>
      <c r="E14">
        <v>8</v>
      </c>
      <c r="F14">
        <v>7</v>
      </c>
      <c r="G14">
        <v>34</v>
      </c>
      <c r="H14">
        <v>76</v>
      </c>
      <c r="I14">
        <v>315</v>
      </c>
      <c r="J14">
        <v>14</v>
      </c>
      <c r="K14">
        <v>34</v>
      </c>
      <c r="L14">
        <v>76</v>
      </c>
      <c r="M14">
        <v>315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187</v>
      </c>
      <c r="Z14">
        <v>111</v>
      </c>
      <c r="AA14">
        <v>58</v>
      </c>
      <c r="AB14">
        <v>111</v>
      </c>
      <c r="AC14">
        <v>154</v>
      </c>
      <c r="AD14">
        <v>173</v>
      </c>
      <c r="AE14">
        <v>31</v>
      </c>
      <c r="AF14">
        <v>228</v>
      </c>
      <c r="AG14">
        <v>128</v>
      </c>
      <c r="AH14">
        <v>52</v>
      </c>
      <c r="AI14">
        <v>23</v>
      </c>
      <c r="AJ14">
        <v>191</v>
      </c>
      <c r="AK14">
        <v>129</v>
      </c>
      <c r="AL14">
        <v>61</v>
      </c>
      <c r="AM14">
        <v>18</v>
      </c>
      <c r="AN14">
        <v>10</v>
      </c>
      <c r="AO14">
        <v>1</v>
      </c>
      <c r="AP14">
        <v>3</v>
      </c>
      <c r="AQ14">
        <v>163</v>
      </c>
      <c r="AR14">
        <v>272</v>
      </c>
      <c r="AS14">
        <v>169</v>
      </c>
      <c r="AT14">
        <v>267</v>
      </c>
      <c r="AU14">
        <v>410</v>
      </c>
      <c r="AV14">
        <v>26</v>
      </c>
      <c r="AW14">
        <v>439</v>
      </c>
      <c r="AX14">
        <v>377</v>
      </c>
      <c r="AY14">
        <v>59</v>
      </c>
      <c r="AZ14">
        <v>409</v>
      </c>
      <c r="BA14">
        <v>21</v>
      </c>
      <c r="BB14">
        <v>8</v>
      </c>
      <c r="BC14">
        <v>429</v>
      </c>
      <c r="BD14">
        <v>9</v>
      </c>
      <c r="BE14">
        <v>398</v>
      </c>
      <c r="BF14">
        <v>32</v>
      </c>
      <c r="BG14">
        <v>4</v>
      </c>
    </row>
    <row r="15" spans="1:59" x14ac:dyDescent="0.25">
      <c r="A15" s="1" t="s">
        <v>286</v>
      </c>
      <c r="B15" s="1" t="s">
        <v>258</v>
      </c>
      <c r="C15">
        <v>377</v>
      </c>
      <c r="D15">
        <v>377</v>
      </c>
      <c r="E15">
        <v>2</v>
      </c>
      <c r="F15">
        <v>1</v>
      </c>
      <c r="G15">
        <v>11</v>
      </c>
      <c r="H15">
        <v>53</v>
      </c>
      <c r="I15">
        <v>310</v>
      </c>
      <c r="J15">
        <v>3</v>
      </c>
      <c r="K15">
        <v>11</v>
      </c>
      <c r="L15">
        <v>53</v>
      </c>
      <c r="M15">
        <v>310</v>
      </c>
      <c r="N15">
        <v>0</v>
      </c>
      <c r="O15">
        <v>2</v>
      </c>
      <c r="P15">
        <v>3</v>
      </c>
      <c r="Q15">
        <v>9</v>
      </c>
      <c r="R15">
        <v>50</v>
      </c>
      <c r="S15">
        <v>312</v>
      </c>
      <c r="T15">
        <v>5</v>
      </c>
      <c r="U15">
        <v>9</v>
      </c>
      <c r="V15">
        <v>50</v>
      </c>
      <c r="W15">
        <v>312</v>
      </c>
      <c r="X15">
        <v>69</v>
      </c>
      <c r="Y15">
        <v>156</v>
      </c>
      <c r="Z15">
        <v>99</v>
      </c>
      <c r="AA15">
        <v>53</v>
      </c>
      <c r="AB15">
        <v>98</v>
      </c>
      <c r="AC15">
        <v>134</v>
      </c>
      <c r="AD15">
        <v>144</v>
      </c>
      <c r="AE15">
        <v>28</v>
      </c>
      <c r="AF15">
        <v>202</v>
      </c>
      <c r="AG15">
        <v>101</v>
      </c>
      <c r="AH15">
        <v>46</v>
      </c>
      <c r="AI15">
        <v>22</v>
      </c>
      <c r="AJ15">
        <v>162</v>
      </c>
      <c r="AK15">
        <v>106</v>
      </c>
      <c r="AL15">
        <v>56</v>
      </c>
      <c r="AM15">
        <v>18</v>
      </c>
      <c r="AN15">
        <v>7</v>
      </c>
      <c r="AO15">
        <v>1</v>
      </c>
      <c r="AP15">
        <v>3</v>
      </c>
      <c r="AQ15">
        <v>152</v>
      </c>
      <c r="AR15">
        <v>222</v>
      </c>
      <c r="AS15">
        <v>148</v>
      </c>
      <c r="AT15">
        <v>226</v>
      </c>
      <c r="AU15">
        <v>353</v>
      </c>
      <c r="AV15">
        <v>21</v>
      </c>
      <c r="AW15">
        <v>377</v>
      </c>
      <c r="AX15">
        <v>377</v>
      </c>
      <c r="AY15">
        <v>0</v>
      </c>
      <c r="AZ15">
        <v>357</v>
      </c>
      <c r="BA15">
        <v>13</v>
      </c>
      <c r="BB15">
        <v>6</v>
      </c>
      <c r="BC15">
        <v>368</v>
      </c>
      <c r="BD15">
        <v>8</v>
      </c>
      <c r="BE15">
        <v>351</v>
      </c>
      <c r="BF15">
        <v>20</v>
      </c>
      <c r="BG15">
        <v>3</v>
      </c>
    </row>
    <row r="16" spans="1:59" x14ac:dyDescent="0.25">
      <c r="A16" s="1" t="s">
        <v>287</v>
      </c>
      <c r="B16" s="1"/>
      <c r="C16" s="12">
        <v>0.86</v>
      </c>
      <c r="D16" s="12">
        <v>0.86</v>
      </c>
      <c r="E16" s="12">
        <v>0.22</v>
      </c>
      <c r="F16" s="12">
        <v>0.17</v>
      </c>
      <c r="G16" t="s">
        <v>365</v>
      </c>
      <c r="H16" t="s">
        <v>370</v>
      </c>
      <c r="I16" t="s">
        <v>376</v>
      </c>
      <c r="J16" s="12">
        <v>0.2</v>
      </c>
      <c r="K16" t="s">
        <v>365</v>
      </c>
      <c r="L16" t="s">
        <v>370</v>
      </c>
      <c r="M16" t="s">
        <v>376</v>
      </c>
      <c r="N16" s="12">
        <v>0</v>
      </c>
      <c r="O16" s="12">
        <v>0.23</v>
      </c>
      <c r="P16" s="12">
        <v>0.44</v>
      </c>
      <c r="Q16" t="s">
        <v>351</v>
      </c>
      <c r="R16" t="s">
        <v>375</v>
      </c>
      <c r="S16" t="s">
        <v>295</v>
      </c>
      <c r="T16" s="12">
        <v>0.31</v>
      </c>
      <c r="U16" t="s">
        <v>351</v>
      </c>
      <c r="V16" t="s">
        <v>375</v>
      </c>
      <c r="W16" t="s">
        <v>295</v>
      </c>
      <c r="X16" s="12">
        <v>0.83</v>
      </c>
      <c r="Y16" s="12">
        <v>0.83</v>
      </c>
      <c r="Z16" s="12">
        <v>0.9</v>
      </c>
      <c r="AA16" s="12">
        <v>0.92</v>
      </c>
      <c r="AB16" s="12">
        <v>0.88</v>
      </c>
      <c r="AC16" s="12">
        <v>0.87</v>
      </c>
      <c r="AD16" s="12">
        <v>0.83</v>
      </c>
      <c r="AE16" s="12">
        <v>0.91</v>
      </c>
      <c r="AF16" s="12">
        <v>0.89</v>
      </c>
      <c r="AG16" t="s">
        <v>328</v>
      </c>
      <c r="AH16" s="12">
        <v>0.88</v>
      </c>
      <c r="AI16" s="12">
        <v>0.93</v>
      </c>
      <c r="AJ16" s="12">
        <v>0.84</v>
      </c>
      <c r="AK16" s="12">
        <v>0.82</v>
      </c>
      <c r="AL16" s="12">
        <v>0.92</v>
      </c>
      <c r="AM16" s="12">
        <v>1</v>
      </c>
      <c r="AN16" s="12">
        <v>0.71</v>
      </c>
      <c r="AO16" s="12">
        <v>1</v>
      </c>
      <c r="AP16" s="12">
        <v>1</v>
      </c>
      <c r="AQ16" t="s">
        <v>397</v>
      </c>
      <c r="AR16" t="s">
        <v>321</v>
      </c>
      <c r="AS16" s="12">
        <v>0.88</v>
      </c>
      <c r="AT16" s="12">
        <v>0.85</v>
      </c>
      <c r="AU16" s="12">
        <v>0.86</v>
      </c>
      <c r="AV16" s="12">
        <v>0.82</v>
      </c>
      <c r="AW16" s="12">
        <v>0.86</v>
      </c>
      <c r="AX16" t="s">
        <v>295</v>
      </c>
      <c r="AY16" t="s">
        <v>289</v>
      </c>
      <c r="AZ16" t="s">
        <v>379</v>
      </c>
      <c r="BA16" s="12">
        <v>0.6</v>
      </c>
      <c r="BB16" s="12">
        <v>0.73</v>
      </c>
      <c r="BC16" s="12">
        <v>0.86</v>
      </c>
      <c r="BD16" s="12">
        <v>0.91</v>
      </c>
      <c r="BE16" t="s">
        <v>389</v>
      </c>
      <c r="BF16" t="s">
        <v>366</v>
      </c>
      <c r="BG16" s="12">
        <v>0.72</v>
      </c>
    </row>
    <row r="17" spans="1:59" x14ac:dyDescent="0.25">
      <c r="A17" s="1" t="s">
        <v>288</v>
      </c>
      <c r="B17" s="1"/>
      <c r="H17" t="s">
        <v>269</v>
      </c>
      <c r="I17" t="s">
        <v>303</v>
      </c>
      <c r="L17" t="s">
        <v>272</v>
      </c>
      <c r="M17" t="s">
        <v>325</v>
      </c>
      <c r="R17" t="s">
        <v>270</v>
      </c>
      <c r="S17" t="s">
        <v>302</v>
      </c>
      <c r="V17" t="s">
        <v>272</v>
      </c>
      <c r="W17" t="s">
        <v>325</v>
      </c>
      <c r="AF17" t="s">
        <v>269</v>
      </c>
      <c r="AQ17" t="s">
        <v>272</v>
      </c>
      <c r="AX17" t="s">
        <v>272</v>
      </c>
      <c r="BE17" t="s">
        <v>272</v>
      </c>
    </row>
    <row r="18" spans="1:59" x14ac:dyDescent="0.25">
      <c r="A18" s="1" t="s">
        <v>286</v>
      </c>
      <c r="B18" s="1" t="s">
        <v>259</v>
      </c>
      <c r="C18">
        <v>59</v>
      </c>
      <c r="D18">
        <v>59</v>
      </c>
      <c r="E18">
        <v>6</v>
      </c>
      <c r="F18">
        <v>6</v>
      </c>
      <c r="G18">
        <v>22</v>
      </c>
      <c r="H18">
        <v>21</v>
      </c>
      <c r="I18">
        <v>5</v>
      </c>
      <c r="J18">
        <v>12</v>
      </c>
      <c r="K18">
        <v>22</v>
      </c>
      <c r="L18">
        <v>21</v>
      </c>
      <c r="M18">
        <v>5</v>
      </c>
      <c r="N18">
        <v>1</v>
      </c>
      <c r="O18">
        <v>6</v>
      </c>
      <c r="P18">
        <v>4</v>
      </c>
      <c r="Q18">
        <v>26</v>
      </c>
      <c r="R18">
        <v>23</v>
      </c>
      <c r="S18">
        <v>0</v>
      </c>
      <c r="T18">
        <v>11</v>
      </c>
      <c r="U18">
        <v>26</v>
      </c>
      <c r="V18">
        <v>23</v>
      </c>
      <c r="W18">
        <v>0</v>
      </c>
      <c r="X18">
        <v>15</v>
      </c>
      <c r="Y18">
        <v>29</v>
      </c>
      <c r="Z18">
        <v>11</v>
      </c>
      <c r="AA18">
        <v>5</v>
      </c>
      <c r="AB18">
        <v>11</v>
      </c>
      <c r="AC18">
        <v>19</v>
      </c>
      <c r="AD18">
        <v>29</v>
      </c>
      <c r="AE18">
        <v>3</v>
      </c>
      <c r="AF18">
        <v>25</v>
      </c>
      <c r="AG18">
        <v>25</v>
      </c>
      <c r="AH18">
        <v>7</v>
      </c>
      <c r="AI18">
        <v>2</v>
      </c>
      <c r="AJ18">
        <v>30</v>
      </c>
      <c r="AK18">
        <v>20</v>
      </c>
      <c r="AL18">
        <v>5</v>
      </c>
      <c r="AM18">
        <v>0</v>
      </c>
      <c r="AN18">
        <v>3</v>
      </c>
      <c r="AO18">
        <v>0</v>
      </c>
      <c r="AP18">
        <v>0</v>
      </c>
      <c r="AQ18">
        <v>11</v>
      </c>
      <c r="AR18">
        <v>46</v>
      </c>
      <c r="AS18">
        <v>21</v>
      </c>
      <c r="AT18">
        <v>38</v>
      </c>
      <c r="AU18">
        <v>53</v>
      </c>
      <c r="AV18">
        <v>5</v>
      </c>
      <c r="AW18">
        <v>59</v>
      </c>
      <c r="AX18">
        <v>0</v>
      </c>
      <c r="AY18">
        <v>59</v>
      </c>
      <c r="AZ18">
        <v>50</v>
      </c>
      <c r="BA18">
        <v>7</v>
      </c>
      <c r="BB18">
        <v>2</v>
      </c>
      <c r="BC18">
        <v>58</v>
      </c>
      <c r="BD18">
        <v>1</v>
      </c>
      <c r="BE18">
        <v>46</v>
      </c>
      <c r="BF18">
        <v>10</v>
      </c>
      <c r="BG18">
        <v>1</v>
      </c>
    </row>
    <row r="19" spans="1:59" x14ac:dyDescent="0.25">
      <c r="A19" s="1" t="s">
        <v>287</v>
      </c>
      <c r="B19" s="1"/>
      <c r="C19" s="12">
        <v>0.13</v>
      </c>
      <c r="D19" s="12">
        <v>0.13</v>
      </c>
      <c r="E19" s="12">
        <v>0.78</v>
      </c>
      <c r="F19" s="12">
        <v>0.83</v>
      </c>
      <c r="G19" t="s">
        <v>318</v>
      </c>
      <c r="H19" t="s">
        <v>364</v>
      </c>
      <c r="I19" t="s">
        <v>327</v>
      </c>
      <c r="J19" s="12">
        <v>0.8</v>
      </c>
      <c r="K19" t="s">
        <v>318</v>
      </c>
      <c r="L19" t="s">
        <v>364</v>
      </c>
      <c r="M19" t="s">
        <v>327</v>
      </c>
      <c r="N19" s="12">
        <v>1</v>
      </c>
      <c r="O19" s="12">
        <v>0.77</v>
      </c>
      <c r="P19" s="12">
        <v>0.56000000000000005</v>
      </c>
      <c r="Q19" t="s">
        <v>383</v>
      </c>
      <c r="R19" t="s">
        <v>340</v>
      </c>
      <c r="S19" t="s">
        <v>289</v>
      </c>
      <c r="T19" s="12">
        <v>0.69</v>
      </c>
      <c r="U19" t="s">
        <v>383</v>
      </c>
      <c r="V19" t="s">
        <v>340</v>
      </c>
      <c r="W19" t="s">
        <v>289</v>
      </c>
      <c r="X19" s="12">
        <v>0.17</v>
      </c>
      <c r="Y19" s="12">
        <v>0.15</v>
      </c>
      <c r="Z19" s="12">
        <v>0.1</v>
      </c>
      <c r="AA19" s="12">
        <v>0.08</v>
      </c>
      <c r="AB19" s="12">
        <v>0.1</v>
      </c>
      <c r="AC19" s="12">
        <v>0.12</v>
      </c>
      <c r="AD19" s="12">
        <v>0.17</v>
      </c>
      <c r="AE19" s="12">
        <v>0.09</v>
      </c>
      <c r="AF19" s="12">
        <v>0.11</v>
      </c>
      <c r="AG19" t="s">
        <v>314</v>
      </c>
      <c r="AH19" s="12">
        <v>0.12</v>
      </c>
      <c r="AI19" s="12">
        <v>7.0000000000000007E-2</v>
      </c>
      <c r="AJ19" s="12">
        <v>0.16</v>
      </c>
      <c r="AK19" s="12">
        <v>0.16</v>
      </c>
      <c r="AL19" s="12">
        <v>0.08</v>
      </c>
      <c r="AM19" s="12">
        <v>0</v>
      </c>
      <c r="AN19" s="12">
        <v>0.28999999999999998</v>
      </c>
      <c r="AO19" s="12">
        <v>0</v>
      </c>
      <c r="AP19" s="12">
        <v>0</v>
      </c>
      <c r="AQ19" t="s">
        <v>315</v>
      </c>
      <c r="AR19" t="s">
        <v>301</v>
      </c>
      <c r="AS19" s="12">
        <v>0.12</v>
      </c>
      <c r="AT19" s="12">
        <v>0.14000000000000001</v>
      </c>
      <c r="AU19" s="12">
        <v>0.13</v>
      </c>
      <c r="AV19" s="12">
        <v>0.18</v>
      </c>
      <c r="AW19" s="12">
        <v>0.13</v>
      </c>
      <c r="AX19" t="s">
        <v>289</v>
      </c>
      <c r="AY19" t="s">
        <v>295</v>
      </c>
      <c r="AZ19" t="s">
        <v>306</v>
      </c>
      <c r="BA19" s="12">
        <v>0.35</v>
      </c>
      <c r="BB19" s="12">
        <v>0.27</v>
      </c>
      <c r="BC19" s="12">
        <v>0.14000000000000001</v>
      </c>
      <c r="BD19" s="12">
        <v>0.09</v>
      </c>
      <c r="BE19" t="s">
        <v>306</v>
      </c>
      <c r="BF19" t="s">
        <v>340</v>
      </c>
      <c r="BG19" s="12">
        <v>0.28000000000000003</v>
      </c>
    </row>
    <row r="20" spans="1:59" x14ac:dyDescent="0.25">
      <c r="A20" s="1" t="s">
        <v>288</v>
      </c>
      <c r="B20" s="1"/>
      <c r="G20" t="s">
        <v>302</v>
      </c>
      <c r="H20" t="s">
        <v>271</v>
      </c>
      <c r="K20" t="s">
        <v>303</v>
      </c>
      <c r="L20" t="s">
        <v>270</v>
      </c>
      <c r="Q20" t="s">
        <v>304</v>
      </c>
      <c r="R20" t="s">
        <v>274</v>
      </c>
      <c r="U20" t="s">
        <v>303</v>
      </c>
      <c r="V20" t="s">
        <v>270</v>
      </c>
      <c r="AG20" t="s">
        <v>272</v>
      </c>
      <c r="AR20" t="s">
        <v>275</v>
      </c>
      <c r="AY20" t="s">
        <v>275</v>
      </c>
      <c r="BF20" t="s">
        <v>275</v>
      </c>
    </row>
    <row r="21" spans="1:59" x14ac:dyDescent="0.25">
      <c r="A21" s="1" t="s">
        <v>286</v>
      </c>
      <c r="B21" s="1" t="s">
        <v>414</v>
      </c>
      <c r="C21">
        <v>3</v>
      </c>
      <c r="D21">
        <v>3</v>
      </c>
      <c r="E21">
        <v>0</v>
      </c>
      <c r="F21">
        <v>0</v>
      </c>
      <c r="G21">
        <v>1</v>
      </c>
      <c r="H21">
        <v>2</v>
      </c>
      <c r="I21">
        <v>0</v>
      </c>
      <c r="J21">
        <v>0</v>
      </c>
      <c r="K21">
        <v>1</v>
      </c>
      <c r="L21">
        <v>2</v>
      </c>
      <c r="M21">
        <v>0</v>
      </c>
      <c r="N21">
        <v>0</v>
      </c>
      <c r="O21">
        <v>0</v>
      </c>
      <c r="P21">
        <v>0</v>
      </c>
      <c r="Q21">
        <v>1</v>
      </c>
      <c r="R21">
        <v>2</v>
      </c>
      <c r="S21">
        <v>0</v>
      </c>
      <c r="T21">
        <v>0</v>
      </c>
      <c r="U21">
        <v>1</v>
      </c>
      <c r="V21">
        <v>2</v>
      </c>
      <c r="W21">
        <v>0</v>
      </c>
      <c r="X21">
        <v>0</v>
      </c>
      <c r="Y21">
        <v>3</v>
      </c>
      <c r="Z21">
        <v>0</v>
      </c>
      <c r="AA21">
        <v>0</v>
      </c>
      <c r="AB21">
        <v>2</v>
      </c>
      <c r="AC21">
        <v>1</v>
      </c>
      <c r="AD21">
        <v>0</v>
      </c>
      <c r="AE21">
        <v>0</v>
      </c>
      <c r="AF21">
        <v>1</v>
      </c>
      <c r="AG21">
        <v>2</v>
      </c>
      <c r="AH21">
        <v>0</v>
      </c>
      <c r="AI21">
        <v>0</v>
      </c>
      <c r="AJ21">
        <v>0</v>
      </c>
      <c r="AK21">
        <v>3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0</v>
      </c>
      <c r="AR21">
        <v>3</v>
      </c>
      <c r="AS21">
        <v>0</v>
      </c>
      <c r="AT21">
        <v>2</v>
      </c>
      <c r="AU21">
        <v>3</v>
      </c>
      <c r="AV21">
        <v>0</v>
      </c>
      <c r="AW21">
        <v>3</v>
      </c>
      <c r="AX21">
        <v>0</v>
      </c>
      <c r="AY21">
        <v>0</v>
      </c>
      <c r="AZ21">
        <v>2</v>
      </c>
      <c r="BA21">
        <v>1</v>
      </c>
      <c r="BB21">
        <v>0</v>
      </c>
      <c r="BC21">
        <v>3</v>
      </c>
      <c r="BD21">
        <v>0</v>
      </c>
      <c r="BE21">
        <v>1</v>
      </c>
      <c r="BF21">
        <v>2</v>
      </c>
      <c r="BG21">
        <v>0</v>
      </c>
    </row>
    <row r="22" spans="1:59" x14ac:dyDescent="0.25">
      <c r="A22" s="1" t="s">
        <v>287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0.03</v>
      </c>
      <c r="H22" t="s">
        <v>298</v>
      </c>
      <c r="I22" t="s">
        <v>289</v>
      </c>
      <c r="J22" s="12">
        <v>0</v>
      </c>
      <c r="K22" s="12">
        <v>0.03</v>
      </c>
      <c r="L22" t="s">
        <v>298</v>
      </c>
      <c r="M22" t="s">
        <v>289</v>
      </c>
      <c r="N22" s="12">
        <v>0</v>
      </c>
      <c r="O22" s="12">
        <v>0</v>
      </c>
      <c r="P22" s="12">
        <v>0</v>
      </c>
      <c r="Q22" s="12">
        <v>0.03</v>
      </c>
      <c r="R22" t="s">
        <v>298</v>
      </c>
      <c r="S22" t="s">
        <v>289</v>
      </c>
      <c r="T22" s="12">
        <v>0</v>
      </c>
      <c r="U22" s="12">
        <v>0.03</v>
      </c>
      <c r="V22" t="s">
        <v>298</v>
      </c>
      <c r="W22" t="s">
        <v>289</v>
      </c>
      <c r="X22" s="12">
        <v>0</v>
      </c>
      <c r="Y22" t="s">
        <v>327</v>
      </c>
      <c r="Z22" s="12">
        <v>0</v>
      </c>
      <c r="AA22" s="12">
        <v>0</v>
      </c>
      <c r="AB22" s="12">
        <v>0.02</v>
      </c>
      <c r="AC22" s="12">
        <v>0.01</v>
      </c>
      <c r="AD22" s="12">
        <v>0</v>
      </c>
      <c r="AE22" s="12">
        <v>0</v>
      </c>
      <c r="AF22" t="s">
        <v>326</v>
      </c>
      <c r="AG22" s="12">
        <v>0.02</v>
      </c>
      <c r="AH22" s="12">
        <v>0</v>
      </c>
      <c r="AI22" s="12">
        <v>0</v>
      </c>
      <c r="AJ22" s="12">
        <v>0</v>
      </c>
      <c r="AK22" t="s">
        <v>327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</v>
      </c>
      <c r="AR22" s="12">
        <v>0.01</v>
      </c>
      <c r="AS22" s="12">
        <v>0</v>
      </c>
      <c r="AT22" s="12">
        <v>0.01</v>
      </c>
      <c r="AU22" s="12">
        <v>0.01</v>
      </c>
      <c r="AV22" s="12">
        <v>0</v>
      </c>
      <c r="AW22" s="12">
        <v>0.01</v>
      </c>
      <c r="AX22" t="s">
        <v>289</v>
      </c>
      <c r="AY22" s="12">
        <v>0</v>
      </c>
      <c r="AZ22" s="12">
        <v>0.01</v>
      </c>
      <c r="BA22" s="12">
        <v>0.05</v>
      </c>
      <c r="BB22" s="12">
        <v>0</v>
      </c>
      <c r="BC22" s="12">
        <v>0.01</v>
      </c>
      <c r="BD22" s="12">
        <v>0</v>
      </c>
      <c r="BE22" t="s">
        <v>290</v>
      </c>
      <c r="BF22" t="s">
        <v>315</v>
      </c>
      <c r="BG22" s="12">
        <v>0</v>
      </c>
    </row>
    <row r="23" spans="1:59" x14ac:dyDescent="0.25">
      <c r="A23" s="1" t="s">
        <v>288</v>
      </c>
      <c r="B23" s="1"/>
      <c r="G23" t="s">
        <v>271</v>
      </c>
      <c r="H23" t="s">
        <v>271</v>
      </c>
      <c r="K23" t="s">
        <v>270</v>
      </c>
      <c r="L23" t="s">
        <v>270</v>
      </c>
      <c r="Q23" t="s">
        <v>274</v>
      </c>
      <c r="R23" t="s">
        <v>274</v>
      </c>
      <c r="U23" t="s">
        <v>270</v>
      </c>
      <c r="V23" t="s">
        <v>270</v>
      </c>
      <c r="AK23" t="s">
        <v>272</v>
      </c>
      <c r="BF23" t="s">
        <v>275</v>
      </c>
    </row>
    <row r="24" spans="1:59" x14ac:dyDescent="0.25">
      <c r="A24" s="1" t="s">
        <v>399</v>
      </c>
      <c r="B24" s="1" t="s">
        <v>493</v>
      </c>
    </row>
    <row r="25" spans="1:59" x14ac:dyDescent="0.25">
      <c r="A25" s="1" t="s">
        <v>204</v>
      </c>
      <c r="B25" s="1" t="s">
        <v>504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402</v>
      </c>
    </row>
  </sheetData>
  <hyperlinks>
    <hyperlink ref="E1" location="Contents!B61" tooltip="Link to contents" display="Back to contents" xr:uid="{00000000-0004-0000-1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BA6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5" width="9.453125" customWidth="1"/>
    <col min="46" max="46" width="10.54296875" customWidth="1"/>
    <col min="47" max="47" width="9.453125" customWidth="1"/>
    <col min="48" max="48" width="12.81640625" customWidth="1"/>
    <col min="49" max="50" width="9.453125" customWidth="1"/>
    <col min="51" max="51" width="11.7265625" customWidth="1"/>
    <col min="52" max="52" width="9.453125" customWidth="1"/>
    <col min="53" max="53" width="10.54296875" customWidth="1"/>
  </cols>
  <sheetData>
    <row r="1" spans="1:53" x14ac:dyDescent="0.25">
      <c r="A1" s="1" t="s">
        <v>205</v>
      </c>
      <c r="B1" s="1" t="s">
        <v>206</v>
      </c>
      <c r="E1" s="5" t="s">
        <v>207</v>
      </c>
    </row>
    <row r="2" spans="1:53" ht="15.5" x14ac:dyDescent="0.35">
      <c r="A2" s="1" t="s">
        <v>0</v>
      </c>
      <c r="B2" s="2" t="s">
        <v>208</v>
      </c>
    </row>
    <row r="3" spans="1:53" x14ac:dyDescent="0.25">
      <c r="A3" s="1" t="s">
        <v>209</v>
      </c>
      <c r="B3" s="1"/>
    </row>
    <row r="4" spans="1:53" x14ac:dyDescent="0.25">
      <c r="A4" s="1" t="s">
        <v>209</v>
      </c>
      <c r="B4" s="1" t="s">
        <v>505</v>
      </c>
    </row>
    <row r="5" spans="1:53" x14ac:dyDescent="0.25">
      <c r="A5" s="1" t="s">
        <v>209</v>
      </c>
      <c r="B5" s="1"/>
    </row>
    <row r="6" spans="1:53" ht="13" x14ac:dyDescent="0.3">
      <c r="A6" s="1" t="s">
        <v>2</v>
      </c>
      <c r="B6" s="4" t="s">
        <v>55</v>
      </c>
    </row>
    <row r="7" spans="1:53" x14ac:dyDescent="0.25">
      <c r="A7" s="1" t="s">
        <v>5</v>
      </c>
      <c r="B7" s="1"/>
    </row>
    <row r="8" spans="1:53" x14ac:dyDescent="0.25">
      <c r="A8" s="1" t="s">
        <v>5</v>
      </c>
      <c r="B8" s="1" t="s">
        <v>506</v>
      </c>
    </row>
    <row r="9" spans="1:53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8"/>
      <c r="AL9" s="7" t="s">
        <v>222</v>
      </c>
      <c r="AM9" s="8"/>
      <c r="AN9" s="7" t="s">
        <v>223</v>
      </c>
      <c r="AO9" s="8"/>
      <c r="AP9" s="7" t="s">
        <v>224</v>
      </c>
      <c r="AQ9" s="8"/>
      <c r="AR9" s="7" t="s">
        <v>225</v>
      </c>
      <c r="AS9" s="7" t="s">
        <v>226</v>
      </c>
      <c r="AT9" s="7" t="s">
        <v>227</v>
      </c>
      <c r="AU9" s="8"/>
      <c r="AV9" s="8"/>
      <c r="AW9" s="7" t="s">
        <v>228</v>
      </c>
      <c r="AX9" s="8"/>
      <c r="AY9" s="7" t="s">
        <v>229</v>
      </c>
      <c r="AZ9" s="8"/>
      <c r="BA9" s="9"/>
    </row>
    <row r="10" spans="1:53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233</v>
      </c>
      <c r="T10" s="11">
        <v>3</v>
      </c>
      <c r="U10" s="11">
        <v>4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>
        <v>1</v>
      </c>
      <c r="AH10" s="11" t="s">
        <v>251</v>
      </c>
      <c r="AI10" s="11" t="s">
        <v>252</v>
      </c>
      <c r="AJ10" s="11" t="s">
        <v>253</v>
      </c>
      <c r="AK10" s="11" t="s">
        <v>255</v>
      </c>
      <c r="AL10" s="11" t="s">
        <v>258</v>
      </c>
      <c r="AM10" s="11" t="s">
        <v>259</v>
      </c>
      <c r="AN10" s="11" t="s">
        <v>258</v>
      </c>
      <c r="AO10" s="11" t="s">
        <v>259</v>
      </c>
      <c r="AP10" s="11" t="s">
        <v>258</v>
      </c>
      <c r="AQ10" s="11" t="s">
        <v>259</v>
      </c>
      <c r="AR10" s="11" t="s">
        <v>258</v>
      </c>
      <c r="AS10" s="11" t="s">
        <v>259</v>
      </c>
      <c r="AT10" s="11" t="s">
        <v>260</v>
      </c>
      <c r="AU10" s="11" t="s">
        <v>261</v>
      </c>
      <c r="AV10" s="11" t="s">
        <v>262</v>
      </c>
      <c r="AW10" s="11" t="s">
        <v>258</v>
      </c>
      <c r="AX10" s="11" t="s">
        <v>259</v>
      </c>
      <c r="AY10" s="11" t="s">
        <v>263</v>
      </c>
      <c r="AZ10" s="11" t="s">
        <v>261</v>
      </c>
      <c r="BA10" s="11" t="s">
        <v>264</v>
      </c>
    </row>
    <row r="11" spans="1:53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444</v>
      </c>
      <c r="I11" t="s">
        <v>276</v>
      </c>
      <c r="J11" t="s">
        <v>267</v>
      </c>
      <c r="K11" t="s">
        <v>268</v>
      </c>
      <c r="L11" t="s">
        <v>273</v>
      </c>
      <c r="M11" t="s">
        <v>444</v>
      </c>
      <c r="N11" t="s">
        <v>267</v>
      </c>
      <c r="O11" t="s">
        <v>268</v>
      </c>
      <c r="P11" t="s">
        <v>273</v>
      </c>
      <c r="Q11" t="s">
        <v>444</v>
      </c>
      <c r="R11" t="s">
        <v>276</v>
      </c>
      <c r="S11" t="s">
        <v>267</v>
      </c>
      <c r="T11" t="s">
        <v>268</v>
      </c>
      <c r="U11" t="s">
        <v>273</v>
      </c>
      <c r="V11" t="s">
        <v>267</v>
      </c>
      <c r="W11" t="s">
        <v>268</v>
      </c>
      <c r="X11" t="s">
        <v>273</v>
      </c>
      <c r="Y11" t="s">
        <v>444</v>
      </c>
      <c r="Z11" t="s">
        <v>267</v>
      </c>
      <c r="AA11" t="s">
        <v>268</v>
      </c>
      <c r="AB11" t="s">
        <v>269</v>
      </c>
      <c r="AC11" t="s">
        <v>267</v>
      </c>
      <c r="AD11" t="s">
        <v>268</v>
      </c>
      <c r="AE11" t="s">
        <v>273</v>
      </c>
      <c r="AF11" t="s">
        <v>444</v>
      </c>
      <c r="AG11" t="s">
        <v>267</v>
      </c>
      <c r="AH11" t="s">
        <v>272</v>
      </c>
      <c r="AI11" t="s">
        <v>273</v>
      </c>
      <c r="AJ11" t="s">
        <v>444</v>
      </c>
      <c r="AK11" t="s">
        <v>276</v>
      </c>
      <c r="AL11" t="s">
        <v>267</v>
      </c>
      <c r="AM11" t="s">
        <v>272</v>
      </c>
      <c r="AN11" t="s">
        <v>267</v>
      </c>
      <c r="AO11" t="s">
        <v>272</v>
      </c>
      <c r="AP11" t="s">
        <v>275</v>
      </c>
      <c r="AQ11" t="s">
        <v>268</v>
      </c>
      <c r="AT11" t="s">
        <v>275</v>
      </c>
      <c r="AU11" t="s">
        <v>268</v>
      </c>
      <c r="AV11" t="s">
        <v>273</v>
      </c>
      <c r="AW11" t="s">
        <v>275</v>
      </c>
      <c r="AX11" t="s">
        <v>268</v>
      </c>
      <c r="AY11" t="s">
        <v>275</v>
      </c>
      <c r="AZ11" t="s">
        <v>268</v>
      </c>
      <c r="BA11" t="s">
        <v>273</v>
      </c>
    </row>
    <row r="12" spans="1:53" x14ac:dyDescent="0.25">
      <c r="A12" s="1" t="s">
        <v>280</v>
      </c>
      <c r="B12" s="1" t="s">
        <v>281</v>
      </c>
      <c r="C12">
        <v>62</v>
      </c>
      <c r="D12">
        <v>62</v>
      </c>
      <c r="E12">
        <v>7</v>
      </c>
      <c r="F12">
        <v>5</v>
      </c>
      <c r="G12">
        <v>23</v>
      </c>
      <c r="H12">
        <v>22</v>
      </c>
      <c r="I12">
        <v>5</v>
      </c>
      <c r="J12">
        <v>12</v>
      </c>
      <c r="K12">
        <v>23</v>
      </c>
      <c r="L12">
        <v>22</v>
      </c>
      <c r="M12">
        <v>5</v>
      </c>
      <c r="N12">
        <v>1</v>
      </c>
      <c r="O12">
        <v>6</v>
      </c>
      <c r="P12">
        <v>4</v>
      </c>
      <c r="Q12">
        <v>27</v>
      </c>
      <c r="R12">
        <v>24</v>
      </c>
      <c r="S12">
        <v>11</v>
      </c>
      <c r="T12">
        <v>27</v>
      </c>
      <c r="U12">
        <v>24</v>
      </c>
      <c r="V12">
        <v>18</v>
      </c>
      <c r="W12">
        <v>27</v>
      </c>
      <c r="X12">
        <v>12</v>
      </c>
      <c r="Y12">
        <v>5</v>
      </c>
      <c r="Z12">
        <v>12</v>
      </c>
      <c r="AA12">
        <v>20</v>
      </c>
      <c r="AB12">
        <v>30</v>
      </c>
      <c r="AC12">
        <v>3</v>
      </c>
      <c r="AD12">
        <v>25</v>
      </c>
      <c r="AE12">
        <v>27</v>
      </c>
      <c r="AF12">
        <v>7</v>
      </c>
      <c r="AG12">
        <v>2</v>
      </c>
      <c r="AH12">
        <v>31</v>
      </c>
      <c r="AI12">
        <v>21</v>
      </c>
      <c r="AJ12">
        <v>5</v>
      </c>
      <c r="AK12">
        <v>3</v>
      </c>
      <c r="AL12">
        <v>12</v>
      </c>
      <c r="AM12">
        <v>48</v>
      </c>
      <c r="AN12">
        <v>21</v>
      </c>
      <c r="AO12">
        <v>41</v>
      </c>
      <c r="AP12">
        <v>56</v>
      </c>
      <c r="AQ12">
        <v>5</v>
      </c>
      <c r="AR12">
        <v>62</v>
      </c>
      <c r="AS12">
        <v>62</v>
      </c>
      <c r="AT12">
        <v>52</v>
      </c>
      <c r="AU12">
        <v>8</v>
      </c>
      <c r="AV12">
        <v>2</v>
      </c>
      <c r="AW12">
        <v>61</v>
      </c>
      <c r="AX12">
        <v>1</v>
      </c>
      <c r="AY12">
        <v>48</v>
      </c>
      <c r="AZ12">
        <v>11</v>
      </c>
      <c r="BA12">
        <v>1</v>
      </c>
    </row>
    <row r="13" spans="1:53" x14ac:dyDescent="0.25">
      <c r="A13" s="1" t="s">
        <v>282</v>
      </c>
      <c r="B13" s="1" t="s">
        <v>283</v>
      </c>
      <c r="C13">
        <v>61</v>
      </c>
      <c r="D13">
        <v>61</v>
      </c>
      <c r="E13">
        <v>7</v>
      </c>
      <c r="F13">
        <v>5</v>
      </c>
      <c r="G13">
        <v>23</v>
      </c>
      <c r="H13">
        <v>22</v>
      </c>
      <c r="I13">
        <v>5</v>
      </c>
      <c r="J13">
        <v>12</v>
      </c>
      <c r="K13">
        <v>23</v>
      </c>
      <c r="L13">
        <v>22</v>
      </c>
      <c r="M13">
        <v>5</v>
      </c>
      <c r="N13">
        <v>1</v>
      </c>
      <c r="O13">
        <v>6</v>
      </c>
      <c r="P13">
        <v>4</v>
      </c>
      <c r="Q13">
        <v>27</v>
      </c>
      <c r="R13">
        <v>24</v>
      </c>
      <c r="S13">
        <v>11</v>
      </c>
      <c r="T13">
        <v>27</v>
      </c>
      <c r="U13">
        <v>24</v>
      </c>
      <c r="V13">
        <v>18</v>
      </c>
      <c r="W13">
        <v>27</v>
      </c>
      <c r="X13">
        <v>12</v>
      </c>
      <c r="Y13">
        <v>5</v>
      </c>
      <c r="Z13">
        <v>12</v>
      </c>
      <c r="AA13">
        <v>20</v>
      </c>
      <c r="AB13">
        <v>30</v>
      </c>
      <c r="AC13">
        <v>3</v>
      </c>
      <c r="AD13">
        <v>25</v>
      </c>
      <c r="AE13">
        <v>27</v>
      </c>
      <c r="AF13">
        <v>7</v>
      </c>
      <c r="AG13">
        <v>2</v>
      </c>
      <c r="AH13">
        <v>31</v>
      </c>
      <c r="AI13">
        <v>21</v>
      </c>
      <c r="AJ13">
        <v>5</v>
      </c>
      <c r="AK13">
        <v>3</v>
      </c>
      <c r="AL13">
        <v>12</v>
      </c>
      <c r="AM13">
        <v>47</v>
      </c>
      <c r="AN13">
        <v>21</v>
      </c>
      <c r="AO13">
        <v>40</v>
      </c>
      <c r="AP13">
        <v>55</v>
      </c>
      <c r="AQ13">
        <v>5</v>
      </c>
      <c r="AR13">
        <v>61</v>
      </c>
      <c r="AS13">
        <v>61</v>
      </c>
      <c r="AT13">
        <v>51</v>
      </c>
      <c r="AU13">
        <v>8</v>
      </c>
      <c r="AV13">
        <v>2</v>
      </c>
      <c r="AW13">
        <v>60</v>
      </c>
      <c r="AX13">
        <v>1</v>
      </c>
      <c r="AY13">
        <v>47</v>
      </c>
      <c r="AZ13">
        <v>11</v>
      </c>
      <c r="BA13">
        <v>1</v>
      </c>
    </row>
    <row r="14" spans="1:53" x14ac:dyDescent="0.25">
      <c r="A14" s="1" t="s">
        <v>284</v>
      </c>
      <c r="B14" s="1" t="s">
        <v>231</v>
      </c>
      <c r="C14">
        <v>59</v>
      </c>
      <c r="D14">
        <v>59</v>
      </c>
      <c r="E14">
        <v>6</v>
      </c>
      <c r="F14">
        <v>6</v>
      </c>
      <c r="G14">
        <v>22</v>
      </c>
      <c r="H14">
        <v>21</v>
      </c>
      <c r="I14">
        <v>5</v>
      </c>
      <c r="J14">
        <v>12</v>
      </c>
      <c r="K14">
        <v>22</v>
      </c>
      <c r="L14">
        <v>21</v>
      </c>
      <c r="M14">
        <v>5</v>
      </c>
      <c r="N14">
        <v>1</v>
      </c>
      <c r="O14">
        <v>6</v>
      </c>
      <c r="P14">
        <v>4</v>
      </c>
      <c r="Q14">
        <v>26</v>
      </c>
      <c r="R14">
        <v>23</v>
      </c>
      <c r="S14">
        <v>11</v>
      </c>
      <c r="T14">
        <v>26</v>
      </c>
      <c r="U14">
        <v>23</v>
      </c>
      <c r="V14">
        <v>15</v>
      </c>
      <c r="W14">
        <v>29</v>
      </c>
      <c r="X14">
        <v>11</v>
      </c>
      <c r="Y14">
        <v>5</v>
      </c>
      <c r="Z14">
        <v>11</v>
      </c>
      <c r="AA14">
        <v>19</v>
      </c>
      <c r="AB14">
        <v>29</v>
      </c>
      <c r="AC14">
        <v>3</v>
      </c>
      <c r="AD14">
        <v>25</v>
      </c>
      <c r="AE14">
        <v>25</v>
      </c>
      <c r="AF14">
        <v>7</v>
      </c>
      <c r="AG14">
        <v>2</v>
      </c>
      <c r="AH14">
        <v>30</v>
      </c>
      <c r="AI14">
        <v>20</v>
      </c>
      <c r="AJ14">
        <v>5</v>
      </c>
      <c r="AK14">
        <v>3</v>
      </c>
      <c r="AL14">
        <v>11</v>
      </c>
      <c r="AM14">
        <v>46</v>
      </c>
      <c r="AN14">
        <v>21</v>
      </c>
      <c r="AO14">
        <v>38</v>
      </c>
      <c r="AP14">
        <v>53</v>
      </c>
      <c r="AQ14">
        <v>5</v>
      </c>
      <c r="AR14">
        <v>59</v>
      </c>
      <c r="AS14">
        <v>59</v>
      </c>
      <c r="AT14">
        <v>50</v>
      </c>
      <c r="AU14">
        <v>7</v>
      </c>
      <c r="AV14">
        <v>2</v>
      </c>
      <c r="AW14">
        <v>58</v>
      </c>
      <c r="AX14">
        <v>1</v>
      </c>
      <c r="AY14">
        <v>46</v>
      </c>
      <c r="AZ14">
        <v>10</v>
      </c>
      <c r="BA14">
        <v>1</v>
      </c>
    </row>
    <row r="15" spans="1:53" x14ac:dyDescent="0.25">
      <c r="A15" s="1" t="s">
        <v>286</v>
      </c>
      <c r="B15" s="1" t="s">
        <v>507</v>
      </c>
      <c r="C15">
        <v>23</v>
      </c>
      <c r="D15">
        <v>23</v>
      </c>
      <c r="E15">
        <v>1</v>
      </c>
      <c r="F15">
        <v>2</v>
      </c>
      <c r="G15">
        <v>9</v>
      </c>
      <c r="H15">
        <v>7</v>
      </c>
      <c r="I15">
        <v>4</v>
      </c>
      <c r="J15">
        <v>3</v>
      </c>
      <c r="K15">
        <v>9</v>
      </c>
      <c r="L15">
        <v>7</v>
      </c>
      <c r="M15">
        <v>4</v>
      </c>
      <c r="N15">
        <v>1</v>
      </c>
      <c r="O15">
        <v>1</v>
      </c>
      <c r="P15">
        <v>0</v>
      </c>
      <c r="Q15">
        <v>13</v>
      </c>
      <c r="R15">
        <v>8</v>
      </c>
      <c r="S15">
        <v>2</v>
      </c>
      <c r="T15">
        <v>13</v>
      </c>
      <c r="U15">
        <v>8</v>
      </c>
      <c r="V15">
        <v>7</v>
      </c>
      <c r="W15">
        <v>13</v>
      </c>
      <c r="X15">
        <v>3</v>
      </c>
      <c r="Y15">
        <v>0</v>
      </c>
      <c r="Z15">
        <v>4</v>
      </c>
      <c r="AA15">
        <v>8</v>
      </c>
      <c r="AB15">
        <v>12</v>
      </c>
      <c r="AC15">
        <v>1</v>
      </c>
      <c r="AD15">
        <v>9</v>
      </c>
      <c r="AE15">
        <v>11</v>
      </c>
      <c r="AF15">
        <v>3</v>
      </c>
      <c r="AG15">
        <v>0</v>
      </c>
      <c r="AH15">
        <v>15</v>
      </c>
      <c r="AI15">
        <v>5</v>
      </c>
      <c r="AJ15">
        <v>2</v>
      </c>
      <c r="AK15">
        <v>1</v>
      </c>
      <c r="AL15">
        <v>3</v>
      </c>
      <c r="AM15">
        <v>20</v>
      </c>
      <c r="AN15">
        <v>10</v>
      </c>
      <c r="AO15">
        <v>13</v>
      </c>
      <c r="AP15">
        <v>21</v>
      </c>
      <c r="AQ15">
        <v>2</v>
      </c>
      <c r="AR15">
        <v>23</v>
      </c>
      <c r="AS15">
        <v>23</v>
      </c>
      <c r="AT15">
        <v>15</v>
      </c>
      <c r="AU15">
        <v>6</v>
      </c>
      <c r="AV15">
        <v>2</v>
      </c>
      <c r="AW15">
        <v>22</v>
      </c>
      <c r="AX15">
        <v>1</v>
      </c>
      <c r="AY15">
        <v>14</v>
      </c>
      <c r="AZ15">
        <v>7</v>
      </c>
      <c r="BA15">
        <v>1</v>
      </c>
    </row>
    <row r="16" spans="1:53" x14ac:dyDescent="0.25">
      <c r="A16" s="1" t="s">
        <v>287</v>
      </c>
      <c r="B16" s="1"/>
      <c r="C16" s="12">
        <v>0.39</v>
      </c>
      <c r="D16" s="12">
        <v>0.39</v>
      </c>
      <c r="E16" s="12">
        <v>0.13</v>
      </c>
      <c r="F16" s="12">
        <v>0.42</v>
      </c>
      <c r="G16" s="12">
        <v>0.44</v>
      </c>
      <c r="H16" s="12">
        <v>0.31</v>
      </c>
      <c r="I16" s="12">
        <v>0.79</v>
      </c>
      <c r="J16" s="12">
        <v>0.27</v>
      </c>
      <c r="K16" s="12">
        <v>0.44</v>
      </c>
      <c r="L16" s="12">
        <v>0.31</v>
      </c>
      <c r="M16" s="12">
        <v>0.79</v>
      </c>
      <c r="N16" s="12">
        <v>1</v>
      </c>
      <c r="O16" s="12">
        <v>0.21</v>
      </c>
      <c r="P16" s="12">
        <v>0</v>
      </c>
      <c r="Q16" s="12">
        <v>0.52</v>
      </c>
      <c r="R16" s="12">
        <v>0.33</v>
      </c>
      <c r="S16" s="12">
        <v>0.22</v>
      </c>
      <c r="T16" s="12">
        <v>0.52</v>
      </c>
      <c r="U16" s="12">
        <v>0.33</v>
      </c>
      <c r="V16" s="12">
        <v>0.5</v>
      </c>
      <c r="W16" s="12">
        <v>0.46</v>
      </c>
      <c r="X16" s="12">
        <v>0.25</v>
      </c>
      <c r="Y16" s="12">
        <v>0</v>
      </c>
      <c r="Z16" s="12">
        <v>0.36</v>
      </c>
      <c r="AA16" s="12">
        <v>0.4</v>
      </c>
      <c r="AB16" s="12">
        <v>0.4</v>
      </c>
      <c r="AC16" s="12">
        <v>0.3</v>
      </c>
      <c r="AD16" s="12">
        <v>0.34</v>
      </c>
      <c r="AE16" s="12">
        <v>0.44</v>
      </c>
      <c r="AF16" s="12">
        <v>0.41</v>
      </c>
      <c r="AG16" s="12">
        <v>0</v>
      </c>
      <c r="AH16" s="12">
        <v>0.5</v>
      </c>
      <c r="AI16" s="12">
        <v>0.26</v>
      </c>
      <c r="AJ16" s="12">
        <v>0.43</v>
      </c>
      <c r="AK16" s="12">
        <v>0.37</v>
      </c>
      <c r="AL16" s="12">
        <v>0.27</v>
      </c>
      <c r="AM16" s="12">
        <v>0.44</v>
      </c>
      <c r="AN16" s="12">
        <v>0.5</v>
      </c>
      <c r="AO16" s="12">
        <v>0.33</v>
      </c>
      <c r="AP16" s="12">
        <v>0.39</v>
      </c>
      <c r="AQ16" s="12">
        <v>0.45</v>
      </c>
      <c r="AR16" s="12">
        <v>0.39</v>
      </c>
      <c r="AS16" s="12">
        <v>0.39</v>
      </c>
      <c r="AT16" s="12">
        <v>0.3</v>
      </c>
      <c r="AU16" s="12">
        <v>0.86</v>
      </c>
      <c r="AV16" s="12">
        <v>1</v>
      </c>
      <c r="AW16" s="12">
        <v>0.38</v>
      </c>
      <c r="AX16" s="12">
        <v>1</v>
      </c>
      <c r="AY16" s="12">
        <v>0.3</v>
      </c>
      <c r="AZ16" s="12">
        <v>0.74</v>
      </c>
      <c r="BA16" s="12">
        <v>1</v>
      </c>
    </row>
    <row r="17" spans="1:53" x14ac:dyDescent="0.25">
      <c r="A17" s="1" t="s">
        <v>288</v>
      </c>
      <c r="B17" s="1"/>
    </row>
    <row r="18" spans="1:53" x14ac:dyDescent="0.25">
      <c r="A18" s="1" t="s">
        <v>286</v>
      </c>
      <c r="B18" s="1" t="s">
        <v>508</v>
      </c>
      <c r="C18">
        <v>10</v>
      </c>
      <c r="D18">
        <v>10</v>
      </c>
      <c r="E18">
        <v>1</v>
      </c>
      <c r="F18">
        <v>0</v>
      </c>
      <c r="G18">
        <v>6</v>
      </c>
      <c r="H18">
        <v>4</v>
      </c>
      <c r="I18">
        <v>0</v>
      </c>
      <c r="J18">
        <v>1</v>
      </c>
      <c r="K18">
        <v>6</v>
      </c>
      <c r="L18">
        <v>4</v>
      </c>
      <c r="M18">
        <v>0</v>
      </c>
      <c r="N18">
        <v>0</v>
      </c>
      <c r="O18">
        <v>1</v>
      </c>
      <c r="P18">
        <v>0</v>
      </c>
      <c r="Q18">
        <v>6</v>
      </c>
      <c r="R18">
        <v>4</v>
      </c>
      <c r="S18">
        <v>1</v>
      </c>
      <c r="T18">
        <v>6</v>
      </c>
      <c r="U18">
        <v>4</v>
      </c>
      <c r="V18">
        <v>3</v>
      </c>
      <c r="W18">
        <v>5</v>
      </c>
      <c r="X18">
        <v>1</v>
      </c>
      <c r="Y18">
        <v>1</v>
      </c>
      <c r="Z18">
        <v>1</v>
      </c>
      <c r="AA18">
        <v>6</v>
      </c>
      <c r="AB18">
        <v>4</v>
      </c>
      <c r="AC18">
        <v>0</v>
      </c>
      <c r="AD18">
        <v>6</v>
      </c>
      <c r="AE18">
        <v>3</v>
      </c>
      <c r="AF18">
        <v>1</v>
      </c>
      <c r="AG18">
        <v>0</v>
      </c>
      <c r="AH18">
        <v>4</v>
      </c>
      <c r="AI18">
        <v>5</v>
      </c>
      <c r="AJ18">
        <v>2</v>
      </c>
      <c r="AK18">
        <v>0</v>
      </c>
      <c r="AL18">
        <v>1</v>
      </c>
      <c r="AM18">
        <v>8</v>
      </c>
      <c r="AN18">
        <v>1</v>
      </c>
      <c r="AO18">
        <v>9</v>
      </c>
      <c r="AP18">
        <v>9</v>
      </c>
      <c r="AQ18">
        <v>0</v>
      </c>
      <c r="AR18">
        <v>10</v>
      </c>
      <c r="AS18">
        <v>10</v>
      </c>
      <c r="AT18">
        <v>9</v>
      </c>
      <c r="AU18">
        <v>0</v>
      </c>
      <c r="AV18">
        <v>1</v>
      </c>
      <c r="AW18">
        <v>10</v>
      </c>
      <c r="AX18">
        <v>0</v>
      </c>
      <c r="AY18">
        <v>8</v>
      </c>
      <c r="AZ18">
        <v>1</v>
      </c>
      <c r="BA18">
        <v>1</v>
      </c>
    </row>
    <row r="19" spans="1:53" x14ac:dyDescent="0.25">
      <c r="A19" s="1" t="s">
        <v>287</v>
      </c>
      <c r="B19" s="1"/>
      <c r="C19" s="12">
        <v>0.17</v>
      </c>
      <c r="D19" s="12">
        <v>0.17</v>
      </c>
      <c r="E19" s="12">
        <v>0.15</v>
      </c>
      <c r="F19" s="12">
        <v>0</v>
      </c>
      <c r="G19" s="12">
        <v>0.26</v>
      </c>
      <c r="H19" s="12">
        <v>0.18</v>
      </c>
      <c r="I19" s="12">
        <v>0</v>
      </c>
      <c r="J19" s="12">
        <v>0.08</v>
      </c>
      <c r="K19" s="12">
        <v>0.26</v>
      </c>
      <c r="L19" s="12">
        <v>0.18</v>
      </c>
      <c r="M19" s="12">
        <v>0</v>
      </c>
      <c r="N19" s="12">
        <v>0</v>
      </c>
      <c r="O19" s="12">
        <v>0.16</v>
      </c>
      <c r="P19" s="12">
        <v>0</v>
      </c>
      <c r="Q19" s="12">
        <v>0.22</v>
      </c>
      <c r="R19" s="12">
        <v>0.17</v>
      </c>
      <c r="S19" s="12">
        <v>0.08</v>
      </c>
      <c r="T19" s="12">
        <v>0.22</v>
      </c>
      <c r="U19" s="12">
        <v>0.17</v>
      </c>
      <c r="V19" s="12">
        <v>0.22</v>
      </c>
      <c r="W19" s="12">
        <v>0.18</v>
      </c>
      <c r="X19" s="12">
        <v>0.09</v>
      </c>
      <c r="Y19" s="12">
        <v>0.2</v>
      </c>
      <c r="Z19" s="12">
        <v>0.09</v>
      </c>
      <c r="AA19" s="12">
        <v>0.28999999999999998</v>
      </c>
      <c r="AB19" s="12">
        <v>0.13</v>
      </c>
      <c r="AC19" s="12">
        <v>0</v>
      </c>
      <c r="AD19" s="12">
        <v>0.23</v>
      </c>
      <c r="AE19" s="12">
        <v>0.14000000000000001</v>
      </c>
      <c r="AF19" s="12">
        <v>0.15</v>
      </c>
      <c r="AG19" s="12">
        <v>0</v>
      </c>
      <c r="AH19" s="12">
        <v>0.13</v>
      </c>
      <c r="AI19" s="12">
        <v>0.24</v>
      </c>
      <c r="AJ19" s="12">
        <v>0.35</v>
      </c>
      <c r="AK19" s="12">
        <v>0</v>
      </c>
      <c r="AL19" s="12">
        <v>0.09</v>
      </c>
      <c r="AM19" s="12">
        <v>0.18</v>
      </c>
      <c r="AN19" s="12">
        <v>0.05</v>
      </c>
      <c r="AO19" s="12">
        <v>0.24</v>
      </c>
      <c r="AP19" s="12">
        <v>0.17</v>
      </c>
      <c r="AQ19" s="12">
        <v>0</v>
      </c>
      <c r="AR19" s="12">
        <v>0.17</v>
      </c>
      <c r="AS19" s="12">
        <v>0.17</v>
      </c>
      <c r="AT19" s="12">
        <v>0.18</v>
      </c>
      <c r="AU19" s="12">
        <v>0</v>
      </c>
      <c r="AV19" s="12">
        <v>0.5</v>
      </c>
      <c r="AW19" s="12">
        <v>0.18</v>
      </c>
      <c r="AX19" s="12">
        <v>0</v>
      </c>
      <c r="AY19" s="12">
        <v>0.18</v>
      </c>
      <c r="AZ19" s="12">
        <v>0.09</v>
      </c>
      <c r="BA19" s="12">
        <v>1</v>
      </c>
    </row>
    <row r="20" spans="1:53" x14ac:dyDescent="0.25">
      <c r="A20" s="1" t="s">
        <v>288</v>
      </c>
      <c r="B20" s="1"/>
    </row>
    <row r="21" spans="1:53" x14ac:dyDescent="0.25">
      <c r="A21" s="1" t="s">
        <v>286</v>
      </c>
      <c r="B21" s="1" t="s">
        <v>509</v>
      </c>
      <c r="C21">
        <v>9</v>
      </c>
      <c r="D21">
        <v>9</v>
      </c>
      <c r="E21">
        <v>1</v>
      </c>
      <c r="F21">
        <v>0</v>
      </c>
      <c r="G21">
        <v>3</v>
      </c>
      <c r="H21">
        <v>5</v>
      </c>
      <c r="I21">
        <v>0</v>
      </c>
      <c r="J21">
        <v>1</v>
      </c>
      <c r="K21">
        <v>3</v>
      </c>
      <c r="L21">
        <v>5</v>
      </c>
      <c r="M21">
        <v>0</v>
      </c>
      <c r="N21">
        <v>0</v>
      </c>
      <c r="O21">
        <v>0</v>
      </c>
      <c r="P21">
        <v>1</v>
      </c>
      <c r="Q21">
        <v>2</v>
      </c>
      <c r="R21">
        <v>7</v>
      </c>
      <c r="S21">
        <v>1</v>
      </c>
      <c r="T21">
        <v>2</v>
      </c>
      <c r="U21">
        <v>7</v>
      </c>
      <c r="V21">
        <v>2</v>
      </c>
      <c r="W21">
        <v>3</v>
      </c>
      <c r="X21">
        <v>2</v>
      </c>
      <c r="Y21">
        <v>2</v>
      </c>
      <c r="Z21">
        <v>4</v>
      </c>
      <c r="AA21">
        <v>2</v>
      </c>
      <c r="AB21">
        <v>4</v>
      </c>
      <c r="AC21">
        <v>1</v>
      </c>
      <c r="AD21">
        <v>4</v>
      </c>
      <c r="AE21">
        <v>3</v>
      </c>
      <c r="AF21">
        <v>2</v>
      </c>
      <c r="AG21">
        <v>1</v>
      </c>
      <c r="AH21">
        <v>2</v>
      </c>
      <c r="AI21">
        <v>5</v>
      </c>
      <c r="AJ21">
        <v>0</v>
      </c>
      <c r="AK21">
        <v>1</v>
      </c>
      <c r="AL21">
        <v>3</v>
      </c>
      <c r="AM21">
        <v>7</v>
      </c>
      <c r="AN21">
        <v>2</v>
      </c>
      <c r="AO21">
        <v>7</v>
      </c>
      <c r="AP21">
        <v>8</v>
      </c>
      <c r="AQ21">
        <v>1</v>
      </c>
      <c r="AR21">
        <v>9</v>
      </c>
      <c r="AS21">
        <v>9</v>
      </c>
      <c r="AT21">
        <v>8</v>
      </c>
      <c r="AU21">
        <v>0</v>
      </c>
      <c r="AV21">
        <v>1</v>
      </c>
      <c r="AW21">
        <v>9</v>
      </c>
      <c r="AX21">
        <v>0</v>
      </c>
      <c r="AY21">
        <v>7</v>
      </c>
      <c r="AZ21">
        <v>1</v>
      </c>
      <c r="BA21">
        <v>1</v>
      </c>
    </row>
    <row r="22" spans="1:53" x14ac:dyDescent="0.25">
      <c r="A22" s="1" t="s">
        <v>287</v>
      </c>
      <c r="B22" s="1"/>
      <c r="C22" s="12">
        <v>0.16</v>
      </c>
      <c r="D22" s="12">
        <v>0.16</v>
      </c>
      <c r="E22" s="12">
        <v>0.14000000000000001</v>
      </c>
      <c r="F22" s="12">
        <v>0</v>
      </c>
      <c r="G22" s="12">
        <v>0.14000000000000001</v>
      </c>
      <c r="H22" s="12">
        <v>0.26</v>
      </c>
      <c r="I22" s="12">
        <v>0</v>
      </c>
      <c r="J22" s="12">
        <v>7.0000000000000007E-2</v>
      </c>
      <c r="K22" s="12">
        <v>0.14000000000000001</v>
      </c>
      <c r="L22" s="12">
        <v>0.26</v>
      </c>
      <c r="M22" s="12">
        <v>0</v>
      </c>
      <c r="N22" s="12">
        <v>0</v>
      </c>
      <c r="O22" s="12">
        <v>0</v>
      </c>
      <c r="P22" s="12">
        <v>0.21</v>
      </c>
      <c r="Q22" s="12">
        <v>7.0000000000000007E-2</v>
      </c>
      <c r="R22" s="12">
        <v>0.28999999999999998</v>
      </c>
      <c r="S22" s="12">
        <v>0.08</v>
      </c>
      <c r="T22" s="12">
        <v>7.0000000000000007E-2</v>
      </c>
      <c r="U22" s="12">
        <v>0.28999999999999998</v>
      </c>
      <c r="V22" s="12">
        <v>0.17</v>
      </c>
      <c r="W22" s="12">
        <v>0.11</v>
      </c>
      <c r="X22" s="12">
        <v>0.16</v>
      </c>
      <c r="Y22" s="12">
        <v>0.4</v>
      </c>
      <c r="Z22" s="12">
        <v>0.35</v>
      </c>
      <c r="AA22" s="12">
        <v>0.09</v>
      </c>
      <c r="AB22" s="12">
        <v>0.13</v>
      </c>
      <c r="AC22" s="12">
        <v>0.39</v>
      </c>
      <c r="AD22" s="12">
        <v>0.16</v>
      </c>
      <c r="AE22" s="12">
        <v>0.1</v>
      </c>
      <c r="AF22" s="12">
        <v>0.27</v>
      </c>
      <c r="AG22" s="12">
        <v>0.49</v>
      </c>
      <c r="AH22" s="12">
        <v>7.0000000000000007E-2</v>
      </c>
      <c r="AI22" s="12">
        <v>0.27</v>
      </c>
      <c r="AJ22" s="12">
        <v>0</v>
      </c>
      <c r="AK22" s="12">
        <v>0.36</v>
      </c>
      <c r="AL22" s="12">
        <v>0.23</v>
      </c>
      <c r="AM22" s="12">
        <v>0.14000000000000001</v>
      </c>
      <c r="AN22" s="12">
        <v>0.09</v>
      </c>
      <c r="AO22" s="12">
        <v>0.2</v>
      </c>
      <c r="AP22" s="12">
        <v>0.16</v>
      </c>
      <c r="AQ22" s="12">
        <v>0.17</v>
      </c>
      <c r="AR22" s="12">
        <v>0.16</v>
      </c>
      <c r="AS22" s="12">
        <v>0.16</v>
      </c>
      <c r="AT22" s="12">
        <v>0.17</v>
      </c>
      <c r="AU22" s="12">
        <v>0</v>
      </c>
      <c r="AV22" s="12">
        <v>0.5</v>
      </c>
      <c r="AW22" s="12">
        <v>0.16</v>
      </c>
      <c r="AX22" s="12">
        <v>0</v>
      </c>
      <c r="AY22" s="12">
        <v>0.16</v>
      </c>
      <c r="AZ22" s="12">
        <v>0.09</v>
      </c>
      <c r="BA22" s="12">
        <v>1</v>
      </c>
    </row>
    <row r="23" spans="1:53" x14ac:dyDescent="0.25">
      <c r="A23" s="1" t="s">
        <v>288</v>
      </c>
      <c r="B23" s="1"/>
    </row>
    <row r="24" spans="1:53" x14ac:dyDescent="0.25">
      <c r="A24" s="1" t="s">
        <v>286</v>
      </c>
      <c r="B24" s="1" t="s">
        <v>510</v>
      </c>
      <c r="C24">
        <v>7</v>
      </c>
      <c r="D24">
        <v>7</v>
      </c>
      <c r="E24">
        <v>1</v>
      </c>
      <c r="F24">
        <v>0</v>
      </c>
      <c r="G24">
        <v>4</v>
      </c>
      <c r="H24">
        <v>2</v>
      </c>
      <c r="I24">
        <v>0</v>
      </c>
      <c r="J24">
        <v>1</v>
      </c>
      <c r="K24">
        <v>4</v>
      </c>
      <c r="L24">
        <v>2</v>
      </c>
      <c r="M24">
        <v>0</v>
      </c>
      <c r="N24">
        <v>0</v>
      </c>
      <c r="O24">
        <v>1</v>
      </c>
      <c r="P24">
        <v>0</v>
      </c>
      <c r="Q24">
        <v>4</v>
      </c>
      <c r="R24">
        <v>2</v>
      </c>
      <c r="S24">
        <v>1</v>
      </c>
      <c r="T24">
        <v>4</v>
      </c>
      <c r="U24">
        <v>2</v>
      </c>
      <c r="V24">
        <v>1</v>
      </c>
      <c r="W24">
        <v>4</v>
      </c>
      <c r="X24">
        <v>0</v>
      </c>
      <c r="Y24">
        <v>2</v>
      </c>
      <c r="Z24">
        <v>3</v>
      </c>
      <c r="AA24">
        <v>1</v>
      </c>
      <c r="AB24">
        <v>3</v>
      </c>
      <c r="AC24">
        <v>1</v>
      </c>
      <c r="AD24">
        <v>3</v>
      </c>
      <c r="AE24">
        <v>2</v>
      </c>
      <c r="AF24">
        <v>1</v>
      </c>
      <c r="AG24">
        <v>0</v>
      </c>
      <c r="AH24">
        <v>4</v>
      </c>
      <c r="AI24">
        <v>2</v>
      </c>
      <c r="AJ24">
        <v>0</v>
      </c>
      <c r="AK24">
        <v>1</v>
      </c>
      <c r="AL24">
        <v>1</v>
      </c>
      <c r="AM24">
        <v>6</v>
      </c>
      <c r="AN24">
        <v>0</v>
      </c>
      <c r="AO24">
        <v>7</v>
      </c>
      <c r="AP24">
        <v>7</v>
      </c>
      <c r="AQ24">
        <v>0</v>
      </c>
      <c r="AR24">
        <v>7</v>
      </c>
      <c r="AS24">
        <v>7</v>
      </c>
      <c r="AT24">
        <v>6</v>
      </c>
      <c r="AU24">
        <v>0</v>
      </c>
      <c r="AV24">
        <v>1</v>
      </c>
      <c r="AW24">
        <v>7</v>
      </c>
      <c r="AX24">
        <v>0</v>
      </c>
      <c r="AY24">
        <v>6</v>
      </c>
      <c r="AZ24">
        <v>0</v>
      </c>
      <c r="BA24">
        <v>1</v>
      </c>
    </row>
    <row r="25" spans="1:53" x14ac:dyDescent="0.25">
      <c r="A25" s="1" t="s">
        <v>287</v>
      </c>
      <c r="B25" s="1"/>
      <c r="C25" s="12">
        <v>0.11</v>
      </c>
      <c r="D25" s="12">
        <v>0.11</v>
      </c>
      <c r="E25" s="12">
        <v>0.15</v>
      </c>
      <c r="F25" s="12">
        <v>0</v>
      </c>
      <c r="G25" s="12">
        <v>0.18</v>
      </c>
      <c r="H25" s="12">
        <v>0.09</v>
      </c>
      <c r="I25" s="12">
        <v>0</v>
      </c>
      <c r="J25" s="12">
        <v>0.08</v>
      </c>
      <c r="K25" s="12">
        <v>0.18</v>
      </c>
      <c r="L25" s="12">
        <v>0.09</v>
      </c>
      <c r="M25" s="12">
        <v>0</v>
      </c>
      <c r="N25" s="12">
        <v>0</v>
      </c>
      <c r="O25" s="12">
        <v>0.16</v>
      </c>
      <c r="P25" s="12">
        <v>0</v>
      </c>
      <c r="Q25" s="12">
        <v>0.16</v>
      </c>
      <c r="R25" s="12">
        <v>0.08</v>
      </c>
      <c r="S25" s="12">
        <v>0.08</v>
      </c>
      <c r="T25" s="12">
        <v>0.16</v>
      </c>
      <c r="U25" s="12">
        <v>0.08</v>
      </c>
      <c r="V25" s="12">
        <v>0.06</v>
      </c>
      <c r="W25" s="12">
        <v>0.14000000000000001</v>
      </c>
      <c r="X25" s="12">
        <v>0</v>
      </c>
      <c r="Y25" s="12">
        <v>0.4</v>
      </c>
      <c r="Z25" s="12">
        <v>0.24</v>
      </c>
      <c r="AA25" s="12">
        <v>0.06</v>
      </c>
      <c r="AB25" s="12">
        <v>0.1</v>
      </c>
      <c r="AC25" s="12">
        <v>0.3</v>
      </c>
      <c r="AD25" s="12">
        <v>0.12</v>
      </c>
      <c r="AE25" s="12">
        <v>0.08</v>
      </c>
      <c r="AF25" s="12">
        <v>0.14000000000000001</v>
      </c>
      <c r="AG25" s="12">
        <v>0</v>
      </c>
      <c r="AH25" s="12">
        <v>0.13</v>
      </c>
      <c r="AI25" s="12">
        <v>0.1</v>
      </c>
      <c r="AJ25" s="12">
        <v>0</v>
      </c>
      <c r="AK25" s="12">
        <v>0.27</v>
      </c>
      <c r="AL25" s="12">
        <v>7.0000000000000007E-2</v>
      </c>
      <c r="AM25" s="12">
        <v>0.13</v>
      </c>
      <c r="AN25" s="12">
        <v>0</v>
      </c>
      <c r="AO25" s="12">
        <v>0.18</v>
      </c>
      <c r="AP25" s="12">
        <v>0.13</v>
      </c>
      <c r="AQ25" s="12">
        <v>0</v>
      </c>
      <c r="AR25" s="12">
        <v>0.11</v>
      </c>
      <c r="AS25" s="12">
        <v>0.11</v>
      </c>
      <c r="AT25" s="12">
        <v>0.11</v>
      </c>
      <c r="AU25" s="12">
        <v>0</v>
      </c>
      <c r="AV25" s="12">
        <v>0.5</v>
      </c>
      <c r="AW25" s="12">
        <v>0.12</v>
      </c>
      <c r="AX25" s="12">
        <v>0</v>
      </c>
      <c r="AY25" s="12">
        <v>0.12</v>
      </c>
      <c r="AZ25" s="12">
        <v>0</v>
      </c>
      <c r="BA25" s="12">
        <v>1</v>
      </c>
    </row>
    <row r="26" spans="1:53" x14ac:dyDescent="0.25">
      <c r="A26" s="1" t="s">
        <v>288</v>
      </c>
      <c r="B26" s="1"/>
    </row>
    <row r="27" spans="1:53" x14ac:dyDescent="0.25">
      <c r="A27" s="1" t="s">
        <v>286</v>
      </c>
      <c r="B27" s="1" t="s">
        <v>511</v>
      </c>
      <c r="C27">
        <v>6</v>
      </c>
      <c r="D27">
        <v>6</v>
      </c>
      <c r="E27">
        <v>2</v>
      </c>
      <c r="F27">
        <v>1</v>
      </c>
      <c r="G27">
        <v>1</v>
      </c>
      <c r="H27">
        <v>2</v>
      </c>
      <c r="I27">
        <v>0</v>
      </c>
      <c r="J27">
        <v>3</v>
      </c>
      <c r="K27">
        <v>1</v>
      </c>
      <c r="L27">
        <v>2</v>
      </c>
      <c r="M27">
        <v>0</v>
      </c>
      <c r="N27">
        <v>0</v>
      </c>
      <c r="O27">
        <v>2</v>
      </c>
      <c r="P27">
        <v>1</v>
      </c>
      <c r="Q27">
        <v>1</v>
      </c>
      <c r="R27">
        <v>2</v>
      </c>
      <c r="S27">
        <v>3</v>
      </c>
      <c r="T27">
        <v>1</v>
      </c>
      <c r="U27">
        <v>2</v>
      </c>
      <c r="V27">
        <v>0</v>
      </c>
      <c r="W27">
        <v>0</v>
      </c>
      <c r="X27">
        <v>5</v>
      </c>
      <c r="Y27">
        <v>1</v>
      </c>
      <c r="Z27">
        <v>1</v>
      </c>
      <c r="AA27">
        <v>2</v>
      </c>
      <c r="AB27">
        <v>3</v>
      </c>
      <c r="AC27">
        <v>0</v>
      </c>
      <c r="AD27">
        <v>4</v>
      </c>
      <c r="AE27">
        <v>2</v>
      </c>
      <c r="AF27">
        <v>0</v>
      </c>
      <c r="AG27">
        <v>1</v>
      </c>
      <c r="AH27">
        <v>4</v>
      </c>
      <c r="AI27">
        <v>1</v>
      </c>
      <c r="AJ27">
        <v>0</v>
      </c>
      <c r="AK27">
        <v>0</v>
      </c>
      <c r="AL27">
        <v>3</v>
      </c>
      <c r="AM27">
        <v>3</v>
      </c>
      <c r="AN27">
        <v>3</v>
      </c>
      <c r="AO27">
        <v>3</v>
      </c>
      <c r="AP27">
        <v>5</v>
      </c>
      <c r="AQ27">
        <v>1</v>
      </c>
      <c r="AR27">
        <v>6</v>
      </c>
      <c r="AS27">
        <v>6</v>
      </c>
      <c r="AT27">
        <v>6</v>
      </c>
      <c r="AU27">
        <v>0</v>
      </c>
      <c r="AV27">
        <v>0</v>
      </c>
      <c r="AW27">
        <v>6</v>
      </c>
      <c r="AX27">
        <v>0</v>
      </c>
      <c r="AY27">
        <v>6</v>
      </c>
      <c r="AZ27">
        <v>0</v>
      </c>
      <c r="BA27">
        <v>0</v>
      </c>
    </row>
    <row r="28" spans="1:53" x14ac:dyDescent="0.25">
      <c r="A28" s="1" t="s">
        <v>287</v>
      </c>
      <c r="B28" s="1"/>
      <c r="C28" s="12">
        <v>0.1</v>
      </c>
      <c r="D28" s="12">
        <v>0.1</v>
      </c>
      <c r="E28" s="12">
        <v>0.28999999999999998</v>
      </c>
      <c r="F28" s="12">
        <v>0.21</v>
      </c>
      <c r="G28" s="12">
        <v>0.04</v>
      </c>
      <c r="H28" s="12">
        <v>0.09</v>
      </c>
      <c r="I28" s="12">
        <v>0</v>
      </c>
      <c r="J28" s="12">
        <v>0.25</v>
      </c>
      <c r="K28" s="12">
        <v>0.04</v>
      </c>
      <c r="L28" s="12">
        <v>0.09</v>
      </c>
      <c r="M28" s="12">
        <v>0</v>
      </c>
      <c r="N28" s="12">
        <v>0</v>
      </c>
      <c r="O28" s="12">
        <v>0.31</v>
      </c>
      <c r="P28" s="12">
        <v>0.28999999999999998</v>
      </c>
      <c r="Q28" s="12">
        <v>0.04</v>
      </c>
      <c r="R28" s="12">
        <v>0.08</v>
      </c>
      <c r="S28" s="12">
        <v>0.27</v>
      </c>
      <c r="T28" s="12">
        <v>0.04</v>
      </c>
      <c r="U28" s="12">
        <v>0.08</v>
      </c>
      <c r="V28" s="12">
        <v>0</v>
      </c>
      <c r="W28" s="12">
        <v>0</v>
      </c>
      <c r="X28" s="12">
        <v>0.42</v>
      </c>
      <c r="Y28" s="12">
        <v>0.2</v>
      </c>
      <c r="Z28" s="12">
        <v>0.08</v>
      </c>
      <c r="AA28" s="12">
        <v>0.1</v>
      </c>
      <c r="AB28" s="12">
        <v>0.1</v>
      </c>
      <c r="AC28" s="12">
        <v>0</v>
      </c>
      <c r="AD28" s="12">
        <v>0.16</v>
      </c>
      <c r="AE28" s="12">
        <v>7.0000000000000007E-2</v>
      </c>
      <c r="AF28" s="12">
        <v>0</v>
      </c>
      <c r="AG28" s="12">
        <v>0.51</v>
      </c>
      <c r="AH28" s="12">
        <v>0.12</v>
      </c>
      <c r="AI28" s="12">
        <v>0.06</v>
      </c>
      <c r="AJ28" s="12">
        <v>0</v>
      </c>
      <c r="AK28" s="12">
        <v>0</v>
      </c>
      <c r="AL28" s="12">
        <v>0.25</v>
      </c>
      <c r="AM28" s="12">
        <v>0.06</v>
      </c>
      <c r="AN28" s="12">
        <v>0.13</v>
      </c>
      <c r="AO28" s="12">
        <v>0.08</v>
      </c>
      <c r="AP28" s="12">
        <v>0.09</v>
      </c>
      <c r="AQ28" s="12">
        <v>0.18</v>
      </c>
      <c r="AR28" s="12">
        <v>0.1</v>
      </c>
      <c r="AS28" s="12">
        <v>0.1</v>
      </c>
      <c r="AT28" s="12">
        <v>0.11</v>
      </c>
      <c r="AU28" s="12">
        <v>0</v>
      </c>
      <c r="AV28" s="12">
        <v>0</v>
      </c>
      <c r="AW28" s="12">
        <v>0.1</v>
      </c>
      <c r="AX28" s="12">
        <v>0</v>
      </c>
      <c r="AY28" s="12">
        <v>0.12</v>
      </c>
      <c r="AZ28" s="12">
        <v>0</v>
      </c>
      <c r="BA28" s="12">
        <v>0</v>
      </c>
    </row>
    <row r="29" spans="1:53" x14ac:dyDescent="0.25">
      <c r="A29" s="1" t="s">
        <v>288</v>
      </c>
      <c r="B29" s="1"/>
    </row>
    <row r="30" spans="1:53" x14ac:dyDescent="0.25">
      <c r="A30" s="1" t="s">
        <v>286</v>
      </c>
      <c r="B30" s="1" t="s">
        <v>512</v>
      </c>
      <c r="C30">
        <v>5</v>
      </c>
      <c r="D30">
        <v>5</v>
      </c>
      <c r="E30">
        <v>0</v>
      </c>
      <c r="F30">
        <v>1</v>
      </c>
      <c r="G30">
        <v>2</v>
      </c>
      <c r="H30">
        <v>2</v>
      </c>
      <c r="I30">
        <v>0</v>
      </c>
      <c r="J30">
        <v>1</v>
      </c>
      <c r="K30">
        <v>2</v>
      </c>
      <c r="L30">
        <v>2</v>
      </c>
      <c r="M30">
        <v>0</v>
      </c>
      <c r="N30">
        <v>1</v>
      </c>
      <c r="O30">
        <v>0</v>
      </c>
      <c r="P30">
        <v>0</v>
      </c>
      <c r="Q30">
        <v>2</v>
      </c>
      <c r="R30">
        <v>2</v>
      </c>
      <c r="S30">
        <v>1</v>
      </c>
      <c r="T30">
        <v>2</v>
      </c>
      <c r="U30">
        <v>2</v>
      </c>
      <c r="V30">
        <v>1</v>
      </c>
      <c r="W30">
        <v>2</v>
      </c>
      <c r="X30">
        <v>1</v>
      </c>
      <c r="Y30">
        <v>1</v>
      </c>
      <c r="Z30">
        <v>0</v>
      </c>
      <c r="AA30">
        <v>2</v>
      </c>
      <c r="AB30">
        <v>3</v>
      </c>
      <c r="AC30">
        <v>0</v>
      </c>
      <c r="AD30">
        <v>2</v>
      </c>
      <c r="AE30">
        <v>3</v>
      </c>
      <c r="AF30">
        <v>0</v>
      </c>
      <c r="AG30">
        <v>0</v>
      </c>
      <c r="AH30">
        <v>2</v>
      </c>
      <c r="AI30">
        <v>2</v>
      </c>
      <c r="AJ30">
        <v>1</v>
      </c>
      <c r="AK30">
        <v>0</v>
      </c>
      <c r="AL30">
        <v>1</v>
      </c>
      <c r="AM30">
        <v>3</v>
      </c>
      <c r="AN30">
        <v>3</v>
      </c>
      <c r="AO30">
        <v>2</v>
      </c>
      <c r="AP30">
        <v>5</v>
      </c>
      <c r="AQ30">
        <v>0</v>
      </c>
      <c r="AR30">
        <v>5</v>
      </c>
      <c r="AS30">
        <v>5</v>
      </c>
      <c r="AT30">
        <v>5</v>
      </c>
      <c r="AU30">
        <v>0</v>
      </c>
      <c r="AV30">
        <v>0</v>
      </c>
      <c r="AW30">
        <v>5</v>
      </c>
      <c r="AX30">
        <v>0</v>
      </c>
      <c r="AY30">
        <v>4</v>
      </c>
      <c r="AZ30">
        <v>1</v>
      </c>
      <c r="BA30">
        <v>0</v>
      </c>
    </row>
    <row r="31" spans="1:53" x14ac:dyDescent="0.25">
      <c r="A31" s="1" t="s">
        <v>287</v>
      </c>
      <c r="B31" s="1"/>
      <c r="C31" s="12">
        <v>0.08</v>
      </c>
      <c r="D31" s="12">
        <v>0.08</v>
      </c>
      <c r="E31" s="12">
        <v>0</v>
      </c>
      <c r="F31" s="12">
        <v>0.21</v>
      </c>
      <c r="G31" s="12">
        <v>0.09</v>
      </c>
      <c r="H31" s="12">
        <v>0.09</v>
      </c>
      <c r="I31" s="12">
        <v>0</v>
      </c>
      <c r="J31" s="12">
        <v>0.1</v>
      </c>
      <c r="K31" s="12">
        <v>0.09</v>
      </c>
      <c r="L31" s="12">
        <v>0.09</v>
      </c>
      <c r="M31" s="12">
        <v>0</v>
      </c>
      <c r="N31" s="12">
        <v>1</v>
      </c>
      <c r="O31" s="12">
        <v>0</v>
      </c>
      <c r="P31" s="12">
        <v>0</v>
      </c>
      <c r="Q31" s="12">
        <v>7.0000000000000007E-2</v>
      </c>
      <c r="R31" s="12">
        <v>0.08</v>
      </c>
      <c r="S31" s="12">
        <v>0.11</v>
      </c>
      <c r="T31" s="12">
        <v>7.0000000000000007E-2</v>
      </c>
      <c r="U31" s="12">
        <v>0.08</v>
      </c>
      <c r="V31" s="12">
        <v>0.06</v>
      </c>
      <c r="W31" s="12">
        <v>0.08</v>
      </c>
      <c r="X31" s="12">
        <v>0.08</v>
      </c>
      <c r="Y31" s="12">
        <v>0.2</v>
      </c>
      <c r="Z31" s="12">
        <v>0</v>
      </c>
      <c r="AA31" s="12">
        <v>0.12</v>
      </c>
      <c r="AB31" s="12">
        <v>0.09</v>
      </c>
      <c r="AC31" s="12">
        <v>0</v>
      </c>
      <c r="AD31" s="12">
        <v>0.09</v>
      </c>
      <c r="AE31" s="12">
        <v>0.11</v>
      </c>
      <c r="AF31" s="12">
        <v>0</v>
      </c>
      <c r="AG31" s="12">
        <v>0</v>
      </c>
      <c r="AH31" s="12">
        <v>0.06</v>
      </c>
      <c r="AI31" s="12">
        <v>0.1</v>
      </c>
      <c r="AJ31" s="12">
        <v>0.25</v>
      </c>
      <c r="AK31" s="12">
        <v>0</v>
      </c>
      <c r="AL31" s="12">
        <v>0.11</v>
      </c>
      <c r="AM31" s="12">
        <v>0.06</v>
      </c>
      <c r="AN31" s="12">
        <v>0.15</v>
      </c>
      <c r="AO31" s="12">
        <v>0.05</v>
      </c>
      <c r="AP31" s="12">
        <v>0.09</v>
      </c>
      <c r="AQ31" s="12">
        <v>0</v>
      </c>
      <c r="AR31" s="12">
        <v>0.08</v>
      </c>
      <c r="AS31" s="12">
        <v>0.08</v>
      </c>
      <c r="AT31" s="12">
        <v>0.1</v>
      </c>
      <c r="AU31" s="12">
        <v>0</v>
      </c>
      <c r="AV31" s="12">
        <v>0</v>
      </c>
      <c r="AW31" s="12">
        <v>0.08</v>
      </c>
      <c r="AX31" s="12">
        <v>0</v>
      </c>
      <c r="AY31" s="12">
        <v>0.09</v>
      </c>
      <c r="AZ31" s="12">
        <v>0.08</v>
      </c>
      <c r="BA31" s="12">
        <v>0</v>
      </c>
    </row>
    <row r="32" spans="1:53" x14ac:dyDescent="0.25">
      <c r="A32" s="1" t="s">
        <v>288</v>
      </c>
      <c r="B32" s="1"/>
    </row>
    <row r="33" spans="1:53" x14ac:dyDescent="0.25">
      <c r="A33" s="1" t="s">
        <v>286</v>
      </c>
      <c r="B33" s="1" t="s">
        <v>513</v>
      </c>
      <c r="C33">
        <v>4</v>
      </c>
      <c r="D33">
        <v>4</v>
      </c>
      <c r="E33">
        <v>1</v>
      </c>
      <c r="F33">
        <v>0</v>
      </c>
      <c r="G33">
        <v>3</v>
      </c>
      <c r="H33">
        <v>0</v>
      </c>
      <c r="I33">
        <v>0</v>
      </c>
      <c r="J33">
        <v>1</v>
      </c>
      <c r="K33">
        <v>3</v>
      </c>
      <c r="L33">
        <v>0</v>
      </c>
      <c r="M33">
        <v>0</v>
      </c>
      <c r="N33">
        <v>0</v>
      </c>
      <c r="O33">
        <v>1</v>
      </c>
      <c r="P33">
        <v>0</v>
      </c>
      <c r="Q33">
        <v>3</v>
      </c>
      <c r="R33">
        <v>0</v>
      </c>
      <c r="S33">
        <v>1</v>
      </c>
      <c r="T33">
        <v>3</v>
      </c>
      <c r="U33">
        <v>0</v>
      </c>
      <c r="V33">
        <v>0</v>
      </c>
      <c r="W33">
        <v>2</v>
      </c>
      <c r="X33">
        <v>1</v>
      </c>
      <c r="Y33">
        <v>1</v>
      </c>
      <c r="Z33">
        <v>2</v>
      </c>
      <c r="AA33">
        <v>1</v>
      </c>
      <c r="AB33">
        <v>1</v>
      </c>
      <c r="AC33">
        <v>0</v>
      </c>
      <c r="AD33">
        <v>2</v>
      </c>
      <c r="AE33">
        <v>2</v>
      </c>
      <c r="AF33">
        <v>0</v>
      </c>
      <c r="AG33">
        <v>0</v>
      </c>
      <c r="AH33">
        <v>4</v>
      </c>
      <c r="AI33">
        <v>0</v>
      </c>
      <c r="AJ33">
        <v>0</v>
      </c>
      <c r="AK33">
        <v>0</v>
      </c>
      <c r="AL33">
        <v>1</v>
      </c>
      <c r="AM33">
        <v>3</v>
      </c>
      <c r="AN33">
        <v>2</v>
      </c>
      <c r="AO33">
        <v>2</v>
      </c>
      <c r="AP33">
        <v>3</v>
      </c>
      <c r="AQ33">
        <v>1</v>
      </c>
      <c r="AR33">
        <v>4</v>
      </c>
      <c r="AS33">
        <v>4</v>
      </c>
      <c r="AT33">
        <v>3</v>
      </c>
      <c r="AU33">
        <v>0</v>
      </c>
      <c r="AV33">
        <v>1</v>
      </c>
      <c r="AW33">
        <v>4</v>
      </c>
      <c r="AX33">
        <v>0</v>
      </c>
      <c r="AY33">
        <v>3</v>
      </c>
      <c r="AZ33">
        <v>0</v>
      </c>
      <c r="BA33">
        <v>1</v>
      </c>
    </row>
    <row r="34" spans="1:53" x14ac:dyDescent="0.25">
      <c r="A34" s="1" t="s">
        <v>287</v>
      </c>
      <c r="B34" s="1"/>
      <c r="C34" s="12">
        <v>0.06</v>
      </c>
      <c r="D34" s="12">
        <v>0.06</v>
      </c>
      <c r="E34" s="12">
        <v>0.15</v>
      </c>
      <c r="F34" s="12">
        <v>0</v>
      </c>
      <c r="G34" s="12">
        <v>0.14000000000000001</v>
      </c>
      <c r="H34" s="12">
        <v>0</v>
      </c>
      <c r="I34" s="12">
        <v>0</v>
      </c>
      <c r="J34" s="12">
        <v>0.08</v>
      </c>
      <c r="K34" s="12">
        <v>0.14000000000000001</v>
      </c>
      <c r="L34" s="12">
        <v>0</v>
      </c>
      <c r="M34" s="12">
        <v>0</v>
      </c>
      <c r="N34" s="12">
        <v>0</v>
      </c>
      <c r="O34" s="12">
        <v>0.16</v>
      </c>
      <c r="P34" s="12">
        <v>0</v>
      </c>
      <c r="Q34" s="12">
        <v>0.12</v>
      </c>
      <c r="R34" s="12">
        <v>0</v>
      </c>
      <c r="S34" s="12">
        <v>0.08</v>
      </c>
      <c r="T34" s="12">
        <v>0.12</v>
      </c>
      <c r="U34" s="12">
        <v>0</v>
      </c>
      <c r="V34" s="12">
        <v>0</v>
      </c>
      <c r="W34" s="12">
        <v>7.0000000000000007E-2</v>
      </c>
      <c r="X34" s="12">
        <v>0.09</v>
      </c>
      <c r="Y34" s="12">
        <v>0.2</v>
      </c>
      <c r="Z34" s="12">
        <v>0.17</v>
      </c>
      <c r="AA34" s="12">
        <v>0.05</v>
      </c>
      <c r="AB34" s="12">
        <v>0.03</v>
      </c>
      <c r="AC34" s="12">
        <v>0</v>
      </c>
      <c r="AD34" s="12">
        <v>0.08</v>
      </c>
      <c r="AE34" s="12">
        <v>0.08</v>
      </c>
      <c r="AF34" s="12">
        <v>0</v>
      </c>
      <c r="AG34" s="12">
        <v>0</v>
      </c>
      <c r="AH34" t="s">
        <v>297</v>
      </c>
      <c r="AI34" s="12">
        <v>0</v>
      </c>
      <c r="AJ34" s="12">
        <v>0</v>
      </c>
      <c r="AK34" s="12">
        <v>0</v>
      </c>
      <c r="AL34" s="12">
        <v>0.08</v>
      </c>
      <c r="AM34" s="12">
        <v>0.06</v>
      </c>
      <c r="AN34" s="12">
        <v>0.09</v>
      </c>
      <c r="AO34" s="12">
        <v>0.05</v>
      </c>
      <c r="AP34" s="12">
        <v>0.05</v>
      </c>
      <c r="AQ34" s="12">
        <v>0.2</v>
      </c>
      <c r="AR34" s="12">
        <v>0.06</v>
      </c>
      <c r="AS34" s="12">
        <v>0.06</v>
      </c>
      <c r="AT34" s="12">
        <v>0.06</v>
      </c>
      <c r="AU34" s="12">
        <v>0</v>
      </c>
      <c r="AV34" s="12">
        <v>0.5</v>
      </c>
      <c r="AW34" s="12">
        <v>7.0000000000000007E-2</v>
      </c>
      <c r="AX34" s="12">
        <v>0</v>
      </c>
      <c r="AY34" s="12">
        <v>0.06</v>
      </c>
      <c r="AZ34" s="12">
        <v>0</v>
      </c>
      <c r="BA34" s="12">
        <v>1</v>
      </c>
    </row>
    <row r="35" spans="1:53" x14ac:dyDescent="0.25">
      <c r="A35" s="1" t="s">
        <v>288</v>
      </c>
      <c r="B35" s="1"/>
    </row>
    <row r="36" spans="1:53" x14ac:dyDescent="0.25">
      <c r="A36" s="1" t="s">
        <v>286</v>
      </c>
      <c r="B36" s="1" t="s">
        <v>514</v>
      </c>
      <c r="C36">
        <v>3</v>
      </c>
      <c r="D36">
        <v>3</v>
      </c>
      <c r="E36">
        <v>0</v>
      </c>
      <c r="F36">
        <v>1</v>
      </c>
      <c r="G36">
        <v>1</v>
      </c>
      <c r="H36">
        <v>1</v>
      </c>
      <c r="I36">
        <v>0</v>
      </c>
      <c r="J36">
        <v>1</v>
      </c>
      <c r="K36">
        <v>1</v>
      </c>
      <c r="L36">
        <v>1</v>
      </c>
      <c r="M36">
        <v>0</v>
      </c>
      <c r="N36">
        <v>1</v>
      </c>
      <c r="O36">
        <v>0</v>
      </c>
      <c r="P36">
        <v>0</v>
      </c>
      <c r="Q36">
        <v>1</v>
      </c>
      <c r="R36">
        <v>1</v>
      </c>
      <c r="S36">
        <v>1</v>
      </c>
      <c r="T36">
        <v>1</v>
      </c>
      <c r="U36">
        <v>1</v>
      </c>
      <c r="V36">
        <v>1</v>
      </c>
      <c r="W36">
        <v>2</v>
      </c>
      <c r="X36">
        <v>0</v>
      </c>
      <c r="Y36">
        <v>0</v>
      </c>
      <c r="Z36">
        <v>0</v>
      </c>
      <c r="AA36">
        <v>1</v>
      </c>
      <c r="AB36">
        <v>2</v>
      </c>
      <c r="AC36">
        <v>0</v>
      </c>
      <c r="AD36">
        <v>2</v>
      </c>
      <c r="AE36">
        <v>1</v>
      </c>
      <c r="AF36">
        <v>0</v>
      </c>
      <c r="AG36">
        <v>0</v>
      </c>
      <c r="AH36">
        <v>1</v>
      </c>
      <c r="AI36">
        <v>0</v>
      </c>
      <c r="AJ36">
        <v>2</v>
      </c>
      <c r="AK36">
        <v>0</v>
      </c>
      <c r="AL36">
        <v>1</v>
      </c>
      <c r="AM36">
        <v>2</v>
      </c>
      <c r="AN36">
        <v>1</v>
      </c>
      <c r="AO36">
        <v>2</v>
      </c>
      <c r="AP36">
        <v>3</v>
      </c>
      <c r="AQ36">
        <v>0</v>
      </c>
      <c r="AR36">
        <v>3</v>
      </c>
      <c r="AS36">
        <v>3</v>
      </c>
      <c r="AT36">
        <v>3</v>
      </c>
      <c r="AU36">
        <v>0</v>
      </c>
      <c r="AV36">
        <v>0</v>
      </c>
      <c r="AW36">
        <v>3</v>
      </c>
      <c r="AX36">
        <v>0</v>
      </c>
      <c r="AY36">
        <v>2</v>
      </c>
      <c r="AZ36">
        <v>1</v>
      </c>
      <c r="BA36">
        <v>0</v>
      </c>
    </row>
    <row r="37" spans="1:53" x14ac:dyDescent="0.25">
      <c r="A37" s="1" t="s">
        <v>287</v>
      </c>
      <c r="B37" s="1"/>
      <c r="C37" s="12">
        <v>0.05</v>
      </c>
      <c r="D37" s="12">
        <v>0.05</v>
      </c>
      <c r="E37" s="12">
        <v>0</v>
      </c>
      <c r="F37" s="12">
        <v>0.21</v>
      </c>
      <c r="G37" s="12">
        <v>0.04</v>
      </c>
      <c r="H37" s="12">
        <v>0.05</v>
      </c>
      <c r="I37" s="12">
        <v>0</v>
      </c>
      <c r="J37" s="12">
        <v>0.1</v>
      </c>
      <c r="K37" s="12">
        <v>0.04</v>
      </c>
      <c r="L37" s="12">
        <v>0.05</v>
      </c>
      <c r="M37" s="12">
        <v>0</v>
      </c>
      <c r="N37" s="12">
        <v>1</v>
      </c>
      <c r="O37" s="12">
        <v>0</v>
      </c>
      <c r="P37" s="12">
        <v>0</v>
      </c>
      <c r="Q37" s="12">
        <v>0.03</v>
      </c>
      <c r="R37" s="12">
        <v>0.05</v>
      </c>
      <c r="S37" s="12">
        <v>0.11</v>
      </c>
      <c r="T37" s="12">
        <v>0.03</v>
      </c>
      <c r="U37" s="12">
        <v>0.05</v>
      </c>
      <c r="V37" s="12">
        <v>0.06</v>
      </c>
      <c r="W37" s="12">
        <v>0.08</v>
      </c>
      <c r="X37" s="12">
        <v>0</v>
      </c>
      <c r="Y37" s="12">
        <v>0</v>
      </c>
      <c r="Z37" s="12">
        <v>0</v>
      </c>
      <c r="AA37" s="12">
        <v>0.06</v>
      </c>
      <c r="AB37" s="12">
        <v>0.06</v>
      </c>
      <c r="AC37" s="12">
        <v>0</v>
      </c>
      <c r="AD37" s="12">
        <v>0.09</v>
      </c>
      <c r="AE37" s="12">
        <v>0.03</v>
      </c>
      <c r="AF37" s="12">
        <v>0</v>
      </c>
      <c r="AG37" s="12">
        <v>0</v>
      </c>
      <c r="AH37" s="12">
        <v>0.03</v>
      </c>
      <c r="AI37" s="12">
        <v>0</v>
      </c>
      <c r="AJ37" s="12">
        <v>0.48</v>
      </c>
      <c r="AK37" s="12">
        <v>0</v>
      </c>
      <c r="AL37" s="12">
        <v>0.11</v>
      </c>
      <c r="AM37" s="12">
        <v>0.04</v>
      </c>
      <c r="AN37" s="12">
        <v>0.06</v>
      </c>
      <c r="AO37" s="12">
        <v>0.05</v>
      </c>
      <c r="AP37" s="12">
        <v>0.06</v>
      </c>
      <c r="AQ37" s="12">
        <v>0</v>
      </c>
      <c r="AR37" s="12">
        <v>0.05</v>
      </c>
      <c r="AS37" s="12">
        <v>0.05</v>
      </c>
      <c r="AT37" s="12">
        <v>0.06</v>
      </c>
      <c r="AU37" s="12">
        <v>0</v>
      </c>
      <c r="AV37" s="12">
        <v>0</v>
      </c>
      <c r="AW37" s="12">
        <v>0.05</v>
      </c>
      <c r="AX37" s="12">
        <v>0</v>
      </c>
      <c r="AY37" s="12">
        <v>0.05</v>
      </c>
      <c r="AZ37" s="12">
        <v>0.08</v>
      </c>
      <c r="BA37" s="12">
        <v>0</v>
      </c>
    </row>
    <row r="38" spans="1:53" x14ac:dyDescent="0.25">
      <c r="A38" s="1" t="s">
        <v>288</v>
      </c>
      <c r="B38" s="1"/>
    </row>
    <row r="39" spans="1:53" x14ac:dyDescent="0.25">
      <c r="A39" s="1" t="s">
        <v>286</v>
      </c>
      <c r="B39" s="1" t="s">
        <v>515</v>
      </c>
      <c r="C39">
        <v>3</v>
      </c>
      <c r="D39">
        <v>3</v>
      </c>
      <c r="E39">
        <v>0</v>
      </c>
      <c r="F39">
        <v>1</v>
      </c>
      <c r="G39">
        <v>1</v>
      </c>
      <c r="H39">
        <v>1</v>
      </c>
      <c r="I39">
        <v>0</v>
      </c>
      <c r="J39">
        <v>1</v>
      </c>
      <c r="K39">
        <v>1</v>
      </c>
      <c r="L39">
        <v>1</v>
      </c>
      <c r="M39">
        <v>0</v>
      </c>
      <c r="N39">
        <v>0</v>
      </c>
      <c r="O39">
        <v>0</v>
      </c>
      <c r="P39">
        <v>0</v>
      </c>
      <c r="Q39">
        <v>2</v>
      </c>
      <c r="R39">
        <v>1</v>
      </c>
      <c r="S39">
        <v>0</v>
      </c>
      <c r="T39">
        <v>2</v>
      </c>
      <c r="U39">
        <v>1</v>
      </c>
      <c r="V39">
        <v>1</v>
      </c>
      <c r="W39">
        <v>1</v>
      </c>
      <c r="X39">
        <v>0</v>
      </c>
      <c r="Y39">
        <v>1</v>
      </c>
      <c r="Z39">
        <v>1</v>
      </c>
      <c r="AA39">
        <v>0</v>
      </c>
      <c r="AB39">
        <v>2</v>
      </c>
      <c r="AC39">
        <v>0</v>
      </c>
      <c r="AD39">
        <v>1</v>
      </c>
      <c r="AE39">
        <v>2</v>
      </c>
      <c r="AF39">
        <v>0</v>
      </c>
      <c r="AG39">
        <v>0</v>
      </c>
      <c r="AH39">
        <v>2</v>
      </c>
      <c r="AI39">
        <v>0</v>
      </c>
      <c r="AJ39">
        <v>1</v>
      </c>
      <c r="AK39">
        <v>0</v>
      </c>
      <c r="AL39">
        <v>0</v>
      </c>
      <c r="AM39">
        <v>3</v>
      </c>
      <c r="AN39">
        <v>1</v>
      </c>
      <c r="AO39">
        <v>2</v>
      </c>
      <c r="AP39">
        <v>3</v>
      </c>
      <c r="AQ39">
        <v>0</v>
      </c>
      <c r="AR39">
        <v>3</v>
      </c>
      <c r="AS39">
        <v>3</v>
      </c>
      <c r="AT39">
        <v>3</v>
      </c>
      <c r="AU39">
        <v>0</v>
      </c>
      <c r="AV39">
        <v>0</v>
      </c>
      <c r="AW39">
        <v>3</v>
      </c>
      <c r="AX39">
        <v>0</v>
      </c>
      <c r="AY39">
        <v>3</v>
      </c>
      <c r="AZ39">
        <v>0</v>
      </c>
      <c r="BA39">
        <v>0</v>
      </c>
    </row>
    <row r="40" spans="1:53" x14ac:dyDescent="0.25">
      <c r="A40" s="1" t="s">
        <v>287</v>
      </c>
      <c r="B40" s="1"/>
      <c r="C40" s="12">
        <v>0.05</v>
      </c>
      <c r="D40" s="12">
        <v>0.05</v>
      </c>
      <c r="E40" s="12">
        <v>0</v>
      </c>
      <c r="F40" s="12">
        <v>0.21</v>
      </c>
      <c r="G40" s="12">
        <v>0.04</v>
      </c>
      <c r="H40" s="12">
        <v>0.05</v>
      </c>
      <c r="I40" s="12">
        <v>0</v>
      </c>
      <c r="J40" s="12">
        <v>0.1</v>
      </c>
      <c r="K40" s="12">
        <v>0.04</v>
      </c>
      <c r="L40" s="12">
        <v>0.05</v>
      </c>
      <c r="M40" s="12">
        <v>0</v>
      </c>
      <c r="N40" s="12">
        <v>0</v>
      </c>
      <c r="O40" s="12">
        <v>0</v>
      </c>
      <c r="P40" s="12">
        <v>0</v>
      </c>
      <c r="Q40" s="12">
        <v>0.08</v>
      </c>
      <c r="R40" s="12">
        <v>0.04</v>
      </c>
      <c r="S40" s="12">
        <v>0</v>
      </c>
      <c r="T40" s="12">
        <v>0.08</v>
      </c>
      <c r="U40" s="12">
        <v>0.04</v>
      </c>
      <c r="V40" s="12">
        <v>0.06</v>
      </c>
      <c r="W40" s="12">
        <v>0.04</v>
      </c>
      <c r="X40" s="12">
        <v>0</v>
      </c>
      <c r="Y40" s="12">
        <v>0.2</v>
      </c>
      <c r="Z40" s="12">
        <v>0.08</v>
      </c>
      <c r="AA40" s="12">
        <v>0</v>
      </c>
      <c r="AB40" s="12">
        <v>7.0000000000000007E-2</v>
      </c>
      <c r="AC40" s="12">
        <v>0</v>
      </c>
      <c r="AD40" s="12">
        <v>0.03</v>
      </c>
      <c r="AE40" s="12">
        <v>0.08</v>
      </c>
      <c r="AF40" s="12">
        <v>0</v>
      </c>
      <c r="AG40" s="12">
        <v>0</v>
      </c>
      <c r="AH40" s="12">
        <v>7.0000000000000007E-2</v>
      </c>
      <c r="AI40" s="12">
        <v>0</v>
      </c>
      <c r="AJ40" s="12">
        <v>0.17</v>
      </c>
      <c r="AK40" s="12">
        <v>0</v>
      </c>
      <c r="AL40" s="12">
        <v>0</v>
      </c>
      <c r="AM40" s="12">
        <v>0.06</v>
      </c>
      <c r="AN40" s="12">
        <v>0.06</v>
      </c>
      <c r="AO40" s="12">
        <v>0.05</v>
      </c>
      <c r="AP40" s="12">
        <v>0.05</v>
      </c>
      <c r="AQ40" s="12">
        <v>0</v>
      </c>
      <c r="AR40" s="12">
        <v>0.05</v>
      </c>
      <c r="AS40" s="12">
        <v>0.05</v>
      </c>
      <c r="AT40" s="12">
        <v>0.06</v>
      </c>
      <c r="AU40" s="12">
        <v>0</v>
      </c>
      <c r="AV40" s="12">
        <v>0</v>
      </c>
      <c r="AW40" s="12">
        <v>0.05</v>
      </c>
      <c r="AX40" s="12">
        <v>0</v>
      </c>
      <c r="AY40" s="12">
        <v>0.06</v>
      </c>
      <c r="AZ40" s="12">
        <v>0</v>
      </c>
      <c r="BA40" s="12">
        <v>0</v>
      </c>
    </row>
    <row r="41" spans="1:53" x14ac:dyDescent="0.25">
      <c r="A41" s="1" t="s">
        <v>288</v>
      </c>
      <c r="B41" s="1"/>
    </row>
    <row r="42" spans="1:53" x14ac:dyDescent="0.25">
      <c r="A42" s="1" t="s">
        <v>286</v>
      </c>
      <c r="B42" s="1" t="s">
        <v>516</v>
      </c>
      <c r="C42">
        <v>3</v>
      </c>
      <c r="D42">
        <v>3</v>
      </c>
      <c r="E42">
        <v>2</v>
      </c>
      <c r="F42">
        <v>1</v>
      </c>
      <c r="G42">
        <v>0</v>
      </c>
      <c r="H42">
        <v>0</v>
      </c>
      <c r="I42">
        <v>0</v>
      </c>
      <c r="J42">
        <v>3</v>
      </c>
      <c r="K42">
        <v>0</v>
      </c>
      <c r="L42">
        <v>0</v>
      </c>
      <c r="M42">
        <v>0</v>
      </c>
      <c r="N42">
        <v>0</v>
      </c>
      <c r="O42">
        <v>3</v>
      </c>
      <c r="P42">
        <v>0</v>
      </c>
      <c r="Q42">
        <v>0</v>
      </c>
      <c r="R42">
        <v>0</v>
      </c>
      <c r="S42">
        <v>3</v>
      </c>
      <c r="T42">
        <v>0</v>
      </c>
      <c r="U42">
        <v>0</v>
      </c>
      <c r="V42">
        <v>0</v>
      </c>
      <c r="W42">
        <v>1</v>
      </c>
      <c r="X42">
        <v>2</v>
      </c>
      <c r="Y42">
        <v>0</v>
      </c>
      <c r="Z42">
        <v>0</v>
      </c>
      <c r="AA42">
        <v>1</v>
      </c>
      <c r="AB42">
        <v>2</v>
      </c>
      <c r="AC42">
        <v>0</v>
      </c>
      <c r="AD42">
        <v>1</v>
      </c>
      <c r="AE42">
        <v>2</v>
      </c>
      <c r="AF42">
        <v>0</v>
      </c>
      <c r="AG42">
        <v>1</v>
      </c>
      <c r="AH42">
        <v>2</v>
      </c>
      <c r="AI42">
        <v>0</v>
      </c>
      <c r="AJ42">
        <v>0</v>
      </c>
      <c r="AK42">
        <v>0</v>
      </c>
      <c r="AL42">
        <v>1</v>
      </c>
      <c r="AM42">
        <v>2</v>
      </c>
      <c r="AN42">
        <v>2</v>
      </c>
      <c r="AO42">
        <v>1</v>
      </c>
      <c r="AP42">
        <v>2</v>
      </c>
      <c r="AQ42">
        <v>1</v>
      </c>
      <c r="AR42">
        <v>3</v>
      </c>
      <c r="AS42">
        <v>3</v>
      </c>
      <c r="AT42">
        <v>3</v>
      </c>
      <c r="AU42">
        <v>0</v>
      </c>
      <c r="AV42">
        <v>0</v>
      </c>
      <c r="AW42">
        <v>3</v>
      </c>
      <c r="AX42">
        <v>0</v>
      </c>
      <c r="AY42">
        <v>3</v>
      </c>
      <c r="AZ42">
        <v>0</v>
      </c>
      <c r="BA42">
        <v>0</v>
      </c>
    </row>
    <row r="43" spans="1:53" x14ac:dyDescent="0.25">
      <c r="A43" s="1" t="s">
        <v>287</v>
      </c>
      <c r="B43" s="1"/>
      <c r="C43" s="12">
        <v>0.05</v>
      </c>
      <c r="D43" s="12">
        <v>0.05</v>
      </c>
      <c r="E43" s="12">
        <v>0.28999999999999998</v>
      </c>
      <c r="F43" s="12">
        <v>0.21</v>
      </c>
      <c r="G43" s="12">
        <v>0</v>
      </c>
      <c r="H43" s="12">
        <v>0</v>
      </c>
      <c r="I43" s="12">
        <v>0</v>
      </c>
      <c r="J43" s="12">
        <v>0.25</v>
      </c>
      <c r="K43" s="12">
        <v>0</v>
      </c>
      <c r="L43" s="12">
        <v>0</v>
      </c>
      <c r="M43" s="12">
        <v>0</v>
      </c>
      <c r="N43" s="12">
        <v>0</v>
      </c>
      <c r="O43" s="12">
        <v>0.52</v>
      </c>
      <c r="P43" s="12">
        <v>0</v>
      </c>
      <c r="Q43" s="12">
        <v>0</v>
      </c>
      <c r="R43" s="12">
        <v>0</v>
      </c>
      <c r="S43" s="12">
        <v>0.27</v>
      </c>
      <c r="T43" s="12">
        <v>0</v>
      </c>
      <c r="U43" s="12">
        <v>0</v>
      </c>
      <c r="V43" s="12">
        <v>0</v>
      </c>
      <c r="W43" s="12">
        <v>0.04</v>
      </c>
      <c r="X43" s="12">
        <v>0.15</v>
      </c>
      <c r="Y43" s="12">
        <v>0</v>
      </c>
      <c r="Z43" s="12">
        <v>0</v>
      </c>
      <c r="AA43" s="12">
        <v>0.06</v>
      </c>
      <c r="AB43" s="12">
        <v>0.06</v>
      </c>
      <c r="AC43" s="12">
        <v>0</v>
      </c>
      <c r="AD43" s="12">
        <v>0.03</v>
      </c>
      <c r="AE43" s="12">
        <v>0.08</v>
      </c>
      <c r="AF43" s="12">
        <v>0</v>
      </c>
      <c r="AG43" s="12">
        <v>0.51</v>
      </c>
      <c r="AH43" s="12">
        <v>7.0000000000000007E-2</v>
      </c>
      <c r="AI43" s="12">
        <v>0</v>
      </c>
      <c r="AJ43" s="12">
        <v>0</v>
      </c>
      <c r="AK43" s="12">
        <v>0</v>
      </c>
      <c r="AL43" s="12">
        <v>0.08</v>
      </c>
      <c r="AM43" s="12">
        <v>0.04</v>
      </c>
      <c r="AN43" s="12">
        <v>0.08</v>
      </c>
      <c r="AO43" s="12">
        <v>0.03</v>
      </c>
      <c r="AP43" s="12">
        <v>0.04</v>
      </c>
      <c r="AQ43" s="12">
        <v>0.18</v>
      </c>
      <c r="AR43" s="12">
        <v>0.05</v>
      </c>
      <c r="AS43" s="12">
        <v>0.05</v>
      </c>
      <c r="AT43" s="12">
        <v>0.06</v>
      </c>
      <c r="AU43" s="12">
        <v>0</v>
      </c>
      <c r="AV43" s="12">
        <v>0</v>
      </c>
      <c r="AW43" s="12">
        <v>0.05</v>
      </c>
      <c r="AX43" s="12">
        <v>0</v>
      </c>
      <c r="AY43" s="12">
        <v>0.06</v>
      </c>
      <c r="AZ43" s="12">
        <v>0</v>
      </c>
      <c r="BA43" s="12">
        <v>0</v>
      </c>
    </row>
    <row r="44" spans="1:53" x14ac:dyDescent="0.25">
      <c r="A44" s="1" t="s">
        <v>288</v>
      </c>
      <c r="B44" s="1"/>
    </row>
    <row r="45" spans="1:53" x14ac:dyDescent="0.25">
      <c r="A45" s="1" t="s">
        <v>286</v>
      </c>
      <c r="B45" s="1" t="s">
        <v>517</v>
      </c>
      <c r="C45">
        <v>2</v>
      </c>
      <c r="D45">
        <v>2</v>
      </c>
      <c r="E45">
        <v>1</v>
      </c>
      <c r="F45">
        <v>0</v>
      </c>
      <c r="G45">
        <v>1</v>
      </c>
      <c r="H45">
        <v>0</v>
      </c>
      <c r="I45">
        <v>0</v>
      </c>
      <c r="J45">
        <v>1</v>
      </c>
      <c r="K45">
        <v>1</v>
      </c>
      <c r="L45">
        <v>0</v>
      </c>
      <c r="M45">
        <v>0</v>
      </c>
      <c r="N45">
        <v>0</v>
      </c>
      <c r="O45">
        <v>0</v>
      </c>
      <c r="P45">
        <v>1</v>
      </c>
      <c r="Q45">
        <v>1</v>
      </c>
      <c r="R45">
        <v>0</v>
      </c>
      <c r="S45">
        <v>1</v>
      </c>
      <c r="T45">
        <v>1</v>
      </c>
      <c r="U45">
        <v>0</v>
      </c>
      <c r="V45">
        <v>0</v>
      </c>
      <c r="W45">
        <v>1</v>
      </c>
      <c r="X45">
        <v>1</v>
      </c>
      <c r="Y45">
        <v>0</v>
      </c>
      <c r="Z45">
        <v>1</v>
      </c>
      <c r="AA45">
        <v>0</v>
      </c>
      <c r="AB45">
        <v>1</v>
      </c>
      <c r="AC45">
        <v>0</v>
      </c>
      <c r="AD45">
        <v>2</v>
      </c>
      <c r="AE45">
        <v>0</v>
      </c>
      <c r="AF45">
        <v>0</v>
      </c>
      <c r="AG45">
        <v>0</v>
      </c>
      <c r="AH45">
        <v>0</v>
      </c>
      <c r="AI45">
        <v>2</v>
      </c>
      <c r="AJ45">
        <v>0</v>
      </c>
      <c r="AK45">
        <v>0</v>
      </c>
      <c r="AL45">
        <v>1</v>
      </c>
      <c r="AM45">
        <v>1</v>
      </c>
      <c r="AN45">
        <v>2</v>
      </c>
      <c r="AO45">
        <v>0</v>
      </c>
      <c r="AP45">
        <v>2</v>
      </c>
      <c r="AQ45">
        <v>0</v>
      </c>
      <c r="AR45">
        <v>2</v>
      </c>
      <c r="AS45">
        <v>2</v>
      </c>
      <c r="AT45">
        <v>1</v>
      </c>
      <c r="AU45">
        <v>1</v>
      </c>
      <c r="AV45">
        <v>0</v>
      </c>
      <c r="AW45">
        <v>2</v>
      </c>
      <c r="AX45">
        <v>0</v>
      </c>
      <c r="AY45">
        <v>1</v>
      </c>
      <c r="AZ45">
        <v>1</v>
      </c>
      <c r="BA45">
        <v>0</v>
      </c>
    </row>
    <row r="46" spans="1:53" x14ac:dyDescent="0.25">
      <c r="A46" s="1" t="s">
        <v>287</v>
      </c>
      <c r="B46" s="1"/>
      <c r="C46" s="12">
        <v>0.03</v>
      </c>
      <c r="D46" s="12">
        <v>0.03</v>
      </c>
      <c r="E46" s="12">
        <v>0.14000000000000001</v>
      </c>
      <c r="F46" s="12">
        <v>0</v>
      </c>
      <c r="G46" s="12">
        <v>0.05</v>
      </c>
      <c r="H46" s="12">
        <v>0</v>
      </c>
      <c r="I46" s="12">
        <v>0</v>
      </c>
      <c r="J46" s="12">
        <v>7.0000000000000007E-2</v>
      </c>
      <c r="K46" s="12">
        <v>0.05</v>
      </c>
      <c r="L46" s="12">
        <v>0</v>
      </c>
      <c r="M46" s="12">
        <v>0</v>
      </c>
      <c r="N46" s="12">
        <v>0</v>
      </c>
      <c r="O46" s="12">
        <v>0</v>
      </c>
      <c r="P46" s="12">
        <v>0.21</v>
      </c>
      <c r="Q46" s="12">
        <v>0.04</v>
      </c>
      <c r="R46" s="12">
        <v>0</v>
      </c>
      <c r="S46" s="12">
        <v>0.08</v>
      </c>
      <c r="T46" s="12">
        <v>0.04</v>
      </c>
      <c r="U46" s="12">
        <v>0</v>
      </c>
      <c r="V46" s="12">
        <v>0</v>
      </c>
      <c r="W46" s="12">
        <v>0.04</v>
      </c>
      <c r="X46" s="12">
        <v>7.0000000000000007E-2</v>
      </c>
      <c r="Y46" s="12">
        <v>0</v>
      </c>
      <c r="Z46" s="12">
        <v>0.08</v>
      </c>
      <c r="AA46" s="12">
        <v>0</v>
      </c>
      <c r="AB46" s="12">
        <v>0.04</v>
      </c>
      <c r="AC46" s="12">
        <v>0</v>
      </c>
      <c r="AD46" s="12">
        <v>0.08</v>
      </c>
      <c r="AE46" s="12">
        <v>0</v>
      </c>
      <c r="AF46" s="12">
        <v>0</v>
      </c>
      <c r="AG46" s="12">
        <v>0</v>
      </c>
      <c r="AH46" s="12">
        <v>0</v>
      </c>
      <c r="AI46" s="12">
        <v>0.1</v>
      </c>
      <c r="AJ46" s="12">
        <v>0</v>
      </c>
      <c r="AK46" s="12">
        <v>0</v>
      </c>
      <c r="AL46" s="12">
        <v>0.08</v>
      </c>
      <c r="AM46" s="12">
        <v>0.02</v>
      </c>
      <c r="AN46" s="12">
        <v>0.09</v>
      </c>
      <c r="AO46" s="12">
        <v>0</v>
      </c>
      <c r="AP46" s="12">
        <v>0.04</v>
      </c>
      <c r="AQ46" s="12">
        <v>0</v>
      </c>
      <c r="AR46" s="12">
        <v>0.03</v>
      </c>
      <c r="AS46" s="12">
        <v>0.03</v>
      </c>
      <c r="AT46" s="12">
        <v>0.02</v>
      </c>
      <c r="AU46" s="12">
        <v>0.14000000000000001</v>
      </c>
      <c r="AV46" s="12">
        <v>0</v>
      </c>
      <c r="AW46" s="12">
        <v>0.03</v>
      </c>
      <c r="AX46" s="12">
        <v>0</v>
      </c>
      <c r="AY46" s="12">
        <v>0.02</v>
      </c>
      <c r="AZ46" s="12">
        <v>0.09</v>
      </c>
      <c r="BA46" s="12">
        <v>0</v>
      </c>
    </row>
    <row r="47" spans="1:53" x14ac:dyDescent="0.25">
      <c r="A47" s="1" t="s">
        <v>288</v>
      </c>
      <c r="B47" s="1"/>
    </row>
    <row r="48" spans="1:53" x14ac:dyDescent="0.25">
      <c r="A48" s="1" t="s">
        <v>286</v>
      </c>
      <c r="B48" s="1" t="s">
        <v>518</v>
      </c>
      <c r="C48">
        <v>1</v>
      </c>
      <c r="D48">
        <v>1</v>
      </c>
      <c r="E48">
        <v>0</v>
      </c>
      <c r="F48">
        <v>0</v>
      </c>
      <c r="G48">
        <v>0</v>
      </c>
      <c r="H48">
        <v>1</v>
      </c>
      <c r="I48">
        <v>0</v>
      </c>
      <c r="J48">
        <v>0</v>
      </c>
      <c r="K48">
        <v>0</v>
      </c>
      <c r="L48">
        <v>1</v>
      </c>
      <c r="M48">
        <v>0</v>
      </c>
      <c r="N48">
        <v>0</v>
      </c>
      <c r="O48">
        <v>0</v>
      </c>
      <c r="P48">
        <v>0</v>
      </c>
      <c r="Q48">
        <v>0</v>
      </c>
      <c r="R48">
        <v>1</v>
      </c>
      <c r="S48">
        <v>0</v>
      </c>
      <c r="T48">
        <v>0</v>
      </c>
      <c r="U48">
        <v>1</v>
      </c>
      <c r="V48">
        <v>0</v>
      </c>
      <c r="W48">
        <v>1</v>
      </c>
      <c r="X48">
        <v>0</v>
      </c>
      <c r="Y48">
        <v>0</v>
      </c>
      <c r="Z48">
        <v>0</v>
      </c>
      <c r="AA48">
        <v>0</v>
      </c>
      <c r="AB48">
        <v>1</v>
      </c>
      <c r="AC48">
        <v>0</v>
      </c>
      <c r="AD48">
        <v>0</v>
      </c>
      <c r="AE48">
        <v>1</v>
      </c>
      <c r="AF48">
        <v>0</v>
      </c>
      <c r="AG48">
        <v>0</v>
      </c>
      <c r="AH48">
        <v>0</v>
      </c>
      <c r="AI48">
        <v>1</v>
      </c>
      <c r="AJ48">
        <v>0</v>
      </c>
      <c r="AK48">
        <v>0</v>
      </c>
      <c r="AL48">
        <v>0</v>
      </c>
      <c r="AM48">
        <v>1</v>
      </c>
      <c r="AN48">
        <v>0</v>
      </c>
      <c r="AO48">
        <v>1</v>
      </c>
      <c r="AP48">
        <v>1</v>
      </c>
      <c r="AQ48">
        <v>0</v>
      </c>
      <c r="AR48">
        <v>1</v>
      </c>
      <c r="AS48">
        <v>1</v>
      </c>
      <c r="AT48">
        <v>1</v>
      </c>
      <c r="AU48">
        <v>0</v>
      </c>
      <c r="AV48">
        <v>0</v>
      </c>
      <c r="AW48">
        <v>1</v>
      </c>
      <c r="AX48">
        <v>0</v>
      </c>
      <c r="AY48">
        <v>1</v>
      </c>
      <c r="AZ48">
        <v>0</v>
      </c>
      <c r="BA48">
        <v>0</v>
      </c>
    </row>
    <row r="49" spans="1:53" x14ac:dyDescent="0.25">
      <c r="A49" s="1" t="s">
        <v>287</v>
      </c>
      <c r="B49" s="1"/>
      <c r="C49" s="12">
        <v>0.02</v>
      </c>
      <c r="D49" s="12">
        <v>0.02</v>
      </c>
      <c r="E49" s="12">
        <v>0</v>
      </c>
      <c r="F49" s="12">
        <v>0</v>
      </c>
      <c r="G49" s="12">
        <v>0</v>
      </c>
      <c r="H49" s="12">
        <v>0.05</v>
      </c>
      <c r="I49" s="12">
        <v>0</v>
      </c>
      <c r="J49" s="12">
        <v>0</v>
      </c>
      <c r="K49" s="12">
        <v>0</v>
      </c>
      <c r="L49" s="12">
        <v>0.05</v>
      </c>
      <c r="M49" s="12">
        <v>0</v>
      </c>
      <c r="N49" s="12">
        <v>0</v>
      </c>
      <c r="O49" s="12">
        <v>0</v>
      </c>
      <c r="P49" s="12">
        <v>0</v>
      </c>
      <c r="Q49" s="12">
        <v>0</v>
      </c>
      <c r="R49" s="12">
        <v>0.05</v>
      </c>
      <c r="S49" s="12">
        <v>0</v>
      </c>
      <c r="T49" s="12">
        <v>0</v>
      </c>
      <c r="U49" s="12">
        <v>0.05</v>
      </c>
      <c r="V49" s="12">
        <v>0</v>
      </c>
      <c r="W49" s="12">
        <v>0.04</v>
      </c>
      <c r="X49" s="12">
        <v>0</v>
      </c>
      <c r="Y49" s="12">
        <v>0</v>
      </c>
      <c r="Z49" s="12">
        <v>0</v>
      </c>
      <c r="AA49" s="12">
        <v>0</v>
      </c>
      <c r="AB49" s="12">
        <v>0.04</v>
      </c>
      <c r="AC49" s="12">
        <v>0</v>
      </c>
      <c r="AD49" s="12">
        <v>0</v>
      </c>
      <c r="AE49" s="12">
        <v>0.04</v>
      </c>
      <c r="AF49" s="12">
        <v>0</v>
      </c>
      <c r="AG49" s="12">
        <v>0</v>
      </c>
      <c r="AH49" s="12">
        <v>0</v>
      </c>
      <c r="AI49" s="12">
        <v>0.05</v>
      </c>
      <c r="AJ49" s="12">
        <v>0</v>
      </c>
      <c r="AK49" s="12">
        <v>0</v>
      </c>
      <c r="AL49" s="12">
        <v>0</v>
      </c>
      <c r="AM49" s="12">
        <v>0.02</v>
      </c>
      <c r="AN49" s="12">
        <v>0</v>
      </c>
      <c r="AO49" s="12">
        <v>0.03</v>
      </c>
      <c r="AP49" s="12">
        <v>0.02</v>
      </c>
      <c r="AQ49" s="12">
        <v>0</v>
      </c>
      <c r="AR49" s="12">
        <v>0.02</v>
      </c>
      <c r="AS49" s="12">
        <v>0.02</v>
      </c>
      <c r="AT49" s="12">
        <v>0.02</v>
      </c>
      <c r="AU49" s="12">
        <v>0</v>
      </c>
      <c r="AV49" s="12">
        <v>0</v>
      </c>
      <c r="AW49" s="12">
        <v>0.02</v>
      </c>
      <c r="AX49" s="12">
        <v>0</v>
      </c>
      <c r="AY49" s="12">
        <v>0.02</v>
      </c>
      <c r="AZ49" s="12">
        <v>0</v>
      </c>
      <c r="BA49" s="12">
        <v>0</v>
      </c>
    </row>
    <row r="50" spans="1:53" x14ac:dyDescent="0.25">
      <c r="A50" s="1" t="s">
        <v>288</v>
      </c>
      <c r="B50" s="1"/>
    </row>
    <row r="51" spans="1:53" x14ac:dyDescent="0.25">
      <c r="A51" s="1" t="s">
        <v>286</v>
      </c>
      <c r="B51" s="1" t="s">
        <v>519</v>
      </c>
      <c r="C51">
        <v>1</v>
      </c>
      <c r="D51">
        <v>1</v>
      </c>
      <c r="E51">
        <v>1</v>
      </c>
      <c r="F51">
        <v>0</v>
      </c>
      <c r="G51">
        <v>0</v>
      </c>
      <c r="H51">
        <v>0</v>
      </c>
      <c r="I51">
        <v>0</v>
      </c>
      <c r="J51">
        <v>1</v>
      </c>
      <c r="K51">
        <v>0</v>
      </c>
      <c r="L51">
        <v>0</v>
      </c>
      <c r="M51">
        <v>0</v>
      </c>
      <c r="N51">
        <v>0</v>
      </c>
      <c r="O51">
        <v>0</v>
      </c>
      <c r="P51">
        <v>0</v>
      </c>
      <c r="Q51">
        <v>1</v>
      </c>
      <c r="R51">
        <v>0</v>
      </c>
      <c r="S51">
        <v>0</v>
      </c>
      <c r="T51">
        <v>1</v>
      </c>
      <c r="U51">
        <v>0</v>
      </c>
      <c r="V51">
        <v>1</v>
      </c>
      <c r="W51">
        <v>0</v>
      </c>
      <c r="X51">
        <v>0</v>
      </c>
      <c r="Y51">
        <v>0</v>
      </c>
      <c r="Z51">
        <v>0</v>
      </c>
      <c r="AA51">
        <v>0</v>
      </c>
      <c r="AB51">
        <v>1</v>
      </c>
      <c r="AC51">
        <v>0</v>
      </c>
      <c r="AD51">
        <v>0</v>
      </c>
      <c r="AE51">
        <v>1</v>
      </c>
      <c r="AF51">
        <v>0</v>
      </c>
      <c r="AG51">
        <v>0</v>
      </c>
      <c r="AH51">
        <v>0</v>
      </c>
      <c r="AI51">
        <v>1</v>
      </c>
      <c r="AJ51">
        <v>0</v>
      </c>
      <c r="AK51">
        <v>0</v>
      </c>
      <c r="AL51">
        <v>0</v>
      </c>
      <c r="AM51">
        <v>1</v>
      </c>
      <c r="AN51">
        <v>0</v>
      </c>
      <c r="AO51">
        <v>1</v>
      </c>
      <c r="AP51">
        <v>1</v>
      </c>
      <c r="AQ51">
        <v>0</v>
      </c>
      <c r="AR51">
        <v>1</v>
      </c>
      <c r="AS51">
        <v>1</v>
      </c>
      <c r="AT51">
        <v>0</v>
      </c>
      <c r="AU51">
        <v>1</v>
      </c>
      <c r="AV51">
        <v>0</v>
      </c>
      <c r="AW51">
        <v>1</v>
      </c>
      <c r="AX51">
        <v>0</v>
      </c>
      <c r="AY51">
        <v>0</v>
      </c>
      <c r="AZ51">
        <v>1</v>
      </c>
      <c r="BA51">
        <v>0</v>
      </c>
    </row>
    <row r="52" spans="1:53" x14ac:dyDescent="0.25">
      <c r="A52" s="1" t="s">
        <v>287</v>
      </c>
      <c r="B52" s="1"/>
      <c r="C52" s="12">
        <v>0.01</v>
      </c>
      <c r="D52" s="12">
        <v>0.01</v>
      </c>
      <c r="E52" s="12">
        <v>0.13</v>
      </c>
      <c r="F52" s="12">
        <v>0</v>
      </c>
      <c r="G52" s="12">
        <v>0</v>
      </c>
      <c r="H52" s="12">
        <v>0</v>
      </c>
      <c r="I52" s="12">
        <v>0</v>
      </c>
      <c r="J52" s="12">
        <v>7.0000000000000007E-2</v>
      </c>
      <c r="K52" s="12">
        <v>0</v>
      </c>
      <c r="L52" s="12">
        <v>0</v>
      </c>
      <c r="M52" s="12">
        <v>0</v>
      </c>
      <c r="N52" s="12">
        <v>0</v>
      </c>
      <c r="O52" s="12">
        <v>0</v>
      </c>
      <c r="P52" s="12">
        <v>0</v>
      </c>
      <c r="Q52" s="12">
        <v>0.03</v>
      </c>
      <c r="R52" s="12">
        <v>0</v>
      </c>
      <c r="S52" s="12">
        <v>0</v>
      </c>
      <c r="T52" s="12">
        <v>0.03</v>
      </c>
      <c r="U52" s="12">
        <v>0</v>
      </c>
      <c r="V52" s="12">
        <v>0.05</v>
      </c>
      <c r="W52" s="12">
        <v>0</v>
      </c>
      <c r="X52" s="12">
        <v>0</v>
      </c>
      <c r="Y52" s="12">
        <v>0</v>
      </c>
      <c r="Z52" s="12">
        <v>0</v>
      </c>
      <c r="AA52" s="12">
        <v>0</v>
      </c>
      <c r="AB52" s="12">
        <v>0.03</v>
      </c>
      <c r="AC52" s="12">
        <v>0</v>
      </c>
      <c r="AD52" s="12">
        <v>0</v>
      </c>
      <c r="AE52" s="12">
        <v>0.03</v>
      </c>
      <c r="AF52" s="12">
        <v>0</v>
      </c>
      <c r="AG52" s="12">
        <v>0</v>
      </c>
      <c r="AH52" s="12">
        <v>0</v>
      </c>
      <c r="AI52" s="12">
        <v>0.04</v>
      </c>
      <c r="AJ52" s="12">
        <v>0</v>
      </c>
      <c r="AK52" s="12">
        <v>0</v>
      </c>
      <c r="AL52" s="12">
        <v>0</v>
      </c>
      <c r="AM52" s="12">
        <v>0.02</v>
      </c>
      <c r="AN52" s="12">
        <v>0</v>
      </c>
      <c r="AO52" s="12">
        <v>0.02</v>
      </c>
      <c r="AP52" s="12">
        <v>0.01</v>
      </c>
      <c r="AQ52" s="12">
        <v>0</v>
      </c>
      <c r="AR52" s="12">
        <v>0.01</v>
      </c>
      <c r="AS52" s="12">
        <v>0.01</v>
      </c>
      <c r="AT52" s="12">
        <v>0</v>
      </c>
      <c r="AU52" s="12">
        <v>0.1</v>
      </c>
      <c r="AV52" s="12">
        <v>0</v>
      </c>
      <c r="AW52" s="12">
        <v>0.01</v>
      </c>
      <c r="AX52" s="12">
        <v>0</v>
      </c>
      <c r="AY52" s="12">
        <v>0</v>
      </c>
      <c r="AZ52" s="12">
        <v>0.08</v>
      </c>
      <c r="BA52" s="12">
        <v>0</v>
      </c>
    </row>
    <row r="53" spans="1:53" x14ac:dyDescent="0.25">
      <c r="A53" s="1" t="s">
        <v>288</v>
      </c>
      <c r="B53" s="1"/>
    </row>
    <row r="54" spans="1:53" x14ac:dyDescent="0.25">
      <c r="A54" s="1" t="s">
        <v>286</v>
      </c>
      <c r="B54" s="1" t="s">
        <v>520</v>
      </c>
      <c r="C54">
        <v>2</v>
      </c>
      <c r="D54">
        <v>2</v>
      </c>
      <c r="E54">
        <v>0</v>
      </c>
      <c r="F54">
        <v>1</v>
      </c>
      <c r="G54">
        <v>1</v>
      </c>
      <c r="H54">
        <v>0</v>
      </c>
      <c r="I54">
        <v>0</v>
      </c>
      <c r="J54">
        <v>1</v>
      </c>
      <c r="K54">
        <v>1</v>
      </c>
      <c r="L54">
        <v>0</v>
      </c>
      <c r="M54">
        <v>0</v>
      </c>
      <c r="N54">
        <v>0</v>
      </c>
      <c r="O54">
        <v>0</v>
      </c>
      <c r="P54">
        <v>1</v>
      </c>
      <c r="Q54">
        <v>1</v>
      </c>
      <c r="R54">
        <v>0</v>
      </c>
      <c r="S54">
        <v>1</v>
      </c>
      <c r="T54">
        <v>1</v>
      </c>
      <c r="U54">
        <v>0</v>
      </c>
      <c r="V54">
        <v>1</v>
      </c>
      <c r="W54">
        <v>1</v>
      </c>
      <c r="X54">
        <v>0</v>
      </c>
      <c r="Y54">
        <v>0</v>
      </c>
      <c r="Z54">
        <v>0</v>
      </c>
      <c r="AA54">
        <v>1</v>
      </c>
      <c r="AB54">
        <v>1</v>
      </c>
      <c r="AC54">
        <v>0</v>
      </c>
      <c r="AD54">
        <v>1</v>
      </c>
      <c r="AE54">
        <v>1</v>
      </c>
      <c r="AF54">
        <v>0</v>
      </c>
      <c r="AG54">
        <v>0</v>
      </c>
      <c r="AH54">
        <v>2</v>
      </c>
      <c r="AI54">
        <v>0</v>
      </c>
      <c r="AJ54">
        <v>0</v>
      </c>
      <c r="AK54">
        <v>0</v>
      </c>
      <c r="AL54">
        <v>0</v>
      </c>
      <c r="AM54">
        <v>2</v>
      </c>
      <c r="AN54">
        <v>0</v>
      </c>
      <c r="AO54">
        <v>2</v>
      </c>
      <c r="AP54">
        <v>2</v>
      </c>
      <c r="AQ54">
        <v>0</v>
      </c>
      <c r="AR54">
        <v>2</v>
      </c>
      <c r="AS54">
        <v>2</v>
      </c>
      <c r="AT54">
        <v>2</v>
      </c>
      <c r="AU54">
        <v>0</v>
      </c>
      <c r="AV54">
        <v>0</v>
      </c>
      <c r="AW54">
        <v>2</v>
      </c>
      <c r="AX54">
        <v>0</v>
      </c>
      <c r="AY54">
        <v>2</v>
      </c>
      <c r="AZ54">
        <v>0</v>
      </c>
      <c r="BA54">
        <v>0</v>
      </c>
    </row>
    <row r="55" spans="1:53" x14ac:dyDescent="0.25">
      <c r="A55" s="1" t="s">
        <v>287</v>
      </c>
      <c r="B55" s="1"/>
      <c r="C55" s="12">
        <v>0.03</v>
      </c>
      <c r="D55" s="12">
        <v>0.03</v>
      </c>
      <c r="E55" s="12">
        <v>0</v>
      </c>
      <c r="F55" s="12">
        <v>0.16</v>
      </c>
      <c r="G55" s="12">
        <v>0.05</v>
      </c>
      <c r="H55" s="12">
        <v>0</v>
      </c>
      <c r="I55" s="12">
        <v>0</v>
      </c>
      <c r="J55" s="12">
        <v>0.08</v>
      </c>
      <c r="K55" s="12">
        <v>0.05</v>
      </c>
      <c r="L55" s="12">
        <v>0</v>
      </c>
      <c r="M55" s="12">
        <v>0</v>
      </c>
      <c r="N55" s="12">
        <v>0</v>
      </c>
      <c r="O55" s="12">
        <v>0</v>
      </c>
      <c r="P55" s="12">
        <v>0.22</v>
      </c>
      <c r="Q55" s="12">
        <v>0.04</v>
      </c>
      <c r="R55" s="12">
        <v>0</v>
      </c>
      <c r="S55" s="12">
        <v>0.08</v>
      </c>
      <c r="T55" s="12">
        <v>0.04</v>
      </c>
      <c r="U55" s="12">
        <v>0</v>
      </c>
      <c r="V55" s="12">
        <v>0.06</v>
      </c>
      <c r="W55" s="12">
        <v>0.04</v>
      </c>
      <c r="X55" s="12">
        <v>0</v>
      </c>
      <c r="Y55" s="12">
        <v>0</v>
      </c>
      <c r="Z55" s="12">
        <v>0</v>
      </c>
      <c r="AA55" s="12">
        <v>0.06</v>
      </c>
      <c r="AB55" s="12">
        <v>0.03</v>
      </c>
      <c r="AC55" s="12">
        <v>0</v>
      </c>
      <c r="AD55" s="12">
        <v>0.04</v>
      </c>
      <c r="AE55" s="12">
        <v>0.04</v>
      </c>
      <c r="AF55" s="12">
        <v>0</v>
      </c>
      <c r="AG55" s="12">
        <v>0</v>
      </c>
      <c r="AH55" s="12">
        <v>7.0000000000000007E-2</v>
      </c>
      <c r="AI55" s="12">
        <v>0</v>
      </c>
      <c r="AJ55" s="12">
        <v>0</v>
      </c>
      <c r="AK55" s="12">
        <v>0</v>
      </c>
      <c r="AL55" s="12">
        <v>0</v>
      </c>
      <c r="AM55" s="12">
        <v>0.04</v>
      </c>
      <c r="AN55" s="12">
        <v>0</v>
      </c>
      <c r="AO55" s="12">
        <v>0.05</v>
      </c>
      <c r="AP55" s="12">
        <v>0.04</v>
      </c>
      <c r="AQ55" s="12">
        <v>0</v>
      </c>
      <c r="AR55" s="12">
        <v>0.03</v>
      </c>
      <c r="AS55" s="12">
        <v>0.03</v>
      </c>
      <c r="AT55" s="12">
        <v>0.04</v>
      </c>
      <c r="AU55" s="12">
        <v>0</v>
      </c>
      <c r="AV55" s="12">
        <v>0</v>
      </c>
      <c r="AW55" s="12">
        <v>0.03</v>
      </c>
      <c r="AX55" s="12">
        <v>0</v>
      </c>
      <c r="AY55" s="12">
        <v>0.04</v>
      </c>
      <c r="AZ55" s="12">
        <v>0</v>
      </c>
      <c r="BA55" s="12">
        <v>0</v>
      </c>
    </row>
    <row r="56" spans="1:53" x14ac:dyDescent="0.25">
      <c r="A56" s="1" t="s">
        <v>288</v>
      </c>
      <c r="B56" s="1"/>
    </row>
    <row r="57" spans="1:53" x14ac:dyDescent="0.25">
      <c r="A57" s="1" t="s">
        <v>286</v>
      </c>
      <c r="B57" s="1" t="s">
        <v>414</v>
      </c>
      <c r="C57">
        <v>1</v>
      </c>
      <c r="D57">
        <v>1</v>
      </c>
      <c r="E57">
        <v>0</v>
      </c>
      <c r="F57">
        <v>0</v>
      </c>
      <c r="G57">
        <v>0</v>
      </c>
      <c r="H57">
        <v>0</v>
      </c>
      <c r="I57">
        <v>1</v>
      </c>
      <c r="J57">
        <v>0</v>
      </c>
      <c r="K57">
        <v>0</v>
      </c>
      <c r="L57">
        <v>0</v>
      </c>
      <c r="M57">
        <v>1</v>
      </c>
      <c r="N57">
        <v>0</v>
      </c>
      <c r="O57">
        <v>0</v>
      </c>
      <c r="P57">
        <v>1</v>
      </c>
      <c r="Q57">
        <v>0</v>
      </c>
      <c r="R57">
        <v>0</v>
      </c>
      <c r="S57">
        <v>1</v>
      </c>
      <c r="T57">
        <v>0</v>
      </c>
      <c r="U57">
        <v>0</v>
      </c>
      <c r="V57">
        <v>0</v>
      </c>
      <c r="W57">
        <v>1</v>
      </c>
      <c r="X57">
        <v>0</v>
      </c>
      <c r="Y57">
        <v>0</v>
      </c>
      <c r="Z57">
        <v>0</v>
      </c>
      <c r="AA57">
        <v>1</v>
      </c>
      <c r="AB57">
        <v>0</v>
      </c>
      <c r="AC57">
        <v>0</v>
      </c>
      <c r="AD57">
        <v>0</v>
      </c>
      <c r="AE57">
        <v>0</v>
      </c>
      <c r="AF57">
        <v>1</v>
      </c>
      <c r="AG57">
        <v>0</v>
      </c>
      <c r="AH57">
        <v>0</v>
      </c>
      <c r="AI57">
        <v>1</v>
      </c>
      <c r="AJ57">
        <v>0</v>
      </c>
      <c r="AK57">
        <v>0</v>
      </c>
      <c r="AL57">
        <v>0</v>
      </c>
      <c r="AM57">
        <v>1</v>
      </c>
      <c r="AN57">
        <v>0</v>
      </c>
      <c r="AO57">
        <v>1</v>
      </c>
      <c r="AP57">
        <v>1</v>
      </c>
      <c r="AQ57">
        <v>0</v>
      </c>
      <c r="AR57">
        <v>1</v>
      </c>
      <c r="AS57">
        <v>1</v>
      </c>
      <c r="AT57">
        <v>1</v>
      </c>
      <c r="AU57">
        <v>0</v>
      </c>
      <c r="AV57">
        <v>0</v>
      </c>
      <c r="AW57">
        <v>1</v>
      </c>
      <c r="AX57">
        <v>0</v>
      </c>
      <c r="AY57">
        <v>0</v>
      </c>
      <c r="AZ57">
        <v>0</v>
      </c>
      <c r="BA57">
        <v>0</v>
      </c>
    </row>
    <row r="58" spans="1:53" x14ac:dyDescent="0.25">
      <c r="A58" s="1" t="s">
        <v>287</v>
      </c>
      <c r="B58" s="1"/>
      <c r="C58" s="12">
        <v>0.02</v>
      </c>
      <c r="D58" s="12">
        <v>0.02</v>
      </c>
      <c r="E58" s="12">
        <v>0</v>
      </c>
      <c r="F58" s="12">
        <v>0</v>
      </c>
      <c r="G58" s="12">
        <v>0</v>
      </c>
      <c r="H58" s="12">
        <v>0</v>
      </c>
      <c r="I58" s="12">
        <v>0.21</v>
      </c>
      <c r="J58" s="12">
        <v>0</v>
      </c>
      <c r="K58" s="12">
        <v>0</v>
      </c>
      <c r="L58" s="12">
        <v>0</v>
      </c>
      <c r="M58" s="12">
        <v>0.21</v>
      </c>
      <c r="N58" s="12">
        <v>0</v>
      </c>
      <c r="O58" s="12">
        <v>0</v>
      </c>
      <c r="P58" s="12">
        <v>0.28000000000000003</v>
      </c>
      <c r="Q58" s="12">
        <v>0</v>
      </c>
      <c r="R58" s="12">
        <v>0</v>
      </c>
      <c r="S58" s="12">
        <v>0.1</v>
      </c>
      <c r="T58" s="12">
        <v>0</v>
      </c>
      <c r="U58" s="12">
        <v>0</v>
      </c>
      <c r="V58" s="12">
        <v>0</v>
      </c>
      <c r="W58" s="12">
        <v>0.04</v>
      </c>
      <c r="X58" s="12">
        <v>0</v>
      </c>
      <c r="Y58" s="12">
        <v>0</v>
      </c>
      <c r="Z58" s="12">
        <v>0</v>
      </c>
      <c r="AA58" s="12">
        <v>0.06</v>
      </c>
      <c r="AB58" s="12">
        <v>0</v>
      </c>
      <c r="AC58" s="12">
        <v>0</v>
      </c>
      <c r="AD58" s="12">
        <v>0</v>
      </c>
      <c r="AE58" s="12">
        <v>0</v>
      </c>
      <c r="AF58" s="12">
        <v>0.17</v>
      </c>
      <c r="AG58" s="12">
        <v>0</v>
      </c>
      <c r="AH58" s="12">
        <v>0</v>
      </c>
      <c r="AI58" s="12">
        <v>0.05</v>
      </c>
      <c r="AJ58" s="12">
        <v>0</v>
      </c>
      <c r="AK58" s="12">
        <v>0</v>
      </c>
      <c r="AL58" s="12">
        <v>0</v>
      </c>
      <c r="AM58" s="12">
        <v>0.02</v>
      </c>
      <c r="AN58" s="12">
        <v>0</v>
      </c>
      <c r="AO58" s="12">
        <v>0.03</v>
      </c>
      <c r="AP58" s="12">
        <v>0.02</v>
      </c>
      <c r="AQ58" s="12">
        <v>0</v>
      </c>
      <c r="AR58" s="12">
        <v>0.02</v>
      </c>
      <c r="AS58" s="12">
        <v>0.02</v>
      </c>
      <c r="AT58" s="12">
        <v>0.02</v>
      </c>
      <c r="AU58" s="12">
        <v>0</v>
      </c>
      <c r="AV58" s="12">
        <v>0</v>
      </c>
      <c r="AW58" s="12">
        <v>0.02</v>
      </c>
      <c r="AX58" s="12">
        <v>0</v>
      </c>
      <c r="AY58" s="12">
        <v>0</v>
      </c>
      <c r="AZ58" s="12">
        <v>0</v>
      </c>
      <c r="BA58" s="12">
        <v>0</v>
      </c>
    </row>
    <row r="59" spans="1:53" x14ac:dyDescent="0.25">
      <c r="A59" s="1" t="s">
        <v>288</v>
      </c>
      <c r="B59" s="1"/>
    </row>
    <row r="60" spans="1:53" x14ac:dyDescent="0.25">
      <c r="A60" s="1" t="s">
        <v>399</v>
      </c>
      <c r="B60" s="1" t="s">
        <v>521</v>
      </c>
    </row>
    <row r="61" spans="1:53" x14ac:dyDescent="0.25">
      <c r="A61" s="1" t="s">
        <v>204</v>
      </c>
      <c r="B61" s="1" t="s">
        <v>522</v>
      </c>
    </row>
    <row r="62" spans="1:53" x14ac:dyDescent="0.25">
      <c r="A62" s="1" t="s">
        <v>204</v>
      </c>
      <c r="B62" s="1"/>
    </row>
    <row r="63" spans="1:53" x14ac:dyDescent="0.25">
      <c r="A63" s="1" t="s">
        <v>204</v>
      </c>
      <c r="B63" s="1" t="s">
        <v>402</v>
      </c>
    </row>
  </sheetData>
  <hyperlinks>
    <hyperlink ref="E1" location="Contents!B64" tooltip="Link to contents" display="Back to contents" xr:uid="{00000000-0004-0000-1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BG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523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58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503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439</v>
      </c>
      <c r="D12">
        <v>439</v>
      </c>
      <c r="E12">
        <v>9</v>
      </c>
      <c r="F12">
        <v>6</v>
      </c>
      <c r="G12">
        <v>36</v>
      </c>
      <c r="H12">
        <v>79</v>
      </c>
      <c r="I12">
        <v>309</v>
      </c>
      <c r="J12">
        <v>15</v>
      </c>
      <c r="K12">
        <v>36</v>
      </c>
      <c r="L12">
        <v>79</v>
      </c>
      <c r="M12">
        <v>309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172</v>
      </c>
      <c r="Z12">
        <v>108</v>
      </c>
      <c r="AA12">
        <v>57</v>
      </c>
      <c r="AB12">
        <v>110</v>
      </c>
      <c r="AC12">
        <v>155</v>
      </c>
      <c r="AD12">
        <v>174</v>
      </c>
      <c r="AE12">
        <v>32</v>
      </c>
      <c r="AF12">
        <v>225</v>
      </c>
      <c r="AG12">
        <v>130</v>
      </c>
      <c r="AH12">
        <v>52</v>
      </c>
      <c r="AI12">
        <v>24</v>
      </c>
      <c r="AJ12">
        <v>191</v>
      </c>
      <c r="AK12">
        <v>129</v>
      </c>
      <c r="AL12">
        <v>62</v>
      </c>
      <c r="AM12">
        <v>18</v>
      </c>
      <c r="AN12">
        <v>10</v>
      </c>
      <c r="AO12">
        <v>1</v>
      </c>
      <c r="AP12">
        <v>3</v>
      </c>
      <c r="AQ12">
        <v>161</v>
      </c>
      <c r="AR12">
        <v>274</v>
      </c>
      <c r="AS12">
        <v>167</v>
      </c>
      <c r="AT12">
        <v>269</v>
      </c>
      <c r="AU12">
        <v>410</v>
      </c>
      <c r="AV12">
        <v>26</v>
      </c>
      <c r="AW12">
        <v>439</v>
      </c>
      <c r="AX12">
        <v>374</v>
      </c>
      <c r="AY12">
        <v>62</v>
      </c>
      <c r="AZ12">
        <v>408</v>
      </c>
      <c r="BA12">
        <v>22</v>
      </c>
      <c r="BB12">
        <v>8</v>
      </c>
      <c r="BC12">
        <v>429</v>
      </c>
      <c r="BD12">
        <v>9</v>
      </c>
      <c r="BE12">
        <v>397</v>
      </c>
      <c r="BF12">
        <v>33</v>
      </c>
      <c r="BG12">
        <v>4</v>
      </c>
    </row>
    <row r="13" spans="1:59" x14ac:dyDescent="0.25">
      <c r="A13" s="1" t="s">
        <v>282</v>
      </c>
      <c r="B13" s="1" t="s">
        <v>283</v>
      </c>
      <c r="C13">
        <v>433</v>
      </c>
      <c r="D13">
        <v>433</v>
      </c>
      <c r="E13">
        <v>9</v>
      </c>
      <c r="F13">
        <v>6</v>
      </c>
      <c r="G13">
        <v>36</v>
      </c>
      <c r="H13">
        <v>78</v>
      </c>
      <c r="I13">
        <v>305</v>
      </c>
      <c r="J13">
        <v>15</v>
      </c>
      <c r="K13">
        <v>36</v>
      </c>
      <c r="L13">
        <v>78</v>
      </c>
      <c r="M13">
        <v>305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172</v>
      </c>
      <c r="Z13">
        <v>108</v>
      </c>
      <c r="AA13">
        <v>57</v>
      </c>
      <c r="AB13">
        <v>109</v>
      </c>
      <c r="AC13">
        <v>153</v>
      </c>
      <c r="AD13">
        <v>172</v>
      </c>
      <c r="AE13">
        <v>31</v>
      </c>
      <c r="AF13">
        <v>222</v>
      </c>
      <c r="AG13">
        <v>128</v>
      </c>
      <c r="AH13">
        <v>51</v>
      </c>
      <c r="AI13">
        <v>24</v>
      </c>
      <c r="AJ13">
        <v>189</v>
      </c>
      <c r="AK13">
        <v>127</v>
      </c>
      <c r="AL13">
        <v>61</v>
      </c>
      <c r="AM13">
        <v>18</v>
      </c>
      <c r="AN13">
        <v>10</v>
      </c>
      <c r="AO13">
        <v>1</v>
      </c>
      <c r="AP13">
        <v>3</v>
      </c>
      <c r="AQ13">
        <v>159</v>
      </c>
      <c r="AR13">
        <v>270</v>
      </c>
      <c r="AS13">
        <v>165</v>
      </c>
      <c r="AT13">
        <v>265</v>
      </c>
      <c r="AU13">
        <v>405</v>
      </c>
      <c r="AV13">
        <v>26</v>
      </c>
      <c r="AW13">
        <v>433</v>
      </c>
      <c r="AX13">
        <v>370</v>
      </c>
      <c r="AY13">
        <v>61</v>
      </c>
      <c r="AZ13">
        <v>403</v>
      </c>
      <c r="BA13">
        <v>22</v>
      </c>
      <c r="BB13">
        <v>8</v>
      </c>
      <c r="BC13">
        <v>424</v>
      </c>
      <c r="BD13">
        <v>9</v>
      </c>
      <c r="BE13">
        <v>392</v>
      </c>
      <c r="BF13">
        <v>32</v>
      </c>
      <c r="BG13">
        <v>4</v>
      </c>
    </row>
    <row r="14" spans="1:59" x14ac:dyDescent="0.25">
      <c r="A14" s="1" t="s">
        <v>284</v>
      </c>
      <c r="B14" s="1" t="s">
        <v>231</v>
      </c>
      <c r="C14">
        <v>439</v>
      </c>
      <c r="D14">
        <v>439</v>
      </c>
      <c r="E14">
        <v>8</v>
      </c>
      <c r="F14">
        <v>7</v>
      </c>
      <c r="G14">
        <v>34</v>
      </c>
      <c r="H14">
        <v>76</v>
      </c>
      <c r="I14">
        <v>315</v>
      </c>
      <c r="J14">
        <v>14</v>
      </c>
      <c r="K14">
        <v>34</v>
      </c>
      <c r="L14">
        <v>76</v>
      </c>
      <c r="M14">
        <v>315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187</v>
      </c>
      <c r="Z14">
        <v>111</v>
      </c>
      <c r="AA14">
        <v>58</v>
      </c>
      <c r="AB14">
        <v>111</v>
      </c>
      <c r="AC14">
        <v>154</v>
      </c>
      <c r="AD14">
        <v>173</v>
      </c>
      <c r="AE14">
        <v>31</v>
      </c>
      <c r="AF14">
        <v>228</v>
      </c>
      <c r="AG14">
        <v>128</v>
      </c>
      <c r="AH14">
        <v>52</v>
      </c>
      <c r="AI14">
        <v>23</v>
      </c>
      <c r="AJ14">
        <v>191</v>
      </c>
      <c r="AK14">
        <v>129</v>
      </c>
      <c r="AL14">
        <v>61</v>
      </c>
      <c r="AM14">
        <v>18</v>
      </c>
      <c r="AN14">
        <v>10</v>
      </c>
      <c r="AO14">
        <v>1</v>
      </c>
      <c r="AP14">
        <v>3</v>
      </c>
      <c r="AQ14">
        <v>163</v>
      </c>
      <c r="AR14">
        <v>272</v>
      </c>
      <c r="AS14">
        <v>169</v>
      </c>
      <c r="AT14">
        <v>267</v>
      </c>
      <c r="AU14">
        <v>410</v>
      </c>
      <c r="AV14">
        <v>26</v>
      </c>
      <c r="AW14">
        <v>439</v>
      </c>
      <c r="AX14">
        <v>377</v>
      </c>
      <c r="AY14">
        <v>59</v>
      </c>
      <c r="AZ14">
        <v>409</v>
      </c>
      <c r="BA14">
        <v>21</v>
      </c>
      <c r="BB14">
        <v>8</v>
      </c>
      <c r="BC14">
        <v>429</v>
      </c>
      <c r="BD14">
        <v>9</v>
      </c>
      <c r="BE14">
        <v>398</v>
      </c>
      <c r="BF14">
        <v>32</v>
      </c>
      <c r="BG14">
        <v>4</v>
      </c>
    </row>
    <row r="15" spans="1:59" x14ac:dyDescent="0.25">
      <c r="A15" s="1" t="s">
        <v>286</v>
      </c>
      <c r="B15" s="1" t="s">
        <v>524</v>
      </c>
      <c r="C15">
        <v>2</v>
      </c>
      <c r="D15">
        <v>2</v>
      </c>
      <c r="E15">
        <v>0</v>
      </c>
      <c r="F15">
        <v>1</v>
      </c>
      <c r="G15">
        <v>1</v>
      </c>
      <c r="H15">
        <v>0</v>
      </c>
      <c r="I15">
        <v>0</v>
      </c>
      <c r="J15">
        <v>1</v>
      </c>
      <c r="K15">
        <v>1</v>
      </c>
      <c r="L15">
        <v>0</v>
      </c>
      <c r="M15">
        <v>0</v>
      </c>
      <c r="N15">
        <v>0</v>
      </c>
      <c r="O15">
        <v>1</v>
      </c>
      <c r="P15">
        <v>1</v>
      </c>
      <c r="Q15">
        <v>0</v>
      </c>
      <c r="R15">
        <v>0</v>
      </c>
      <c r="S15">
        <v>0</v>
      </c>
      <c r="T15">
        <v>2</v>
      </c>
      <c r="U15">
        <v>0</v>
      </c>
      <c r="V15">
        <v>0</v>
      </c>
      <c r="W15">
        <v>0</v>
      </c>
      <c r="X15">
        <v>1</v>
      </c>
      <c r="Y15">
        <v>1</v>
      </c>
      <c r="Z15">
        <v>0</v>
      </c>
      <c r="AA15">
        <v>0</v>
      </c>
      <c r="AB15">
        <v>1</v>
      </c>
      <c r="AC15">
        <v>1</v>
      </c>
      <c r="AD15">
        <v>0</v>
      </c>
      <c r="AE15">
        <v>0</v>
      </c>
      <c r="AF15">
        <v>2</v>
      </c>
      <c r="AG15">
        <v>0</v>
      </c>
      <c r="AH15">
        <v>0</v>
      </c>
      <c r="AI15">
        <v>1</v>
      </c>
      <c r="AJ15">
        <v>1</v>
      </c>
      <c r="AK15">
        <v>0</v>
      </c>
      <c r="AL15">
        <v>0</v>
      </c>
      <c r="AM15">
        <v>0</v>
      </c>
      <c r="AN15">
        <v>0</v>
      </c>
      <c r="AO15">
        <v>0</v>
      </c>
      <c r="AP15">
        <v>0</v>
      </c>
      <c r="AQ15">
        <v>0</v>
      </c>
      <c r="AR15">
        <v>2</v>
      </c>
      <c r="AS15">
        <v>1</v>
      </c>
      <c r="AT15">
        <v>1</v>
      </c>
      <c r="AU15">
        <v>1</v>
      </c>
      <c r="AV15">
        <v>1</v>
      </c>
      <c r="AW15">
        <v>2</v>
      </c>
      <c r="AX15">
        <v>2</v>
      </c>
      <c r="AY15">
        <v>0</v>
      </c>
      <c r="AZ15">
        <v>1</v>
      </c>
      <c r="BA15">
        <v>0</v>
      </c>
      <c r="BB15">
        <v>1</v>
      </c>
      <c r="BC15">
        <v>2</v>
      </c>
      <c r="BD15">
        <v>0</v>
      </c>
      <c r="BE15">
        <v>2</v>
      </c>
      <c r="BF15">
        <v>0</v>
      </c>
      <c r="BG15">
        <v>0</v>
      </c>
    </row>
    <row r="16" spans="1:59" x14ac:dyDescent="0.25">
      <c r="A16" s="1" t="s">
        <v>287</v>
      </c>
      <c r="B16" s="1"/>
      <c r="C16" t="s">
        <v>326</v>
      </c>
      <c r="D16" t="s">
        <v>326</v>
      </c>
      <c r="E16" s="12">
        <v>0</v>
      </c>
      <c r="F16" s="12">
        <v>0.17</v>
      </c>
      <c r="G16" s="12">
        <v>0.02</v>
      </c>
      <c r="H16" s="12">
        <v>0</v>
      </c>
      <c r="I16" t="s">
        <v>289</v>
      </c>
      <c r="J16" s="12">
        <v>0.08</v>
      </c>
      <c r="K16" s="12">
        <v>0.02</v>
      </c>
      <c r="L16" s="12">
        <v>0</v>
      </c>
      <c r="M16" t="s">
        <v>289</v>
      </c>
      <c r="N16" s="12">
        <v>0</v>
      </c>
      <c r="O16" s="12">
        <v>0.11</v>
      </c>
      <c r="P16" s="12">
        <v>0.17</v>
      </c>
      <c r="Q16" s="12">
        <v>0</v>
      </c>
      <c r="R16" s="12">
        <v>0</v>
      </c>
      <c r="S16" t="s">
        <v>289</v>
      </c>
      <c r="T16" s="12">
        <v>0.13</v>
      </c>
      <c r="U16" s="12">
        <v>0</v>
      </c>
      <c r="V16" s="12">
        <v>0</v>
      </c>
      <c r="W16" t="s">
        <v>289</v>
      </c>
      <c r="X16" s="12">
        <v>0.01</v>
      </c>
      <c r="Y16" s="12">
        <v>0.01</v>
      </c>
      <c r="Z16" s="12">
        <v>0</v>
      </c>
      <c r="AA16" s="12">
        <v>0</v>
      </c>
      <c r="AB16" s="12">
        <v>0.01</v>
      </c>
      <c r="AC16" s="12">
        <v>0.01</v>
      </c>
      <c r="AD16" s="12">
        <v>0</v>
      </c>
      <c r="AE16" s="12">
        <v>0</v>
      </c>
      <c r="AF16" s="12">
        <v>0.01</v>
      </c>
      <c r="AG16" s="12">
        <v>0</v>
      </c>
      <c r="AH16" s="12">
        <v>0</v>
      </c>
      <c r="AI16" s="12">
        <v>0.03</v>
      </c>
      <c r="AJ16" s="12">
        <v>0.01</v>
      </c>
      <c r="AK16" s="12">
        <v>0</v>
      </c>
      <c r="AL16" s="12">
        <v>0</v>
      </c>
      <c r="AM16" s="12">
        <v>0</v>
      </c>
      <c r="AN16" s="12">
        <v>0</v>
      </c>
      <c r="AO16" s="12">
        <v>0</v>
      </c>
      <c r="AP16" s="12">
        <v>0</v>
      </c>
      <c r="AQ16" s="12">
        <v>0</v>
      </c>
      <c r="AR16" s="12">
        <v>0.01</v>
      </c>
      <c r="AS16" s="12">
        <v>0.01</v>
      </c>
      <c r="AT16" t="s">
        <v>326</v>
      </c>
      <c r="AU16" t="s">
        <v>326</v>
      </c>
      <c r="AV16" s="12">
        <v>0.03</v>
      </c>
      <c r="AW16" t="s">
        <v>326</v>
      </c>
      <c r="AX16" s="12">
        <v>0.01</v>
      </c>
      <c r="AY16" s="12">
        <v>0</v>
      </c>
      <c r="AZ16" t="s">
        <v>326</v>
      </c>
      <c r="BA16" s="12">
        <v>0</v>
      </c>
      <c r="BB16" s="12">
        <v>0.1</v>
      </c>
      <c r="BC16" t="s">
        <v>326</v>
      </c>
      <c r="BD16" s="12">
        <v>0</v>
      </c>
      <c r="BE16" t="s">
        <v>326</v>
      </c>
      <c r="BF16" s="12">
        <v>0</v>
      </c>
      <c r="BG16" s="12">
        <v>0</v>
      </c>
    </row>
    <row r="17" spans="1:59" x14ac:dyDescent="0.25">
      <c r="A17" s="1" t="s">
        <v>288</v>
      </c>
      <c r="B17" s="1"/>
      <c r="G17" t="s">
        <v>271</v>
      </c>
      <c r="K17" t="s">
        <v>270</v>
      </c>
    </row>
    <row r="18" spans="1:59" x14ac:dyDescent="0.25">
      <c r="A18" s="1" t="s">
        <v>286</v>
      </c>
      <c r="B18" s="1" t="s">
        <v>525</v>
      </c>
      <c r="C18">
        <v>48</v>
      </c>
      <c r="D18">
        <v>48</v>
      </c>
      <c r="E18">
        <v>2</v>
      </c>
      <c r="F18">
        <v>2</v>
      </c>
      <c r="G18">
        <v>15</v>
      </c>
      <c r="H18">
        <v>12</v>
      </c>
      <c r="I18">
        <v>17</v>
      </c>
      <c r="J18">
        <v>4</v>
      </c>
      <c r="K18">
        <v>15</v>
      </c>
      <c r="L18">
        <v>12</v>
      </c>
      <c r="M18">
        <v>17</v>
      </c>
      <c r="N18">
        <v>0</v>
      </c>
      <c r="O18">
        <v>3</v>
      </c>
      <c r="P18">
        <v>3</v>
      </c>
      <c r="Q18">
        <v>15</v>
      </c>
      <c r="R18">
        <v>13</v>
      </c>
      <c r="S18">
        <v>14</v>
      </c>
      <c r="T18">
        <v>6</v>
      </c>
      <c r="U18">
        <v>15</v>
      </c>
      <c r="V18">
        <v>13</v>
      </c>
      <c r="W18">
        <v>14</v>
      </c>
      <c r="X18">
        <v>6</v>
      </c>
      <c r="Y18">
        <v>18</v>
      </c>
      <c r="Z18">
        <v>14</v>
      </c>
      <c r="AA18">
        <v>10</v>
      </c>
      <c r="AB18">
        <v>8</v>
      </c>
      <c r="AC18">
        <v>17</v>
      </c>
      <c r="AD18">
        <v>24</v>
      </c>
      <c r="AE18">
        <v>5</v>
      </c>
      <c r="AF18">
        <v>18</v>
      </c>
      <c r="AG18">
        <v>19</v>
      </c>
      <c r="AH18">
        <v>7</v>
      </c>
      <c r="AI18">
        <v>5</v>
      </c>
      <c r="AJ18">
        <v>30</v>
      </c>
      <c r="AK18">
        <v>13</v>
      </c>
      <c r="AL18">
        <v>1</v>
      </c>
      <c r="AM18">
        <v>0</v>
      </c>
      <c r="AN18">
        <v>0</v>
      </c>
      <c r="AO18">
        <v>0</v>
      </c>
      <c r="AP18">
        <v>0</v>
      </c>
      <c r="AQ18">
        <v>8</v>
      </c>
      <c r="AR18">
        <v>41</v>
      </c>
      <c r="AS18">
        <v>18</v>
      </c>
      <c r="AT18">
        <v>31</v>
      </c>
      <c r="AU18">
        <v>40</v>
      </c>
      <c r="AV18">
        <v>7</v>
      </c>
      <c r="AW18">
        <v>48</v>
      </c>
      <c r="AX18">
        <v>34</v>
      </c>
      <c r="AY18">
        <v>13</v>
      </c>
      <c r="AZ18">
        <v>42</v>
      </c>
      <c r="BA18">
        <v>4</v>
      </c>
      <c r="BB18">
        <v>2</v>
      </c>
      <c r="BC18">
        <v>47</v>
      </c>
      <c r="BD18">
        <v>0</v>
      </c>
      <c r="BE18">
        <v>39</v>
      </c>
      <c r="BF18">
        <v>7</v>
      </c>
      <c r="BG18">
        <v>1</v>
      </c>
    </row>
    <row r="19" spans="1:59" x14ac:dyDescent="0.25">
      <c r="A19" s="1" t="s">
        <v>287</v>
      </c>
      <c r="B19" s="1"/>
      <c r="C19" s="12">
        <v>0.11</v>
      </c>
      <c r="D19" s="12">
        <v>0.11</v>
      </c>
      <c r="E19" s="12">
        <v>0.23</v>
      </c>
      <c r="F19" s="12">
        <v>0.35</v>
      </c>
      <c r="G19" t="s">
        <v>526</v>
      </c>
      <c r="H19" s="12">
        <v>0.15</v>
      </c>
      <c r="I19" t="s">
        <v>300</v>
      </c>
      <c r="J19" s="12">
        <v>0.28000000000000003</v>
      </c>
      <c r="K19" t="s">
        <v>526</v>
      </c>
      <c r="L19" s="12">
        <v>0.15</v>
      </c>
      <c r="M19" t="s">
        <v>300</v>
      </c>
      <c r="N19" s="12">
        <v>0</v>
      </c>
      <c r="O19" s="12">
        <v>0.41</v>
      </c>
      <c r="P19" s="12">
        <v>0.43</v>
      </c>
      <c r="Q19" t="s">
        <v>353</v>
      </c>
      <c r="R19" t="s">
        <v>339</v>
      </c>
      <c r="S19" t="s">
        <v>349</v>
      </c>
      <c r="T19" s="12">
        <v>0.38</v>
      </c>
      <c r="U19" t="s">
        <v>353</v>
      </c>
      <c r="V19" t="s">
        <v>339</v>
      </c>
      <c r="W19" t="s">
        <v>349</v>
      </c>
      <c r="X19" s="12">
        <v>0.08</v>
      </c>
      <c r="Y19" s="12">
        <v>0.1</v>
      </c>
      <c r="Z19" s="12">
        <v>0.13</v>
      </c>
      <c r="AA19" s="12">
        <v>0.17</v>
      </c>
      <c r="AB19" s="12">
        <v>7.0000000000000007E-2</v>
      </c>
      <c r="AC19" s="12">
        <v>0.11</v>
      </c>
      <c r="AD19" s="12">
        <v>0.14000000000000001</v>
      </c>
      <c r="AE19" s="12">
        <v>0.15</v>
      </c>
      <c r="AF19" t="s">
        <v>293</v>
      </c>
      <c r="AG19" s="12">
        <v>0.15</v>
      </c>
      <c r="AH19" s="12">
        <v>0.13</v>
      </c>
      <c r="AI19" s="12">
        <v>0.21</v>
      </c>
      <c r="AJ19" t="s">
        <v>310</v>
      </c>
      <c r="AK19" s="12">
        <v>0.1</v>
      </c>
      <c r="AL19" t="s">
        <v>327</v>
      </c>
      <c r="AM19" s="12">
        <v>0</v>
      </c>
      <c r="AN19" s="12">
        <v>0</v>
      </c>
      <c r="AO19" s="12">
        <v>0</v>
      </c>
      <c r="AP19" s="12">
        <v>0</v>
      </c>
      <c r="AQ19" t="s">
        <v>349</v>
      </c>
      <c r="AR19" t="s">
        <v>345</v>
      </c>
      <c r="AS19" s="12">
        <v>0.1</v>
      </c>
      <c r="AT19" s="12">
        <v>0.11</v>
      </c>
      <c r="AU19" s="12">
        <v>0.1</v>
      </c>
      <c r="AV19" s="12">
        <v>0.27</v>
      </c>
      <c r="AW19" s="12">
        <v>0.11</v>
      </c>
      <c r="AX19" t="s">
        <v>294</v>
      </c>
      <c r="AY19" t="s">
        <v>368</v>
      </c>
      <c r="AZ19" s="12">
        <v>0.1</v>
      </c>
      <c r="BA19" s="12">
        <v>0.19</v>
      </c>
      <c r="BB19" s="12">
        <v>0.26</v>
      </c>
      <c r="BC19" s="12">
        <v>0.11</v>
      </c>
      <c r="BD19" s="12">
        <v>0</v>
      </c>
      <c r="BE19" t="s">
        <v>291</v>
      </c>
      <c r="BF19" t="s">
        <v>368</v>
      </c>
      <c r="BG19" s="12">
        <v>0.28000000000000003</v>
      </c>
    </row>
    <row r="20" spans="1:59" x14ac:dyDescent="0.25">
      <c r="A20" s="1" t="s">
        <v>288</v>
      </c>
      <c r="B20" s="1"/>
      <c r="G20" t="s">
        <v>302</v>
      </c>
      <c r="H20" t="s">
        <v>271</v>
      </c>
      <c r="K20" t="s">
        <v>303</v>
      </c>
      <c r="L20" t="s">
        <v>270</v>
      </c>
      <c r="Q20" t="s">
        <v>304</v>
      </c>
      <c r="R20" t="s">
        <v>274</v>
      </c>
      <c r="U20" t="s">
        <v>303</v>
      </c>
      <c r="V20" t="s">
        <v>270</v>
      </c>
      <c r="AG20" t="s">
        <v>272</v>
      </c>
      <c r="AJ20" t="s">
        <v>270</v>
      </c>
      <c r="AK20" t="s">
        <v>270</v>
      </c>
      <c r="AR20" t="s">
        <v>275</v>
      </c>
      <c r="AY20" t="s">
        <v>275</v>
      </c>
      <c r="BF20" t="s">
        <v>275</v>
      </c>
    </row>
    <row r="21" spans="1:59" x14ac:dyDescent="0.25">
      <c r="A21" s="1" t="s">
        <v>286</v>
      </c>
      <c r="B21" s="1" t="s">
        <v>527</v>
      </c>
      <c r="C21">
        <v>161</v>
      </c>
      <c r="D21">
        <v>161</v>
      </c>
      <c r="E21">
        <v>6</v>
      </c>
      <c r="F21">
        <v>1</v>
      </c>
      <c r="G21">
        <v>14</v>
      </c>
      <c r="H21">
        <v>48</v>
      </c>
      <c r="I21">
        <v>92</v>
      </c>
      <c r="J21">
        <v>7</v>
      </c>
      <c r="K21">
        <v>14</v>
      </c>
      <c r="L21">
        <v>48</v>
      </c>
      <c r="M21">
        <v>92</v>
      </c>
      <c r="N21">
        <v>0</v>
      </c>
      <c r="O21">
        <v>3</v>
      </c>
      <c r="P21">
        <v>2</v>
      </c>
      <c r="Q21">
        <v>15</v>
      </c>
      <c r="R21">
        <v>51</v>
      </c>
      <c r="S21">
        <v>90</v>
      </c>
      <c r="T21">
        <v>5</v>
      </c>
      <c r="U21">
        <v>15</v>
      </c>
      <c r="V21">
        <v>51</v>
      </c>
      <c r="W21">
        <v>90</v>
      </c>
      <c r="X21">
        <v>32</v>
      </c>
      <c r="Y21">
        <v>71</v>
      </c>
      <c r="Z21">
        <v>40</v>
      </c>
      <c r="AA21">
        <v>18</v>
      </c>
      <c r="AB21">
        <v>35</v>
      </c>
      <c r="AC21">
        <v>57</v>
      </c>
      <c r="AD21">
        <v>69</v>
      </c>
      <c r="AE21">
        <v>12</v>
      </c>
      <c r="AF21">
        <v>72</v>
      </c>
      <c r="AG21">
        <v>55</v>
      </c>
      <c r="AH21">
        <v>21</v>
      </c>
      <c r="AI21">
        <v>5</v>
      </c>
      <c r="AJ21">
        <v>81</v>
      </c>
      <c r="AK21">
        <v>46</v>
      </c>
      <c r="AL21">
        <v>20</v>
      </c>
      <c r="AM21">
        <v>3</v>
      </c>
      <c r="AN21">
        <v>4</v>
      </c>
      <c r="AO21">
        <v>0</v>
      </c>
      <c r="AP21">
        <v>2</v>
      </c>
      <c r="AQ21">
        <v>48</v>
      </c>
      <c r="AR21">
        <v>110</v>
      </c>
      <c r="AS21">
        <v>47</v>
      </c>
      <c r="AT21">
        <v>111</v>
      </c>
      <c r="AU21">
        <v>153</v>
      </c>
      <c r="AV21">
        <v>5</v>
      </c>
      <c r="AW21">
        <v>161</v>
      </c>
      <c r="AX21">
        <v>128</v>
      </c>
      <c r="AY21">
        <v>31</v>
      </c>
      <c r="AZ21">
        <v>149</v>
      </c>
      <c r="BA21">
        <v>9</v>
      </c>
      <c r="BB21">
        <v>3</v>
      </c>
      <c r="BC21">
        <v>159</v>
      </c>
      <c r="BD21">
        <v>2</v>
      </c>
      <c r="BE21">
        <v>141</v>
      </c>
      <c r="BF21">
        <v>16</v>
      </c>
      <c r="BG21">
        <v>3</v>
      </c>
    </row>
    <row r="22" spans="1:59" x14ac:dyDescent="0.25">
      <c r="A22" s="1" t="s">
        <v>287</v>
      </c>
      <c r="B22" s="1"/>
      <c r="C22" s="12">
        <v>0.37</v>
      </c>
      <c r="D22" s="12">
        <v>0.37</v>
      </c>
      <c r="E22" s="12">
        <v>0.77</v>
      </c>
      <c r="F22" s="12">
        <v>0.17</v>
      </c>
      <c r="G22" s="12">
        <v>0.42</v>
      </c>
      <c r="H22" t="s">
        <v>318</v>
      </c>
      <c r="I22" t="s">
        <v>348</v>
      </c>
      <c r="J22" s="12">
        <v>0.49</v>
      </c>
      <c r="K22" s="12">
        <v>0.42</v>
      </c>
      <c r="L22" t="s">
        <v>318</v>
      </c>
      <c r="M22" t="s">
        <v>348</v>
      </c>
      <c r="N22" s="12">
        <v>0</v>
      </c>
      <c r="O22" s="12">
        <v>0.48</v>
      </c>
      <c r="P22" s="12">
        <v>0.28000000000000003</v>
      </c>
      <c r="Q22" s="12">
        <v>0.41</v>
      </c>
      <c r="R22" t="s">
        <v>421</v>
      </c>
      <c r="S22" t="s">
        <v>348</v>
      </c>
      <c r="T22" s="12">
        <v>0.35</v>
      </c>
      <c r="U22" s="12">
        <v>0.41</v>
      </c>
      <c r="V22" t="s">
        <v>421</v>
      </c>
      <c r="W22" t="s">
        <v>348</v>
      </c>
      <c r="X22" s="12">
        <v>0.38</v>
      </c>
      <c r="Y22" s="12">
        <v>0.38</v>
      </c>
      <c r="Z22" s="12">
        <v>0.36</v>
      </c>
      <c r="AA22" s="12">
        <v>0.31</v>
      </c>
      <c r="AB22" s="12">
        <v>0.31</v>
      </c>
      <c r="AC22" s="12">
        <v>0.37</v>
      </c>
      <c r="AD22" s="12">
        <v>0.4</v>
      </c>
      <c r="AE22" s="12">
        <v>0.4</v>
      </c>
      <c r="AF22" t="s">
        <v>341</v>
      </c>
      <c r="AG22" s="12">
        <v>0.43</v>
      </c>
      <c r="AH22" s="12">
        <v>0.41</v>
      </c>
      <c r="AI22" s="12">
        <v>0.2</v>
      </c>
      <c r="AJ22" t="s">
        <v>330</v>
      </c>
      <c r="AK22" s="12">
        <v>0.35</v>
      </c>
      <c r="AL22" s="12">
        <v>0.32</v>
      </c>
      <c r="AM22" s="12">
        <v>0.17</v>
      </c>
      <c r="AN22" s="12">
        <v>0.42</v>
      </c>
      <c r="AO22" s="12">
        <v>0</v>
      </c>
      <c r="AP22" s="12">
        <v>0.67</v>
      </c>
      <c r="AQ22" t="s">
        <v>348</v>
      </c>
      <c r="AR22" t="s">
        <v>353</v>
      </c>
      <c r="AS22" t="s">
        <v>419</v>
      </c>
      <c r="AT22" t="s">
        <v>359</v>
      </c>
      <c r="AU22" s="12">
        <v>0.37</v>
      </c>
      <c r="AV22" s="12">
        <v>0.21</v>
      </c>
      <c r="AW22" s="12">
        <v>0.37</v>
      </c>
      <c r="AX22" t="s">
        <v>356</v>
      </c>
      <c r="AY22" t="s">
        <v>374</v>
      </c>
      <c r="AZ22" s="12">
        <v>0.36</v>
      </c>
      <c r="BA22" s="12">
        <v>0.44</v>
      </c>
      <c r="BB22" s="12">
        <v>0.36</v>
      </c>
      <c r="BC22" s="12">
        <v>0.37</v>
      </c>
      <c r="BD22" s="12">
        <v>0.18</v>
      </c>
      <c r="BE22" s="12">
        <v>0.35</v>
      </c>
      <c r="BF22" s="12">
        <v>0.49</v>
      </c>
      <c r="BG22" s="12">
        <v>0.72</v>
      </c>
    </row>
    <row r="23" spans="1:59" x14ac:dyDescent="0.25">
      <c r="A23" s="1" t="s">
        <v>288</v>
      </c>
      <c r="B23" s="1"/>
      <c r="H23" t="s">
        <v>311</v>
      </c>
      <c r="L23" t="s">
        <v>312</v>
      </c>
      <c r="R23" t="s">
        <v>313</v>
      </c>
      <c r="V23" t="s">
        <v>312</v>
      </c>
      <c r="AG23" t="s">
        <v>272</v>
      </c>
      <c r="AR23" t="s">
        <v>275</v>
      </c>
      <c r="AT23" t="s">
        <v>275</v>
      </c>
      <c r="AY23" t="s">
        <v>275</v>
      </c>
    </row>
    <row r="24" spans="1:59" x14ac:dyDescent="0.25">
      <c r="A24" s="1" t="s">
        <v>286</v>
      </c>
      <c r="B24" s="1" t="s">
        <v>528</v>
      </c>
      <c r="C24">
        <v>225</v>
      </c>
      <c r="D24">
        <v>225</v>
      </c>
      <c r="E24">
        <v>0</v>
      </c>
      <c r="F24">
        <v>2</v>
      </c>
      <c r="G24">
        <v>4</v>
      </c>
      <c r="H24">
        <v>16</v>
      </c>
      <c r="I24">
        <v>204</v>
      </c>
      <c r="J24">
        <v>2</v>
      </c>
      <c r="K24">
        <v>4</v>
      </c>
      <c r="L24">
        <v>16</v>
      </c>
      <c r="M24">
        <v>204</v>
      </c>
      <c r="N24">
        <v>1</v>
      </c>
      <c r="O24">
        <v>0</v>
      </c>
      <c r="P24">
        <v>1</v>
      </c>
      <c r="Q24">
        <v>7</v>
      </c>
      <c r="R24">
        <v>10</v>
      </c>
      <c r="S24">
        <v>206</v>
      </c>
      <c r="T24">
        <v>2</v>
      </c>
      <c r="U24">
        <v>7</v>
      </c>
      <c r="V24">
        <v>10</v>
      </c>
      <c r="W24">
        <v>206</v>
      </c>
      <c r="X24">
        <v>44</v>
      </c>
      <c r="Y24">
        <v>96</v>
      </c>
      <c r="Z24">
        <v>57</v>
      </c>
      <c r="AA24">
        <v>29</v>
      </c>
      <c r="AB24">
        <v>68</v>
      </c>
      <c r="AC24">
        <v>77</v>
      </c>
      <c r="AD24">
        <v>81</v>
      </c>
      <c r="AE24">
        <v>14</v>
      </c>
      <c r="AF24">
        <v>134</v>
      </c>
      <c r="AG24">
        <v>54</v>
      </c>
      <c r="AH24">
        <v>24</v>
      </c>
      <c r="AI24">
        <v>13</v>
      </c>
      <c r="AJ24">
        <v>79</v>
      </c>
      <c r="AK24">
        <v>70</v>
      </c>
      <c r="AL24">
        <v>40</v>
      </c>
      <c r="AM24">
        <v>14</v>
      </c>
      <c r="AN24">
        <v>6</v>
      </c>
      <c r="AO24">
        <v>1</v>
      </c>
      <c r="AP24">
        <v>1</v>
      </c>
      <c r="AQ24">
        <v>105</v>
      </c>
      <c r="AR24">
        <v>119</v>
      </c>
      <c r="AS24">
        <v>101</v>
      </c>
      <c r="AT24">
        <v>124</v>
      </c>
      <c r="AU24">
        <v>213</v>
      </c>
      <c r="AV24">
        <v>13</v>
      </c>
      <c r="AW24">
        <v>225</v>
      </c>
      <c r="AX24">
        <v>210</v>
      </c>
      <c r="AY24">
        <v>15</v>
      </c>
      <c r="AZ24">
        <v>214</v>
      </c>
      <c r="BA24">
        <v>8</v>
      </c>
      <c r="BB24">
        <v>2</v>
      </c>
      <c r="BC24">
        <v>218</v>
      </c>
      <c r="BD24">
        <v>7</v>
      </c>
      <c r="BE24">
        <v>214</v>
      </c>
      <c r="BF24">
        <v>9</v>
      </c>
      <c r="BG24">
        <v>0</v>
      </c>
    </row>
    <row r="25" spans="1:59" x14ac:dyDescent="0.25">
      <c r="A25" s="1" t="s">
        <v>287</v>
      </c>
      <c r="B25" s="1"/>
      <c r="C25" s="12">
        <v>0.51</v>
      </c>
      <c r="D25" s="12">
        <v>0.51</v>
      </c>
      <c r="E25" s="12">
        <v>0</v>
      </c>
      <c r="F25" s="12">
        <v>0.3</v>
      </c>
      <c r="G25" t="s">
        <v>332</v>
      </c>
      <c r="H25" t="s">
        <v>308</v>
      </c>
      <c r="I25" t="s">
        <v>336</v>
      </c>
      <c r="J25" s="12">
        <v>0.14000000000000001</v>
      </c>
      <c r="K25" t="s">
        <v>332</v>
      </c>
      <c r="L25" t="s">
        <v>308</v>
      </c>
      <c r="M25" t="s">
        <v>336</v>
      </c>
      <c r="N25" s="12">
        <v>1</v>
      </c>
      <c r="O25" s="12">
        <v>0</v>
      </c>
      <c r="P25" s="12">
        <v>0.12</v>
      </c>
      <c r="Q25" t="s">
        <v>339</v>
      </c>
      <c r="R25" t="s">
        <v>307</v>
      </c>
      <c r="S25" t="s">
        <v>319</v>
      </c>
      <c r="T25" s="12">
        <v>0.13</v>
      </c>
      <c r="U25" t="s">
        <v>339</v>
      </c>
      <c r="V25" t="s">
        <v>307</v>
      </c>
      <c r="W25" t="s">
        <v>319</v>
      </c>
      <c r="X25" s="12">
        <v>0.53</v>
      </c>
      <c r="Y25" s="12">
        <v>0.51</v>
      </c>
      <c r="Z25" s="12">
        <v>0.51</v>
      </c>
      <c r="AA25" s="12">
        <v>0.5</v>
      </c>
      <c r="AB25" t="s">
        <v>382</v>
      </c>
      <c r="AC25" s="12">
        <v>0.5</v>
      </c>
      <c r="AD25" s="12">
        <v>0.47</v>
      </c>
      <c r="AE25" s="12">
        <v>0.45</v>
      </c>
      <c r="AF25" t="s">
        <v>378</v>
      </c>
      <c r="AG25" t="s">
        <v>359</v>
      </c>
      <c r="AH25" s="12">
        <v>0.46</v>
      </c>
      <c r="AI25" s="12">
        <v>0.56000000000000005</v>
      </c>
      <c r="AJ25" t="s">
        <v>353</v>
      </c>
      <c r="AK25" s="12">
        <v>0.54</v>
      </c>
      <c r="AL25" t="s">
        <v>319</v>
      </c>
      <c r="AM25" s="12">
        <v>0.77</v>
      </c>
      <c r="AN25" s="12">
        <v>0.57999999999999996</v>
      </c>
      <c r="AO25" s="12">
        <v>1</v>
      </c>
      <c r="AP25" s="12">
        <v>0.33</v>
      </c>
      <c r="AQ25" t="s">
        <v>336</v>
      </c>
      <c r="AR25" t="s">
        <v>357</v>
      </c>
      <c r="AS25" t="s">
        <v>361</v>
      </c>
      <c r="AT25" t="s">
        <v>363</v>
      </c>
      <c r="AU25" s="12">
        <v>0.52</v>
      </c>
      <c r="AV25" s="12">
        <v>0.49</v>
      </c>
      <c r="AW25" s="12">
        <v>0.51</v>
      </c>
      <c r="AX25" t="s">
        <v>360</v>
      </c>
      <c r="AY25" t="s">
        <v>351</v>
      </c>
      <c r="AZ25" s="12">
        <v>0.52</v>
      </c>
      <c r="BA25" s="12">
        <v>0.38</v>
      </c>
      <c r="BB25" s="12">
        <v>0.27</v>
      </c>
      <c r="BC25" s="12">
        <v>0.51</v>
      </c>
      <c r="BD25" s="12">
        <v>0.82</v>
      </c>
      <c r="BE25" t="s">
        <v>362</v>
      </c>
      <c r="BF25" t="s">
        <v>348</v>
      </c>
      <c r="BG25" s="12">
        <v>0</v>
      </c>
    </row>
    <row r="26" spans="1:59" x14ac:dyDescent="0.25">
      <c r="A26" s="1" t="s">
        <v>288</v>
      </c>
      <c r="B26" s="1"/>
      <c r="I26" t="s">
        <v>303</v>
      </c>
      <c r="M26" t="s">
        <v>325</v>
      </c>
      <c r="S26" t="s">
        <v>302</v>
      </c>
      <c r="W26" t="s">
        <v>325</v>
      </c>
      <c r="AB26" t="s">
        <v>269</v>
      </c>
      <c r="AF26" t="s">
        <v>269</v>
      </c>
      <c r="AK26" t="s">
        <v>272</v>
      </c>
      <c r="AL26" t="s">
        <v>272</v>
      </c>
      <c r="AQ26" t="s">
        <v>272</v>
      </c>
      <c r="AS26" t="s">
        <v>272</v>
      </c>
      <c r="AX26" t="s">
        <v>272</v>
      </c>
      <c r="BE26" t="s">
        <v>272</v>
      </c>
    </row>
    <row r="27" spans="1:59" x14ac:dyDescent="0.25">
      <c r="A27" s="1" t="s">
        <v>286</v>
      </c>
      <c r="B27" s="1" t="s">
        <v>414</v>
      </c>
      <c r="C27">
        <v>2</v>
      </c>
      <c r="D27">
        <v>2</v>
      </c>
      <c r="E27">
        <v>0</v>
      </c>
      <c r="F27">
        <v>0</v>
      </c>
      <c r="G27">
        <v>0</v>
      </c>
      <c r="H27">
        <v>0</v>
      </c>
      <c r="I27">
        <v>2</v>
      </c>
      <c r="J27">
        <v>0</v>
      </c>
      <c r="K27">
        <v>0</v>
      </c>
      <c r="L27">
        <v>0</v>
      </c>
      <c r="M27">
        <v>2</v>
      </c>
      <c r="N27">
        <v>0</v>
      </c>
      <c r="O27">
        <v>0</v>
      </c>
      <c r="P27">
        <v>0</v>
      </c>
      <c r="Q27">
        <v>0</v>
      </c>
      <c r="R27">
        <v>0</v>
      </c>
      <c r="S27">
        <v>2</v>
      </c>
      <c r="T27">
        <v>0</v>
      </c>
      <c r="U27">
        <v>0</v>
      </c>
      <c r="V27">
        <v>0</v>
      </c>
      <c r="W27">
        <v>2</v>
      </c>
      <c r="X27">
        <v>0</v>
      </c>
      <c r="Y27">
        <v>1</v>
      </c>
      <c r="Z27">
        <v>0</v>
      </c>
      <c r="AA27">
        <v>1</v>
      </c>
      <c r="AB27">
        <v>0</v>
      </c>
      <c r="AC27">
        <v>2</v>
      </c>
      <c r="AD27">
        <v>0</v>
      </c>
      <c r="AE27">
        <v>0</v>
      </c>
      <c r="AF27">
        <v>2</v>
      </c>
      <c r="AG27">
        <v>0</v>
      </c>
      <c r="AH27">
        <v>0</v>
      </c>
      <c r="AI27">
        <v>0</v>
      </c>
      <c r="AJ27">
        <v>0</v>
      </c>
      <c r="AK27">
        <v>1</v>
      </c>
      <c r="AL27">
        <v>0</v>
      </c>
      <c r="AM27">
        <v>1</v>
      </c>
      <c r="AN27">
        <v>0</v>
      </c>
      <c r="AO27">
        <v>0</v>
      </c>
      <c r="AP27">
        <v>0</v>
      </c>
      <c r="AQ27">
        <v>2</v>
      </c>
      <c r="AR27">
        <v>0</v>
      </c>
      <c r="AS27">
        <v>2</v>
      </c>
      <c r="AT27">
        <v>0</v>
      </c>
      <c r="AU27">
        <v>2</v>
      </c>
      <c r="AV27">
        <v>0</v>
      </c>
      <c r="AW27">
        <v>2</v>
      </c>
      <c r="AX27">
        <v>2</v>
      </c>
      <c r="AY27">
        <v>0</v>
      </c>
      <c r="AZ27">
        <v>2</v>
      </c>
      <c r="BA27">
        <v>0</v>
      </c>
      <c r="BB27">
        <v>0</v>
      </c>
      <c r="BC27">
        <v>2</v>
      </c>
      <c r="BD27">
        <v>0</v>
      </c>
      <c r="BE27">
        <v>2</v>
      </c>
      <c r="BF27">
        <v>0</v>
      </c>
      <c r="BG27">
        <v>0</v>
      </c>
    </row>
    <row r="28" spans="1:59" x14ac:dyDescent="0.25">
      <c r="A28" s="1" t="s">
        <v>287</v>
      </c>
      <c r="B28" s="1"/>
      <c r="C28" t="s">
        <v>326</v>
      </c>
      <c r="D28" t="s">
        <v>326</v>
      </c>
      <c r="E28" s="12">
        <v>0</v>
      </c>
      <c r="F28" s="12">
        <v>0</v>
      </c>
      <c r="G28" s="12">
        <v>0</v>
      </c>
      <c r="H28" s="12">
        <v>0</v>
      </c>
      <c r="I28" s="12">
        <v>0.01</v>
      </c>
      <c r="J28" s="12">
        <v>0</v>
      </c>
      <c r="K28" s="12">
        <v>0</v>
      </c>
      <c r="L28" s="12">
        <v>0</v>
      </c>
      <c r="M28" s="12">
        <v>0.01</v>
      </c>
      <c r="N28" s="12">
        <v>0</v>
      </c>
      <c r="O28" s="12">
        <v>0</v>
      </c>
      <c r="P28" s="12">
        <v>0</v>
      </c>
      <c r="Q28" s="12">
        <v>0</v>
      </c>
      <c r="R28" s="12">
        <v>0</v>
      </c>
      <c r="S28" s="12">
        <v>0.01</v>
      </c>
      <c r="T28" s="12">
        <v>0</v>
      </c>
      <c r="U28" s="12">
        <v>0</v>
      </c>
      <c r="V28" s="12">
        <v>0</v>
      </c>
      <c r="W28" s="12">
        <v>0.01</v>
      </c>
      <c r="X28" s="12">
        <v>0</v>
      </c>
      <c r="Y28" s="12">
        <v>0.01</v>
      </c>
      <c r="Z28" s="12">
        <v>0</v>
      </c>
      <c r="AA28" s="12">
        <v>0.02</v>
      </c>
      <c r="AB28" s="12">
        <v>0</v>
      </c>
      <c r="AC28" t="s">
        <v>292</v>
      </c>
      <c r="AD28" s="12">
        <v>0</v>
      </c>
      <c r="AE28" s="12">
        <v>0</v>
      </c>
      <c r="AF28" s="12">
        <v>0.01</v>
      </c>
      <c r="AG28" s="12">
        <v>0</v>
      </c>
      <c r="AH28" s="12">
        <v>0</v>
      </c>
      <c r="AI28" s="12">
        <v>0</v>
      </c>
      <c r="AJ28" s="12">
        <v>0</v>
      </c>
      <c r="AK28" s="12">
        <v>0.01</v>
      </c>
      <c r="AL28" s="12">
        <v>0</v>
      </c>
      <c r="AM28" s="12">
        <v>0.06</v>
      </c>
      <c r="AN28" s="12">
        <v>0</v>
      </c>
      <c r="AO28" s="12">
        <v>0</v>
      </c>
      <c r="AP28" s="12">
        <v>0</v>
      </c>
      <c r="AQ28" s="12">
        <v>0.01</v>
      </c>
      <c r="AR28" s="12">
        <v>0</v>
      </c>
      <c r="AS28" s="12">
        <v>0.01</v>
      </c>
      <c r="AT28" s="12">
        <v>0</v>
      </c>
      <c r="AU28" s="12">
        <v>0.01</v>
      </c>
      <c r="AV28" s="12">
        <v>0</v>
      </c>
      <c r="AW28" t="s">
        <v>326</v>
      </c>
      <c r="AX28" s="12">
        <v>0.01</v>
      </c>
      <c r="AY28" s="12">
        <v>0</v>
      </c>
      <c r="AZ28" s="12">
        <v>0.01</v>
      </c>
      <c r="BA28" s="12">
        <v>0</v>
      </c>
      <c r="BB28" s="12">
        <v>0</v>
      </c>
      <c r="BC28" t="s">
        <v>326</v>
      </c>
      <c r="BD28" s="12">
        <v>0</v>
      </c>
      <c r="BE28" s="12">
        <v>0.01</v>
      </c>
      <c r="BF28" s="12">
        <v>0</v>
      </c>
      <c r="BG28" s="12">
        <v>0</v>
      </c>
    </row>
    <row r="29" spans="1:59" x14ac:dyDescent="0.25">
      <c r="A29" s="1" t="s">
        <v>288</v>
      </c>
      <c r="B29" s="1"/>
    </row>
    <row r="30" spans="1:59" x14ac:dyDescent="0.25">
      <c r="A30" s="1" t="s">
        <v>286</v>
      </c>
      <c r="B30" s="1" t="s">
        <v>490</v>
      </c>
      <c r="C30">
        <v>2</v>
      </c>
      <c r="D30">
        <v>2</v>
      </c>
      <c r="E30">
        <v>0</v>
      </c>
      <c r="F30">
        <v>1</v>
      </c>
      <c r="G30">
        <v>1</v>
      </c>
      <c r="H30">
        <v>0</v>
      </c>
      <c r="I30">
        <v>0</v>
      </c>
      <c r="J30">
        <v>1</v>
      </c>
      <c r="K30">
        <v>1</v>
      </c>
      <c r="L30">
        <v>0</v>
      </c>
      <c r="M30">
        <v>0</v>
      </c>
      <c r="N30">
        <v>0</v>
      </c>
      <c r="O30">
        <v>1</v>
      </c>
      <c r="P30">
        <v>1</v>
      </c>
      <c r="Q30">
        <v>0</v>
      </c>
      <c r="R30">
        <v>0</v>
      </c>
      <c r="S30">
        <v>0</v>
      </c>
      <c r="T30">
        <v>2</v>
      </c>
      <c r="U30">
        <v>0</v>
      </c>
      <c r="V30">
        <v>0</v>
      </c>
      <c r="W30">
        <v>0</v>
      </c>
      <c r="X30">
        <v>1</v>
      </c>
      <c r="Y30">
        <v>1</v>
      </c>
      <c r="Z30">
        <v>0</v>
      </c>
      <c r="AA30">
        <v>0</v>
      </c>
      <c r="AB30">
        <v>1</v>
      </c>
      <c r="AC30">
        <v>1</v>
      </c>
      <c r="AD30">
        <v>0</v>
      </c>
      <c r="AE30">
        <v>0</v>
      </c>
      <c r="AF30">
        <v>2</v>
      </c>
      <c r="AG30">
        <v>0</v>
      </c>
      <c r="AH30">
        <v>0</v>
      </c>
      <c r="AI30">
        <v>1</v>
      </c>
      <c r="AJ30">
        <v>1</v>
      </c>
      <c r="AK30">
        <v>0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0</v>
      </c>
      <c r="AR30">
        <v>2</v>
      </c>
      <c r="AS30">
        <v>1</v>
      </c>
      <c r="AT30">
        <v>1</v>
      </c>
      <c r="AU30">
        <v>1</v>
      </c>
      <c r="AV30">
        <v>1</v>
      </c>
      <c r="AW30">
        <v>2</v>
      </c>
      <c r="AX30">
        <v>2</v>
      </c>
      <c r="AY30">
        <v>0</v>
      </c>
      <c r="AZ30">
        <v>1</v>
      </c>
      <c r="BA30">
        <v>0</v>
      </c>
      <c r="BB30">
        <v>1</v>
      </c>
      <c r="BC30">
        <v>2</v>
      </c>
      <c r="BD30">
        <v>0</v>
      </c>
      <c r="BE30">
        <v>2</v>
      </c>
      <c r="BF30">
        <v>0</v>
      </c>
      <c r="BG30">
        <v>0</v>
      </c>
    </row>
    <row r="31" spans="1:59" x14ac:dyDescent="0.25">
      <c r="A31" s="1" t="s">
        <v>287</v>
      </c>
      <c r="B31" s="1"/>
      <c r="C31" t="s">
        <v>326</v>
      </c>
      <c r="D31" t="s">
        <v>326</v>
      </c>
      <c r="E31" s="12">
        <v>0</v>
      </c>
      <c r="F31" s="12">
        <v>0.17</v>
      </c>
      <c r="G31" s="12">
        <v>0.02</v>
      </c>
      <c r="H31" s="12">
        <v>0</v>
      </c>
      <c r="I31" t="s">
        <v>289</v>
      </c>
      <c r="J31" s="12">
        <v>0.08</v>
      </c>
      <c r="K31" s="12">
        <v>0.02</v>
      </c>
      <c r="L31" s="12">
        <v>0</v>
      </c>
      <c r="M31" t="s">
        <v>289</v>
      </c>
      <c r="N31" s="12">
        <v>0</v>
      </c>
      <c r="O31" s="12">
        <v>0.11</v>
      </c>
      <c r="P31" s="12">
        <v>0.17</v>
      </c>
      <c r="Q31" s="12">
        <v>0</v>
      </c>
      <c r="R31" s="12">
        <v>0</v>
      </c>
      <c r="S31" t="s">
        <v>289</v>
      </c>
      <c r="T31" s="12">
        <v>0.13</v>
      </c>
      <c r="U31" s="12">
        <v>0</v>
      </c>
      <c r="V31" s="12">
        <v>0</v>
      </c>
      <c r="W31" t="s">
        <v>289</v>
      </c>
      <c r="X31" s="12">
        <v>0.01</v>
      </c>
      <c r="Y31" s="12">
        <v>0.01</v>
      </c>
      <c r="Z31" s="12">
        <v>0</v>
      </c>
      <c r="AA31" s="12">
        <v>0</v>
      </c>
      <c r="AB31" s="12">
        <v>0.01</v>
      </c>
      <c r="AC31" s="12">
        <v>0.01</v>
      </c>
      <c r="AD31" s="12">
        <v>0</v>
      </c>
      <c r="AE31" s="12">
        <v>0</v>
      </c>
      <c r="AF31" s="12">
        <v>0.01</v>
      </c>
      <c r="AG31" s="12">
        <v>0</v>
      </c>
      <c r="AH31" s="12">
        <v>0</v>
      </c>
      <c r="AI31" s="12">
        <v>0.03</v>
      </c>
      <c r="AJ31" s="12">
        <v>0.01</v>
      </c>
      <c r="AK31" s="12">
        <v>0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</v>
      </c>
      <c r="AR31" s="12">
        <v>0.01</v>
      </c>
      <c r="AS31" s="12">
        <v>0.01</v>
      </c>
      <c r="AT31" t="s">
        <v>326</v>
      </c>
      <c r="AU31" t="s">
        <v>326</v>
      </c>
      <c r="AV31" s="12">
        <v>0.03</v>
      </c>
      <c r="AW31" t="s">
        <v>326</v>
      </c>
      <c r="AX31" s="12">
        <v>0.01</v>
      </c>
      <c r="AY31" s="12">
        <v>0</v>
      </c>
      <c r="AZ31" t="s">
        <v>326</v>
      </c>
      <c r="BA31" s="12">
        <v>0</v>
      </c>
      <c r="BB31" s="12">
        <v>0.1</v>
      </c>
      <c r="BC31" t="s">
        <v>326</v>
      </c>
      <c r="BD31" s="12">
        <v>0</v>
      </c>
      <c r="BE31" t="s">
        <v>326</v>
      </c>
      <c r="BF31" s="12">
        <v>0</v>
      </c>
      <c r="BG31" s="12">
        <v>0</v>
      </c>
    </row>
    <row r="32" spans="1:59" x14ac:dyDescent="0.25">
      <c r="A32" s="1" t="s">
        <v>288</v>
      </c>
      <c r="B32" s="1"/>
      <c r="G32" t="s">
        <v>271</v>
      </c>
      <c r="K32" t="s">
        <v>270</v>
      </c>
    </row>
    <row r="33" spans="1:59" x14ac:dyDescent="0.25">
      <c r="A33" s="1" t="s">
        <v>286</v>
      </c>
      <c r="B33" s="1" t="s">
        <v>491</v>
      </c>
      <c r="C33">
        <v>435</v>
      </c>
      <c r="D33">
        <v>435</v>
      </c>
      <c r="E33">
        <v>8</v>
      </c>
      <c r="F33">
        <v>6</v>
      </c>
      <c r="G33">
        <v>33</v>
      </c>
      <c r="H33">
        <v>76</v>
      </c>
      <c r="I33">
        <v>313</v>
      </c>
      <c r="J33">
        <v>13</v>
      </c>
      <c r="K33">
        <v>33</v>
      </c>
      <c r="L33">
        <v>76</v>
      </c>
      <c r="M33">
        <v>313</v>
      </c>
      <c r="N33">
        <v>1</v>
      </c>
      <c r="O33">
        <v>6</v>
      </c>
      <c r="P33">
        <v>6</v>
      </c>
      <c r="Q33">
        <v>36</v>
      </c>
      <c r="R33">
        <v>75</v>
      </c>
      <c r="S33">
        <v>310</v>
      </c>
      <c r="T33">
        <v>13</v>
      </c>
      <c r="U33">
        <v>36</v>
      </c>
      <c r="V33">
        <v>75</v>
      </c>
      <c r="W33">
        <v>310</v>
      </c>
      <c r="X33">
        <v>82</v>
      </c>
      <c r="Y33">
        <v>185</v>
      </c>
      <c r="Z33">
        <v>111</v>
      </c>
      <c r="AA33">
        <v>57</v>
      </c>
      <c r="AB33">
        <v>111</v>
      </c>
      <c r="AC33">
        <v>151</v>
      </c>
      <c r="AD33">
        <v>173</v>
      </c>
      <c r="AE33">
        <v>31</v>
      </c>
      <c r="AF33">
        <v>224</v>
      </c>
      <c r="AG33">
        <v>128</v>
      </c>
      <c r="AH33">
        <v>52</v>
      </c>
      <c r="AI33">
        <v>22</v>
      </c>
      <c r="AJ33">
        <v>190</v>
      </c>
      <c r="AK33">
        <v>128</v>
      </c>
      <c r="AL33">
        <v>61</v>
      </c>
      <c r="AM33">
        <v>17</v>
      </c>
      <c r="AN33">
        <v>10</v>
      </c>
      <c r="AO33">
        <v>1</v>
      </c>
      <c r="AP33">
        <v>3</v>
      </c>
      <c r="AQ33">
        <v>161</v>
      </c>
      <c r="AR33">
        <v>270</v>
      </c>
      <c r="AS33">
        <v>166</v>
      </c>
      <c r="AT33">
        <v>266</v>
      </c>
      <c r="AU33">
        <v>407</v>
      </c>
      <c r="AV33">
        <v>25</v>
      </c>
      <c r="AW33">
        <v>435</v>
      </c>
      <c r="AX33">
        <v>372</v>
      </c>
      <c r="AY33">
        <v>59</v>
      </c>
      <c r="AZ33">
        <v>406</v>
      </c>
      <c r="BA33">
        <v>21</v>
      </c>
      <c r="BB33">
        <v>7</v>
      </c>
      <c r="BC33">
        <v>425</v>
      </c>
      <c r="BD33">
        <v>9</v>
      </c>
      <c r="BE33">
        <v>394</v>
      </c>
      <c r="BF33">
        <v>32</v>
      </c>
      <c r="BG33">
        <v>4</v>
      </c>
    </row>
    <row r="34" spans="1:59" x14ac:dyDescent="0.25">
      <c r="A34" s="1" t="s">
        <v>287</v>
      </c>
      <c r="B34" s="1"/>
      <c r="C34" s="12">
        <v>0.99</v>
      </c>
      <c r="D34" s="12">
        <v>0.99</v>
      </c>
      <c r="E34" s="12">
        <v>1</v>
      </c>
      <c r="F34" s="12">
        <v>0.83</v>
      </c>
      <c r="G34" s="12">
        <v>0.98</v>
      </c>
      <c r="H34" s="12">
        <v>1</v>
      </c>
      <c r="I34" s="12">
        <v>0.99</v>
      </c>
      <c r="J34" s="12">
        <v>0.92</v>
      </c>
      <c r="K34" s="12">
        <v>0.98</v>
      </c>
      <c r="L34" s="12">
        <v>1</v>
      </c>
      <c r="M34" s="12">
        <v>0.99</v>
      </c>
      <c r="N34" s="12">
        <v>1</v>
      </c>
      <c r="O34" s="12">
        <v>0.89</v>
      </c>
      <c r="P34" s="12">
        <v>0.83</v>
      </c>
      <c r="Q34" s="12">
        <v>1</v>
      </c>
      <c r="R34" s="12">
        <v>1</v>
      </c>
      <c r="S34" s="12">
        <v>0.99</v>
      </c>
      <c r="T34" s="12">
        <v>0.87</v>
      </c>
      <c r="U34" s="12">
        <v>1</v>
      </c>
      <c r="V34" s="12">
        <v>1</v>
      </c>
      <c r="W34" s="12">
        <v>0.99</v>
      </c>
      <c r="X34" s="12">
        <v>0.99</v>
      </c>
      <c r="Y34" s="12">
        <v>0.99</v>
      </c>
      <c r="Z34" s="12">
        <v>1</v>
      </c>
      <c r="AA34" s="12">
        <v>0.98</v>
      </c>
      <c r="AB34" s="12">
        <v>0.99</v>
      </c>
      <c r="AC34" s="12">
        <v>0.98</v>
      </c>
      <c r="AD34" s="12">
        <v>1</v>
      </c>
      <c r="AE34" s="12">
        <v>1</v>
      </c>
      <c r="AF34" t="s">
        <v>376</v>
      </c>
      <c r="AG34" s="12">
        <v>1</v>
      </c>
      <c r="AH34" s="12">
        <v>1</v>
      </c>
      <c r="AI34" s="12">
        <v>0.97</v>
      </c>
      <c r="AJ34" s="12">
        <v>0.99</v>
      </c>
      <c r="AK34" s="12">
        <v>0.99</v>
      </c>
      <c r="AL34" s="12">
        <v>1</v>
      </c>
      <c r="AM34" s="12">
        <v>0.94</v>
      </c>
      <c r="AN34" s="12">
        <v>1</v>
      </c>
      <c r="AO34" s="12">
        <v>1</v>
      </c>
      <c r="AP34" s="12">
        <v>1</v>
      </c>
      <c r="AQ34" s="12">
        <v>0.99</v>
      </c>
      <c r="AR34" s="12">
        <v>0.99</v>
      </c>
      <c r="AS34" s="12">
        <v>0.98</v>
      </c>
      <c r="AT34" s="12">
        <v>1</v>
      </c>
      <c r="AU34" s="12">
        <v>0.99</v>
      </c>
      <c r="AV34" s="12">
        <v>0.97</v>
      </c>
      <c r="AW34" s="12">
        <v>0.99</v>
      </c>
      <c r="AX34" s="12">
        <v>0.99</v>
      </c>
      <c r="AY34" s="12">
        <v>1</v>
      </c>
      <c r="AZ34" s="12">
        <v>0.99</v>
      </c>
      <c r="BA34" s="12">
        <v>1</v>
      </c>
      <c r="BB34" s="12">
        <v>0.9</v>
      </c>
      <c r="BC34" s="12">
        <v>0.99</v>
      </c>
      <c r="BD34" s="12">
        <v>1</v>
      </c>
      <c r="BE34" s="12">
        <v>0.99</v>
      </c>
      <c r="BF34" s="12">
        <v>1</v>
      </c>
      <c r="BG34" s="12">
        <v>1</v>
      </c>
    </row>
    <row r="35" spans="1:59" x14ac:dyDescent="0.25">
      <c r="A35" s="1" t="s">
        <v>288</v>
      </c>
      <c r="B35" s="1"/>
    </row>
    <row r="36" spans="1:59" x14ac:dyDescent="0.25">
      <c r="A36" s="1" t="s">
        <v>399</v>
      </c>
      <c r="B36" s="1" t="s">
        <v>493</v>
      </c>
    </row>
    <row r="37" spans="1:59" x14ac:dyDescent="0.25">
      <c r="A37" s="1" t="s">
        <v>204</v>
      </c>
      <c r="B37" s="1" t="s">
        <v>529</v>
      </c>
    </row>
    <row r="38" spans="1:59" x14ac:dyDescent="0.25">
      <c r="A38" s="1" t="s">
        <v>204</v>
      </c>
      <c r="B38" s="1"/>
    </row>
    <row r="39" spans="1:59" x14ac:dyDescent="0.25">
      <c r="A39" s="1" t="s">
        <v>204</v>
      </c>
      <c r="B39" s="1" t="s">
        <v>402</v>
      </c>
    </row>
  </sheetData>
  <hyperlinks>
    <hyperlink ref="E1" location="Contents!B67" tooltip="Link to contents" display="Back to contents" xr:uid="{00000000-0004-0000-1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A1:BC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7" width="9.453125" customWidth="1"/>
    <col min="48" max="48" width="10.54296875" customWidth="1"/>
    <col min="49" max="49" width="9.453125" customWidth="1"/>
    <col min="50" max="50" width="12.81640625" customWidth="1"/>
    <col min="51" max="52" width="9.453125" customWidth="1"/>
    <col min="53" max="53" width="11.7265625" customWidth="1"/>
    <col min="54" max="54" width="9.453125" customWidth="1"/>
    <col min="55" max="55" width="10.54296875" customWidth="1"/>
  </cols>
  <sheetData>
    <row r="1" spans="1:55" x14ac:dyDescent="0.25">
      <c r="A1" s="1" t="s">
        <v>205</v>
      </c>
      <c r="B1" s="1" t="s">
        <v>206</v>
      </c>
      <c r="E1" s="5" t="s">
        <v>207</v>
      </c>
    </row>
    <row r="2" spans="1:55" ht="15.5" x14ac:dyDescent="0.35">
      <c r="A2" s="1" t="s">
        <v>0</v>
      </c>
      <c r="B2" s="2" t="s">
        <v>208</v>
      </c>
    </row>
    <row r="3" spans="1:55" x14ac:dyDescent="0.25">
      <c r="A3" s="1" t="s">
        <v>209</v>
      </c>
      <c r="B3" s="1"/>
    </row>
    <row r="4" spans="1:55" x14ac:dyDescent="0.25">
      <c r="A4" s="1" t="s">
        <v>209</v>
      </c>
      <c r="B4" s="1" t="s">
        <v>530</v>
      </c>
    </row>
    <row r="5" spans="1:55" x14ac:dyDescent="0.25">
      <c r="A5" s="1" t="s">
        <v>209</v>
      </c>
      <c r="B5" s="1"/>
    </row>
    <row r="6" spans="1:55" ht="13" x14ac:dyDescent="0.3">
      <c r="A6" s="1" t="s">
        <v>2</v>
      </c>
      <c r="B6" s="4" t="s">
        <v>60</v>
      </c>
    </row>
    <row r="7" spans="1:55" x14ac:dyDescent="0.25">
      <c r="A7" s="1" t="s">
        <v>5</v>
      </c>
      <c r="B7" s="1"/>
    </row>
    <row r="8" spans="1:55" x14ac:dyDescent="0.25">
      <c r="A8" s="1" t="s">
        <v>5</v>
      </c>
      <c r="B8" s="1" t="s">
        <v>499</v>
      </c>
    </row>
    <row r="9" spans="1:55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8"/>
      <c r="AL9" s="8"/>
      <c r="AM9" s="7" t="s">
        <v>222</v>
      </c>
      <c r="AN9" s="8"/>
      <c r="AO9" s="7" t="s">
        <v>223</v>
      </c>
      <c r="AP9" s="8"/>
      <c r="AQ9" s="7" t="s">
        <v>224</v>
      </c>
      <c r="AR9" s="8"/>
      <c r="AS9" s="7" t="s">
        <v>225</v>
      </c>
      <c r="AT9" s="7" t="s">
        <v>226</v>
      </c>
      <c r="AU9" s="8"/>
      <c r="AV9" s="7" t="s">
        <v>227</v>
      </c>
      <c r="AW9" s="8"/>
      <c r="AX9" s="8"/>
      <c r="AY9" s="7" t="s">
        <v>228</v>
      </c>
      <c r="AZ9" s="8"/>
      <c r="BA9" s="7" t="s">
        <v>229</v>
      </c>
      <c r="BB9" s="8"/>
      <c r="BC9" s="9"/>
    </row>
    <row r="10" spans="1:55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233</v>
      </c>
      <c r="T10" s="11">
        <v>3</v>
      </c>
      <c r="U10" s="11">
        <v>4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>
        <v>1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259</v>
      </c>
      <c r="AS10" s="11" t="s">
        <v>258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258</v>
      </c>
      <c r="AZ10" s="11" t="s">
        <v>259</v>
      </c>
      <c r="BA10" s="11" t="s">
        <v>263</v>
      </c>
      <c r="BB10" s="11" t="s">
        <v>261</v>
      </c>
      <c r="BC10" s="11" t="s">
        <v>264</v>
      </c>
    </row>
    <row r="11" spans="1:55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276</v>
      </c>
      <c r="J11" t="s">
        <v>267</v>
      </c>
      <c r="K11" t="s">
        <v>272</v>
      </c>
      <c r="L11" t="s">
        <v>269</v>
      </c>
      <c r="M11" t="s">
        <v>444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267</v>
      </c>
      <c r="T11" t="s">
        <v>272</v>
      </c>
      <c r="U11" t="s">
        <v>269</v>
      </c>
      <c r="V11" t="s">
        <v>275</v>
      </c>
      <c r="W11" t="s">
        <v>272</v>
      </c>
      <c r="X11" t="s">
        <v>273</v>
      </c>
      <c r="Y11" t="s">
        <v>444</v>
      </c>
      <c r="Z11" t="s">
        <v>275</v>
      </c>
      <c r="AA11" t="s">
        <v>272</v>
      </c>
      <c r="AB11" t="s">
        <v>269</v>
      </c>
      <c r="AC11" t="s">
        <v>267</v>
      </c>
      <c r="AD11" t="s">
        <v>272</v>
      </c>
      <c r="AE11" t="s">
        <v>269</v>
      </c>
      <c r="AF11" t="s">
        <v>444</v>
      </c>
      <c r="AG11" t="s">
        <v>267</v>
      </c>
      <c r="AH11" t="s">
        <v>272</v>
      </c>
      <c r="AI11" t="s">
        <v>269</v>
      </c>
      <c r="AJ11" t="s">
        <v>444</v>
      </c>
      <c r="AK11" t="s">
        <v>276</v>
      </c>
      <c r="AL11" t="s">
        <v>277</v>
      </c>
      <c r="AM11" t="s">
        <v>275</v>
      </c>
      <c r="AN11" t="s">
        <v>272</v>
      </c>
      <c r="AO11" t="s">
        <v>275</v>
      </c>
      <c r="AP11" t="s">
        <v>272</v>
      </c>
      <c r="AQ11" t="s">
        <v>275</v>
      </c>
      <c r="AR11" t="s">
        <v>268</v>
      </c>
      <c r="AT11" t="s">
        <v>275</v>
      </c>
      <c r="AU11" t="s">
        <v>272</v>
      </c>
      <c r="AV11" t="s">
        <v>275</v>
      </c>
      <c r="AW11" t="s">
        <v>268</v>
      </c>
      <c r="AX11" t="s">
        <v>273</v>
      </c>
      <c r="AY11" t="s">
        <v>275</v>
      </c>
      <c r="AZ11" t="s">
        <v>268</v>
      </c>
      <c r="BA11" t="s">
        <v>275</v>
      </c>
      <c r="BB11" t="s">
        <v>268</v>
      </c>
      <c r="BC11" t="s">
        <v>273</v>
      </c>
    </row>
    <row r="12" spans="1:55" x14ac:dyDescent="0.25">
      <c r="A12" s="1" t="s">
        <v>280</v>
      </c>
      <c r="B12" s="1" t="s">
        <v>281</v>
      </c>
      <c r="C12">
        <v>132</v>
      </c>
      <c r="D12">
        <v>132</v>
      </c>
      <c r="E12">
        <v>9</v>
      </c>
      <c r="F12">
        <v>6</v>
      </c>
      <c r="G12">
        <v>35</v>
      </c>
      <c r="H12">
        <v>68</v>
      </c>
      <c r="I12">
        <v>14</v>
      </c>
      <c r="J12">
        <v>15</v>
      </c>
      <c r="K12">
        <v>35</v>
      </c>
      <c r="L12">
        <v>68</v>
      </c>
      <c r="M12">
        <v>14</v>
      </c>
      <c r="N12">
        <v>1</v>
      </c>
      <c r="O12">
        <v>8</v>
      </c>
      <c r="P12">
        <v>7</v>
      </c>
      <c r="Q12">
        <v>38</v>
      </c>
      <c r="R12">
        <v>78</v>
      </c>
      <c r="S12">
        <v>16</v>
      </c>
      <c r="T12">
        <v>38</v>
      </c>
      <c r="U12">
        <v>78</v>
      </c>
      <c r="V12">
        <v>34</v>
      </c>
      <c r="W12">
        <v>54</v>
      </c>
      <c r="X12">
        <v>29</v>
      </c>
      <c r="Y12">
        <v>15</v>
      </c>
      <c r="Z12">
        <v>31</v>
      </c>
      <c r="AA12">
        <v>41</v>
      </c>
      <c r="AB12">
        <v>60</v>
      </c>
      <c r="AC12">
        <v>12</v>
      </c>
      <c r="AD12">
        <v>56</v>
      </c>
      <c r="AE12">
        <v>46</v>
      </c>
      <c r="AF12">
        <v>18</v>
      </c>
      <c r="AG12">
        <v>7</v>
      </c>
      <c r="AH12">
        <v>66</v>
      </c>
      <c r="AI12">
        <v>39</v>
      </c>
      <c r="AJ12">
        <v>14</v>
      </c>
      <c r="AK12">
        <v>3</v>
      </c>
      <c r="AL12">
        <v>3</v>
      </c>
      <c r="AM12">
        <v>32</v>
      </c>
      <c r="AN12">
        <v>96</v>
      </c>
      <c r="AO12">
        <v>41</v>
      </c>
      <c r="AP12">
        <v>90</v>
      </c>
      <c r="AQ12">
        <v>121</v>
      </c>
      <c r="AR12">
        <v>9</v>
      </c>
      <c r="AS12">
        <v>132</v>
      </c>
      <c r="AT12">
        <v>67</v>
      </c>
      <c r="AU12">
        <v>62</v>
      </c>
      <c r="AV12">
        <v>117</v>
      </c>
      <c r="AW12">
        <v>10</v>
      </c>
      <c r="AX12">
        <v>5</v>
      </c>
      <c r="AY12">
        <v>130</v>
      </c>
      <c r="AZ12">
        <v>1</v>
      </c>
      <c r="BA12">
        <v>109</v>
      </c>
      <c r="BB12">
        <v>17</v>
      </c>
      <c r="BC12">
        <v>2</v>
      </c>
    </row>
    <row r="13" spans="1:55" x14ac:dyDescent="0.25">
      <c r="A13" s="1" t="s">
        <v>282</v>
      </c>
      <c r="B13" s="1" t="s">
        <v>283</v>
      </c>
      <c r="C13">
        <v>130</v>
      </c>
      <c r="D13">
        <v>130</v>
      </c>
      <c r="E13">
        <v>9</v>
      </c>
      <c r="F13">
        <v>6</v>
      </c>
      <c r="G13">
        <v>35</v>
      </c>
      <c r="H13">
        <v>67</v>
      </c>
      <c r="I13">
        <v>14</v>
      </c>
      <c r="J13">
        <v>15</v>
      </c>
      <c r="K13">
        <v>35</v>
      </c>
      <c r="L13">
        <v>67</v>
      </c>
      <c r="M13">
        <v>14</v>
      </c>
      <c r="N13">
        <v>1</v>
      </c>
      <c r="O13">
        <v>8</v>
      </c>
      <c r="P13">
        <v>7</v>
      </c>
      <c r="Q13">
        <v>37</v>
      </c>
      <c r="R13">
        <v>77</v>
      </c>
      <c r="S13">
        <v>16</v>
      </c>
      <c r="T13">
        <v>37</v>
      </c>
      <c r="U13">
        <v>77</v>
      </c>
      <c r="V13">
        <v>34</v>
      </c>
      <c r="W13">
        <v>54</v>
      </c>
      <c r="X13">
        <v>29</v>
      </c>
      <c r="Y13">
        <v>15</v>
      </c>
      <c r="Z13">
        <v>31</v>
      </c>
      <c r="AA13">
        <v>40</v>
      </c>
      <c r="AB13">
        <v>59</v>
      </c>
      <c r="AC13">
        <v>12</v>
      </c>
      <c r="AD13">
        <v>55</v>
      </c>
      <c r="AE13">
        <v>45</v>
      </c>
      <c r="AF13">
        <v>18</v>
      </c>
      <c r="AG13">
        <v>7</v>
      </c>
      <c r="AH13">
        <v>65</v>
      </c>
      <c r="AI13">
        <v>38</v>
      </c>
      <c r="AJ13">
        <v>14</v>
      </c>
      <c r="AK13">
        <v>3</v>
      </c>
      <c r="AL13">
        <v>3</v>
      </c>
      <c r="AM13">
        <v>32</v>
      </c>
      <c r="AN13">
        <v>95</v>
      </c>
      <c r="AO13">
        <v>41</v>
      </c>
      <c r="AP13">
        <v>89</v>
      </c>
      <c r="AQ13">
        <v>119</v>
      </c>
      <c r="AR13">
        <v>9</v>
      </c>
      <c r="AS13">
        <v>130</v>
      </c>
      <c r="AT13">
        <v>66</v>
      </c>
      <c r="AU13">
        <v>61</v>
      </c>
      <c r="AV13">
        <v>116</v>
      </c>
      <c r="AW13">
        <v>10</v>
      </c>
      <c r="AX13">
        <v>5</v>
      </c>
      <c r="AY13">
        <v>128</v>
      </c>
      <c r="AZ13">
        <v>1</v>
      </c>
      <c r="BA13">
        <v>108</v>
      </c>
      <c r="BB13">
        <v>17</v>
      </c>
      <c r="BC13">
        <v>2</v>
      </c>
    </row>
    <row r="14" spans="1:55" x14ac:dyDescent="0.25">
      <c r="A14" s="1" t="s">
        <v>284</v>
      </c>
      <c r="B14" s="1" t="s">
        <v>231</v>
      </c>
      <c r="C14">
        <v>126</v>
      </c>
      <c r="D14">
        <v>126</v>
      </c>
      <c r="E14">
        <v>8</v>
      </c>
      <c r="F14">
        <v>7</v>
      </c>
      <c r="G14">
        <v>33</v>
      </c>
      <c r="H14">
        <v>65</v>
      </c>
      <c r="I14">
        <v>14</v>
      </c>
      <c r="J14">
        <v>14</v>
      </c>
      <c r="K14">
        <v>33</v>
      </c>
      <c r="L14">
        <v>65</v>
      </c>
      <c r="M14">
        <v>14</v>
      </c>
      <c r="N14">
        <v>1</v>
      </c>
      <c r="O14">
        <v>7</v>
      </c>
      <c r="P14">
        <v>7</v>
      </c>
      <c r="Q14">
        <v>36</v>
      </c>
      <c r="R14">
        <v>75</v>
      </c>
      <c r="S14">
        <v>15</v>
      </c>
      <c r="T14">
        <v>36</v>
      </c>
      <c r="U14">
        <v>75</v>
      </c>
      <c r="V14">
        <v>27</v>
      </c>
      <c r="W14">
        <v>57</v>
      </c>
      <c r="X14">
        <v>28</v>
      </c>
      <c r="Y14">
        <v>14</v>
      </c>
      <c r="Z14">
        <v>29</v>
      </c>
      <c r="AA14">
        <v>39</v>
      </c>
      <c r="AB14">
        <v>58</v>
      </c>
      <c r="AC14">
        <v>11</v>
      </c>
      <c r="AD14">
        <v>55</v>
      </c>
      <c r="AE14">
        <v>43</v>
      </c>
      <c r="AF14">
        <v>17</v>
      </c>
      <c r="AG14">
        <v>6</v>
      </c>
      <c r="AH14">
        <v>63</v>
      </c>
      <c r="AI14">
        <v>37</v>
      </c>
      <c r="AJ14">
        <v>13</v>
      </c>
      <c r="AK14">
        <v>3</v>
      </c>
      <c r="AL14">
        <v>3</v>
      </c>
      <c r="AM14">
        <v>30</v>
      </c>
      <c r="AN14">
        <v>92</v>
      </c>
      <c r="AO14">
        <v>40</v>
      </c>
      <c r="AP14">
        <v>85</v>
      </c>
      <c r="AQ14">
        <v>116</v>
      </c>
      <c r="AR14">
        <v>8</v>
      </c>
      <c r="AS14">
        <v>126</v>
      </c>
      <c r="AT14">
        <v>64</v>
      </c>
      <c r="AU14">
        <v>59</v>
      </c>
      <c r="AV14">
        <v>112</v>
      </c>
      <c r="AW14">
        <v>9</v>
      </c>
      <c r="AX14">
        <v>5</v>
      </c>
      <c r="AY14">
        <v>125</v>
      </c>
      <c r="AZ14">
        <v>1</v>
      </c>
      <c r="BA14">
        <v>105</v>
      </c>
      <c r="BB14">
        <v>15</v>
      </c>
      <c r="BC14">
        <v>2</v>
      </c>
    </row>
    <row r="15" spans="1:55" x14ac:dyDescent="0.25">
      <c r="A15" s="1" t="s">
        <v>286</v>
      </c>
      <c r="B15" s="1" t="s">
        <v>258</v>
      </c>
      <c r="C15">
        <v>105</v>
      </c>
      <c r="D15">
        <v>105</v>
      </c>
      <c r="E15">
        <v>7</v>
      </c>
      <c r="F15">
        <v>6</v>
      </c>
      <c r="G15">
        <v>26</v>
      </c>
      <c r="H15">
        <v>57</v>
      </c>
      <c r="I15">
        <v>9</v>
      </c>
      <c r="J15">
        <v>12</v>
      </c>
      <c r="K15">
        <v>26</v>
      </c>
      <c r="L15">
        <v>57</v>
      </c>
      <c r="M15">
        <v>9</v>
      </c>
      <c r="N15">
        <v>0</v>
      </c>
      <c r="O15">
        <v>6</v>
      </c>
      <c r="P15">
        <v>7</v>
      </c>
      <c r="Q15">
        <v>29</v>
      </c>
      <c r="R15">
        <v>63</v>
      </c>
      <c r="S15">
        <v>13</v>
      </c>
      <c r="T15">
        <v>29</v>
      </c>
      <c r="U15">
        <v>63</v>
      </c>
      <c r="V15">
        <v>21</v>
      </c>
      <c r="W15">
        <v>50</v>
      </c>
      <c r="X15">
        <v>24</v>
      </c>
      <c r="Y15">
        <v>10</v>
      </c>
      <c r="Z15">
        <v>24</v>
      </c>
      <c r="AA15">
        <v>33</v>
      </c>
      <c r="AB15">
        <v>48</v>
      </c>
      <c r="AC15">
        <v>7</v>
      </c>
      <c r="AD15">
        <v>42</v>
      </c>
      <c r="AE15">
        <v>40</v>
      </c>
      <c r="AF15">
        <v>15</v>
      </c>
      <c r="AG15">
        <v>5</v>
      </c>
      <c r="AH15">
        <v>51</v>
      </c>
      <c r="AI15">
        <v>32</v>
      </c>
      <c r="AJ15">
        <v>11</v>
      </c>
      <c r="AK15">
        <v>3</v>
      </c>
      <c r="AL15">
        <v>3</v>
      </c>
      <c r="AM15">
        <v>24</v>
      </c>
      <c r="AN15">
        <v>78</v>
      </c>
      <c r="AO15">
        <v>31</v>
      </c>
      <c r="AP15">
        <v>72</v>
      </c>
      <c r="AQ15">
        <v>97</v>
      </c>
      <c r="AR15">
        <v>6</v>
      </c>
      <c r="AS15">
        <v>105</v>
      </c>
      <c r="AT15">
        <v>50</v>
      </c>
      <c r="AU15">
        <v>51</v>
      </c>
      <c r="AV15">
        <v>94</v>
      </c>
      <c r="AW15">
        <v>8</v>
      </c>
      <c r="AX15">
        <v>2</v>
      </c>
      <c r="AY15">
        <v>104</v>
      </c>
      <c r="AZ15">
        <v>1</v>
      </c>
      <c r="BA15">
        <v>88</v>
      </c>
      <c r="BB15">
        <v>12</v>
      </c>
      <c r="BC15">
        <v>2</v>
      </c>
    </row>
    <row r="16" spans="1:55" x14ac:dyDescent="0.25">
      <c r="A16" s="1" t="s">
        <v>287</v>
      </c>
      <c r="B16" s="1"/>
      <c r="C16" s="12">
        <v>0.83</v>
      </c>
      <c r="D16" s="12">
        <v>0.83</v>
      </c>
      <c r="E16" s="12">
        <v>0.89</v>
      </c>
      <c r="F16" s="12">
        <v>0.83</v>
      </c>
      <c r="G16" s="12">
        <v>0.78</v>
      </c>
      <c r="H16" s="12">
        <v>0.88</v>
      </c>
      <c r="I16" s="12">
        <v>0.65</v>
      </c>
      <c r="J16" s="12">
        <v>0.86</v>
      </c>
      <c r="K16" s="12">
        <v>0.78</v>
      </c>
      <c r="L16" s="12">
        <v>0.88</v>
      </c>
      <c r="M16" s="12">
        <v>0.65</v>
      </c>
      <c r="N16" s="12">
        <v>0</v>
      </c>
      <c r="O16" s="12">
        <v>0.89</v>
      </c>
      <c r="P16" s="12">
        <v>1</v>
      </c>
      <c r="Q16" s="12">
        <v>0.79</v>
      </c>
      <c r="R16" s="12">
        <v>0.84</v>
      </c>
      <c r="S16" s="12">
        <v>0.87</v>
      </c>
      <c r="T16" s="12">
        <v>0.79</v>
      </c>
      <c r="U16" s="12">
        <v>0.84</v>
      </c>
      <c r="V16" s="12">
        <v>0.76</v>
      </c>
      <c r="W16" s="12">
        <v>0.87</v>
      </c>
      <c r="X16" s="12">
        <v>0.87</v>
      </c>
      <c r="Y16" s="12">
        <v>0.73</v>
      </c>
      <c r="Z16" s="12">
        <v>0.82</v>
      </c>
      <c r="AA16" s="12">
        <v>0.83</v>
      </c>
      <c r="AB16" s="12">
        <v>0.84</v>
      </c>
      <c r="AC16" s="12">
        <v>0.67</v>
      </c>
      <c r="AD16" s="12">
        <v>0.77</v>
      </c>
      <c r="AE16" s="12">
        <v>0.92</v>
      </c>
      <c r="AF16" s="12">
        <v>0.89</v>
      </c>
      <c r="AG16" s="12">
        <v>0.72</v>
      </c>
      <c r="AH16" s="12">
        <v>0.81</v>
      </c>
      <c r="AI16" s="12">
        <v>0.86</v>
      </c>
      <c r="AJ16" s="12">
        <v>0.83</v>
      </c>
      <c r="AK16" s="12">
        <v>1</v>
      </c>
      <c r="AL16" s="12">
        <v>1</v>
      </c>
      <c r="AM16" s="12">
        <v>0.8</v>
      </c>
      <c r="AN16" s="12">
        <v>0.84</v>
      </c>
      <c r="AO16" s="12">
        <v>0.78</v>
      </c>
      <c r="AP16" s="12">
        <v>0.85</v>
      </c>
      <c r="AQ16" s="12">
        <v>0.84</v>
      </c>
      <c r="AR16" s="12">
        <v>0.68</v>
      </c>
      <c r="AS16" s="12">
        <v>0.83</v>
      </c>
      <c r="AT16" s="12">
        <v>0.78</v>
      </c>
      <c r="AU16" s="12">
        <v>0.87</v>
      </c>
      <c r="AV16" s="12">
        <v>0.84</v>
      </c>
      <c r="AW16" s="12">
        <v>0.91</v>
      </c>
      <c r="AX16" s="12">
        <v>0.4</v>
      </c>
      <c r="AY16" s="12">
        <v>0.83</v>
      </c>
      <c r="AZ16" s="12">
        <v>1</v>
      </c>
      <c r="BA16" s="12">
        <v>0.84</v>
      </c>
      <c r="BB16" s="12">
        <v>0.76</v>
      </c>
      <c r="BC16" s="12">
        <v>1</v>
      </c>
    </row>
    <row r="17" spans="1:55" x14ac:dyDescent="0.25">
      <c r="A17" s="1" t="s">
        <v>288</v>
      </c>
      <c r="B17" s="1"/>
    </row>
    <row r="18" spans="1:55" x14ac:dyDescent="0.25">
      <c r="A18" s="1" t="s">
        <v>286</v>
      </c>
      <c r="B18" s="1" t="s">
        <v>259</v>
      </c>
      <c r="C18">
        <v>21</v>
      </c>
      <c r="D18">
        <v>21</v>
      </c>
      <c r="E18">
        <v>1</v>
      </c>
      <c r="F18">
        <v>1</v>
      </c>
      <c r="G18">
        <v>7</v>
      </c>
      <c r="H18">
        <v>7</v>
      </c>
      <c r="I18">
        <v>5</v>
      </c>
      <c r="J18">
        <v>2</v>
      </c>
      <c r="K18">
        <v>7</v>
      </c>
      <c r="L18">
        <v>7</v>
      </c>
      <c r="M18">
        <v>5</v>
      </c>
      <c r="N18">
        <v>1</v>
      </c>
      <c r="O18">
        <v>1</v>
      </c>
      <c r="P18">
        <v>0</v>
      </c>
      <c r="Q18">
        <v>8</v>
      </c>
      <c r="R18">
        <v>11</v>
      </c>
      <c r="S18">
        <v>2</v>
      </c>
      <c r="T18">
        <v>8</v>
      </c>
      <c r="U18">
        <v>11</v>
      </c>
      <c r="V18">
        <v>6</v>
      </c>
      <c r="W18">
        <v>8</v>
      </c>
      <c r="X18">
        <v>3</v>
      </c>
      <c r="Y18">
        <v>4</v>
      </c>
      <c r="Z18">
        <v>4</v>
      </c>
      <c r="AA18">
        <v>7</v>
      </c>
      <c r="AB18">
        <v>9</v>
      </c>
      <c r="AC18">
        <v>4</v>
      </c>
      <c r="AD18">
        <v>12</v>
      </c>
      <c r="AE18">
        <v>4</v>
      </c>
      <c r="AF18">
        <v>2</v>
      </c>
      <c r="AG18">
        <v>2</v>
      </c>
      <c r="AH18">
        <v>12</v>
      </c>
      <c r="AI18">
        <v>4</v>
      </c>
      <c r="AJ18">
        <v>2</v>
      </c>
      <c r="AK18">
        <v>0</v>
      </c>
      <c r="AL18">
        <v>0</v>
      </c>
      <c r="AM18">
        <v>5</v>
      </c>
      <c r="AN18">
        <v>14</v>
      </c>
      <c r="AO18">
        <v>8</v>
      </c>
      <c r="AP18">
        <v>13</v>
      </c>
      <c r="AQ18">
        <v>18</v>
      </c>
      <c r="AR18">
        <v>3</v>
      </c>
      <c r="AS18">
        <v>21</v>
      </c>
      <c r="AT18">
        <v>14</v>
      </c>
      <c r="AU18">
        <v>7</v>
      </c>
      <c r="AV18">
        <v>17</v>
      </c>
      <c r="AW18">
        <v>1</v>
      </c>
      <c r="AX18">
        <v>3</v>
      </c>
      <c r="AY18">
        <v>20</v>
      </c>
      <c r="AZ18">
        <v>0</v>
      </c>
      <c r="BA18">
        <v>16</v>
      </c>
      <c r="BB18">
        <v>4</v>
      </c>
      <c r="BC18">
        <v>0</v>
      </c>
    </row>
    <row r="19" spans="1:55" x14ac:dyDescent="0.25">
      <c r="A19" s="1" t="s">
        <v>287</v>
      </c>
      <c r="B19" s="1"/>
      <c r="C19" s="12">
        <v>0.16</v>
      </c>
      <c r="D19" s="12">
        <v>0.16</v>
      </c>
      <c r="E19" s="12">
        <v>0.11</v>
      </c>
      <c r="F19" s="12">
        <v>0.17</v>
      </c>
      <c r="G19" s="12">
        <v>0.22</v>
      </c>
      <c r="H19" s="12">
        <v>0.1</v>
      </c>
      <c r="I19" s="12">
        <v>0.35</v>
      </c>
      <c r="J19" s="12">
        <v>0.14000000000000001</v>
      </c>
      <c r="K19" s="12">
        <v>0.22</v>
      </c>
      <c r="L19" s="12">
        <v>0.1</v>
      </c>
      <c r="M19" s="12">
        <v>0.35</v>
      </c>
      <c r="N19" s="12">
        <v>1</v>
      </c>
      <c r="O19" s="12">
        <v>0.11</v>
      </c>
      <c r="P19" s="12">
        <v>0</v>
      </c>
      <c r="Q19" s="12">
        <v>0.21</v>
      </c>
      <c r="R19" s="12">
        <v>0.15</v>
      </c>
      <c r="S19" s="12">
        <v>0.13</v>
      </c>
      <c r="T19" s="12">
        <v>0.21</v>
      </c>
      <c r="U19" s="12">
        <v>0.15</v>
      </c>
      <c r="V19" s="12">
        <v>0.24</v>
      </c>
      <c r="W19" s="12">
        <v>0.13</v>
      </c>
      <c r="X19" s="12">
        <v>0.1</v>
      </c>
      <c r="Y19" s="12">
        <v>0.27</v>
      </c>
      <c r="Z19" s="12">
        <v>0.15</v>
      </c>
      <c r="AA19" s="12">
        <v>0.17</v>
      </c>
      <c r="AB19" s="12">
        <v>0.16</v>
      </c>
      <c r="AC19" s="12">
        <v>0.33</v>
      </c>
      <c r="AD19" s="12">
        <v>0.21</v>
      </c>
      <c r="AE19" s="12">
        <v>0.08</v>
      </c>
      <c r="AF19" s="12">
        <v>0.11</v>
      </c>
      <c r="AG19" s="12">
        <v>0.28000000000000003</v>
      </c>
      <c r="AH19" s="12">
        <v>0.19</v>
      </c>
      <c r="AI19" s="12">
        <v>0.12</v>
      </c>
      <c r="AJ19" s="12">
        <v>0.17</v>
      </c>
      <c r="AK19" s="12">
        <v>0</v>
      </c>
      <c r="AL19" s="12">
        <v>0</v>
      </c>
      <c r="AM19" s="12">
        <v>0.17</v>
      </c>
      <c r="AN19" s="12">
        <v>0.16</v>
      </c>
      <c r="AO19" s="12">
        <v>0.2</v>
      </c>
      <c r="AP19" s="12">
        <v>0.15</v>
      </c>
      <c r="AQ19" s="12">
        <v>0.16</v>
      </c>
      <c r="AR19" s="12">
        <v>0.32</v>
      </c>
      <c r="AS19" s="12">
        <v>0.16</v>
      </c>
      <c r="AT19" s="12">
        <v>0.22</v>
      </c>
      <c r="AU19" s="12">
        <v>0.11</v>
      </c>
      <c r="AV19" s="12">
        <v>0.15</v>
      </c>
      <c r="AW19" s="12">
        <v>0.09</v>
      </c>
      <c r="AX19" s="12">
        <v>0.6</v>
      </c>
      <c r="AY19" s="12">
        <v>0.16</v>
      </c>
      <c r="AZ19" s="12">
        <v>0</v>
      </c>
      <c r="BA19" s="12">
        <v>0.15</v>
      </c>
      <c r="BB19" s="12">
        <v>0.24</v>
      </c>
      <c r="BC19" s="12">
        <v>0</v>
      </c>
    </row>
    <row r="20" spans="1:55" x14ac:dyDescent="0.25">
      <c r="A20" s="1" t="s">
        <v>288</v>
      </c>
      <c r="B20" s="1"/>
    </row>
    <row r="21" spans="1:55" x14ac:dyDescent="0.25">
      <c r="A21" s="1" t="s">
        <v>286</v>
      </c>
      <c r="B21" s="1" t="s">
        <v>414</v>
      </c>
      <c r="C21">
        <v>1</v>
      </c>
      <c r="D21">
        <v>1</v>
      </c>
      <c r="E21">
        <v>0</v>
      </c>
      <c r="F21">
        <v>0</v>
      </c>
      <c r="G21">
        <v>0</v>
      </c>
      <c r="H21">
        <v>1</v>
      </c>
      <c r="I21">
        <v>0</v>
      </c>
      <c r="J21">
        <v>0</v>
      </c>
      <c r="K21">
        <v>0</v>
      </c>
      <c r="L21">
        <v>1</v>
      </c>
      <c r="M21">
        <v>0</v>
      </c>
      <c r="N21">
        <v>0</v>
      </c>
      <c r="O21">
        <v>0</v>
      </c>
      <c r="P21">
        <v>0</v>
      </c>
      <c r="Q21">
        <v>0</v>
      </c>
      <c r="R21">
        <v>1</v>
      </c>
      <c r="S21">
        <v>0</v>
      </c>
      <c r="T21">
        <v>0</v>
      </c>
      <c r="U21">
        <v>1</v>
      </c>
      <c r="V21">
        <v>0</v>
      </c>
      <c r="W21">
        <v>0</v>
      </c>
      <c r="X21">
        <v>1</v>
      </c>
      <c r="Y21">
        <v>0</v>
      </c>
      <c r="Z21">
        <v>1</v>
      </c>
      <c r="AA21">
        <v>0</v>
      </c>
      <c r="AB21">
        <v>0</v>
      </c>
      <c r="AC21">
        <v>0</v>
      </c>
      <c r="AD21">
        <v>1</v>
      </c>
      <c r="AE21">
        <v>0</v>
      </c>
      <c r="AF21">
        <v>0</v>
      </c>
      <c r="AG21">
        <v>0</v>
      </c>
      <c r="AH21">
        <v>0</v>
      </c>
      <c r="AI21">
        <v>1</v>
      </c>
      <c r="AJ21">
        <v>0</v>
      </c>
      <c r="AK21">
        <v>0</v>
      </c>
      <c r="AL21">
        <v>0</v>
      </c>
      <c r="AM21">
        <v>1</v>
      </c>
      <c r="AN21">
        <v>0</v>
      </c>
      <c r="AO21">
        <v>1</v>
      </c>
      <c r="AP21">
        <v>0</v>
      </c>
      <c r="AQ21">
        <v>1</v>
      </c>
      <c r="AR21">
        <v>0</v>
      </c>
      <c r="AS21">
        <v>1</v>
      </c>
      <c r="AT21">
        <v>0</v>
      </c>
      <c r="AU21">
        <v>1</v>
      </c>
      <c r="AV21">
        <v>1</v>
      </c>
      <c r="AW21">
        <v>0</v>
      </c>
      <c r="AX21">
        <v>0</v>
      </c>
      <c r="AY21">
        <v>1</v>
      </c>
      <c r="AZ21">
        <v>0</v>
      </c>
      <c r="BA21">
        <v>1</v>
      </c>
      <c r="BB21">
        <v>0</v>
      </c>
      <c r="BC21">
        <v>0</v>
      </c>
    </row>
    <row r="22" spans="1:55" x14ac:dyDescent="0.25">
      <c r="A22" s="1" t="s">
        <v>287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0.01</v>
      </c>
      <c r="I22" s="12">
        <v>0</v>
      </c>
      <c r="J22" s="12">
        <v>0</v>
      </c>
      <c r="K22" s="12">
        <v>0</v>
      </c>
      <c r="L22" s="12">
        <v>0.01</v>
      </c>
      <c r="M22" s="12">
        <v>0</v>
      </c>
      <c r="N22" s="12">
        <v>0</v>
      </c>
      <c r="O22" s="12">
        <v>0</v>
      </c>
      <c r="P22" s="12">
        <v>0</v>
      </c>
      <c r="Q22" s="12">
        <v>0</v>
      </c>
      <c r="R22" s="12">
        <v>0.01</v>
      </c>
      <c r="S22" s="12">
        <v>0</v>
      </c>
      <c r="T22" s="12">
        <v>0</v>
      </c>
      <c r="U22" s="12">
        <v>0.01</v>
      </c>
      <c r="V22" s="12">
        <v>0</v>
      </c>
      <c r="W22" s="12">
        <v>0</v>
      </c>
      <c r="X22" s="12">
        <v>0.03</v>
      </c>
      <c r="Y22" s="12">
        <v>0</v>
      </c>
      <c r="Z22" s="12">
        <v>0.03</v>
      </c>
      <c r="AA22" s="12">
        <v>0</v>
      </c>
      <c r="AB22" s="12">
        <v>0</v>
      </c>
      <c r="AC22" s="12">
        <v>0</v>
      </c>
      <c r="AD22" s="12">
        <v>0.02</v>
      </c>
      <c r="AE22" s="12">
        <v>0</v>
      </c>
      <c r="AF22" s="12">
        <v>0</v>
      </c>
      <c r="AG22" s="12">
        <v>0</v>
      </c>
      <c r="AH22" s="12">
        <v>0</v>
      </c>
      <c r="AI22" s="12">
        <v>0.03</v>
      </c>
      <c r="AJ22" s="12">
        <v>0</v>
      </c>
      <c r="AK22" s="12">
        <v>0</v>
      </c>
      <c r="AL22" s="12">
        <v>0</v>
      </c>
      <c r="AM22" s="12">
        <v>0.03</v>
      </c>
      <c r="AN22" s="12">
        <v>0</v>
      </c>
      <c r="AO22" s="12">
        <v>0.02</v>
      </c>
      <c r="AP22" s="12">
        <v>0</v>
      </c>
      <c r="AQ22" s="12">
        <v>0.01</v>
      </c>
      <c r="AR22" s="12">
        <v>0</v>
      </c>
      <c r="AS22" s="12">
        <v>0.01</v>
      </c>
      <c r="AT22" s="12">
        <v>0</v>
      </c>
      <c r="AU22" s="12">
        <v>0.02</v>
      </c>
      <c r="AV22" s="12">
        <v>0.01</v>
      </c>
      <c r="AW22" s="12">
        <v>0</v>
      </c>
      <c r="AX22" s="12">
        <v>0</v>
      </c>
      <c r="AY22" s="12">
        <v>0.01</v>
      </c>
      <c r="AZ22" s="12">
        <v>0</v>
      </c>
      <c r="BA22" s="12">
        <v>0.01</v>
      </c>
      <c r="BB22" s="12">
        <v>0</v>
      </c>
      <c r="BC22" s="12">
        <v>0</v>
      </c>
    </row>
    <row r="23" spans="1:55" x14ac:dyDescent="0.25">
      <c r="A23" s="1" t="s">
        <v>288</v>
      </c>
      <c r="B23" s="1"/>
    </row>
    <row r="24" spans="1:55" x14ac:dyDescent="0.25">
      <c r="A24" s="1" t="s">
        <v>399</v>
      </c>
      <c r="B24" s="1" t="s">
        <v>500</v>
      </c>
    </row>
    <row r="25" spans="1:55" x14ac:dyDescent="0.25">
      <c r="A25" s="1" t="s">
        <v>204</v>
      </c>
      <c r="B25" s="1" t="s">
        <v>531</v>
      </c>
    </row>
    <row r="26" spans="1:55" x14ac:dyDescent="0.25">
      <c r="A26" s="1" t="s">
        <v>204</v>
      </c>
      <c r="B26" s="1"/>
    </row>
    <row r="27" spans="1:55" x14ac:dyDescent="0.25">
      <c r="A27" s="1" t="s">
        <v>204</v>
      </c>
      <c r="B27" s="1" t="s">
        <v>402</v>
      </c>
    </row>
  </sheetData>
  <hyperlinks>
    <hyperlink ref="E1" location="Contents!B70" tooltip="Link to contents" display="Back to contents" xr:uid="{00000000-0004-0000-1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BB78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20" width="9.453125" customWidth="1"/>
    <col min="21" max="21" width="38.7265625" customWidth="1"/>
    <col min="22" max="22" width="39.81640625" customWidth="1"/>
    <col min="23" max="23" width="9.453125" customWidth="1"/>
    <col min="24" max="24" width="25.7265625" customWidth="1"/>
    <col min="25" max="25" width="15.26953125" customWidth="1"/>
    <col min="26" max="27" width="21.1796875" customWidth="1"/>
    <col min="28" max="28" width="17.54296875" customWidth="1"/>
    <col min="29" max="29" width="42.1796875" customWidth="1"/>
    <col min="30" max="30" width="44.54296875" customWidth="1"/>
    <col min="31" max="31" width="99.54296875" customWidth="1"/>
    <col min="32" max="46" width="9.453125" customWidth="1"/>
    <col min="47" max="47" width="10.54296875" customWidth="1"/>
    <col min="48" max="48" width="9.453125" customWidth="1"/>
    <col min="49" max="49" width="12.81640625" customWidth="1"/>
    <col min="50" max="51" width="9.453125" customWidth="1"/>
    <col min="52" max="52" width="11.7265625" customWidth="1"/>
    <col min="53" max="53" width="9.453125" customWidth="1"/>
    <col min="54" max="54" width="10.54296875" customWidth="1"/>
  </cols>
  <sheetData>
    <row r="1" spans="1:54" x14ac:dyDescent="0.25">
      <c r="A1" s="1" t="s">
        <v>205</v>
      </c>
      <c r="B1" s="1" t="s">
        <v>206</v>
      </c>
      <c r="E1" s="5" t="s">
        <v>207</v>
      </c>
    </row>
    <row r="2" spans="1:54" ht="15.5" x14ac:dyDescent="0.35">
      <c r="A2" s="1" t="s">
        <v>0</v>
      </c>
      <c r="B2" s="2" t="s">
        <v>208</v>
      </c>
    </row>
    <row r="3" spans="1:54" x14ac:dyDescent="0.25">
      <c r="A3" s="1" t="s">
        <v>209</v>
      </c>
      <c r="B3" s="1"/>
    </row>
    <row r="4" spans="1:54" x14ac:dyDescent="0.25">
      <c r="A4" s="1" t="s">
        <v>209</v>
      </c>
      <c r="B4" s="1" t="s">
        <v>532</v>
      </c>
    </row>
    <row r="5" spans="1:54" x14ac:dyDescent="0.25">
      <c r="A5" s="1" t="s">
        <v>209</v>
      </c>
      <c r="B5" s="1"/>
    </row>
    <row r="6" spans="1:54" ht="13" x14ac:dyDescent="0.3">
      <c r="A6" s="1" t="s">
        <v>2</v>
      </c>
      <c r="B6" s="4" t="s">
        <v>62</v>
      </c>
    </row>
    <row r="7" spans="1:54" x14ac:dyDescent="0.25">
      <c r="A7" s="1" t="s">
        <v>5</v>
      </c>
      <c r="B7" s="1"/>
    </row>
    <row r="8" spans="1:54" x14ac:dyDescent="0.25">
      <c r="A8" s="1" t="s">
        <v>5</v>
      </c>
      <c r="B8" s="1" t="s">
        <v>533</v>
      </c>
    </row>
    <row r="9" spans="1:54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7" t="s">
        <v>218</v>
      </c>
      <c r="V9" s="8"/>
      <c r="W9" s="8"/>
      <c r="X9" s="8"/>
      <c r="Y9" s="7" t="s">
        <v>219</v>
      </c>
      <c r="Z9" s="8"/>
      <c r="AA9" s="8"/>
      <c r="AB9" s="7" t="s">
        <v>220</v>
      </c>
      <c r="AC9" s="8"/>
      <c r="AD9" s="8"/>
      <c r="AE9" s="8"/>
      <c r="AF9" s="7" t="s">
        <v>221</v>
      </c>
      <c r="AG9" s="8"/>
      <c r="AH9" s="8"/>
      <c r="AI9" s="8"/>
      <c r="AJ9" s="8"/>
      <c r="AK9" s="8"/>
      <c r="AL9" s="7" t="s">
        <v>222</v>
      </c>
      <c r="AM9" s="8"/>
      <c r="AN9" s="7" t="s">
        <v>223</v>
      </c>
      <c r="AO9" s="8"/>
      <c r="AP9" s="7" t="s">
        <v>224</v>
      </c>
      <c r="AQ9" s="8"/>
      <c r="AR9" s="7" t="s">
        <v>225</v>
      </c>
      <c r="AS9" s="7" t="s">
        <v>226</v>
      </c>
      <c r="AT9" s="8"/>
      <c r="AU9" s="7" t="s">
        <v>227</v>
      </c>
      <c r="AV9" s="8"/>
      <c r="AW9" s="8"/>
      <c r="AX9" s="7" t="s">
        <v>228</v>
      </c>
      <c r="AY9" s="8"/>
      <c r="AZ9" s="7" t="s">
        <v>229</v>
      </c>
      <c r="BA9" s="8"/>
      <c r="BB9" s="9"/>
    </row>
    <row r="10" spans="1:54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235</v>
      </c>
      <c r="O10" s="11" t="s">
        <v>236</v>
      </c>
      <c r="P10" s="11" t="s">
        <v>237</v>
      </c>
      <c r="Q10" s="11" t="s">
        <v>238</v>
      </c>
      <c r="R10" s="11" t="s">
        <v>233</v>
      </c>
      <c r="S10" s="11">
        <v>3</v>
      </c>
      <c r="T10" s="11">
        <v>4</v>
      </c>
      <c r="U10" s="11" t="s">
        <v>240</v>
      </c>
      <c r="V10" s="11" t="s">
        <v>241</v>
      </c>
      <c r="W10" s="11" t="s">
        <v>242</v>
      </c>
      <c r="X10" s="11" t="s">
        <v>243</v>
      </c>
      <c r="Y10" s="11" t="s">
        <v>244</v>
      </c>
      <c r="Z10" s="11" t="s">
        <v>245</v>
      </c>
      <c r="AA10" s="11" t="s">
        <v>246</v>
      </c>
      <c r="AB10" s="11" t="s">
        <v>247</v>
      </c>
      <c r="AC10" s="11" t="s">
        <v>248</v>
      </c>
      <c r="AD10" s="11" t="s">
        <v>249</v>
      </c>
      <c r="AE10" s="11" t="s">
        <v>250</v>
      </c>
      <c r="AF10" s="11">
        <v>1</v>
      </c>
      <c r="AG10" s="11" t="s">
        <v>251</v>
      </c>
      <c r="AH10" s="11" t="s">
        <v>252</v>
      </c>
      <c r="AI10" s="11" t="s">
        <v>253</v>
      </c>
      <c r="AJ10" s="11" t="s">
        <v>254</v>
      </c>
      <c r="AK10" s="11" t="s">
        <v>255</v>
      </c>
      <c r="AL10" s="11" t="s">
        <v>258</v>
      </c>
      <c r="AM10" s="11" t="s">
        <v>259</v>
      </c>
      <c r="AN10" s="11" t="s">
        <v>258</v>
      </c>
      <c r="AO10" s="11" t="s">
        <v>259</v>
      </c>
      <c r="AP10" s="11" t="s">
        <v>258</v>
      </c>
      <c r="AQ10" s="11" t="s">
        <v>259</v>
      </c>
      <c r="AR10" s="11" t="s">
        <v>258</v>
      </c>
      <c r="AS10" s="11" t="s">
        <v>258</v>
      </c>
      <c r="AT10" s="11" t="s">
        <v>259</v>
      </c>
      <c r="AU10" s="11" t="s">
        <v>260</v>
      </c>
      <c r="AV10" s="11" t="s">
        <v>261</v>
      </c>
      <c r="AW10" s="11" t="s">
        <v>262</v>
      </c>
      <c r="AX10" s="11" t="s">
        <v>258</v>
      </c>
      <c r="AY10" s="11" t="s">
        <v>259</v>
      </c>
      <c r="AZ10" s="11" t="s">
        <v>263</v>
      </c>
      <c r="BA10" s="11" t="s">
        <v>261</v>
      </c>
      <c r="BB10" s="11" t="s">
        <v>264</v>
      </c>
    </row>
    <row r="11" spans="1:54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270</v>
      </c>
      <c r="I11" t="s">
        <v>276</v>
      </c>
      <c r="J11" t="s">
        <v>267</v>
      </c>
      <c r="K11" t="s">
        <v>268</v>
      </c>
      <c r="L11" t="s">
        <v>269</v>
      </c>
      <c r="M11" t="s">
        <v>444</v>
      </c>
      <c r="N11" t="s">
        <v>267</v>
      </c>
      <c r="O11" t="s">
        <v>268</v>
      </c>
      <c r="P11" t="s">
        <v>269</v>
      </c>
      <c r="Q11" t="s">
        <v>270</v>
      </c>
      <c r="R11" t="s">
        <v>267</v>
      </c>
      <c r="S11" t="s">
        <v>272</v>
      </c>
      <c r="T11" t="s">
        <v>269</v>
      </c>
      <c r="U11" t="s">
        <v>267</v>
      </c>
      <c r="V11" t="s">
        <v>272</v>
      </c>
      <c r="W11" t="s">
        <v>273</v>
      </c>
      <c r="X11" t="s">
        <v>444</v>
      </c>
      <c r="Y11" t="s">
        <v>267</v>
      </c>
      <c r="Z11" t="s">
        <v>272</v>
      </c>
      <c r="AA11" t="s">
        <v>269</v>
      </c>
      <c r="AB11" t="s">
        <v>267</v>
      </c>
      <c r="AC11" t="s">
        <v>272</v>
      </c>
      <c r="AD11" t="s">
        <v>269</v>
      </c>
      <c r="AE11" t="s">
        <v>444</v>
      </c>
      <c r="AF11" t="s">
        <v>267</v>
      </c>
      <c r="AG11" t="s">
        <v>272</v>
      </c>
      <c r="AH11" t="s">
        <v>269</v>
      </c>
      <c r="AI11" t="s">
        <v>444</v>
      </c>
      <c r="AJ11" t="s">
        <v>276</v>
      </c>
      <c r="AK11" t="s">
        <v>277</v>
      </c>
      <c r="AL11" t="s">
        <v>267</v>
      </c>
      <c r="AM11" t="s">
        <v>272</v>
      </c>
      <c r="AN11" t="s">
        <v>275</v>
      </c>
      <c r="AO11" t="s">
        <v>272</v>
      </c>
      <c r="AP11" t="s">
        <v>275</v>
      </c>
      <c r="AQ11" t="s">
        <v>268</v>
      </c>
      <c r="AS11" t="s">
        <v>275</v>
      </c>
      <c r="AT11" t="s">
        <v>272</v>
      </c>
      <c r="AU11" t="s">
        <v>275</v>
      </c>
      <c r="AV11" t="s">
        <v>268</v>
      </c>
      <c r="AW11" t="s">
        <v>273</v>
      </c>
      <c r="AX11" t="s">
        <v>275</v>
      </c>
      <c r="AY11" t="s">
        <v>268</v>
      </c>
      <c r="AZ11" t="s">
        <v>275</v>
      </c>
      <c r="BA11" t="s">
        <v>268</v>
      </c>
      <c r="BB11" t="s">
        <v>273</v>
      </c>
    </row>
    <row r="12" spans="1:54" x14ac:dyDescent="0.25">
      <c r="A12" s="1" t="s">
        <v>280</v>
      </c>
      <c r="B12" s="1" t="s">
        <v>281</v>
      </c>
      <c r="C12">
        <v>109</v>
      </c>
      <c r="D12">
        <v>109</v>
      </c>
      <c r="E12">
        <v>8</v>
      </c>
      <c r="F12">
        <v>5</v>
      </c>
      <c r="G12">
        <v>27</v>
      </c>
      <c r="H12">
        <v>60</v>
      </c>
      <c r="I12">
        <v>9</v>
      </c>
      <c r="J12">
        <v>13</v>
      </c>
      <c r="K12">
        <v>27</v>
      </c>
      <c r="L12">
        <v>60</v>
      </c>
      <c r="M12">
        <v>9</v>
      </c>
      <c r="N12">
        <v>7</v>
      </c>
      <c r="O12">
        <v>7</v>
      </c>
      <c r="P12">
        <v>30</v>
      </c>
      <c r="Q12">
        <v>65</v>
      </c>
      <c r="R12">
        <v>14</v>
      </c>
      <c r="S12">
        <v>30</v>
      </c>
      <c r="T12">
        <v>65</v>
      </c>
      <c r="U12">
        <v>26</v>
      </c>
      <c r="V12">
        <v>47</v>
      </c>
      <c r="W12">
        <v>25</v>
      </c>
      <c r="X12">
        <v>11</v>
      </c>
      <c r="Y12">
        <v>25</v>
      </c>
      <c r="Z12">
        <v>34</v>
      </c>
      <c r="AA12">
        <v>50</v>
      </c>
      <c r="AB12">
        <v>8</v>
      </c>
      <c r="AC12">
        <v>43</v>
      </c>
      <c r="AD12">
        <v>42</v>
      </c>
      <c r="AE12">
        <v>16</v>
      </c>
      <c r="AF12">
        <v>5</v>
      </c>
      <c r="AG12">
        <v>53</v>
      </c>
      <c r="AH12">
        <v>33</v>
      </c>
      <c r="AI12">
        <v>12</v>
      </c>
      <c r="AJ12">
        <v>3</v>
      </c>
      <c r="AK12">
        <v>3</v>
      </c>
      <c r="AL12">
        <v>26</v>
      </c>
      <c r="AM12">
        <v>80</v>
      </c>
      <c r="AN12">
        <v>32</v>
      </c>
      <c r="AO12">
        <v>76</v>
      </c>
      <c r="AP12">
        <v>101</v>
      </c>
      <c r="AQ12">
        <v>6</v>
      </c>
      <c r="AR12">
        <v>109</v>
      </c>
      <c r="AS12">
        <v>52</v>
      </c>
      <c r="AT12">
        <v>54</v>
      </c>
      <c r="AU12">
        <v>98</v>
      </c>
      <c r="AV12">
        <v>9</v>
      </c>
      <c r="AW12">
        <v>2</v>
      </c>
      <c r="AX12">
        <v>108</v>
      </c>
      <c r="AY12">
        <v>1</v>
      </c>
      <c r="AZ12">
        <v>91</v>
      </c>
      <c r="BA12">
        <v>13</v>
      </c>
      <c r="BB12">
        <v>2</v>
      </c>
    </row>
    <row r="13" spans="1:54" x14ac:dyDescent="0.25">
      <c r="A13" s="1" t="s">
        <v>282</v>
      </c>
      <c r="B13" s="1" t="s">
        <v>283</v>
      </c>
      <c r="C13">
        <v>108</v>
      </c>
      <c r="D13">
        <v>108</v>
      </c>
      <c r="E13">
        <v>8</v>
      </c>
      <c r="F13">
        <v>5</v>
      </c>
      <c r="G13">
        <v>27</v>
      </c>
      <c r="H13">
        <v>59</v>
      </c>
      <c r="I13">
        <v>9</v>
      </c>
      <c r="J13">
        <v>13</v>
      </c>
      <c r="K13">
        <v>27</v>
      </c>
      <c r="L13">
        <v>59</v>
      </c>
      <c r="M13">
        <v>9</v>
      </c>
      <c r="N13">
        <v>7</v>
      </c>
      <c r="O13">
        <v>7</v>
      </c>
      <c r="P13">
        <v>30</v>
      </c>
      <c r="Q13">
        <v>64</v>
      </c>
      <c r="R13">
        <v>14</v>
      </c>
      <c r="S13">
        <v>30</v>
      </c>
      <c r="T13">
        <v>64</v>
      </c>
      <c r="U13">
        <v>26</v>
      </c>
      <c r="V13">
        <v>47</v>
      </c>
      <c r="W13">
        <v>25</v>
      </c>
      <c r="X13">
        <v>11</v>
      </c>
      <c r="Y13">
        <v>25</v>
      </c>
      <c r="Z13">
        <v>34</v>
      </c>
      <c r="AA13">
        <v>49</v>
      </c>
      <c r="AB13">
        <v>8</v>
      </c>
      <c r="AC13">
        <v>42</v>
      </c>
      <c r="AD13">
        <v>41</v>
      </c>
      <c r="AE13">
        <v>16</v>
      </c>
      <c r="AF13">
        <v>5</v>
      </c>
      <c r="AG13">
        <v>52</v>
      </c>
      <c r="AH13">
        <v>33</v>
      </c>
      <c r="AI13">
        <v>12</v>
      </c>
      <c r="AJ13">
        <v>3</v>
      </c>
      <c r="AK13">
        <v>3</v>
      </c>
      <c r="AL13">
        <v>26</v>
      </c>
      <c r="AM13">
        <v>79</v>
      </c>
      <c r="AN13">
        <v>32</v>
      </c>
      <c r="AO13">
        <v>75</v>
      </c>
      <c r="AP13">
        <v>100</v>
      </c>
      <c r="AQ13">
        <v>6</v>
      </c>
      <c r="AR13">
        <v>108</v>
      </c>
      <c r="AS13">
        <v>51</v>
      </c>
      <c r="AT13">
        <v>53</v>
      </c>
      <c r="AU13">
        <v>97</v>
      </c>
      <c r="AV13">
        <v>9</v>
      </c>
      <c r="AW13">
        <v>2</v>
      </c>
      <c r="AX13">
        <v>107</v>
      </c>
      <c r="AY13">
        <v>1</v>
      </c>
      <c r="AZ13">
        <v>90</v>
      </c>
      <c r="BA13">
        <v>13</v>
      </c>
      <c r="BB13">
        <v>2</v>
      </c>
    </row>
    <row r="14" spans="1:54" x14ac:dyDescent="0.25">
      <c r="A14" s="1" t="s">
        <v>284</v>
      </c>
      <c r="B14" s="1" t="s">
        <v>231</v>
      </c>
      <c r="C14">
        <v>105</v>
      </c>
      <c r="D14">
        <v>105</v>
      </c>
      <c r="E14">
        <v>7</v>
      </c>
      <c r="F14">
        <v>6</v>
      </c>
      <c r="G14">
        <v>26</v>
      </c>
      <c r="H14">
        <v>57</v>
      </c>
      <c r="I14">
        <v>9</v>
      </c>
      <c r="J14">
        <v>12</v>
      </c>
      <c r="K14">
        <v>26</v>
      </c>
      <c r="L14">
        <v>57</v>
      </c>
      <c r="M14">
        <v>9</v>
      </c>
      <c r="N14">
        <v>6</v>
      </c>
      <c r="O14">
        <v>7</v>
      </c>
      <c r="P14">
        <v>29</v>
      </c>
      <c r="Q14">
        <v>63</v>
      </c>
      <c r="R14">
        <v>13</v>
      </c>
      <c r="S14">
        <v>29</v>
      </c>
      <c r="T14">
        <v>63</v>
      </c>
      <c r="U14">
        <v>21</v>
      </c>
      <c r="V14">
        <v>50</v>
      </c>
      <c r="W14">
        <v>24</v>
      </c>
      <c r="X14">
        <v>10</v>
      </c>
      <c r="Y14">
        <v>24</v>
      </c>
      <c r="Z14">
        <v>33</v>
      </c>
      <c r="AA14">
        <v>48</v>
      </c>
      <c r="AB14">
        <v>7</v>
      </c>
      <c r="AC14">
        <v>42</v>
      </c>
      <c r="AD14">
        <v>40</v>
      </c>
      <c r="AE14">
        <v>15</v>
      </c>
      <c r="AF14">
        <v>5</v>
      </c>
      <c r="AG14">
        <v>51</v>
      </c>
      <c r="AH14">
        <v>32</v>
      </c>
      <c r="AI14">
        <v>11</v>
      </c>
      <c r="AJ14">
        <v>3</v>
      </c>
      <c r="AK14">
        <v>3</v>
      </c>
      <c r="AL14">
        <v>24</v>
      </c>
      <c r="AM14">
        <v>78</v>
      </c>
      <c r="AN14">
        <v>31</v>
      </c>
      <c r="AO14">
        <v>72</v>
      </c>
      <c r="AP14">
        <v>97</v>
      </c>
      <c r="AQ14">
        <v>6</v>
      </c>
      <c r="AR14">
        <v>105</v>
      </c>
      <c r="AS14">
        <v>50</v>
      </c>
      <c r="AT14">
        <v>51</v>
      </c>
      <c r="AU14">
        <v>94</v>
      </c>
      <c r="AV14">
        <v>8</v>
      </c>
      <c r="AW14">
        <v>2</v>
      </c>
      <c r="AX14">
        <v>104</v>
      </c>
      <c r="AY14">
        <v>1</v>
      </c>
      <c r="AZ14">
        <v>88</v>
      </c>
      <c r="BA14">
        <v>12</v>
      </c>
      <c r="BB14">
        <v>2</v>
      </c>
    </row>
    <row r="15" spans="1:54" x14ac:dyDescent="0.25">
      <c r="A15" s="1" t="s">
        <v>286</v>
      </c>
      <c r="B15" s="1" t="s">
        <v>534</v>
      </c>
      <c r="C15">
        <v>31</v>
      </c>
      <c r="D15">
        <v>31</v>
      </c>
      <c r="E15">
        <v>2</v>
      </c>
      <c r="F15">
        <v>2</v>
      </c>
      <c r="G15">
        <v>6</v>
      </c>
      <c r="H15">
        <v>19</v>
      </c>
      <c r="I15">
        <v>2</v>
      </c>
      <c r="J15">
        <v>4</v>
      </c>
      <c r="K15">
        <v>6</v>
      </c>
      <c r="L15">
        <v>19</v>
      </c>
      <c r="M15">
        <v>2</v>
      </c>
      <c r="N15">
        <v>3</v>
      </c>
      <c r="O15">
        <v>2</v>
      </c>
      <c r="P15">
        <v>7</v>
      </c>
      <c r="Q15">
        <v>19</v>
      </c>
      <c r="R15">
        <v>5</v>
      </c>
      <c r="S15">
        <v>7</v>
      </c>
      <c r="T15">
        <v>19</v>
      </c>
      <c r="U15">
        <v>6</v>
      </c>
      <c r="V15">
        <v>16</v>
      </c>
      <c r="W15">
        <v>7</v>
      </c>
      <c r="X15">
        <v>3</v>
      </c>
      <c r="Y15">
        <v>4</v>
      </c>
      <c r="Z15">
        <v>10</v>
      </c>
      <c r="AA15">
        <v>17</v>
      </c>
      <c r="AB15">
        <v>1</v>
      </c>
      <c r="AC15">
        <v>8</v>
      </c>
      <c r="AD15">
        <v>17</v>
      </c>
      <c r="AE15">
        <v>5</v>
      </c>
      <c r="AF15">
        <v>0</v>
      </c>
      <c r="AG15">
        <v>20</v>
      </c>
      <c r="AH15">
        <v>9</v>
      </c>
      <c r="AI15">
        <v>1</v>
      </c>
      <c r="AJ15">
        <v>0</v>
      </c>
      <c r="AK15">
        <v>0</v>
      </c>
      <c r="AL15">
        <v>3</v>
      </c>
      <c r="AM15">
        <v>27</v>
      </c>
      <c r="AN15">
        <v>8</v>
      </c>
      <c r="AO15">
        <v>23</v>
      </c>
      <c r="AP15">
        <v>28</v>
      </c>
      <c r="AQ15">
        <v>2</v>
      </c>
      <c r="AR15">
        <v>31</v>
      </c>
      <c r="AS15">
        <v>18</v>
      </c>
      <c r="AT15">
        <v>13</v>
      </c>
      <c r="AU15">
        <v>29</v>
      </c>
      <c r="AV15">
        <v>2</v>
      </c>
      <c r="AW15">
        <v>1</v>
      </c>
      <c r="AX15">
        <v>31</v>
      </c>
      <c r="AY15">
        <v>0</v>
      </c>
      <c r="AZ15">
        <v>27</v>
      </c>
      <c r="BA15">
        <v>4</v>
      </c>
      <c r="BB15">
        <v>0</v>
      </c>
    </row>
    <row r="16" spans="1:54" x14ac:dyDescent="0.25">
      <c r="A16" s="1" t="s">
        <v>287</v>
      </c>
      <c r="B16" s="1"/>
      <c r="C16" s="12">
        <v>0.3</v>
      </c>
      <c r="D16" s="12">
        <v>0.3</v>
      </c>
      <c r="E16" s="12">
        <v>0.25</v>
      </c>
      <c r="F16" s="12">
        <v>0.37</v>
      </c>
      <c r="G16" s="12">
        <v>0.23</v>
      </c>
      <c r="H16" s="12">
        <v>0.33</v>
      </c>
      <c r="I16" s="12">
        <v>0.24</v>
      </c>
      <c r="J16" s="12">
        <v>0.31</v>
      </c>
      <c r="K16" s="12">
        <v>0.23</v>
      </c>
      <c r="L16" s="12">
        <v>0.33</v>
      </c>
      <c r="M16" s="12">
        <v>0.24</v>
      </c>
      <c r="N16" s="12">
        <v>0.46</v>
      </c>
      <c r="O16" s="12">
        <v>0.24</v>
      </c>
      <c r="P16" s="12">
        <v>0.24</v>
      </c>
      <c r="Q16" s="12">
        <v>0.31</v>
      </c>
      <c r="R16" s="12">
        <v>0.34</v>
      </c>
      <c r="S16" s="12">
        <v>0.24</v>
      </c>
      <c r="T16" s="12">
        <v>0.31</v>
      </c>
      <c r="U16" s="12">
        <v>0.27</v>
      </c>
      <c r="V16" s="12">
        <v>0.32</v>
      </c>
      <c r="W16" s="12">
        <v>0.28000000000000003</v>
      </c>
      <c r="X16" s="12">
        <v>0.27</v>
      </c>
      <c r="Y16" s="12">
        <v>0.17</v>
      </c>
      <c r="Z16" s="12">
        <v>0.31</v>
      </c>
      <c r="AA16" s="12">
        <v>0.35</v>
      </c>
      <c r="AB16" s="12">
        <v>0.14000000000000001</v>
      </c>
      <c r="AC16" s="12">
        <v>0.19</v>
      </c>
      <c r="AD16" t="s">
        <v>330</v>
      </c>
      <c r="AE16" s="12">
        <v>0.31</v>
      </c>
      <c r="AF16" s="12">
        <v>0</v>
      </c>
      <c r="AG16" t="s">
        <v>371</v>
      </c>
      <c r="AH16" s="12">
        <v>0.3</v>
      </c>
      <c r="AI16" s="12">
        <v>0.09</v>
      </c>
      <c r="AJ16" s="12">
        <v>0</v>
      </c>
      <c r="AK16" s="12">
        <v>0</v>
      </c>
      <c r="AL16" s="12">
        <v>0.11</v>
      </c>
      <c r="AM16" s="12">
        <v>0.35</v>
      </c>
      <c r="AN16" s="12">
        <v>0.25</v>
      </c>
      <c r="AO16" s="12">
        <v>0.32</v>
      </c>
      <c r="AP16" s="12">
        <v>0.28999999999999998</v>
      </c>
      <c r="AQ16" s="12">
        <v>0.32</v>
      </c>
      <c r="AR16" s="12">
        <v>0.3</v>
      </c>
      <c r="AS16" s="12">
        <v>0.37</v>
      </c>
      <c r="AT16" s="12">
        <v>0.24</v>
      </c>
      <c r="AU16" s="12">
        <v>0.3</v>
      </c>
      <c r="AV16" s="12">
        <v>0.19</v>
      </c>
      <c r="AW16" s="12">
        <v>0.43</v>
      </c>
      <c r="AX16" s="12">
        <v>0.3</v>
      </c>
      <c r="AY16" s="12">
        <v>0</v>
      </c>
      <c r="AZ16" s="12">
        <v>0.31</v>
      </c>
      <c r="BA16" s="12">
        <v>0.3</v>
      </c>
      <c r="BB16" s="12">
        <v>0</v>
      </c>
    </row>
    <row r="17" spans="1:54" x14ac:dyDescent="0.25">
      <c r="A17" s="1" t="s">
        <v>288</v>
      </c>
      <c r="B17" s="1"/>
      <c r="AD17" t="s">
        <v>272</v>
      </c>
    </row>
    <row r="18" spans="1:54" x14ac:dyDescent="0.25">
      <c r="A18" s="1" t="s">
        <v>286</v>
      </c>
      <c r="B18" s="1" t="s">
        <v>535</v>
      </c>
      <c r="C18">
        <v>28</v>
      </c>
      <c r="D18">
        <v>28</v>
      </c>
      <c r="E18">
        <v>2</v>
      </c>
      <c r="F18">
        <v>2</v>
      </c>
      <c r="G18">
        <v>8</v>
      </c>
      <c r="H18">
        <v>13</v>
      </c>
      <c r="I18">
        <v>3</v>
      </c>
      <c r="J18">
        <v>4</v>
      </c>
      <c r="K18">
        <v>8</v>
      </c>
      <c r="L18">
        <v>13</v>
      </c>
      <c r="M18">
        <v>3</v>
      </c>
      <c r="N18">
        <v>3</v>
      </c>
      <c r="O18">
        <v>2</v>
      </c>
      <c r="P18">
        <v>8</v>
      </c>
      <c r="Q18">
        <v>15</v>
      </c>
      <c r="R18">
        <v>5</v>
      </c>
      <c r="S18">
        <v>8</v>
      </c>
      <c r="T18">
        <v>15</v>
      </c>
      <c r="U18">
        <v>5</v>
      </c>
      <c r="V18">
        <v>12</v>
      </c>
      <c r="W18">
        <v>9</v>
      </c>
      <c r="X18">
        <v>2</v>
      </c>
      <c r="Y18">
        <v>7</v>
      </c>
      <c r="Z18">
        <v>12</v>
      </c>
      <c r="AA18">
        <v>9</v>
      </c>
      <c r="AB18">
        <v>2</v>
      </c>
      <c r="AC18">
        <v>13</v>
      </c>
      <c r="AD18">
        <v>8</v>
      </c>
      <c r="AE18">
        <v>5</v>
      </c>
      <c r="AF18">
        <v>2</v>
      </c>
      <c r="AG18">
        <v>14</v>
      </c>
      <c r="AH18">
        <v>8</v>
      </c>
      <c r="AI18">
        <v>4</v>
      </c>
      <c r="AJ18">
        <v>0</v>
      </c>
      <c r="AK18">
        <v>1</v>
      </c>
      <c r="AL18">
        <v>8</v>
      </c>
      <c r="AM18">
        <v>19</v>
      </c>
      <c r="AN18">
        <v>8</v>
      </c>
      <c r="AO18">
        <v>20</v>
      </c>
      <c r="AP18">
        <v>25</v>
      </c>
      <c r="AQ18">
        <v>1</v>
      </c>
      <c r="AR18">
        <v>28</v>
      </c>
      <c r="AS18">
        <v>12</v>
      </c>
      <c r="AT18">
        <v>15</v>
      </c>
      <c r="AU18">
        <v>26</v>
      </c>
      <c r="AV18">
        <v>1</v>
      </c>
      <c r="AW18">
        <v>1</v>
      </c>
      <c r="AX18">
        <v>27</v>
      </c>
      <c r="AY18">
        <v>1</v>
      </c>
      <c r="AZ18">
        <v>23</v>
      </c>
      <c r="BA18">
        <v>3</v>
      </c>
      <c r="BB18">
        <v>1</v>
      </c>
    </row>
    <row r="19" spans="1:54" x14ac:dyDescent="0.25">
      <c r="A19" s="1" t="s">
        <v>287</v>
      </c>
      <c r="B19" s="1"/>
      <c r="C19" s="12">
        <v>0.27</v>
      </c>
      <c r="D19" s="12">
        <v>0.27</v>
      </c>
      <c r="E19" s="12">
        <v>0.25</v>
      </c>
      <c r="F19" s="12">
        <v>0.42</v>
      </c>
      <c r="G19" s="12">
        <v>0.3</v>
      </c>
      <c r="H19" s="12">
        <v>0.23</v>
      </c>
      <c r="I19" s="12">
        <v>0.35</v>
      </c>
      <c r="J19" s="12">
        <v>0.33</v>
      </c>
      <c r="K19" s="12">
        <v>0.3</v>
      </c>
      <c r="L19" s="12">
        <v>0.23</v>
      </c>
      <c r="M19" s="12">
        <v>0.35</v>
      </c>
      <c r="N19" s="12">
        <v>0.45</v>
      </c>
      <c r="O19" s="12">
        <v>0.31</v>
      </c>
      <c r="P19" s="12">
        <v>0.27</v>
      </c>
      <c r="Q19" s="12">
        <v>0.24</v>
      </c>
      <c r="R19" s="12">
        <v>0.38</v>
      </c>
      <c r="S19" s="12">
        <v>0.27</v>
      </c>
      <c r="T19" s="12">
        <v>0.24</v>
      </c>
      <c r="U19" s="12">
        <v>0.23</v>
      </c>
      <c r="V19" s="12">
        <v>0.24</v>
      </c>
      <c r="W19" s="12">
        <v>0.4</v>
      </c>
      <c r="X19" s="12">
        <v>0.18</v>
      </c>
      <c r="Y19" s="12">
        <v>0.28999999999999998</v>
      </c>
      <c r="Z19" s="12">
        <v>0.38</v>
      </c>
      <c r="AA19" s="12">
        <v>0.18</v>
      </c>
      <c r="AB19" s="12">
        <v>0.25</v>
      </c>
      <c r="AC19" s="12">
        <v>0.32</v>
      </c>
      <c r="AD19" s="12">
        <v>0.2</v>
      </c>
      <c r="AE19" s="12">
        <v>0.32</v>
      </c>
      <c r="AF19" s="12">
        <v>0.42</v>
      </c>
      <c r="AG19" s="12">
        <v>0.27</v>
      </c>
      <c r="AH19" s="12">
        <v>0.24</v>
      </c>
      <c r="AI19" s="12">
        <v>0.33</v>
      </c>
      <c r="AJ19" s="12">
        <v>0</v>
      </c>
      <c r="AK19" s="12">
        <v>0.36</v>
      </c>
      <c r="AL19" s="12">
        <v>0.32</v>
      </c>
      <c r="AM19" s="12">
        <v>0.24</v>
      </c>
      <c r="AN19" s="12">
        <v>0.25</v>
      </c>
      <c r="AO19" s="12">
        <v>0.28000000000000003</v>
      </c>
      <c r="AP19" s="12">
        <v>0.26</v>
      </c>
      <c r="AQ19" s="12">
        <v>0.15</v>
      </c>
      <c r="AR19" s="12">
        <v>0.27</v>
      </c>
      <c r="AS19" s="12">
        <v>0.24</v>
      </c>
      <c r="AT19" s="12">
        <v>0.28999999999999998</v>
      </c>
      <c r="AU19" s="12">
        <v>0.28000000000000003</v>
      </c>
      <c r="AV19" s="12">
        <v>0.1</v>
      </c>
      <c r="AW19" s="12">
        <v>0.56999999999999995</v>
      </c>
      <c r="AX19" s="12">
        <v>0.26</v>
      </c>
      <c r="AY19" s="12">
        <v>1</v>
      </c>
      <c r="AZ19" s="12">
        <v>0.27</v>
      </c>
      <c r="BA19" s="12">
        <v>0.23</v>
      </c>
      <c r="BB19" s="12">
        <v>0.5</v>
      </c>
    </row>
    <row r="20" spans="1:54" x14ac:dyDescent="0.25">
      <c r="A20" s="1" t="s">
        <v>288</v>
      </c>
      <c r="B20" s="1"/>
      <c r="Z20" t="s">
        <v>269</v>
      </c>
    </row>
    <row r="21" spans="1:54" x14ac:dyDescent="0.25">
      <c r="A21" s="1" t="s">
        <v>286</v>
      </c>
      <c r="B21" s="1" t="s">
        <v>536</v>
      </c>
      <c r="C21">
        <v>17</v>
      </c>
      <c r="D21">
        <v>17</v>
      </c>
      <c r="E21">
        <v>2</v>
      </c>
      <c r="F21">
        <v>1</v>
      </c>
      <c r="G21">
        <v>3</v>
      </c>
      <c r="H21">
        <v>11</v>
      </c>
      <c r="I21">
        <v>0</v>
      </c>
      <c r="J21">
        <v>3</v>
      </c>
      <c r="K21">
        <v>3</v>
      </c>
      <c r="L21">
        <v>11</v>
      </c>
      <c r="M21">
        <v>0</v>
      </c>
      <c r="N21">
        <v>3</v>
      </c>
      <c r="O21">
        <v>0</v>
      </c>
      <c r="P21">
        <v>3</v>
      </c>
      <c r="Q21">
        <v>11</v>
      </c>
      <c r="R21">
        <v>3</v>
      </c>
      <c r="S21">
        <v>3</v>
      </c>
      <c r="T21">
        <v>11</v>
      </c>
      <c r="U21">
        <v>3</v>
      </c>
      <c r="V21">
        <v>10</v>
      </c>
      <c r="W21">
        <v>3</v>
      </c>
      <c r="X21">
        <v>1</v>
      </c>
      <c r="Y21">
        <v>3</v>
      </c>
      <c r="Z21">
        <v>5</v>
      </c>
      <c r="AA21">
        <v>9</v>
      </c>
      <c r="AB21">
        <v>2</v>
      </c>
      <c r="AC21">
        <v>7</v>
      </c>
      <c r="AD21">
        <v>6</v>
      </c>
      <c r="AE21">
        <v>2</v>
      </c>
      <c r="AF21">
        <v>0</v>
      </c>
      <c r="AG21">
        <v>9</v>
      </c>
      <c r="AH21">
        <v>6</v>
      </c>
      <c r="AI21">
        <v>2</v>
      </c>
      <c r="AJ21">
        <v>0</v>
      </c>
      <c r="AK21">
        <v>0</v>
      </c>
      <c r="AL21">
        <v>7</v>
      </c>
      <c r="AM21">
        <v>11</v>
      </c>
      <c r="AN21">
        <v>7</v>
      </c>
      <c r="AO21">
        <v>11</v>
      </c>
      <c r="AP21">
        <v>15</v>
      </c>
      <c r="AQ21">
        <v>1</v>
      </c>
      <c r="AR21">
        <v>17</v>
      </c>
      <c r="AS21">
        <v>9</v>
      </c>
      <c r="AT21">
        <v>9</v>
      </c>
      <c r="AU21">
        <v>16</v>
      </c>
      <c r="AV21">
        <v>1</v>
      </c>
      <c r="AW21">
        <v>0</v>
      </c>
      <c r="AX21">
        <v>17</v>
      </c>
      <c r="AY21">
        <v>0</v>
      </c>
      <c r="AZ21">
        <v>16</v>
      </c>
      <c r="BA21">
        <v>1</v>
      </c>
      <c r="BB21">
        <v>0</v>
      </c>
    </row>
    <row r="22" spans="1:54" x14ac:dyDescent="0.25">
      <c r="A22" s="1" t="s">
        <v>287</v>
      </c>
      <c r="B22" s="1"/>
      <c r="C22" s="12">
        <v>0.16</v>
      </c>
      <c r="D22" s="12">
        <v>0.16</v>
      </c>
      <c r="E22" s="12">
        <v>0.26</v>
      </c>
      <c r="F22" s="12">
        <v>0.21</v>
      </c>
      <c r="G22" s="12">
        <v>0.14000000000000001</v>
      </c>
      <c r="H22" s="12">
        <v>0.19</v>
      </c>
      <c r="I22" s="12">
        <v>0</v>
      </c>
      <c r="J22" s="12">
        <v>0.24</v>
      </c>
      <c r="K22" s="12">
        <v>0.14000000000000001</v>
      </c>
      <c r="L22" s="12">
        <v>0.19</v>
      </c>
      <c r="M22" s="12">
        <v>0</v>
      </c>
      <c r="N22" s="12">
        <v>0.46</v>
      </c>
      <c r="O22" s="12">
        <v>0</v>
      </c>
      <c r="P22" s="12">
        <v>0.12</v>
      </c>
      <c r="Q22" s="12">
        <v>0.17</v>
      </c>
      <c r="R22" s="12">
        <v>0.22</v>
      </c>
      <c r="S22" s="12">
        <v>0.12</v>
      </c>
      <c r="T22" s="12">
        <v>0.17</v>
      </c>
      <c r="U22" s="12">
        <v>0.15</v>
      </c>
      <c r="V22" s="12">
        <v>0.21</v>
      </c>
      <c r="W22" s="12">
        <v>0.12</v>
      </c>
      <c r="X22" s="12">
        <v>0.09</v>
      </c>
      <c r="Y22" s="12">
        <v>0.12</v>
      </c>
      <c r="Z22" s="12">
        <v>0.15</v>
      </c>
      <c r="AA22" s="12">
        <v>0.2</v>
      </c>
      <c r="AB22" s="12">
        <v>0.28000000000000003</v>
      </c>
      <c r="AC22" s="12">
        <v>0.17</v>
      </c>
      <c r="AD22" s="12">
        <v>0.15</v>
      </c>
      <c r="AE22" s="12">
        <v>0.13</v>
      </c>
      <c r="AF22" s="12">
        <v>0</v>
      </c>
      <c r="AG22" s="12">
        <v>0.18</v>
      </c>
      <c r="AH22" s="12">
        <v>0.19</v>
      </c>
      <c r="AI22" s="12">
        <v>0.19</v>
      </c>
      <c r="AJ22" s="12">
        <v>0</v>
      </c>
      <c r="AK22" s="12">
        <v>0</v>
      </c>
      <c r="AL22" s="12">
        <v>0.27</v>
      </c>
      <c r="AM22" s="12">
        <v>0.14000000000000001</v>
      </c>
      <c r="AN22" s="12">
        <v>0.21</v>
      </c>
      <c r="AO22" s="12">
        <v>0.15</v>
      </c>
      <c r="AP22" s="12">
        <v>0.16</v>
      </c>
      <c r="AQ22" s="12">
        <v>0.18</v>
      </c>
      <c r="AR22" s="12">
        <v>0.16</v>
      </c>
      <c r="AS22" s="12">
        <v>0.17</v>
      </c>
      <c r="AT22" s="12">
        <v>0.17</v>
      </c>
      <c r="AU22" s="12">
        <v>0.17</v>
      </c>
      <c r="AV22" s="12">
        <v>0.13</v>
      </c>
      <c r="AW22" s="12">
        <v>0</v>
      </c>
      <c r="AX22" s="12">
        <v>0.17</v>
      </c>
      <c r="AY22" s="12">
        <v>0</v>
      </c>
      <c r="AZ22" s="12">
        <v>0.19</v>
      </c>
      <c r="BA22" s="12">
        <v>7.0000000000000007E-2</v>
      </c>
      <c r="BB22" s="12">
        <v>0</v>
      </c>
    </row>
    <row r="23" spans="1:54" x14ac:dyDescent="0.25">
      <c r="A23" s="1" t="s">
        <v>288</v>
      </c>
      <c r="B23" s="1"/>
    </row>
    <row r="24" spans="1:54" x14ac:dyDescent="0.25">
      <c r="A24" s="1" t="s">
        <v>286</v>
      </c>
      <c r="B24" s="1" t="s">
        <v>537</v>
      </c>
      <c r="C24">
        <v>15</v>
      </c>
      <c r="D24">
        <v>15</v>
      </c>
      <c r="E24">
        <v>1</v>
      </c>
      <c r="F24">
        <v>0</v>
      </c>
      <c r="G24">
        <v>2</v>
      </c>
      <c r="H24">
        <v>9</v>
      </c>
      <c r="I24">
        <v>3</v>
      </c>
      <c r="J24">
        <v>1</v>
      </c>
      <c r="K24">
        <v>2</v>
      </c>
      <c r="L24">
        <v>9</v>
      </c>
      <c r="M24">
        <v>3</v>
      </c>
      <c r="N24">
        <v>1</v>
      </c>
      <c r="O24">
        <v>0</v>
      </c>
      <c r="P24">
        <v>2</v>
      </c>
      <c r="Q24">
        <v>12</v>
      </c>
      <c r="R24">
        <v>1</v>
      </c>
      <c r="S24">
        <v>2</v>
      </c>
      <c r="T24">
        <v>12</v>
      </c>
      <c r="U24">
        <v>3</v>
      </c>
      <c r="V24">
        <v>4</v>
      </c>
      <c r="W24">
        <v>6</v>
      </c>
      <c r="X24">
        <v>2</v>
      </c>
      <c r="Y24">
        <v>4</v>
      </c>
      <c r="Z24">
        <v>6</v>
      </c>
      <c r="AA24">
        <v>6</v>
      </c>
      <c r="AB24">
        <v>2</v>
      </c>
      <c r="AC24">
        <v>5</v>
      </c>
      <c r="AD24">
        <v>4</v>
      </c>
      <c r="AE24">
        <v>4</v>
      </c>
      <c r="AF24">
        <v>1</v>
      </c>
      <c r="AG24">
        <v>7</v>
      </c>
      <c r="AH24">
        <v>6</v>
      </c>
      <c r="AI24">
        <v>2</v>
      </c>
      <c r="AJ24">
        <v>0</v>
      </c>
      <c r="AK24">
        <v>0</v>
      </c>
      <c r="AL24">
        <v>4</v>
      </c>
      <c r="AM24">
        <v>11</v>
      </c>
      <c r="AN24">
        <v>4</v>
      </c>
      <c r="AO24">
        <v>11</v>
      </c>
      <c r="AP24">
        <v>13</v>
      </c>
      <c r="AQ24">
        <v>1</v>
      </c>
      <c r="AR24">
        <v>15</v>
      </c>
      <c r="AS24">
        <v>8</v>
      </c>
      <c r="AT24">
        <v>7</v>
      </c>
      <c r="AU24">
        <v>15</v>
      </c>
      <c r="AV24">
        <v>0</v>
      </c>
      <c r="AW24">
        <v>0</v>
      </c>
      <c r="AX24">
        <v>15</v>
      </c>
      <c r="AY24">
        <v>0</v>
      </c>
      <c r="AZ24">
        <v>14</v>
      </c>
      <c r="BA24">
        <v>1</v>
      </c>
      <c r="BB24">
        <v>0</v>
      </c>
    </row>
    <row r="25" spans="1:54" x14ac:dyDescent="0.25">
      <c r="A25" s="1" t="s">
        <v>287</v>
      </c>
      <c r="B25" s="1"/>
      <c r="C25" s="12">
        <v>0.14000000000000001</v>
      </c>
      <c r="D25" s="12">
        <v>0.14000000000000001</v>
      </c>
      <c r="E25" s="12">
        <v>0.13</v>
      </c>
      <c r="F25" s="12">
        <v>0</v>
      </c>
      <c r="G25" s="12">
        <v>7.0000000000000007E-2</v>
      </c>
      <c r="H25" s="12">
        <v>0.16</v>
      </c>
      <c r="I25" s="12">
        <v>0.31</v>
      </c>
      <c r="J25" s="12">
        <v>7.0000000000000007E-2</v>
      </c>
      <c r="K25" s="12">
        <v>7.0000000000000007E-2</v>
      </c>
      <c r="L25" s="12">
        <v>0.16</v>
      </c>
      <c r="M25" s="12">
        <v>0.31</v>
      </c>
      <c r="N25" s="12">
        <v>0.13</v>
      </c>
      <c r="O25" s="12">
        <v>0</v>
      </c>
      <c r="P25" s="12">
        <v>7.0000000000000007E-2</v>
      </c>
      <c r="Q25" s="12">
        <v>0.2</v>
      </c>
      <c r="R25" s="12">
        <v>0.06</v>
      </c>
      <c r="S25" s="12">
        <v>7.0000000000000007E-2</v>
      </c>
      <c r="T25" s="12">
        <v>0.2</v>
      </c>
      <c r="U25" s="12">
        <v>0.15</v>
      </c>
      <c r="V25" s="12">
        <v>0.08</v>
      </c>
      <c r="W25" s="12">
        <v>0.24</v>
      </c>
      <c r="X25" s="12">
        <v>0.19</v>
      </c>
      <c r="Y25" s="12">
        <v>0.16</v>
      </c>
      <c r="Z25" s="12">
        <v>0.18</v>
      </c>
      <c r="AA25" s="12">
        <v>0.12</v>
      </c>
      <c r="AB25" s="12">
        <v>0.25</v>
      </c>
      <c r="AC25" s="12">
        <v>0.12</v>
      </c>
      <c r="AD25" s="12">
        <v>0.11</v>
      </c>
      <c r="AE25" s="12">
        <v>0.24</v>
      </c>
      <c r="AF25" s="12">
        <v>0.18</v>
      </c>
      <c r="AG25" s="12">
        <v>0.13</v>
      </c>
      <c r="AH25" s="12">
        <v>0.19</v>
      </c>
      <c r="AI25" s="12">
        <v>0.17</v>
      </c>
      <c r="AJ25" s="12">
        <v>0</v>
      </c>
      <c r="AK25" s="12">
        <v>0</v>
      </c>
      <c r="AL25" s="12">
        <v>0.16</v>
      </c>
      <c r="AM25" s="12">
        <v>0.15</v>
      </c>
      <c r="AN25" s="12">
        <v>0.12</v>
      </c>
      <c r="AO25" s="12">
        <v>0.16</v>
      </c>
      <c r="AP25" s="12">
        <v>0.14000000000000001</v>
      </c>
      <c r="AQ25" s="12">
        <v>0.18</v>
      </c>
      <c r="AR25" s="12">
        <v>0.14000000000000001</v>
      </c>
      <c r="AS25" s="12">
        <v>0.15</v>
      </c>
      <c r="AT25" s="12">
        <v>0.14000000000000001</v>
      </c>
      <c r="AU25" s="12">
        <v>0.16</v>
      </c>
      <c r="AV25" s="12">
        <v>0</v>
      </c>
      <c r="AW25" s="12">
        <v>0</v>
      </c>
      <c r="AX25" s="12">
        <v>0.15</v>
      </c>
      <c r="AY25" s="12">
        <v>0</v>
      </c>
      <c r="AZ25" s="12">
        <v>0.16</v>
      </c>
      <c r="BA25" s="12">
        <v>0.08</v>
      </c>
      <c r="BB25" s="12">
        <v>0</v>
      </c>
    </row>
    <row r="26" spans="1:54" x14ac:dyDescent="0.25">
      <c r="A26" s="1" t="s">
        <v>288</v>
      </c>
      <c r="B26" s="1"/>
    </row>
    <row r="27" spans="1:54" x14ac:dyDescent="0.25">
      <c r="A27" s="1" t="s">
        <v>286</v>
      </c>
      <c r="B27" s="1" t="s">
        <v>538</v>
      </c>
      <c r="C27">
        <v>15</v>
      </c>
      <c r="D27">
        <v>15</v>
      </c>
      <c r="E27">
        <v>1</v>
      </c>
      <c r="F27">
        <v>3</v>
      </c>
      <c r="G27">
        <v>4</v>
      </c>
      <c r="H27">
        <v>7</v>
      </c>
      <c r="I27">
        <v>0</v>
      </c>
      <c r="J27">
        <v>4</v>
      </c>
      <c r="K27">
        <v>4</v>
      </c>
      <c r="L27">
        <v>7</v>
      </c>
      <c r="M27">
        <v>0</v>
      </c>
      <c r="N27">
        <v>2</v>
      </c>
      <c r="O27">
        <v>2</v>
      </c>
      <c r="P27">
        <v>4</v>
      </c>
      <c r="Q27">
        <v>7</v>
      </c>
      <c r="R27">
        <v>4</v>
      </c>
      <c r="S27">
        <v>4</v>
      </c>
      <c r="T27">
        <v>7</v>
      </c>
      <c r="U27">
        <v>2</v>
      </c>
      <c r="V27">
        <v>11</v>
      </c>
      <c r="W27">
        <v>1</v>
      </c>
      <c r="X27">
        <v>2</v>
      </c>
      <c r="Y27">
        <v>1</v>
      </c>
      <c r="Z27">
        <v>5</v>
      </c>
      <c r="AA27">
        <v>9</v>
      </c>
      <c r="AB27">
        <v>1</v>
      </c>
      <c r="AC27">
        <v>4</v>
      </c>
      <c r="AD27">
        <v>9</v>
      </c>
      <c r="AE27">
        <v>1</v>
      </c>
      <c r="AF27">
        <v>0</v>
      </c>
      <c r="AG27">
        <v>8</v>
      </c>
      <c r="AH27">
        <v>5</v>
      </c>
      <c r="AI27">
        <v>2</v>
      </c>
      <c r="AJ27">
        <v>0</v>
      </c>
      <c r="AK27">
        <v>0</v>
      </c>
      <c r="AL27">
        <v>3</v>
      </c>
      <c r="AM27">
        <v>12</v>
      </c>
      <c r="AN27">
        <v>4</v>
      </c>
      <c r="AO27">
        <v>11</v>
      </c>
      <c r="AP27">
        <v>15</v>
      </c>
      <c r="AQ27">
        <v>0</v>
      </c>
      <c r="AR27">
        <v>15</v>
      </c>
      <c r="AS27">
        <v>6</v>
      </c>
      <c r="AT27">
        <v>9</v>
      </c>
      <c r="AU27">
        <v>14</v>
      </c>
      <c r="AV27">
        <v>1</v>
      </c>
      <c r="AW27">
        <v>0</v>
      </c>
      <c r="AX27">
        <v>15</v>
      </c>
      <c r="AY27">
        <v>0</v>
      </c>
      <c r="AZ27">
        <v>14</v>
      </c>
      <c r="BA27">
        <v>1</v>
      </c>
      <c r="BB27">
        <v>0</v>
      </c>
    </row>
    <row r="28" spans="1:54" x14ac:dyDescent="0.25">
      <c r="A28" s="1" t="s">
        <v>287</v>
      </c>
      <c r="B28" s="1"/>
      <c r="C28" s="12">
        <v>0.14000000000000001</v>
      </c>
      <c r="D28" s="12">
        <v>0.14000000000000001</v>
      </c>
      <c r="E28" s="12">
        <v>0.13</v>
      </c>
      <c r="F28" s="12">
        <v>0.57999999999999996</v>
      </c>
      <c r="G28" s="12">
        <v>0.15</v>
      </c>
      <c r="H28" s="12">
        <v>0.12</v>
      </c>
      <c r="I28" s="12">
        <v>0</v>
      </c>
      <c r="J28" s="12">
        <v>0.33</v>
      </c>
      <c r="K28" s="12">
        <v>0.15</v>
      </c>
      <c r="L28" s="12">
        <v>0.12</v>
      </c>
      <c r="M28" s="12">
        <v>0</v>
      </c>
      <c r="N28" s="12">
        <v>0.32</v>
      </c>
      <c r="O28" s="12">
        <v>0.28999999999999998</v>
      </c>
      <c r="P28" s="12">
        <v>0.14000000000000001</v>
      </c>
      <c r="Q28" s="12">
        <v>0.11</v>
      </c>
      <c r="R28" s="12">
        <v>0.31</v>
      </c>
      <c r="S28" s="12">
        <v>0.14000000000000001</v>
      </c>
      <c r="T28" s="12">
        <v>0.11</v>
      </c>
      <c r="U28" s="12">
        <v>0.08</v>
      </c>
      <c r="V28" s="12">
        <v>0.21</v>
      </c>
      <c r="W28" s="12">
        <v>0.04</v>
      </c>
      <c r="X28" s="12">
        <v>0.18</v>
      </c>
      <c r="Y28" s="12">
        <v>0.03</v>
      </c>
      <c r="Z28" s="12">
        <v>0.16</v>
      </c>
      <c r="AA28" s="12">
        <v>0.19</v>
      </c>
      <c r="AB28" s="12">
        <v>0.14000000000000001</v>
      </c>
      <c r="AC28" s="12">
        <v>0.1</v>
      </c>
      <c r="AD28" s="12">
        <v>0.22</v>
      </c>
      <c r="AE28" s="12">
        <v>0.06</v>
      </c>
      <c r="AF28" s="12">
        <v>0</v>
      </c>
      <c r="AG28" s="12">
        <v>0.16</v>
      </c>
      <c r="AH28" s="12">
        <v>0.16</v>
      </c>
      <c r="AI28" s="12">
        <v>0.19</v>
      </c>
      <c r="AJ28" s="12">
        <v>0</v>
      </c>
      <c r="AK28" s="12">
        <v>0</v>
      </c>
      <c r="AL28" s="12">
        <v>0.12</v>
      </c>
      <c r="AM28" s="12">
        <v>0.16</v>
      </c>
      <c r="AN28" s="12">
        <v>0.13</v>
      </c>
      <c r="AO28" s="12">
        <v>0.15</v>
      </c>
      <c r="AP28" s="12">
        <v>0.16</v>
      </c>
      <c r="AQ28" s="12">
        <v>0</v>
      </c>
      <c r="AR28" s="12">
        <v>0.14000000000000001</v>
      </c>
      <c r="AS28" s="12">
        <v>0.12</v>
      </c>
      <c r="AT28" s="12">
        <v>0.17</v>
      </c>
      <c r="AU28" s="12">
        <v>0.15</v>
      </c>
      <c r="AV28" s="12">
        <v>0.13</v>
      </c>
      <c r="AW28" s="12">
        <v>0</v>
      </c>
      <c r="AX28" s="12">
        <v>0.15</v>
      </c>
      <c r="AY28" s="12">
        <v>0</v>
      </c>
      <c r="AZ28" s="12">
        <v>0.16</v>
      </c>
      <c r="BA28" s="12">
        <v>7.0000000000000007E-2</v>
      </c>
      <c r="BB28" s="12">
        <v>0</v>
      </c>
    </row>
    <row r="29" spans="1:54" x14ac:dyDescent="0.25">
      <c r="A29" s="1" t="s">
        <v>288</v>
      </c>
      <c r="B29" s="1"/>
    </row>
    <row r="30" spans="1:54" x14ac:dyDescent="0.25">
      <c r="A30" s="1" t="s">
        <v>286</v>
      </c>
      <c r="B30" s="1" t="s">
        <v>539</v>
      </c>
      <c r="C30">
        <v>15</v>
      </c>
      <c r="D30">
        <v>15</v>
      </c>
      <c r="E30">
        <v>1</v>
      </c>
      <c r="F30">
        <v>2</v>
      </c>
      <c r="G30">
        <v>4</v>
      </c>
      <c r="H30">
        <v>7</v>
      </c>
      <c r="I30">
        <v>1</v>
      </c>
      <c r="J30">
        <v>3</v>
      </c>
      <c r="K30">
        <v>4</v>
      </c>
      <c r="L30">
        <v>7</v>
      </c>
      <c r="M30">
        <v>1</v>
      </c>
      <c r="N30">
        <v>2</v>
      </c>
      <c r="O30">
        <v>1</v>
      </c>
      <c r="P30">
        <v>5</v>
      </c>
      <c r="Q30">
        <v>7</v>
      </c>
      <c r="R30">
        <v>3</v>
      </c>
      <c r="S30">
        <v>5</v>
      </c>
      <c r="T30">
        <v>7</v>
      </c>
      <c r="U30">
        <v>2</v>
      </c>
      <c r="V30">
        <v>9</v>
      </c>
      <c r="W30">
        <v>2</v>
      </c>
      <c r="X30">
        <v>2</v>
      </c>
      <c r="Y30">
        <v>3</v>
      </c>
      <c r="Z30">
        <v>4</v>
      </c>
      <c r="AA30">
        <v>8</v>
      </c>
      <c r="AB30">
        <v>1</v>
      </c>
      <c r="AC30">
        <v>6</v>
      </c>
      <c r="AD30">
        <v>8</v>
      </c>
      <c r="AE30">
        <v>0</v>
      </c>
      <c r="AF30">
        <v>0</v>
      </c>
      <c r="AG30">
        <v>8</v>
      </c>
      <c r="AH30">
        <v>4</v>
      </c>
      <c r="AI30">
        <v>2</v>
      </c>
      <c r="AJ30">
        <v>0</v>
      </c>
      <c r="AK30">
        <v>1</v>
      </c>
      <c r="AL30">
        <v>2</v>
      </c>
      <c r="AM30">
        <v>13</v>
      </c>
      <c r="AN30">
        <v>4</v>
      </c>
      <c r="AO30">
        <v>10</v>
      </c>
      <c r="AP30">
        <v>15</v>
      </c>
      <c r="AQ30">
        <v>0</v>
      </c>
      <c r="AR30">
        <v>15</v>
      </c>
      <c r="AS30">
        <v>6</v>
      </c>
      <c r="AT30">
        <v>8</v>
      </c>
      <c r="AU30">
        <v>13</v>
      </c>
      <c r="AV30">
        <v>2</v>
      </c>
      <c r="AW30">
        <v>0</v>
      </c>
      <c r="AX30">
        <v>14</v>
      </c>
      <c r="AY30">
        <v>1</v>
      </c>
      <c r="AZ30">
        <v>13</v>
      </c>
      <c r="BA30">
        <v>1</v>
      </c>
      <c r="BB30">
        <v>0</v>
      </c>
    </row>
    <row r="31" spans="1:54" x14ac:dyDescent="0.25">
      <c r="A31" s="1" t="s">
        <v>287</v>
      </c>
      <c r="B31" s="1"/>
      <c r="C31" s="12">
        <v>0.14000000000000001</v>
      </c>
      <c r="D31" s="12">
        <v>0.14000000000000001</v>
      </c>
      <c r="E31" s="12">
        <v>0.13</v>
      </c>
      <c r="F31" s="12">
        <v>0.42</v>
      </c>
      <c r="G31" s="12">
        <v>0.14000000000000001</v>
      </c>
      <c r="H31" s="12">
        <v>0.12</v>
      </c>
      <c r="I31" s="12">
        <v>0.12</v>
      </c>
      <c r="J31" s="12">
        <v>0.26</v>
      </c>
      <c r="K31" s="12">
        <v>0.14000000000000001</v>
      </c>
      <c r="L31" s="12">
        <v>0.12</v>
      </c>
      <c r="M31" s="12">
        <v>0.12</v>
      </c>
      <c r="N31" s="12">
        <v>0.32</v>
      </c>
      <c r="O31" s="12">
        <v>0.16</v>
      </c>
      <c r="P31" s="12">
        <v>0.17</v>
      </c>
      <c r="Q31" s="12">
        <v>0.11</v>
      </c>
      <c r="R31" s="12">
        <v>0.24</v>
      </c>
      <c r="S31" s="12">
        <v>0.17</v>
      </c>
      <c r="T31" s="12">
        <v>0.11</v>
      </c>
      <c r="U31" s="12">
        <v>0.12</v>
      </c>
      <c r="V31" s="12">
        <v>0.17</v>
      </c>
      <c r="W31" s="12">
        <v>0.08</v>
      </c>
      <c r="X31" s="12">
        <v>0.18</v>
      </c>
      <c r="Y31" s="12">
        <v>0.12</v>
      </c>
      <c r="Z31" s="12">
        <v>0.12</v>
      </c>
      <c r="AA31" s="12">
        <v>0.17</v>
      </c>
      <c r="AB31" s="12">
        <v>0.11</v>
      </c>
      <c r="AC31" s="12">
        <v>0.15</v>
      </c>
      <c r="AD31" s="12">
        <v>0.2</v>
      </c>
      <c r="AE31" s="12">
        <v>0</v>
      </c>
      <c r="AF31" s="12">
        <v>0</v>
      </c>
      <c r="AG31" s="12">
        <v>0.16</v>
      </c>
      <c r="AH31" s="12">
        <v>0.13</v>
      </c>
      <c r="AI31" s="12">
        <v>0.19</v>
      </c>
      <c r="AJ31" s="12">
        <v>0</v>
      </c>
      <c r="AK31" s="12">
        <v>0.27</v>
      </c>
      <c r="AL31" s="12">
        <v>7.0000000000000007E-2</v>
      </c>
      <c r="AM31" s="12">
        <v>0.17</v>
      </c>
      <c r="AN31" s="12">
        <v>0.12</v>
      </c>
      <c r="AO31" s="12">
        <v>0.14000000000000001</v>
      </c>
      <c r="AP31" s="12">
        <v>0.15</v>
      </c>
      <c r="AQ31" s="12">
        <v>0</v>
      </c>
      <c r="AR31" s="12">
        <v>0.14000000000000001</v>
      </c>
      <c r="AS31" s="12">
        <v>0.11</v>
      </c>
      <c r="AT31" s="12">
        <v>0.16</v>
      </c>
      <c r="AU31" s="12">
        <v>0.14000000000000001</v>
      </c>
      <c r="AV31" s="12">
        <v>0.22</v>
      </c>
      <c r="AW31" s="12">
        <v>0</v>
      </c>
      <c r="AX31" s="12">
        <v>0.14000000000000001</v>
      </c>
      <c r="AY31" s="12">
        <v>1</v>
      </c>
      <c r="AZ31" s="12">
        <v>0.15</v>
      </c>
      <c r="BA31" s="12">
        <v>7.0000000000000007E-2</v>
      </c>
      <c r="BB31" s="12">
        <v>0</v>
      </c>
    </row>
    <row r="32" spans="1:54" x14ac:dyDescent="0.25">
      <c r="A32" s="1" t="s">
        <v>288</v>
      </c>
      <c r="B32" s="1"/>
    </row>
    <row r="33" spans="1:54" x14ac:dyDescent="0.25">
      <c r="A33" s="1" t="s">
        <v>286</v>
      </c>
      <c r="B33" s="1" t="s">
        <v>540</v>
      </c>
      <c r="C33">
        <v>15</v>
      </c>
      <c r="D33">
        <v>15</v>
      </c>
      <c r="E33">
        <v>2</v>
      </c>
      <c r="F33">
        <v>1</v>
      </c>
      <c r="G33">
        <v>7</v>
      </c>
      <c r="H33">
        <v>3</v>
      </c>
      <c r="I33">
        <v>2</v>
      </c>
      <c r="J33">
        <v>3</v>
      </c>
      <c r="K33">
        <v>7</v>
      </c>
      <c r="L33">
        <v>3</v>
      </c>
      <c r="M33">
        <v>2</v>
      </c>
      <c r="N33">
        <v>1</v>
      </c>
      <c r="O33">
        <v>3</v>
      </c>
      <c r="P33">
        <v>8</v>
      </c>
      <c r="Q33">
        <v>3</v>
      </c>
      <c r="R33">
        <v>4</v>
      </c>
      <c r="S33">
        <v>8</v>
      </c>
      <c r="T33">
        <v>3</v>
      </c>
      <c r="U33">
        <v>2</v>
      </c>
      <c r="V33">
        <v>8</v>
      </c>
      <c r="W33">
        <v>3</v>
      </c>
      <c r="X33">
        <v>1</v>
      </c>
      <c r="Y33">
        <v>6</v>
      </c>
      <c r="Z33">
        <v>6</v>
      </c>
      <c r="AA33">
        <v>3</v>
      </c>
      <c r="AB33">
        <v>1</v>
      </c>
      <c r="AC33">
        <v>9</v>
      </c>
      <c r="AD33">
        <v>3</v>
      </c>
      <c r="AE33">
        <v>2</v>
      </c>
      <c r="AF33">
        <v>0</v>
      </c>
      <c r="AG33">
        <v>6</v>
      </c>
      <c r="AH33">
        <v>6</v>
      </c>
      <c r="AI33">
        <v>2</v>
      </c>
      <c r="AJ33">
        <v>0</v>
      </c>
      <c r="AK33">
        <v>1</v>
      </c>
      <c r="AL33">
        <v>7</v>
      </c>
      <c r="AM33">
        <v>7</v>
      </c>
      <c r="AN33">
        <v>4</v>
      </c>
      <c r="AO33">
        <v>11</v>
      </c>
      <c r="AP33">
        <v>14</v>
      </c>
      <c r="AQ33">
        <v>0</v>
      </c>
      <c r="AR33">
        <v>15</v>
      </c>
      <c r="AS33">
        <v>3</v>
      </c>
      <c r="AT33">
        <v>11</v>
      </c>
      <c r="AU33">
        <v>13</v>
      </c>
      <c r="AV33">
        <v>1</v>
      </c>
      <c r="AW33">
        <v>1</v>
      </c>
      <c r="AX33">
        <v>15</v>
      </c>
      <c r="AY33">
        <v>0</v>
      </c>
      <c r="AZ33">
        <v>12</v>
      </c>
      <c r="BA33">
        <v>2</v>
      </c>
      <c r="BB33">
        <v>1</v>
      </c>
    </row>
    <row r="34" spans="1:54" x14ac:dyDescent="0.25">
      <c r="A34" s="1" t="s">
        <v>287</v>
      </c>
      <c r="B34" s="1"/>
      <c r="C34" s="12">
        <v>0.14000000000000001</v>
      </c>
      <c r="D34" s="12">
        <v>0.14000000000000001</v>
      </c>
      <c r="E34" s="12">
        <v>0.25</v>
      </c>
      <c r="F34" s="12">
        <v>0.21</v>
      </c>
      <c r="G34" s="12">
        <v>0.27</v>
      </c>
      <c r="H34" t="s">
        <v>349</v>
      </c>
      <c r="I34" s="12">
        <v>0.21</v>
      </c>
      <c r="J34" s="12">
        <v>0.23</v>
      </c>
      <c r="K34" s="12">
        <v>0.27</v>
      </c>
      <c r="L34" t="s">
        <v>349</v>
      </c>
      <c r="M34" s="12">
        <v>0.21</v>
      </c>
      <c r="N34" s="12">
        <v>0.14000000000000001</v>
      </c>
      <c r="O34" s="12">
        <v>0.44</v>
      </c>
      <c r="P34" t="s">
        <v>364</v>
      </c>
      <c r="Q34" t="s">
        <v>349</v>
      </c>
      <c r="R34" s="12">
        <v>0.3</v>
      </c>
      <c r="S34" t="s">
        <v>364</v>
      </c>
      <c r="T34" t="s">
        <v>349</v>
      </c>
      <c r="U34" s="12">
        <v>0.12</v>
      </c>
      <c r="V34" s="12">
        <v>0.17</v>
      </c>
      <c r="W34" s="12">
        <v>0.13</v>
      </c>
      <c r="X34" s="12">
        <v>0.09</v>
      </c>
      <c r="Y34" s="12">
        <v>0.24</v>
      </c>
      <c r="Z34" s="12">
        <v>0.18</v>
      </c>
      <c r="AA34" t="s">
        <v>300</v>
      </c>
      <c r="AB34" s="12">
        <v>0.11</v>
      </c>
      <c r="AC34" s="12">
        <v>0.21</v>
      </c>
      <c r="AD34" s="12">
        <v>0.08</v>
      </c>
      <c r="AE34" s="12">
        <v>0.12</v>
      </c>
      <c r="AF34" s="12">
        <v>0</v>
      </c>
      <c r="AG34" s="12">
        <v>0.11</v>
      </c>
      <c r="AH34" s="12">
        <v>0.19</v>
      </c>
      <c r="AI34" s="12">
        <v>0.17</v>
      </c>
      <c r="AJ34" s="12">
        <v>0</v>
      </c>
      <c r="AK34" s="12">
        <v>0.27</v>
      </c>
      <c r="AL34" s="12">
        <v>0.27</v>
      </c>
      <c r="AM34" s="12">
        <v>0.09</v>
      </c>
      <c r="AN34" s="12">
        <v>0.12</v>
      </c>
      <c r="AO34" s="12">
        <v>0.15</v>
      </c>
      <c r="AP34" s="12">
        <v>0.14000000000000001</v>
      </c>
      <c r="AQ34" s="12">
        <v>0</v>
      </c>
      <c r="AR34" s="12">
        <v>0.14000000000000001</v>
      </c>
      <c r="AS34" t="s">
        <v>300</v>
      </c>
      <c r="AT34" s="12">
        <v>0.2</v>
      </c>
      <c r="AU34" s="12">
        <v>0.13</v>
      </c>
      <c r="AV34" s="12">
        <v>0.13</v>
      </c>
      <c r="AW34" s="12">
        <v>0.56999999999999995</v>
      </c>
      <c r="AX34" s="12">
        <v>0.14000000000000001</v>
      </c>
      <c r="AY34" s="12">
        <v>0</v>
      </c>
      <c r="AZ34" s="12">
        <v>0.13</v>
      </c>
      <c r="BA34" s="12">
        <v>0.16</v>
      </c>
      <c r="BB34" s="12">
        <v>0.5</v>
      </c>
    </row>
    <row r="35" spans="1:54" x14ac:dyDescent="0.25">
      <c r="A35" s="1" t="s">
        <v>288</v>
      </c>
      <c r="B35" s="1"/>
      <c r="P35" t="s">
        <v>270</v>
      </c>
      <c r="S35" t="s">
        <v>269</v>
      </c>
      <c r="AT35" t="s">
        <v>275</v>
      </c>
    </row>
    <row r="36" spans="1:54" x14ac:dyDescent="0.25">
      <c r="A36" s="1" t="s">
        <v>286</v>
      </c>
      <c r="B36" s="1" t="s">
        <v>541</v>
      </c>
      <c r="C36">
        <v>13</v>
      </c>
      <c r="D36">
        <v>13</v>
      </c>
      <c r="E36">
        <v>2</v>
      </c>
      <c r="F36">
        <v>0</v>
      </c>
      <c r="G36">
        <v>4</v>
      </c>
      <c r="H36">
        <v>5</v>
      </c>
      <c r="I36">
        <v>2</v>
      </c>
      <c r="J36">
        <v>2</v>
      </c>
      <c r="K36">
        <v>4</v>
      </c>
      <c r="L36">
        <v>5</v>
      </c>
      <c r="M36">
        <v>2</v>
      </c>
      <c r="N36">
        <v>2</v>
      </c>
      <c r="O36">
        <v>1</v>
      </c>
      <c r="P36">
        <v>5</v>
      </c>
      <c r="Q36">
        <v>5</v>
      </c>
      <c r="R36">
        <v>3</v>
      </c>
      <c r="S36">
        <v>5</v>
      </c>
      <c r="T36">
        <v>5</v>
      </c>
      <c r="U36">
        <v>4</v>
      </c>
      <c r="V36">
        <v>3</v>
      </c>
      <c r="W36">
        <v>4</v>
      </c>
      <c r="X36">
        <v>2</v>
      </c>
      <c r="Y36">
        <v>2</v>
      </c>
      <c r="Z36">
        <v>5</v>
      </c>
      <c r="AA36">
        <v>5</v>
      </c>
      <c r="AB36">
        <v>1</v>
      </c>
      <c r="AC36">
        <v>3</v>
      </c>
      <c r="AD36">
        <v>6</v>
      </c>
      <c r="AE36">
        <v>4</v>
      </c>
      <c r="AF36">
        <v>2</v>
      </c>
      <c r="AG36">
        <v>8</v>
      </c>
      <c r="AH36">
        <v>2</v>
      </c>
      <c r="AI36">
        <v>1</v>
      </c>
      <c r="AJ36">
        <v>0</v>
      </c>
      <c r="AK36">
        <v>0</v>
      </c>
      <c r="AL36">
        <v>3</v>
      </c>
      <c r="AM36">
        <v>9</v>
      </c>
      <c r="AN36">
        <v>4</v>
      </c>
      <c r="AO36">
        <v>9</v>
      </c>
      <c r="AP36">
        <v>8</v>
      </c>
      <c r="AQ36">
        <v>3</v>
      </c>
      <c r="AR36">
        <v>13</v>
      </c>
      <c r="AS36">
        <v>6</v>
      </c>
      <c r="AT36">
        <v>7</v>
      </c>
      <c r="AU36">
        <v>12</v>
      </c>
      <c r="AV36">
        <v>1</v>
      </c>
      <c r="AW36">
        <v>0</v>
      </c>
      <c r="AX36">
        <v>13</v>
      </c>
      <c r="AY36">
        <v>0</v>
      </c>
      <c r="AZ36">
        <v>13</v>
      </c>
      <c r="BA36">
        <v>0</v>
      </c>
      <c r="BB36">
        <v>0</v>
      </c>
    </row>
    <row r="37" spans="1:54" x14ac:dyDescent="0.25">
      <c r="A37" s="1" t="s">
        <v>287</v>
      </c>
      <c r="B37" s="1"/>
      <c r="C37" s="12">
        <v>0.12</v>
      </c>
      <c r="D37" s="12">
        <v>0.12</v>
      </c>
      <c r="E37" s="12">
        <v>0.25</v>
      </c>
      <c r="F37" s="12">
        <v>0</v>
      </c>
      <c r="G37" s="12">
        <v>0.15</v>
      </c>
      <c r="H37" s="12">
        <v>0.09</v>
      </c>
      <c r="I37" s="12">
        <v>0.18</v>
      </c>
      <c r="J37" s="12">
        <v>0.14000000000000001</v>
      </c>
      <c r="K37" s="12">
        <v>0.15</v>
      </c>
      <c r="L37" s="12">
        <v>0.09</v>
      </c>
      <c r="M37" s="12">
        <v>0.18</v>
      </c>
      <c r="N37" s="12">
        <v>0.27</v>
      </c>
      <c r="O37" s="12">
        <v>0.11</v>
      </c>
      <c r="P37" s="12">
        <v>0.17</v>
      </c>
      <c r="Q37" s="12">
        <v>0.09</v>
      </c>
      <c r="R37" s="12">
        <v>0.19</v>
      </c>
      <c r="S37" s="12">
        <v>0.17</v>
      </c>
      <c r="T37" s="12">
        <v>0.09</v>
      </c>
      <c r="U37" s="12">
        <v>0.19</v>
      </c>
      <c r="V37" s="12">
        <v>0.06</v>
      </c>
      <c r="W37" s="12">
        <v>0.16</v>
      </c>
      <c r="X37" s="12">
        <v>0.18</v>
      </c>
      <c r="Y37" s="12">
        <v>0.08</v>
      </c>
      <c r="Z37" s="12">
        <v>0.16</v>
      </c>
      <c r="AA37" s="12">
        <v>0.11</v>
      </c>
      <c r="AB37" s="12">
        <v>0.13</v>
      </c>
      <c r="AC37" s="12">
        <v>0.06</v>
      </c>
      <c r="AD37" s="12">
        <v>0.14000000000000001</v>
      </c>
      <c r="AE37" s="12">
        <v>0.23</v>
      </c>
      <c r="AF37" s="12">
        <v>0.54</v>
      </c>
      <c r="AG37" s="12">
        <v>0.15</v>
      </c>
      <c r="AH37" s="12">
        <v>0.06</v>
      </c>
      <c r="AI37" s="12">
        <v>7.0000000000000007E-2</v>
      </c>
      <c r="AJ37" s="12">
        <v>0</v>
      </c>
      <c r="AK37" s="12">
        <v>0</v>
      </c>
      <c r="AL37" s="12">
        <v>0.1</v>
      </c>
      <c r="AM37" s="12">
        <v>0.12</v>
      </c>
      <c r="AN37" s="12">
        <v>0.12</v>
      </c>
      <c r="AO37" s="12">
        <v>0.12</v>
      </c>
      <c r="AP37" s="12">
        <v>0.08</v>
      </c>
      <c r="AQ37" s="12">
        <v>0.5</v>
      </c>
      <c r="AR37" s="12">
        <v>0.12</v>
      </c>
      <c r="AS37" s="12">
        <v>0.11</v>
      </c>
      <c r="AT37" s="12">
        <v>0.14000000000000001</v>
      </c>
      <c r="AU37" s="12">
        <v>0.12</v>
      </c>
      <c r="AV37" s="12">
        <v>0.13</v>
      </c>
      <c r="AW37" s="12">
        <v>0</v>
      </c>
      <c r="AX37" s="12">
        <v>0.12</v>
      </c>
      <c r="AY37" s="12">
        <v>0</v>
      </c>
      <c r="AZ37" s="12">
        <v>0.14000000000000001</v>
      </c>
      <c r="BA37" s="12">
        <v>0</v>
      </c>
      <c r="BB37" s="12">
        <v>0</v>
      </c>
    </row>
    <row r="38" spans="1:54" x14ac:dyDescent="0.25">
      <c r="A38" s="1" t="s">
        <v>288</v>
      </c>
      <c r="B38" s="1"/>
    </row>
    <row r="39" spans="1:54" x14ac:dyDescent="0.25">
      <c r="A39" s="1" t="s">
        <v>286</v>
      </c>
      <c r="B39" s="1" t="s">
        <v>542</v>
      </c>
      <c r="C39">
        <v>11</v>
      </c>
      <c r="D39">
        <v>11</v>
      </c>
      <c r="E39">
        <v>1</v>
      </c>
      <c r="F39">
        <v>1</v>
      </c>
      <c r="G39">
        <v>3</v>
      </c>
      <c r="H39">
        <v>6</v>
      </c>
      <c r="I39">
        <v>0</v>
      </c>
      <c r="J39">
        <v>2</v>
      </c>
      <c r="K39">
        <v>3</v>
      </c>
      <c r="L39">
        <v>6</v>
      </c>
      <c r="M39">
        <v>0</v>
      </c>
      <c r="N39">
        <v>1</v>
      </c>
      <c r="O39">
        <v>1</v>
      </c>
      <c r="P39">
        <v>2</v>
      </c>
      <c r="Q39">
        <v>7</v>
      </c>
      <c r="R39">
        <v>2</v>
      </c>
      <c r="S39">
        <v>2</v>
      </c>
      <c r="T39">
        <v>7</v>
      </c>
      <c r="U39">
        <v>1</v>
      </c>
      <c r="V39">
        <v>6</v>
      </c>
      <c r="W39">
        <v>2</v>
      </c>
      <c r="X39">
        <v>2</v>
      </c>
      <c r="Y39">
        <v>4</v>
      </c>
      <c r="Z39">
        <v>4</v>
      </c>
      <c r="AA39">
        <v>3</v>
      </c>
      <c r="AB39">
        <v>4</v>
      </c>
      <c r="AC39">
        <v>5</v>
      </c>
      <c r="AD39">
        <v>1</v>
      </c>
      <c r="AE39">
        <v>1</v>
      </c>
      <c r="AF39">
        <v>0</v>
      </c>
      <c r="AG39">
        <v>7</v>
      </c>
      <c r="AH39">
        <v>2</v>
      </c>
      <c r="AI39">
        <v>1</v>
      </c>
      <c r="AJ39">
        <v>0</v>
      </c>
      <c r="AK39">
        <v>1</v>
      </c>
      <c r="AL39">
        <v>4</v>
      </c>
      <c r="AM39">
        <v>7</v>
      </c>
      <c r="AN39">
        <v>3</v>
      </c>
      <c r="AO39">
        <v>8</v>
      </c>
      <c r="AP39">
        <v>11</v>
      </c>
      <c r="AQ39">
        <v>0</v>
      </c>
      <c r="AR39">
        <v>11</v>
      </c>
      <c r="AS39">
        <v>6</v>
      </c>
      <c r="AT39">
        <v>4</v>
      </c>
      <c r="AU39">
        <v>11</v>
      </c>
      <c r="AV39">
        <v>0</v>
      </c>
      <c r="AW39">
        <v>0</v>
      </c>
      <c r="AX39">
        <v>11</v>
      </c>
      <c r="AY39">
        <v>0</v>
      </c>
      <c r="AZ39">
        <v>10</v>
      </c>
      <c r="BA39">
        <v>1</v>
      </c>
      <c r="BB39">
        <v>0</v>
      </c>
    </row>
    <row r="40" spans="1:54" x14ac:dyDescent="0.25">
      <c r="A40" s="1" t="s">
        <v>287</v>
      </c>
      <c r="B40" s="1"/>
      <c r="C40" s="12">
        <v>0.1</v>
      </c>
      <c r="D40" s="12">
        <v>0.1</v>
      </c>
      <c r="E40" s="12">
        <v>0.13</v>
      </c>
      <c r="F40" s="12">
        <v>0.21</v>
      </c>
      <c r="G40" s="12">
        <v>0.11</v>
      </c>
      <c r="H40" s="12">
        <v>0.1</v>
      </c>
      <c r="I40" s="12">
        <v>0</v>
      </c>
      <c r="J40" s="12">
        <v>0.17</v>
      </c>
      <c r="K40" s="12">
        <v>0.11</v>
      </c>
      <c r="L40" s="12">
        <v>0.1</v>
      </c>
      <c r="M40" s="12">
        <v>0</v>
      </c>
      <c r="N40" s="12">
        <v>0.14000000000000001</v>
      </c>
      <c r="O40" s="12">
        <v>0.17</v>
      </c>
      <c r="P40" s="12">
        <v>0.06</v>
      </c>
      <c r="Q40" s="12">
        <v>0.11</v>
      </c>
      <c r="R40" s="12">
        <v>0.15</v>
      </c>
      <c r="S40" s="12">
        <v>0.06</v>
      </c>
      <c r="T40" s="12">
        <v>0.11</v>
      </c>
      <c r="U40" s="12">
        <v>0.04</v>
      </c>
      <c r="V40" s="12">
        <v>0.13</v>
      </c>
      <c r="W40" s="12">
        <v>0.08</v>
      </c>
      <c r="X40" s="12">
        <v>0.18</v>
      </c>
      <c r="Y40" s="12">
        <v>0.16</v>
      </c>
      <c r="Z40" s="12">
        <v>0.12</v>
      </c>
      <c r="AA40" s="12">
        <v>0.06</v>
      </c>
      <c r="AB40" s="12">
        <v>0.53</v>
      </c>
      <c r="AC40" s="12">
        <v>0.11</v>
      </c>
      <c r="AD40" t="s">
        <v>298</v>
      </c>
      <c r="AE40" s="12">
        <v>0.06</v>
      </c>
      <c r="AF40" s="12">
        <v>0</v>
      </c>
      <c r="AG40" s="12">
        <v>0.13</v>
      </c>
      <c r="AH40" s="12">
        <v>7.0000000000000007E-2</v>
      </c>
      <c r="AI40" s="12">
        <v>0.09</v>
      </c>
      <c r="AJ40" s="12">
        <v>0</v>
      </c>
      <c r="AK40" s="12">
        <v>0.36</v>
      </c>
      <c r="AL40" s="12">
        <v>0.16</v>
      </c>
      <c r="AM40" s="12">
        <v>0.09</v>
      </c>
      <c r="AN40" s="12">
        <v>0.1</v>
      </c>
      <c r="AO40" s="12">
        <v>0.11</v>
      </c>
      <c r="AP40" s="12">
        <v>0.11</v>
      </c>
      <c r="AQ40" s="12">
        <v>0</v>
      </c>
      <c r="AR40" s="12">
        <v>0.1</v>
      </c>
      <c r="AS40" s="12">
        <v>0.12</v>
      </c>
      <c r="AT40" s="12">
        <v>7.0000000000000007E-2</v>
      </c>
      <c r="AU40" s="12">
        <v>0.11</v>
      </c>
      <c r="AV40" s="12">
        <v>0</v>
      </c>
      <c r="AW40" s="12">
        <v>0</v>
      </c>
      <c r="AX40" s="12">
        <v>0.1</v>
      </c>
      <c r="AY40" s="12">
        <v>0</v>
      </c>
      <c r="AZ40" s="12">
        <v>0.11</v>
      </c>
      <c r="BA40" s="12">
        <v>0.09</v>
      </c>
      <c r="BB40" s="12">
        <v>0</v>
      </c>
    </row>
    <row r="41" spans="1:54" x14ac:dyDescent="0.25">
      <c r="A41" s="1" t="s">
        <v>288</v>
      </c>
      <c r="B41" s="1"/>
    </row>
    <row r="42" spans="1:54" x14ac:dyDescent="0.25">
      <c r="A42" s="1" t="s">
        <v>286</v>
      </c>
      <c r="B42" s="1" t="s">
        <v>543</v>
      </c>
      <c r="C42">
        <v>10</v>
      </c>
      <c r="D42">
        <v>10</v>
      </c>
      <c r="E42">
        <v>1</v>
      </c>
      <c r="F42">
        <v>0</v>
      </c>
      <c r="G42">
        <v>3</v>
      </c>
      <c r="H42">
        <v>5</v>
      </c>
      <c r="I42">
        <v>1</v>
      </c>
      <c r="J42">
        <v>1</v>
      </c>
      <c r="K42">
        <v>3</v>
      </c>
      <c r="L42">
        <v>5</v>
      </c>
      <c r="M42">
        <v>1</v>
      </c>
      <c r="N42">
        <v>1</v>
      </c>
      <c r="O42">
        <v>0</v>
      </c>
      <c r="P42">
        <v>4</v>
      </c>
      <c r="Q42">
        <v>5</v>
      </c>
      <c r="R42">
        <v>1</v>
      </c>
      <c r="S42">
        <v>4</v>
      </c>
      <c r="T42">
        <v>5</v>
      </c>
      <c r="U42">
        <v>1</v>
      </c>
      <c r="V42">
        <v>6</v>
      </c>
      <c r="W42">
        <v>2</v>
      </c>
      <c r="X42">
        <v>1</v>
      </c>
      <c r="Y42">
        <v>1</v>
      </c>
      <c r="Z42">
        <v>2</v>
      </c>
      <c r="AA42">
        <v>7</v>
      </c>
      <c r="AB42">
        <v>1</v>
      </c>
      <c r="AC42">
        <v>6</v>
      </c>
      <c r="AD42">
        <v>2</v>
      </c>
      <c r="AE42">
        <v>1</v>
      </c>
      <c r="AF42">
        <v>0</v>
      </c>
      <c r="AG42">
        <v>4</v>
      </c>
      <c r="AH42">
        <v>3</v>
      </c>
      <c r="AI42">
        <v>2</v>
      </c>
      <c r="AJ42">
        <v>0</v>
      </c>
      <c r="AK42">
        <v>1</v>
      </c>
      <c r="AL42">
        <v>1</v>
      </c>
      <c r="AM42">
        <v>9</v>
      </c>
      <c r="AN42">
        <v>2</v>
      </c>
      <c r="AO42">
        <v>8</v>
      </c>
      <c r="AP42">
        <v>10</v>
      </c>
      <c r="AQ42">
        <v>0</v>
      </c>
      <c r="AR42">
        <v>10</v>
      </c>
      <c r="AS42">
        <v>3</v>
      </c>
      <c r="AT42">
        <v>6</v>
      </c>
      <c r="AU42">
        <v>9</v>
      </c>
      <c r="AV42">
        <v>1</v>
      </c>
      <c r="AW42">
        <v>0</v>
      </c>
      <c r="AX42">
        <v>10</v>
      </c>
      <c r="AY42">
        <v>0</v>
      </c>
      <c r="AZ42">
        <v>8</v>
      </c>
      <c r="BA42">
        <v>2</v>
      </c>
      <c r="BB42">
        <v>0</v>
      </c>
    </row>
    <row r="43" spans="1:54" x14ac:dyDescent="0.25">
      <c r="A43" s="1" t="s">
        <v>287</v>
      </c>
      <c r="B43" s="1"/>
      <c r="C43" s="12">
        <v>0.09</v>
      </c>
      <c r="D43" s="12">
        <v>0.09</v>
      </c>
      <c r="E43" s="12">
        <v>0.13</v>
      </c>
      <c r="F43" s="12">
        <v>0</v>
      </c>
      <c r="G43" s="12">
        <v>0.11</v>
      </c>
      <c r="H43" s="12">
        <v>0.09</v>
      </c>
      <c r="I43" s="12">
        <v>0.12</v>
      </c>
      <c r="J43" s="12">
        <v>7.0000000000000007E-2</v>
      </c>
      <c r="K43" s="12">
        <v>0.11</v>
      </c>
      <c r="L43" s="12">
        <v>0.09</v>
      </c>
      <c r="M43" s="12">
        <v>0.12</v>
      </c>
      <c r="N43" s="12">
        <v>0.14000000000000001</v>
      </c>
      <c r="O43" s="12">
        <v>0</v>
      </c>
      <c r="P43" s="12">
        <v>0.14000000000000001</v>
      </c>
      <c r="Q43" s="12">
        <v>0.08</v>
      </c>
      <c r="R43" s="12">
        <v>0.06</v>
      </c>
      <c r="S43" s="12">
        <v>0.14000000000000001</v>
      </c>
      <c r="T43" s="12">
        <v>0.08</v>
      </c>
      <c r="U43" s="12">
        <v>0.04</v>
      </c>
      <c r="V43" s="12">
        <v>0.12</v>
      </c>
      <c r="W43" s="12">
        <v>0.08</v>
      </c>
      <c r="X43" s="12">
        <v>0.09</v>
      </c>
      <c r="Y43" s="12">
        <v>0.04</v>
      </c>
      <c r="Z43" s="12">
        <v>0.06</v>
      </c>
      <c r="AA43" s="12">
        <v>0.14000000000000001</v>
      </c>
      <c r="AB43" s="12">
        <v>0.13</v>
      </c>
      <c r="AC43" s="12">
        <v>0.14000000000000001</v>
      </c>
      <c r="AD43" s="12">
        <v>0.05</v>
      </c>
      <c r="AE43" s="12">
        <v>0.06</v>
      </c>
      <c r="AF43" s="12">
        <v>0</v>
      </c>
      <c r="AG43" s="12">
        <v>7.0000000000000007E-2</v>
      </c>
      <c r="AH43" s="12">
        <v>0.1</v>
      </c>
      <c r="AI43" s="12">
        <v>0.17</v>
      </c>
      <c r="AJ43" s="12">
        <v>0</v>
      </c>
      <c r="AK43" s="12">
        <v>0.37</v>
      </c>
      <c r="AL43" s="12">
        <v>0.04</v>
      </c>
      <c r="AM43" s="12">
        <v>0.11</v>
      </c>
      <c r="AN43" s="12">
        <v>7.0000000000000007E-2</v>
      </c>
      <c r="AO43" s="12">
        <v>0.11</v>
      </c>
      <c r="AP43" s="12">
        <v>0.1</v>
      </c>
      <c r="AQ43" s="12">
        <v>0</v>
      </c>
      <c r="AR43" s="12">
        <v>0.09</v>
      </c>
      <c r="AS43" s="12">
        <v>0.06</v>
      </c>
      <c r="AT43" s="12">
        <v>0.11</v>
      </c>
      <c r="AU43" s="12">
        <v>0.09</v>
      </c>
      <c r="AV43" s="12">
        <v>0.13</v>
      </c>
      <c r="AW43" s="12">
        <v>0</v>
      </c>
      <c r="AX43" s="12">
        <v>0.09</v>
      </c>
      <c r="AY43" s="12">
        <v>0</v>
      </c>
      <c r="AZ43" s="12">
        <v>0.09</v>
      </c>
      <c r="BA43" s="12">
        <v>0.17</v>
      </c>
      <c r="BB43" s="12">
        <v>0</v>
      </c>
    </row>
    <row r="44" spans="1:54" x14ac:dyDescent="0.25">
      <c r="A44" s="1" t="s">
        <v>288</v>
      </c>
      <c r="B44" s="1"/>
    </row>
    <row r="45" spans="1:54" x14ac:dyDescent="0.25">
      <c r="A45" s="1" t="s">
        <v>286</v>
      </c>
      <c r="B45" s="1" t="s">
        <v>544</v>
      </c>
      <c r="C45">
        <v>9</v>
      </c>
      <c r="D45">
        <v>9</v>
      </c>
      <c r="E45">
        <v>0</v>
      </c>
      <c r="F45">
        <v>1</v>
      </c>
      <c r="G45">
        <v>2</v>
      </c>
      <c r="H45">
        <v>4</v>
      </c>
      <c r="I45">
        <v>2</v>
      </c>
      <c r="J45">
        <v>1</v>
      </c>
      <c r="K45">
        <v>2</v>
      </c>
      <c r="L45">
        <v>4</v>
      </c>
      <c r="M45">
        <v>2</v>
      </c>
      <c r="N45">
        <v>0</v>
      </c>
      <c r="O45">
        <v>1</v>
      </c>
      <c r="P45">
        <v>4</v>
      </c>
      <c r="Q45">
        <v>4</v>
      </c>
      <c r="R45">
        <v>1</v>
      </c>
      <c r="S45">
        <v>4</v>
      </c>
      <c r="T45">
        <v>4</v>
      </c>
      <c r="U45">
        <v>2</v>
      </c>
      <c r="V45">
        <v>5</v>
      </c>
      <c r="W45">
        <v>1</v>
      </c>
      <c r="X45">
        <v>0</v>
      </c>
      <c r="Y45">
        <v>2</v>
      </c>
      <c r="Z45">
        <v>4</v>
      </c>
      <c r="AA45">
        <v>3</v>
      </c>
      <c r="AB45">
        <v>3</v>
      </c>
      <c r="AC45">
        <v>3</v>
      </c>
      <c r="AD45">
        <v>1</v>
      </c>
      <c r="AE45">
        <v>2</v>
      </c>
      <c r="AF45">
        <v>0</v>
      </c>
      <c r="AG45">
        <v>4</v>
      </c>
      <c r="AH45">
        <v>2</v>
      </c>
      <c r="AI45">
        <v>3</v>
      </c>
      <c r="AJ45">
        <v>0</v>
      </c>
      <c r="AK45">
        <v>0</v>
      </c>
      <c r="AL45">
        <v>4</v>
      </c>
      <c r="AM45">
        <v>5</v>
      </c>
      <c r="AN45">
        <v>2</v>
      </c>
      <c r="AO45">
        <v>7</v>
      </c>
      <c r="AP45">
        <v>9</v>
      </c>
      <c r="AQ45">
        <v>0</v>
      </c>
      <c r="AR45">
        <v>9</v>
      </c>
      <c r="AS45">
        <v>4</v>
      </c>
      <c r="AT45">
        <v>5</v>
      </c>
      <c r="AU45">
        <v>9</v>
      </c>
      <c r="AV45">
        <v>0</v>
      </c>
      <c r="AW45">
        <v>0</v>
      </c>
      <c r="AX45">
        <v>9</v>
      </c>
      <c r="AY45">
        <v>0</v>
      </c>
      <c r="AZ45">
        <v>9</v>
      </c>
      <c r="BA45">
        <v>0</v>
      </c>
      <c r="BB45">
        <v>0</v>
      </c>
    </row>
    <row r="46" spans="1:54" x14ac:dyDescent="0.25">
      <c r="A46" s="1" t="s">
        <v>287</v>
      </c>
      <c r="B46" s="1"/>
      <c r="C46" s="12">
        <v>0.08</v>
      </c>
      <c r="D46" s="12">
        <v>0.08</v>
      </c>
      <c r="E46" s="12">
        <v>0</v>
      </c>
      <c r="F46" s="12">
        <v>0.16</v>
      </c>
      <c r="G46" s="12">
        <v>0.08</v>
      </c>
      <c r="H46" s="12">
        <v>7.0000000000000007E-2</v>
      </c>
      <c r="I46" s="12">
        <v>0.21</v>
      </c>
      <c r="J46" s="12">
        <v>7.0000000000000007E-2</v>
      </c>
      <c r="K46" s="12">
        <v>0.08</v>
      </c>
      <c r="L46" s="12">
        <v>7.0000000000000007E-2</v>
      </c>
      <c r="M46" s="12">
        <v>0.21</v>
      </c>
      <c r="N46" s="12">
        <v>0</v>
      </c>
      <c r="O46" s="12">
        <v>0.12</v>
      </c>
      <c r="P46" s="12">
        <v>0.14000000000000001</v>
      </c>
      <c r="Q46" s="12">
        <v>0.06</v>
      </c>
      <c r="R46" s="12">
        <v>7.0000000000000007E-2</v>
      </c>
      <c r="S46" s="12">
        <v>0.14000000000000001</v>
      </c>
      <c r="T46" s="12">
        <v>0.06</v>
      </c>
      <c r="U46" s="12">
        <v>0.12</v>
      </c>
      <c r="V46" s="12">
        <v>0.11</v>
      </c>
      <c r="W46" s="12">
        <v>0.04</v>
      </c>
      <c r="X46" s="12">
        <v>0</v>
      </c>
      <c r="Y46" s="12">
        <v>0.08</v>
      </c>
      <c r="Z46" s="12">
        <v>0.13</v>
      </c>
      <c r="AA46" s="12">
        <v>0.06</v>
      </c>
      <c r="AB46" s="12">
        <v>0.39</v>
      </c>
      <c r="AC46" s="12">
        <v>0.08</v>
      </c>
      <c r="AD46" s="12">
        <v>0.02</v>
      </c>
      <c r="AE46" s="12">
        <v>0.12</v>
      </c>
      <c r="AF46" s="12">
        <v>0</v>
      </c>
      <c r="AG46" s="12">
        <v>0.08</v>
      </c>
      <c r="AH46" s="12">
        <v>0.06</v>
      </c>
      <c r="AI46" s="12">
        <v>0.24</v>
      </c>
      <c r="AJ46" s="12">
        <v>0</v>
      </c>
      <c r="AK46" s="12">
        <v>0</v>
      </c>
      <c r="AL46" s="12">
        <v>0.15</v>
      </c>
      <c r="AM46" s="12">
        <v>7.0000000000000007E-2</v>
      </c>
      <c r="AN46" s="12">
        <v>7.0000000000000007E-2</v>
      </c>
      <c r="AO46" s="12">
        <v>0.09</v>
      </c>
      <c r="AP46" s="12">
        <v>0.09</v>
      </c>
      <c r="AQ46" s="12">
        <v>0</v>
      </c>
      <c r="AR46" s="12">
        <v>0.08</v>
      </c>
      <c r="AS46" s="12">
        <v>0.08</v>
      </c>
      <c r="AT46" s="12">
        <v>0.1</v>
      </c>
      <c r="AU46" s="12">
        <v>0.09</v>
      </c>
      <c r="AV46" s="12">
        <v>0</v>
      </c>
      <c r="AW46" s="12">
        <v>0</v>
      </c>
      <c r="AX46" s="12">
        <v>0.08</v>
      </c>
      <c r="AY46" s="12">
        <v>0</v>
      </c>
      <c r="AZ46" s="12">
        <v>0.1</v>
      </c>
      <c r="BA46" s="12">
        <v>0</v>
      </c>
      <c r="BB46" s="12">
        <v>0</v>
      </c>
    </row>
    <row r="47" spans="1:54" x14ac:dyDescent="0.25">
      <c r="A47" s="1" t="s">
        <v>288</v>
      </c>
      <c r="B47" s="1"/>
    </row>
    <row r="48" spans="1:54" x14ac:dyDescent="0.25">
      <c r="A48" s="1" t="s">
        <v>286</v>
      </c>
      <c r="B48" s="1" t="s">
        <v>545</v>
      </c>
      <c r="C48">
        <v>6</v>
      </c>
      <c r="D48">
        <v>6</v>
      </c>
      <c r="E48">
        <v>1</v>
      </c>
      <c r="F48">
        <v>0</v>
      </c>
      <c r="G48">
        <v>1</v>
      </c>
      <c r="H48">
        <v>4</v>
      </c>
      <c r="I48">
        <v>0</v>
      </c>
      <c r="J48">
        <v>1</v>
      </c>
      <c r="K48">
        <v>1</v>
      </c>
      <c r="L48">
        <v>4</v>
      </c>
      <c r="M48">
        <v>0</v>
      </c>
      <c r="N48">
        <v>1</v>
      </c>
      <c r="O48">
        <v>0</v>
      </c>
      <c r="P48">
        <v>1</v>
      </c>
      <c r="Q48">
        <v>4</v>
      </c>
      <c r="R48">
        <v>1</v>
      </c>
      <c r="S48">
        <v>1</v>
      </c>
      <c r="T48">
        <v>4</v>
      </c>
      <c r="U48">
        <v>0</v>
      </c>
      <c r="V48">
        <v>6</v>
      </c>
      <c r="W48">
        <v>0</v>
      </c>
      <c r="X48">
        <v>0</v>
      </c>
      <c r="Y48">
        <v>5</v>
      </c>
      <c r="Z48">
        <v>0</v>
      </c>
      <c r="AA48">
        <v>1</v>
      </c>
      <c r="AB48">
        <v>1</v>
      </c>
      <c r="AC48">
        <v>4</v>
      </c>
      <c r="AD48">
        <v>1</v>
      </c>
      <c r="AE48">
        <v>0</v>
      </c>
      <c r="AF48">
        <v>1</v>
      </c>
      <c r="AG48">
        <v>2</v>
      </c>
      <c r="AH48">
        <v>3</v>
      </c>
      <c r="AI48">
        <v>0</v>
      </c>
      <c r="AJ48">
        <v>0</v>
      </c>
      <c r="AK48">
        <v>0</v>
      </c>
      <c r="AL48">
        <v>0</v>
      </c>
      <c r="AM48">
        <v>6</v>
      </c>
      <c r="AN48">
        <v>1</v>
      </c>
      <c r="AO48">
        <v>4</v>
      </c>
      <c r="AP48">
        <v>5</v>
      </c>
      <c r="AQ48">
        <v>1</v>
      </c>
      <c r="AR48">
        <v>6</v>
      </c>
      <c r="AS48">
        <v>1</v>
      </c>
      <c r="AT48">
        <v>4</v>
      </c>
      <c r="AU48">
        <v>5</v>
      </c>
      <c r="AV48">
        <v>0</v>
      </c>
      <c r="AW48">
        <v>1</v>
      </c>
      <c r="AX48">
        <v>6</v>
      </c>
      <c r="AY48">
        <v>0</v>
      </c>
      <c r="AZ48">
        <v>4</v>
      </c>
      <c r="BA48">
        <v>1</v>
      </c>
      <c r="BB48">
        <v>1</v>
      </c>
    </row>
    <row r="49" spans="1:54" x14ac:dyDescent="0.25">
      <c r="A49" s="1" t="s">
        <v>287</v>
      </c>
      <c r="B49" s="1"/>
      <c r="C49" s="12">
        <v>0.06</v>
      </c>
      <c r="D49" s="12">
        <v>0.06</v>
      </c>
      <c r="E49" s="12">
        <v>0.13</v>
      </c>
      <c r="F49" s="12">
        <v>0</v>
      </c>
      <c r="G49" s="12">
        <v>0.04</v>
      </c>
      <c r="H49" s="12">
        <v>7.0000000000000007E-2</v>
      </c>
      <c r="I49" s="12">
        <v>0</v>
      </c>
      <c r="J49" s="12">
        <v>7.0000000000000007E-2</v>
      </c>
      <c r="K49" s="12">
        <v>0.04</v>
      </c>
      <c r="L49" s="12">
        <v>7.0000000000000007E-2</v>
      </c>
      <c r="M49" s="12">
        <v>0</v>
      </c>
      <c r="N49" s="12">
        <v>0.14000000000000001</v>
      </c>
      <c r="O49" s="12">
        <v>0</v>
      </c>
      <c r="P49" s="12">
        <v>0.04</v>
      </c>
      <c r="Q49" s="12">
        <v>7.0000000000000007E-2</v>
      </c>
      <c r="R49" s="12">
        <v>0.06</v>
      </c>
      <c r="S49" s="12">
        <v>0.04</v>
      </c>
      <c r="T49" s="12">
        <v>7.0000000000000007E-2</v>
      </c>
      <c r="U49" s="12">
        <v>0</v>
      </c>
      <c r="V49" t="s">
        <v>306</v>
      </c>
      <c r="W49" s="12">
        <v>0</v>
      </c>
      <c r="X49" s="12">
        <v>0</v>
      </c>
      <c r="Y49" s="12">
        <v>0.21</v>
      </c>
      <c r="Z49" s="12">
        <v>0</v>
      </c>
      <c r="AA49" s="12">
        <v>0.02</v>
      </c>
      <c r="AB49" s="12">
        <v>0.14000000000000001</v>
      </c>
      <c r="AC49" s="12">
        <v>0.1</v>
      </c>
      <c r="AD49" s="12">
        <v>0.03</v>
      </c>
      <c r="AE49" s="12">
        <v>0</v>
      </c>
      <c r="AF49" s="12">
        <v>0.23</v>
      </c>
      <c r="AG49" s="12">
        <v>0.04</v>
      </c>
      <c r="AH49" s="12">
        <v>0.1</v>
      </c>
      <c r="AI49" s="12">
        <v>0</v>
      </c>
      <c r="AJ49" s="12">
        <v>0</v>
      </c>
      <c r="AK49" s="12">
        <v>0</v>
      </c>
      <c r="AL49" s="12">
        <v>0</v>
      </c>
      <c r="AM49" s="12">
        <v>0.08</v>
      </c>
      <c r="AN49" s="12">
        <v>0.03</v>
      </c>
      <c r="AO49" s="12">
        <v>0.06</v>
      </c>
      <c r="AP49" s="12">
        <v>0.05</v>
      </c>
      <c r="AQ49" s="12">
        <v>0.18</v>
      </c>
      <c r="AR49" s="12">
        <v>0.06</v>
      </c>
      <c r="AS49" s="12">
        <v>0.02</v>
      </c>
      <c r="AT49" s="12">
        <v>0.08</v>
      </c>
      <c r="AU49" s="12">
        <v>0.05</v>
      </c>
      <c r="AV49" s="12">
        <v>0</v>
      </c>
      <c r="AW49" s="12">
        <v>0.56999999999999995</v>
      </c>
      <c r="AX49" s="12">
        <v>0.06</v>
      </c>
      <c r="AY49" s="12">
        <v>0</v>
      </c>
      <c r="AZ49" s="12">
        <v>0.05</v>
      </c>
      <c r="BA49" s="12">
        <v>0.09</v>
      </c>
      <c r="BB49" s="12">
        <v>0.5</v>
      </c>
    </row>
    <row r="50" spans="1:54" x14ac:dyDescent="0.25">
      <c r="A50" s="1" t="s">
        <v>288</v>
      </c>
      <c r="B50" s="1"/>
    </row>
    <row r="51" spans="1:54" x14ac:dyDescent="0.25">
      <c r="A51" s="1" t="s">
        <v>286</v>
      </c>
      <c r="B51" s="1" t="s">
        <v>546</v>
      </c>
      <c r="C51">
        <v>5</v>
      </c>
      <c r="D51">
        <v>5</v>
      </c>
      <c r="E51">
        <v>1</v>
      </c>
      <c r="F51">
        <v>1</v>
      </c>
      <c r="G51">
        <v>1</v>
      </c>
      <c r="H51">
        <v>2</v>
      </c>
      <c r="I51">
        <v>0</v>
      </c>
      <c r="J51">
        <v>2</v>
      </c>
      <c r="K51">
        <v>1</v>
      </c>
      <c r="L51">
        <v>2</v>
      </c>
      <c r="M51">
        <v>0</v>
      </c>
      <c r="N51">
        <v>1</v>
      </c>
      <c r="O51">
        <v>1</v>
      </c>
      <c r="P51">
        <v>1</v>
      </c>
      <c r="Q51">
        <v>2</v>
      </c>
      <c r="R51">
        <v>2</v>
      </c>
      <c r="S51">
        <v>1</v>
      </c>
      <c r="T51">
        <v>2</v>
      </c>
      <c r="U51">
        <v>0</v>
      </c>
      <c r="V51">
        <v>3</v>
      </c>
      <c r="W51">
        <v>1</v>
      </c>
      <c r="X51">
        <v>1</v>
      </c>
      <c r="Y51">
        <v>2</v>
      </c>
      <c r="Z51">
        <v>2</v>
      </c>
      <c r="AA51">
        <v>1</v>
      </c>
      <c r="AB51">
        <v>0</v>
      </c>
      <c r="AC51">
        <v>2</v>
      </c>
      <c r="AD51">
        <v>3</v>
      </c>
      <c r="AE51">
        <v>0</v>
      </c>
      <c r="AF51">
        <v>0</v>
      </c>
      <c r="AG51">
        <v>2</v>
      </c>
      <c r="AH51">
        <v>3</v>
      </c>
      <c r="AI51">
        <v>0</v>
      </c>
      <c r="AJ51">
        <v>0</v>
      </c>
      <c r="AK51">
        <v>0</v>
      </c>
      <c r="AL51">
        <v>1</v>
      </c>
      <c r="AM51">
        <v>4</v>
      </c>
      <c r="AN51">
        <v>2</v>
      </c>
      <c r="AO51">
        <v>3</v>
      </c>
      <c r="AP51">
        <v>3</v>
      </c>
      <c r="AQ51">
        <v>2</v>
      </c>
      <c r="AR51">
        <v>5</v>
      </c>
      <c r="AS51">
        <v>1</v>
      </c>
      <c r="AT51">
        <v>4</v>
      </c>
      <c r="AU51">
        <v>5</v>
      </c>
      <c r="AV51">
        <v>0</v>
      </c>
      <c r="AW51">
        <v>0</v>
      </c>
      <c r="AX51">
        <v>5</v>
      </c>
      <c r="AY51">
        <v>0</v>
      </c>
      <c r="AZ51">
        <v>3</v>
      </c>
      <c r="BA51">
        <v>2</v>
      </c>
      <c r="BB51">
        <v>0</v>
      </c>
    </row>
    <row r="52" spans="1:54" x14ac:dyDescent="0.25">
      <c r="A52" s="1" t="s">
        <v>287</v>
      </c>
      <c r="B52" s="1"/>
      <c r="C52" s="12">
        <v>0.05</v>
      </c>
      <c r="D52" s="12">
        <v>0.05</v>
      </c>
      <c r="E52" s="12">
        <v>0.13</v>
      </c>
      <c r="F52" s="12">
        <v>0.21</v>
      </c>
      <c r="G52" s="12">
        <v>0.04</v>
      </c>
      <c r="H52" s="12">
        <v>0.04</v>
      </c>
      <c r="I52" s="12">
        <v>0</v>
      </c>
      <c r="J52" s="12">
        <v>0.16</v>
      </c>
      <c r="K52" s="12">
        <v>0.04</v>
      </c>
      <c r="L52" s="12">
        <v>0.04</v>
      </c>
      <c r="M52" s="12">
        <v>0</v>
      </c>
      <c r="N52" s="12">
        <v>0.19</v>
      </c>
      <c r="O52" s="12">
        <v>0.12</v>
      </c>
      <c r="P52" s="12">
        <v>0.03</v>
      </c>
      <c r="Q52" s="12">
        <v>0.03</v>
      </c>
      <c r="R52" s="12">
        <v>0.15</v>
      </c>
      <c r="S52" s="12">
        <v>0.03</v>
      </c>
      <c r="T52" s="12">
        <v>0.03</v>
      </c>
      <c r="U52" s="12">
        <v>0</v>
      </c>
      <c r="V52" s="12">
        <v>7.0000000000000007E-2</v>
      </c>
      <c r="W52" s="12">
        <v>0.04</v>
      </c>
      <c r="X52" s="12">
        <v>0.09</v>
      </c>
      <c r="Y52" s="12">
        <v>0.08</v>
      </c>
      <c r="Z52" s="12">
        <v>0.06</v>
      </c>
      <c r="AA52" s="12">
        <v>0.02</v>
      </c>
      <c r="AB52" s="12">
        <v>0</v>
      </c>
      <c r="AC52" s="12">
        <v>0.04</v>
      </c>
      <c r="AD52" s="12">
        <v>0.08</v>
      </c>
      <c r="AE52" s="12">
        <v>0</v>
      </c>
      <c r="AF52" s="12">
        <v>0</v>
      </c>
      <c r="AG52" s="12">
        <v>0.04</v>
      </c>
      <c r="AH52" s="12">
        <v>0.09</v>
      </c>
      <c r="AI52" s="12">
        <v>0</v>
      </c>
      <c r="AJ52" s="12">
        <v>0</v>
      </c>
      <c r="AK52" s="12">
        <v>0</v>
      </c>
      <c r="AL52" s="12">
        <v>0.04</v>
      </c>
      <c r="AM52" s="12">
        <v>0.05</v>
      </c>
      <c r="AN52" s="12">
        <v>0.06</v>
      </c>
      <c r="AO52" s="12">
        <v>0.04</v>
      </c>
      <c r="AP52" s="12">
        <v>0.03</v>
      </c>
      <c r="AQ52" s="12">
        <v>0.34</v>
      </c>
      <c r="AR52" s="12">
        <v>0.05</v>
      </c>
      <c r="AS52" s="12">
        <v>0.02</v>
      </c>
      <c r="AT52" s="12">
        <v>0.08</v>
      </c>
      <c r="AU52" s="12">
        <v>0.05</v>
      </c>
      <c r="AV52" s="12">
        <v>0</v>
      </c>
      <c r="AW52" s="12">
        <v>0</v>
      </c>
      <c r="AX52" s="12">
        <v>0.05</v>
      </c>
      <c r="AY52" s="12">
        <v>0</v>
      </c>
      <c r="AZ52" s="12">
        <v>0.04</v>
      </c>
      <c r="BA52" s="12">
        <v>0.16</v>
      </c>
      <c r="BB52" s="12">
        <v>0</v>
      </c>
    </row>
    <row r="53" spans="1:54" x14ac:dyDescent="0.25">
      <c r="A53" s="1" t="s">
        <v>288</v>
      </c>
      <c r="B53" s="1"/>
    </row>
    <row r="54" spans="1:54" x14ac:dyDescent="0.25">
      <c r="A54" s="1" t="s">
        <v>286</v>
      </c>
      <c r="B54" s="1" t="s">
        <v>547</v>
      </c>
      <c r="C54">
        <v>3</v>
      </c>
      <c r="D54">
        <v>3</v>
      </c>
      <c r="E54">
        <v>0</v>
      </c>
      <c r="F54">
        <v>0</v>
      </c>
      <c r="G54">
        <v>2</v>
      </c>
      <c r="H54">
        <v>1</v>
      </c>
      <c r="I54">
        <v>0</v>
      </c>
      <c r="J54">
        <v>0</v>
      </c>
      <c r="K54">
        <v>2</v>
      </c>
      <c r="L54">
        <v>1</v>
      </c>
      <c r="M54">
        <v>0</v>
      </c>
      <c r="N54">
        <v>0</v>
      </c>
      <c r="O54">
        <v>0</v>
      </c>
      <c r="P54">
        <v>2</v>
      </c>
      <c r="Q54">
        <v>1</v>
      </c>
      <c r="R54">
        <v>0</v>
      </c>
      <c r="S54">
        <v>2</v>
      </c>
      <c r="T54">
        <v>1</v>
      </c>
      <c r="U54">
        <v>0</v>
      </c>
      <c r="V54">
        <v>2</v>
      </c>
      <c r="W54">
        <v>1</v>
      </c>
      <c r="X54">
        <v>0</v>
      </c>
      <c r="Y54">
        <v>0</v>
      </c>
      <c r="Z54">
        <v>1</v>
      </c>
      <c r="AA54">
        <v>2</v>
      </c>
      <c r="AB54">
        <v>0</v>
      </c>
      <c r="AC54">
        <v>3</v>
      </c>
      <c r="AD54">
        <v>0</v>
      </c>
      <c r="AE54">
        <v>0</v>
      </c>
      <c r="AF54">
        <v>0</v>
      </c>
      <c r="AG54">
        <v>2</v>
      </c>
      <c r="AH54">
        <v>1</v>
      </c>
      <c r="AI54">
        <v>0</v>
      </c>
      <c r="AJ54">
        <v>0</v>
      </c>
      <c r="AK54">
        <v>0</v>
      </c>
      <c r="AL54">
        <v>0</v>
      </c>
      <c r="AM54">
        <v>3</v>
      </c>
      <c r="AN54">
        <v>3</v>
      </c>
      <c r="AO54">
        <v>0</v>
      </c>
      <c r="AP54">
        <v>3</v>
      </c>
      <c r="AQ54">
        <v>0</v>
      </c>
      <c r="AR54">
        <v>3</v>
      </c>
      <c r="AS54">
        <v>1</v>
      </c>
      <c r="AT54">
        <v>2</v>
      </c>
      <c r="AU54">
        <v>2</v>
      </c>
      <c r="AV54">
        <v>1</v>
      </c>
      <c r="AW54">
        <v>0</v>
      </c>
      <c r="AX54">
        <v>3</v>
      </c>
      <c r="AY54">
        <v>0</v>
      </c>
      <c r="AZ54">
        <v>3</v>
      </c>
      <c r="BA54">
        <v>0</v>
      </c>
      <c r="BB54">
        <v>0</v>
      </c>
    </row>
    <row r="55" spans="1:54" x14ac:dyDescent="0.25">
      <c r="A55" s="1" t="s">
        <v>287</v>
      </c>
      <c r="B55" s="1"/>
      <c r="C55" s="12">
        <v>0.03</v>
      </c>
      <c r="D55" s="12">
        <v>0.03</v>
      </c>
      <c r="E55" s="12">
        <v>0</v>
      </c>
      <c r="F55" s="12">
        <v>0</v>
      </c>
      <c r="G55" s="12">
        <v>0.08</v>
      </c>
      <c r="H55" s="12">
        <v>0.02</v>
      </c>
      <c r="I55" s="12">
        <v>0</v>
      </c>
      <c r="J55" s="12">
        <v>0</v>
      </c>
      <c r="K55" s="12">
        <v>0.08</v>
      </c>
      <c r="L55" s="12">
        <v>0.02</v>
      </c>
      <c r="M55" s="12">
        <v>0</v>
      </c>
      <c r="N55" s="12">
        <v>0</v>
      </c>
      <c r="O55" s="12">
        <v>0</v>
      </c>
      <c r="P55" s="12">
        <v>7.0000000000000007E-2</v>
      </c>
      <c r="Q55" s="12">
        <v>0.02</v>
      </c>
      <c r="R55" s="12">
        <v>0</v>
      </c>
      <c r="S55" s="12">
        <v>7.0000000000000007E-2</v>
      </c>
      <c r="T55" s="12">
        <v>0.02</v>
      </c>
      <c r="U55" s="12">
        <v>0</v>
      </c>
      <c r="V55" s="12">
        <v>0.04</v>
      </c>
      <c r="W55" s="12">
        <v>0.04</v>
      </c>
      <c r="X55" s="12">
        <v>0</v>
      </c>
      <c r="Y55" s="12">
        <v>0</v>
      </c>
      <c r="Z55" s="12">
        <v>0.03</v>
      </c>
      <c r="AA55" s="12">
        <v>0.04</v>
      </c>
      <c r="AB55" s="12">
        <v>0</v>
      </c>
      <c r="AC55" t="s">
        <v>315</v>
      </c>
      <c r="AD55" s="12">
        <v>0</v>
      </c>
      <c r="AE55" s="12">
        <v>0</v>
      </c>
      <c r="AF55" s="12">
        <v>0</v>
      </c>
      <c r="AG55" s="12">
        <v>0.04</v>
      </c>
      <c r="AH55" s="12">
        <v>0.03</v>
      </c>
      <c r="AI55" s="12">
        <v>0</v>
      </c>
      <c r="AJ55" s="12">
        <v>0</v>
      </c>
      <c r="AK55" s="12">
        <v>0</v>
      </c>
      <c r="AL55" s="12">
        <v>0</v>
      </c>
      <c r="AM55" s="12">
        <v>0.04</v>
      </c>
      <c r="AN55" t="s">
        <v>291</v>
      </c>
      <c r="AO55" t="s">
        <v>289</v>
      </c>
      <c r="AP55" s="12">
        <v>0.03</v>
      </c>
      <c r="AQ55" s="12">
        <v>0</v>
      </c>
      <c r="AR55" s="12">
        <v>0.03</v>
      </c>
      <c r="AS55" s="12">
        <v>0.02</v>
      </c>
      <c r="AT55" s="12">
        <v>0.04</v>
      </c>
      <c r="AU55" s="12">
        <v>0.02</v>
      </c>
      <c r="AV55" s="12">
        <v>0.13</v>
      </c>
      <c r="AW55" s="12">
        <v>0</v>
      </c>
      <c r="AX55" s="12">
        <v>0.03</v>
      </c>
      <c r="AY55" s="12">
        <v>0</v>
      </c>
      <c r="AZ55" s="12">
        <v>0.04</v>
      </c>
      <c r="BA55" s="12">
        <v>0</v>
      </c>
      <c r="BB55" s="12">
        <v>0</v>
      </c>
    </row>
    <row r="56" spans="1:54" x14ac:dyDescent="0.25">
      <c r="A56" s="1" t="s">
        <v>288</v>
      </c>
      <c r="B56" s="1"/>
      <c r="AN56" t="s">
        <v>272</v>
      </c>
    </row>
    <row r="57" spans="1:54" x14ac:dyDescent="0.25">
      <c r="A57" s="1" t="s">
        <v>286</v>
      </c>
      <c r="B57" s="1" t="s">
        <v>548</v>
      </c>
      <c r="C57">
        <v>3</v>
      </c>
      <c r="D57">
        <v>3</v>
      </c>
      <c r="E57">
        <v>0</v>
      </c>
      <c r="F57">
        <v>0</v>
      </c>
      <c r="G57">
        <v>1</v>
      </c>
      <c r="H57">
        <v>2</v>
      </c>
      <c r="I57">
        <v>0</v>
      </c>
      <c r="J57">
        <v>0</v>
      </c>
      <c r="K57">
        <v>1</v>
      </c>
      <c r="L57">
        <v>2</v>
      </c>
      <c r="M57">
        <v>0</v>
      </c>
      <c r="N57">
        <v>0</v>
      </c>
      <c r="O57">
        <v>0</v>
      </c>
      <c r="P57">
        <v>1</v>
      </c>
      <c r="Q57">
        <v>2</v>
      </c>
      <c r="R57">
        <v>0</v>
      </c>
      <c r="S57">
        <v>1</v>
      </c>
      <c r="T57">
        <v>2</v>
      </c>
      <c r="U57">
        <v>1</v>
      </c>
      <c r="V57">
        <v>2</v>
      </c>
      <c r="W57">
        <v>0</v>
      </c>
      <c r="X57">
        <v>0</v>
      </c>
      <c r="Y57">
        <v>0</v>
      </c>
      <c r="Z57">
        <v>2</v>
      </c>
      <c r="AA57">
        <v>1</v>
      </c>
      <c r="AB57">
        <v>1</v>
      </c>
      <c r="AC57">
        <v>0</v>
      </c>
      <c r="AD57">
        <v>2</v>
      </c>
      <c r="AE57">
        <v>0</v>
      </c>
      <c r="AF57">
        <v>0</v>
      </c>
      <c r="AG57">
        <v>0</v>
      </c>
      <c r="AH57">
        <v>1</v>
      </c>
      <c r="AI57">
        <v>2</v>
      </c>
      <c r="AJ57">
        <v>0</v>
      </c>
      <c r="AK57">
        <v>0</v>
      </c>
      <c r="AL57">
        <v>1</v>
      </c>
      <c r="AM57">
        <v>2</v>
      </c>
      <c r="AN57">
        <v>1</v>
      </c>
      <c r="AO57">
        <v>2</v>
      </c>
      <c r="AP57">
        <v>3</v>
      </c>
      <c r="AQ57">
        <v>0</v>
      </c>
      <c r="AR57">
        <v>3</v>
      </c>
      <c r="AS57">
        <v>1</v>
      </c>
      <c r="AT57">
        <v>2</v>
      </c>
      <c r="AU57">
        <v>3</v>
      </c>
      <c r="AV57">
        <v>0</v>
      </c>
      <c r="AW57">
        <v>0</v>
      </c>
      <c r="AX57">
        <v>3</v>
      </c>
      <c r="AY57">
        <v>0</v>
      </c>
      <c r="AZ57">
        <v>3</v>
      </c>
      <c r="BA57">
        <v>0</v>
      </c>
      <c r="BB57">
        <v>0</v>
      </c>
    </row>
    <row r="58" spans="1:54" x14ac:dyDescent="0.25">
      <c r="A58" s="1" t="s">
        <v>287</v>
      </c>
      <c r="B58" s="1"/>
      <c r="C58" s="12">
        <v>0.03</v>
      </c>
      <c r="D58" s="12">
        <v>0.03</v>
      </c>
      <c r="E58" s="12">
        <v>0</v>
      </c>
      <c r="F58" s="12">
        <v>0</v>
      </c>
      <c r="G58" s="12">
        <v>0.04</v>
      </c>
      <c r="H58" s="12">
        <v>0.03</v>
      </c>
      <c r="I58" s="12">
        <v>0</v>
      </c>
      <c r="J58" s="12">
        <v>0</v>
      </c>
      <c r="K58" s="12">
        <v>0.04</v>
      </c>
      <c r="L58" s="12">
        <v>0.03</v>
      </c>
      <c r="M58" s="12">
        <v>0</v>
      </c>
      <c r="N58" s="12">
        <v>0</v>
      </c>
      <c r="O58" s="12">
        <v>0</v>
      </c>
      <c r="P58" s="12">
        <v>0.04</v>
      </c>
      <c r="Q58" s="12">
        <v>0.03</v>
      </c>
      <c r="R58" s="12">
        <v>0</v>
      </c>
      <c r="S58" s="12">
        <v>0.04</v>
      </c>
      <c r="T58" s="12">
        <v>0.03</v>
      </c>
      <c r="U58" s="12">
        <v>0.04</v>
      </c>
      <c r="V58" s="12">
        <v>0.04</v>
      </c>
      <c r="W58" s="12">
        <v>0</v>
      </c>
      <c r="X58" s="12">
        <v>0</v>
      </c>
      <c r="Y58" s="12">
        <v>0</v>
      </c>
      <c r="Z58" s="12">
        <v>0.06</v>
      </c>
      <c r="AA58" s="12">
        <v>0.02</v>
      </c>
      <c r="AB58" s="12">
        <v>0.14000000000000001</v>
      </c>
      <c r="AC58" s="12">
        <v>0</v>
      </c>
      <c r="AD58" s="12">
        <v>0.05</v>
      </c>
      <c r="AE58" s="12">
        <v>0</v>
      </c>
      <c r="AF58" s="12">
        <v>0</v>
      </c>
      <c r="AG58" s="12">
        <v>0</v>
      </c>
      <c r="AH58" s="12">
        <v>0.03</v>
      </c>
      <c r="AI58" s="12">
        <v>0.17</v>
      </c>
      <c r="AJ58" s="12">
        <v>0</v>
      </c>
      <c r="AK58" s="12">
        <v>0</v>
      </c>
      <c r="AL58" s="12">
        <v>0.04</v>
      </c>
      <c r="AM58" s="12">
        <v>0.02</v>
      </c>
      <c r="AN58" s="12">
        <v>0.03</v>
      </c>
      <c r="AO58" s="12">
        <v>0.03</v>
      </c>
      <c r="AP58" s="12">
        <v>0.03</v>
      </c>
      <c r="AQ58" s="12">
        <v>0</v>
      </c>
      <c r="AR58" s="12">
        <v>0.03</v>
      </c>
      <c r="AS58" s="12">
        <v>0.02</v>
      </c>
      <c r="AT58" s="12">
        <v>0.04</v>
      </c>
      <c r="AU58" s="12">
        <v>0.03</v>
      </c>
      <c r="AV58" s="12">
        <v>0</v>
      </c>
      <c r="AW58" s="12">
        <v>0</v>
      </c>
      <c r="AX58" s="12">
        <v>0.03</v>
      </c>
      <c r="AY58" s="12">
        <v>0</v>
      </c>
      <c r="AZ58" s="12">
        <v>0.03</v>
      </c>
      <c r="BA58" s="12">
        <v>0</v>
      </c>
      <c r="BB58" s="12">
        <v>0</v>
      </c>
    </row>
    <row r="59" spans="1:54" x14ac:dyDescent="0.25">
      <c r="A59" s="1" t="s">
        <v>288</v>
      </c>
      <c r="B59" s="1"/>
    </row>
    <row r="60" spans="1:54" x14ac:dyDescent="0.25">
      <c r="A60" s="1" t="s">
        <v>286</v>
      </c>
      <c r="B60" s="1" t="s">
        <v>549</v>
      </c>
      <c r="C60">
        <v>2</v>
      </c>
      <c r="D60">
        <v>2</v>
      </c>
      <c r="E60">
        <v>0</v>
      </c>
      <c r="F60">
        <v>1</v>
      </c>
      <c r="G60">
        <v>1</v>
      </c>
      <c r="H60">
        <v>0</v>
      </c>
      <c r="I60">
        <v>0</v>
      </c>
      <c r="J60">
        <v>1</v>
      </c>
      <c r="K60">
        <v>1</v>
      </c>
      <c r="L60">
        <v>0</v>
      </c>
      <c r="M60">
        <v>0</v>
      </c>
      <c r="N60">
        <v>0</v>
      </c>
      <c r="O60">
        <v>0</v>
      </c>
      <c r="P60">
        <v>2</v>
      </c>
      <c r="Q60">
        <v>0</v>
      </c>
      <c r="R60">
        <v>0</v>
      </c>
      <c r="S60">
        <v>2</v>
      </c>
      <c r="T60">
        <v>0</v>
      </c>
      <c r="U60">
        <v>0</v>
      </c>
      <c r="V60">
        <v>1</v>
      </c>
      <c r="W60">
        <v>1</v>
      </c>
      <c r="X60">
        <v>0</v>
      </c>
      <c r="Y60">
        <v>0</v>
      </c>
      <c r="Z60">
        <v>0</v>
      </c>
      <c r="AA60">
        <v>2</v>
      </c>
      <c r="AB60">
        <v>0</v>
      </c>
      <c r="AC60">
        <v>0</v>
      </c>
      <c r="AD60">
        <v>1</v>
      </c>
      <c r="AE60">
        <v>1</v>
      </c>
      <c r="AF60">
        <v>0</v>
      </c>
      <c r="AG60">
        <v>1</v>
      </c>
      <c r="AH60">
        <v>0</v>
      </c>
      <c r="AI60">
        <v>1</v>
      </c>
      <c r="AJ60">
        <v>0</v>
      </c>
      <c r="AK60">
        <v>0</v>
      </c>
      <c r="AL60">
        <v>0</v>
      </c>
      <c r="AM60">
        <v>2</v>
      </c>
      <c r="AN60">
        <v>2</v>
      </c>
      <c r="AO60">
        <v>0</v>
      </c>
      <c r="AP60">
        <v>2</v>
      </c>
      <c r="AQ60">
        <v>0</v>
      </c>
      <c r="AR60">
        <v>2</v>
      </c>
      <c r="AS60">
        <v>1</v>
      </c>
      <c r="AT60">
        <v>1</v>
      </c>
      <c r="AU60">
        <v>2</v>
      </c>
      <c r="AV60">
        <v>0</v>
      </c>
      <c r="AW60">
        <v>0</v>
      </c>
      <c r="AX60">
        <v>2</v>
      </c>
      <c r="AY60">
        <v>0</v>
      </c>
      <c r="AZ60">
        <v>2</v>
      </c>
      <c r="BA60">
        <v>0</v>
      </c>
      <c r="BB60">
        <v>0</v>
      </c>
    </row>
    <row r="61" spans="1:54" x14ac:dyDescent="0.25">
      <c r="A61" s="1" t="s">
        <v>287</v>
      </c>
      <c r="B61" s="1"/>
      <c r="C61" s="12">
        <v>0.02</v>
      </c>
      <c r="D61" s="12">
        <v>0.02</v>
      </c>
      <c r="E61" s="12">
        <v>0</v>
      </c>
      <c r="F61" s="12">
        <v>0.21</v>
      </c>
      <c r="G61" s="12">
        <v>0.04</v>
      </c>
      <c r="H61" s="12">
        <v>0</v>
      </c>
      <c r="I61" s="12">
        <v>0</v>
      </c>
      <c r="J61" s="12">
        <v>0.1</v>
      </c>
      <c r="K61" s="12">
        <v>0.04</v>
      </c>
      <c r="L61" s="12">
        <v>0</v>
      </c>
      <c r="M61" s="12">
        <v>0</v>
      </c>
      <c r="N61" s="12">
        <v>0</v>
      </c>
      <c r="O61" s="12">
        <v>0</v>
      </c>
      <c r="P61" t="s">
        <v>293</v>
      </c>
      <c r="Q61" s="12">
        <v>0</v>
      </c>
      <c r="R61" s="12">
        <v>0</v>
      </c>
      <c r="S61" t="s">
        <v>293</v>
      </c>
      <c r="T61" s="12">
        <v>0</v>
      </c>
      <c r="U61" s="12">
        <v>0</v>
      </c>
      <c r="V61" s="12">
        <v>0.02</v>
      </c>
      <c r="W61" s="12">
        <v>0.04</v>
      </c>
      <c r="X61" s="12">
        <v>0</v>
      </c>
      <c r="Y61" s="12">
        <v>0</v>
      </c>
      <c r="Z61" s="12">
        <v>0</v>
      </c>
      <c r="AA61" s="12">
        <v>0.04</v>
      </c>
      <c r="AB61" s="12">
        <v>0</v>
      </c>
      <c r="AC61" s="12">
        <v>0</v>
      </c>
      <c r="AD61" s="12">
        <v>0.03</v>
      </c>
      <c r="AE61" s="12">
        <v>0.06</v>
      </c>
      <c r="AF61" s="12">
        <v>0</v>
      </c>
      <c r="AG61" s="12">
        <v>0.02</v>
      </c>
      <c r="AH61" s="12">
        <v>0</v>
      </c>
      <c r="AI61" s="12">
        <v>0.09</v>
      </c>
      <c r="AJ61" s="12">
        <v>0</v>
      </c>
      <c r="AK61" s="12">
        <v>0</v>
      </c>
      <c r="AL61" s="12">
        <v>0</v>
      </c>
      <c r="AM61" s="12">
        <v>0.03</v>
      </c>
      <c r="AN61" t="s">
        <v>315</v>
      </c>
      <c r="AO61" t="s">
        <v>289</v>
      </c>
      <c r="AP61" s="12">
        <v>0.02</v>
      </c>
      <c r="AQ61" s="12">
        <v>0</v>
      </c>
      <c r="AR61" s="12">
        <v>0.02</v>
      </c>
      <c r="AS61" s="12">
        <v>0.02</v>
      </c>
      <c r="AT61" s="12">
        <v>0.02</v>
      </c>
      <c r="AU61" s="12">
        <v>0.02</v>
      </c>
      <c r="AV61" s="12">
        <v>0</v>
      </c>
      <c r="AW61" s="12">
        <v>0</v>
      </c>
      <c r="AX61" s="12">
        <v>0.02</v>
      </c>
      <c r="AY61" s="12">
        <v>0</v>
      </c>
      <c r="AZ61" s="12">
        <v>0.02</v>
      </c>
      <c r="BA61" s="12">
        <v>0</v>
      </c>
      <c r="BB61" s="12">
        <v>0</v>
      </c>
    </row>
    <row r="62" spans="1:54" x14ac:dyDescent="0.25">
      <c r="A62" s="1" t="s">
        <v>288</v>
      </c>
      <c r="B62" s="1"/>
      <c r="P62" t="s">
        <v>270</v>
      </c>
      <c r="S62" t="s">
        <v>269</v>
      </c>
      <c r="AN62" t="s">
        <v>272</v>
      </c>
    </row>
    <row r="63" spans="1:54" x14ac:dyDescent="0.25">
      <c r="A63" s="1" t="s">
        <v>286</v>
      </c>
      <c r="B63" s="1" t="s">
        <v>550</v>
      </c>
      <c r="C63">
        <v>2</v>
      </c>
      <c r="D63">
        <v>2</v>
      </c>
      <c r="E63">
        <v>0</v>
      </c>
      <c r="F63">
        <v>0</v>
      </c>
      <c r="G63">
        <v>0</v>
      </c>
      <c r="H63">
        <v>2</v>
      </c>
      <c r="I63">
        <v>0</v>
      </c>
      <c r="J63">
        <v>0</v>
      </c>
      <c r="K63">
        <v>0</v>
      </c>
      <c r="L63">
        <v>2</v>
      </c>
      <c r="M63">
        <v>0</v>
      </c>
      <c r="N63">
        <v>0</v>
      </c>
      <c r="O63">
        <v>0</v>
      </c>
      <c r="P63">
        <v>0</v>
      </c>
      <c r="Q63">
        <v>2</v>
      </c>
      <c r="R63">
        <v>0</v>
      </c>
      <c r="S63">
        <v>0</v>
      </c>
      <c r="T63">
        <v>2</v>
      </c>
      <c r="U63">
        <v>1</v>
      </c>
      <c r="V63">
        <v>0</v>
      </c>
      <c r="W63">
        <v>1</v>
      </c>
      <c r="X63">
        <v>0</v>
      </c>
      <c r="Y63">
        <v>2</v>
      </c>
      <c r="Z63">
        <v>0</v>
      </c>
      <c r="AA63">
        <v>0</v>
      </c>
      <c r="AB63">
        <v>0</v>
      </c>
      <c r="AC63">
        <v>1</v>
      </c>
      <c r="AD63">
        <v>1</v>
      </c>
      <c r="AE63">
        <v>0</v>
      </c>
      <c r="AF63">
        <v>0</v>
      </c>
      <c r="AG63">
        <v>1</v>
      </c>
      <c r="AH63">
        <v>0</v>
      </c>
      <c r="AI63">
        <v>1</v>
      </c>
      <c r="AJ63">
        <v>0</v>
      </c>
      <c r="AK63">
        <v>0</v>
      </c>
      <c r="AL63">
        <v>1</v>
      </c>
      <c r="AM63">
        <v>1</v>
      </c>
      <c r="AN63">
        <v>0</v>
      </c>
      <c r="AO63">
        <v>2</v>
      </c>
      <c r="AP63">
        <v>2</v>
      </c>
      <c r="AQ63">
        <v>0</v>
      </c>
      <c r="AR63">
        <v>2</v>
      </c>
      <c r="AS63">
        <v>1</v>
      </c>
      <c r="AT63">
        <v>1</v>
      </c>
      <c r="AU63">
        <v>2</v>
      </c>
      <c r="AV63">
        <v>0</v>
      </c>
      <c r="AW63">
        <v>0</v>
      </c>
      <c r="AX63">
        <v>2</v>
      </c>
      <c r="AY63">
        <v>0</v>
      </c>
      <c r="AZ63">
        <v>2</v>
      </c>
      <c r="BA63">
        <v>0</v>
      </c>
      <c r="BB63">
        <v>0</v>
      </c>
    </row>
    <row r="64" spans="1:54" x14ac:dyDescent="0.25">
      <c r="A64" s="1" t="s">
        <v>287</v>
      </c>
      <c r="B64" s="1"/>
      <c r="C64" s="12">
        <v>0.02</v>
      </c>
      <c r="D64" s="12">
        <v>0.02</v>
      </c>
      <c r="E64" s="12">
        <v>0</v>
      </c>
      <c r="F64" s="12">
        <v>0</v>
      </c>
      <c r="G64" s="12">
        <v>0</v>
      </c>
      <c r="H64" s="12">
        <v>0.03</v>
      </c>
      <c r="I64" s="12">
        <v>0</v>
      </c>
      <c r="J64" s="12">
        <v>0</v>
      </c>
      <c r="K64" s="12">
        <v>0</v>
      </c>
      <c r="L64" s="12">
        <v>0.03</v>
      </c>
      <c r="M64" s="12">
        <v>0</v>
      </c>
      <c r="N64" s="12">
        <v>0</v>
      </c>
      <c r="O64" s="12">
        <v>0</v>
      </c>
      <c r="P64" s="12">
        <v>0</v>
      </c>
      <c r="Q64" s="12">
        <v>0.03</v>
      </c>
      <c r="R64" s="12">
        <v>0</v>
      </c>
      <c r="S64" s="12">
        <v>0</v>
      </c>
      <c r="T64" s="12">
        <v>0.03</v>
      </c>
      <c r="U64" s="12">
        <v>0.04</v>
      </c>
      <c r="V64" s="12">
        <v>0</v>
      </c>
      <c r="W64" s="12">
        <v>0.04</v>
      </c>
      <c r="X64" s="12">
        <v>0</v>
      </c>
      <c r="Y64" s="12">
        <v>7.0000000000000007E-2</v>
      </c>
      <c r="Z64" s="12">
        <v>0</v>
      </c>
      <c r="AA64" s="12">
        <v>0</v>
      </c>
      <c r="AB64" s="12">
        <v>0</v>
      </c>
      <c r="AC64" s="12">
        <v>0.02</v>
      </c>
      <c r="AD64" s="12">
        <v>0.02</v>
      </c>
      <c r="AE64" s="12">
        <v>0</v>
      </c>
      <c r="AF64" s="12">
        <v>0</v>
      </c>
      <c r="AG64" s="12">
        <v>0.02</v>
      </c>
      <c r="AH64" s="12">
        <v>0</v>
      </c>
      <c r="AI64" s="12">
        <v>7.0000000000000007E-2</v>
      </c>
      <c r="AJ64" s="12">
        <v>0</v>
      </c>
      <c r="AK64" s="12">
        <v>0</v>
      </c>
      <c r="AL64" s="12">
        <v>0.03</v>
      </c>
      <c r="AM64" s="12">
        <v>0.01</v>
      </c>
      <c r="AN64" s="12">
        <v>0</v>
      </c>
      <c r="AO64" s="12">
        <v>0.02</v>
      </c>
      <c r="AP64" s="12">
        <v>0.02</v>
      </c>
      <c r="AQ64" s="12">
        <v>0</v>
      </c>
      <c r="AR64" s="12">
        <v>0.02</v>
      </c>
      <c r="AS64" s="12">
        <v>0.02</v>
      </c>
      <c r="AT64" s="12">
        <v>0.02</v>
      </c>
      <c r="AU64" s="12">
        <v>0.02</v>
      </c>
      <c r="AV64" s="12">
        <v>0</v>
      </c>
      <c r="AW64" s="12">
        <v>0</v>
      </c>
      <c r="AX64" s="12">
        <v>0.02</v>
      </c>
      <c r="AY64" s="12">
        <v>0</v>
      </c>
      <c r="AZ64" s="12">
        <v>0.02</v>
      </c>
      <c r="BA64" s="12">
        <v>0</v>
      </c>
      <c r="BB64" s="12">
        <v>0</v>
      </c>
    </row>
    <row r="65" spans="1:54" x14ac:dyDescent="0.25">
      <c r="A65" s="1" t="s">
        <v>288</v>
      </c>
      <c r="B65" s="1"/>
    </row>
    <row r="66" spans="1:54" x14ac:dyDescent="0.25">
      <c r="A66" s="1" t="s">
        <v>286</v>
      </c>
      <c r="B66" s="1" t="s">
        <v>551</v>
      </c>
      <c r="C66">
        <v>1</v>
      </c>
      <c r="D66">
        <v>1</v>
      </c>
      <c r="E66">
        <v>1</v>
      </c>
      <c r="F66">
        <v>0</v>
      </c>
      <c r="G66">
        <v>0</v>
      </c>
      <c r="H66">
        <v>0</v>
      </c>
      <c r="I66">
        <v>0</v>
      </c>
      <c r="J66">
        <v>1</v>
      </c>
      <c r="K66">
        <v>0</v>
      </c>
      <c r="L66">
        <v>0</v>
      </c>
      <c r="M66">
        <v>0</v>
      </c>
      <c r="N66">
        <v>0</v>
      </c>
      <c r="O66">
        <v>0</v>
      </c>
      <c r="P66">
        <v>1</v>
      </c>
      <c r="Q66">
        <v>0</v>
      </c>
      <c r="R66">
        <v>0</v>
      </c>
      <c r="S66">
        <v>1</v>
      </c>
      <c r="T66">
        <v>0</v>
      </c>
      <c r="U66">
        <v>1</v>
      </c>
      <c r="V66">
        <v>0</v>
      </c>
      <c r="W66">
        <v>0</v>
      </c>
      <c r="X66">
        <v>0</v>
      </c>
      <c r="Y66">
        <v>0</v>
      </c>
      <c r="Z66">
        <v>0</v>
      </c>
      <c r="AA66">
        <v>1</v>
      </c>
      <c r="AB66">
        <v>0</v>
      </c>
      <c r="AC66">
        <v>0</v>
      </c>
      <c r="AD66">
        <v>1</v>
      </c>
      <c r="AE66">
        <v>0</v>
      </c>
      <c r="AF66">
        <v>0</v>
      </c>
      <c r="AG66">
        <v>0</v>
      </c>
      <c r="AH66">
        <v>1</v>
      </c>
      <c r="AI66">
        <v>0</v>
      </c>
      <c r="AJ66">
        <v>0</v>
      </c>
      <c r="AK66">
        <v>0</v>
      </c>
      <c r="AL66">
        <v>0</v>
      </c>
      <c r="AM66">
        <v>1</v>
      </c>
      <c r="AN66">
        <v>0</v>
      </c>
      <c r="AO66">
        <v>1</v>
      </c>
      <c r="AP66">
        <v>1</v>
      </c>
      <c r="AQ66">
        <v>0</v>
      </c>
      <c r="AR66">
        <v>1</v>
      </c>
      <c r="AS66">
        <v>0</v>
      </c>
      <c r="AT66">
        <v>1</v>
      </c>
      <c r="AU66">
        <v>0</v>
      </c>
      <c r="AV66">
        <v>1</v>
      </c>
      <c r="AW66">
        <v>0</v>
      </c>
      <c r="AX66">
        <v>1</v>
      </c>
      <c r="AY66">
        <v>0</v>
      </c>
      <c r="AZ66">
        <v>0</v>
      </c>
      <c r="BA66">
        <v>1</v>
      </c>
      <c r="BB66">
        <v>0</v>
      </c>
    </row>
    <row r="67" spans="1:54" x14ac:dyDescent="0.25">
      <c r="A67" s="1" t="s">
        <v>287</v>
      </c>
      <c r="B67" s="1"/>
      <c r="C67" s="12">
        <v>0.01</v>
      </c>
      <c r="D67" s="12">
        <v>0.01</v>
      </c>
      <c r="E67" s="12">
        <v>0.11</v>
      </c>
      <c r="F67" s="12">
        <v>0</v>
      </c>
      <c r="G67" s="12">
        <v>0</v>
      </c>
      <c r="H67" s="12">
        <v>0</v>
      </c>
      <c r="I67" s="12">
        <v>0</v>
      </c>
      <c r="J67" s="12">
        <v>0.06</v>
      </c>
      <c r="K67" s="12">
        <v>0</v>
      </c>
      <c r="L67" s="12">
        <v>0</v>
      </c>
      <c r="M67" s="12">
        <v>0</v>
      </c>
      <c r="N67" s="12">
        <v>0</v>
      </c>
      <c r="O67" s="12">
        <v>0</v>
      </c>
      <c r="P67" s="12">
        <v>0.03</v>
      </c>
      <c r="Q67" s="12">
        <v>0</v>
      </c>
      <c r="R67" s="12">
        <v>0</v>
      </c>
      <c r="S67" s="12">
        <v>0.03</v>
      </c>
      <c r="T67" s="12">
        <v>0</v>
      </c>
      <c r="U67" s="12">
        <v>0.04</v>
      </c>
      <c r="V67" s="12">
        <v>0</v>
      </c>
      <c r="W67" s="12">
        <v>0</v>
      </c>
      <c r="X67" s="12">
        <v>0</v>
      </c>
      <c r="Y67" s="12">
        <v>0</v>
      </c>
      <c r="Z67" s="12">
        <v>0</v>
      </c>
      <c r="AA67" s="12">
        <v>0.02</v>
      </c>
      <c r="AB67" s="12">
        <v>0</v>
      </c>
      <c r="AC67" s="12">
        <v>0</v>
      </c>
      <c r="AD67" s="12">
        <v>0.02</v>
      </c>
      <c r="AE67" s="12">
        <v>0</v>
      </c>
      <c r="AF67" s="12">
        <v>0</v>
      </c>
      <c r="AG67" s="12">
        <v>0</v>
      </c>
      <c r="AH67" s="12">
        <v>0.02</v>
      </c>
      <c r="AI67" s="12">
        <v>0</v>
      </c>
      <c r="AJ67" s="12">
        <v>0</v>
      </c>
      <c r="AK67" s="12">
        <v>0</v>
      </c>
      <c r="AL67" s="12">
        <v>0</v>
      </c>
      <c r="AM67" s="12">
        <v>0.01</v>
      </c>
      <c r="AN67" s="12">
        <v>0</v>
      </c>
      <c r="AO67" s="12">
        <v>0.01</v>
      </c>
      <c r="AP67" s="12">
        <v>0.01</v>
      </c>
      <c r="AQ67" s="12">
        <v>0</v>
      </c>
      <c r="AR67" s="12">
        <v>0.01</v>
      </c>
      <c r="AS67" s="12">
        <v>0</v>
      </c>
      <c r="AT67" s="12">
        <v>0.01</v>
      </c>
      <c r="AU67" s="12">
        <v>0</v>
      </c>
      <c r="AV67" s="12">
        <v>0.09</v>
      </c>
      <c r="AW67" s="12">
        <v>0</v>
      </c>
      <c r="AX67" s="12">
        <v>0.01</v>
      </c>
      <c r="AY67" s="12">
        <v>0</v>
      </c>
      <c r="AZ67" s="12">
        <v>0</v>
      </c>
      <c r="BA67" s="12">
        <v>7.0000000000000007E-2</v>
      </c>
      <c r="BB67" s="12">
        <v>0</v>
      </c>
    </row>
    <row r="68" spans="1:54" x14ac:dyDescent="0.25">
      <c r="A68" s="1" t="s">
        <v>288</v>
      </c>
      <c r="B68" s="1"/>
    </row>
    <row r="69" spans="1:54" x14ac:dyDescent="0.25">
      <c r="A69" s="1" t="s">
        <v>286</v>
      </c>
      <c r="B69" s="1" t="s">
        <v>455</v>
      </c>
      <c r="C69">
        <v>3</v>
      </c>
      <c r="D69">
        <v>3</v>
      </c>
      <c r="E69">
        <v>1</v>
      </c>
      <c r="F69">
        <v>0</v>
      </c>
      <c r="G69">
        <v>0</v>
      </c>
      <c r="H69">
        <v>2</v>
      </c>
      <c r="I69">
        <v>0</v>
      </c>
      <c r="J69">
        <v>1</v>
      </c>
      <c r="K69">
        <v>0</v>
      </c>
      <c r="L69">
        <v>2</v>
      </c>
      <c r="M69">
        <v>0</v>
      </c>
      <c r="N69">
        <v>1</v>
      </c>
      <c r="O69">
        <v>0</v>
      </c>
      <c r="P69">
        <v>0</v>
      </c>
      <c r="Q69">
        <v>2</v>
      </c>
      <c r="R69">
        <v>1</v>
      </c>
      <c r="S69">
        <v>0</v>
      </c>
      <c r="T69">
        <v>2</v>
      </c>
      <c r="U69">
        <v>0</v>
      </c>
      <c r="V69">
        <v>1</v>
      </c>
      <c r="W69">
        <v>2</v>
      </c>
      <c r="X69">
        <v>0</v>
      </c>
      <c r="Y69">
        <v>0</v>
      </c>
      <c r="Z69">
        <v>1</v>
      </c>
      <c r="AA69">
        <v>2</v>
      </c>
      <c r="AB69">
        <v>0</v>
      </c>
      <c r="AC69">
        <v>2</v>
      </c>
      <c r="AD69">
        <v>1</v>
      </c>
      <c r="AE69">
        <v>0</v>
      </c>
      <c r="AF69">
        <v>0</v>
      </c>
      <c r="AG69">
        <v>2</v>
      </c>
      <c r="AH69">
        <v>1</v>
      </c>
      <c r="AI69">
        <v>0</v>
      </c>
      <c r="AJ69">
        <v>0</v>
      </c>
      <c r="AK69">
        <v>0</v>
      </c>
      <c r="AL69">
        <v>1</v>
      </c>
      <c r="AM69">
        <v>1</v>
      </c>
      <c r="AN69">
        <v>0</v>
      </c>
      <c r="AO69">
        <v>3</v>
      </c>
      <c r="AP69">
        <v>3</v>
      </c>
      <c r="AQ69">
        <v>0</v>
      </c>
      <c r="AR69">
        <v>3</v>
      </c>
      <c r="AS69">
        <v>2</v>
      </c>
      <c r="AT69">
        <v>1</v>
      </c>
      <c r="AU69">
        <v>3</v>
      </c>
      <c r="AV69">
        <v>0</v>
      </c>
      <c r="AW69">
        <v>0</v>
      </c>
      <c r="AX69">
        <v>3</v>
      </c>
      <c r="AY69">
        <v>0</v>
      </c>
      <c r="AZ69">
        <v>3</v>
      </c>
      <c r="BA69">
        <v>0</v>
      </c>
      <c r="BB69">
        <v>0</v>
      </c>
    </row>
    <row r="70" spans="1:54" x14ac:dyDescent="0.25">
      <c r="A70" s="1" t="s">
        <v>287</v>
      </c>
      <c r="B70" s="1"/>
      <c r="C70" s="12">
        <v>0.03</v>
      </c>
      <c r="D70" s="12">
        <v>0.03</v>
      </c>
      <c r="E70" s="12">
        <v>0.13</v>
      </c>
      <c r="F70" s="12">
        <v>0</v>
      </c>
      <c r="G70" s="12">
        <v>0</v>
      </c>
      <c r="H70" s="12">
        <v>0.03</v>
      </c>
      <c r="I70" s="12">
        <v>0</v>
      </c>
      <c r="J70" s="12">
        <v>7.0000000000000007E-2</v>
      </c>
      <c r="K70" s="12">
        <v>0</v>
      </c>
      <c r="L70" s="12">
        <v>0.03</v>
      </c>
      <c r="M70" s="12">
        <v>0</v>
      </c>
      <c r="N70" s="12">
        <v>0.13</v>
      </c>
      <c r="O70" s="12">
        <v>0</v>
      </c>
      <c r="P70" s="12">
        <v>0</v>
      </c>
      <c r="Q70" s="12">
        <v>0.03</v>
      </c>
      <c r="R70" s="12">
        <v>0.06</v>
      </c>
      <c r="S70" s="12">
        <v>0</v>
      </c>
      <c r="T70" s="12">
        <v>0.03</v>
      </c>
      <c r="U70" s="12">
        <v>0</v>
      </c>
      <c r="V70" s="12">
        <v>0.02</v>
      </c>
      <c r="W70" s="12">
        <v>0.08</v>
      </c>
      <c r="X70" s="12">
        <v>0</v>
      </c>
      <c r="Y70" s="12">
        <v>0</v>
      </c>
      <c r="Z70" s="12">
        <v>0.03</v>
      </c>
      <c r="AA70" s="12">
        <v>0.04</v>
      </c>
      <c r="AB70" s="12">
        <v>0</v>
      </c>
      <c r="AC70" s="12">
        <v>0.05</v>
      </c>
      <c r="AD70" s="12">
        <v>0.02</v>
      </c>
      <c r="AE70" s="12">
        <v>0</v>
      </c>
      <c r="AF70" s="12">
        <v>0</v>
      </c>
      <c r="AG70" s="12">
        <v>0.04</v>
      </c>
      <c r="AH70" s="12">
        <v>0.03</v>
      </c>
      <c r="AI70" s="12">
        <v>0</v>
      </c>
      <c r="AJ70" s="12">
        <v>0</v>
      </c>
      <c r="AK70" s="12">
        <v>0</v>
      </c>
      <c r="AL70" s="12">
        <v>0.04</v>
      </c>
      <c r="AM70" s="12">
        <v>0.01</v>
      </c>
      <c r="AN70" s="12">
        <v>0</v>
      </c>
      <c r="AO70" s="12">
        <v>0.04</v>
      </c>
      <c r="AP70" s="12">
        <v>0.03</v>
      </c>
      <c r="AQ70" s="12">
        <v>0</v>
      </c>
      <c r="AR70" s="12">
        <v>0.03</v>
      </c>
      <c r="AS70" s="12">
        <v>0.04</v>
      </c>
      <c r="AT70" s="12">
        <v>0.02</v>
      </c>
      <c r="AU70" s="12">
        <v>0.03</v>
      </c>
      <c r="AV70" s="12">
        <v>0</v>
      </c>
      <c r="AW70" s="12">
        <v>0</v>
      </c>
      <c r="AX70" s="12">
        <v>0.03</v>
      </c>
      <c r="AY70" s="12">
        <v>0</v>
      </c>
      <c r="AZ70" s="12">
        <v>0.03</v>
      </c>
      <c r="BA70" s="12">
        <v>0</v>
      </c>
      <c r="BB70" s="12">
        <v>0</v>
      </c>
    </row>
    <row r="71" spans="1:54" x14ac:dyDescent="0.25">
      <c r="A71" s="1" t="s">
        <v>288</v>
      </c>
      <c r="B71" s="1"/>
    </row>
    <row r="72" spans="1:54" x14ac:dyDescent="0.25">
      <c r="A72" s="1" t="s">
        <v>286</v>
      </c>
      <c r="B72" s="1" t="s">
        <v>414</v>
      </c>
      <c r="C72">
        <v>5</v>
      </c>
      <c r="D72">
        <v>5</v>
      </c>
      <c r="E72">
        <v>0</v>
      </c>
      <c r="F72">
        <v>0</v>
      </c>
      <c r="G72">
        <v>2</v>
      </c>
      <c r="H72">
        <v>3</v>
      </c>
      <c r="I72">
        <v>0</v>
      </c>
      <c r="J72">
        <v>0</v>
      </c>
      <c r="K72">
        <v>2</v>
      </c>
      <c r="L72">
        <v>3</v>
      </c>
      <c r="M72">
        <v>0</v>
      </c>
      <c r="N72">
        <v>0</v>
      </c>
      <c r="O72">
        <v>0</v>
      </c>
      <c r="P72">
        <v>1</v>
      </c>
      <c r="Q72">
        <v>4</v>
      </c>
      <c r="R72">
        <v>0</v>
      </c>
      <c r="S72">
        <v>1</v>
      </c>
      <c r="T72">
        <v>4</v>
      </c>
      <c r="U72">
        <v>0</v>
      </c>
      <c r="V72">
        <v>3</v>
      </c>
      <c r="W72">
        <v>2</v>
      </c>
      <c r="X72">
        <v>0</v>
      </c>
      <c r="Y72">
        <v>1</v>
      </c>
      <c r="Z72">
        <v>1</v>
      </c>
      <c r="AA72">
        <v>3</v>
      </c>
      <c r="AB72">
        <v>0</v>
      </c>
      <c r="AC72">
        <v>2</v>
      </c>
      <c r="AD72">
        <v>0</v>
      </c>
      <c r="AE72">
        <v>3</v>
      </c>
      <c r="AF72">
        <v>0</v>
      </c>
      <c r="AG72">
        <v>1</v>
      </c>
      <c r="AH72">
        <v>1</v>
      </c>
      <c r="AI72">
        <v>0</v>
      </c>
      <c r="AJ72">
        <v>3</v>
      </c>
      <c r="AK72">
        <v>0</v>
      </c>
      <c r="AL72">
        <v>2</v>
      </c>
      <c r="AM72">
        <v>3</v>
      </c>
      <c r="AN72">
        <v>2</v>
      </c>
      <c r="AO72">
        <v>3</v>
      </c>
      <c r="AP72">
        <v>5</v>
      </c>
      <c r="AQ72">
        <v>0</v>
      </c>
      <c r="AR72">
        <v>5</v>
      </c>
      <c r="AS72">
        <v>4</v>
      </c>
      <c r="AT72">
        <v>1</v>
      </c>
      <c r="AU72">
        <v>4</v>
      </c>
      <c r="AV72">
        <v>1</v>
      </c>
      <c r="AW72">
        <v>0</v>
      </c>
      <c r="AX72">
        <v>5</v>
      </c>
      <c r="AY72">
        <v>0</v>
      </c>
      <c r="AZ72">
        <v>2</v>
      </c>
      <c r="BA72">
        <v>1</v>
      </c>
      <c r="BB72">
        <v>1</v>
      </c>
    </row>
    <row r="73" spans="1:54" x14ac:dyDescent="0.25">
      <c r="A73" s="1" t="s">
        <v>287</v>
      </c>
      <c r="B73" s="1"/>
      <c r="C73" s="12">
        <v>0.05</v>
      </c>
      <c r="D73" s="12">
        <v>0.05</v>
      </c>
      <c r="E73" s="12">
        <v>0</v>
      </c>
      <c r="F73" s="12">
        <v>0</v>
      </c>
      <c r="G73" s="12">
        <v>0.08</v>
      </c>
      <c r="H73" s="12">
        <v>0.05</v>
      </c>
      <c r="I73" s="12">
        <v>0</v>
      </c>
      <c r="J73" s="12">
        <v>0</v>
      </c>
      <c r="K73" s="12">
        <v>0.08</v>
      </c>
      <c r="L73" s="12">
        <v>0.05</v>
      </c>
      <c r="M73" s="12">
        <v>0</v>
      </c>
      <c r="N73" s="12">
        <v>0</v>
      </c>
      <c r="O73" s="12">
        <v>0</v>
      </c>
      <c r="P73" s="12">
        <v>0.04</v>
      </c>
      <c r="Q73" s="12">
        <v>0.06</v>
      </c>
      <c r="R73" s="12">
        <v>0</v>
      </c>
      <c r="S73" s="12">
        <v>0.04</v>
      </c>
      <c r="T73" s="12">
        <v>0.06</v>
      </c>
      <c r="U73" s="12">
        <v>0</v>
      </c>
      <c r="V73" s="12">
        <v>0.06</v>
      </c>
      <c r="W73" s="12">
        <v>0.08</v>
      </c>
      <c r="X73" s="12">
        <v>0</v>
      </c>
      <c r="Y73" s="12">
        <v>0.04</v>
      </c>
      <c r="Z73" s="12">
        <v>0.03</v>
      </c>
      <c r="AA73" s="12">
        <v>0.06</v>
      </c>
      <c r="AB73" s="12">
        <v>0</v>
      </c>
      <c r="AC73" s="12">
        <v>0.05</v>
      </c>
      <c r="AD73" s="12">
        <v>0</v>
      </c>
      <c r="AE73" s="12">
        <v>0.2</v>
      </c>
      <c r="AF73" s="12">
        <v>0</v>
      </c>
      <c r="AG73" s="12">
        <v>0.02</v>
      </c>
      <c r="AH73" s="12">
        <v>0.03</v>
      </c>
      <c r="AI73" s="12">
        <v>0</v>
      </c>
      <c r="AJ73" s="12">
        <v>1</v>
      </c>
      <c r="AK73" s="12">
        <v>0</v>
      </c>
      <c r="AL73" s="12">
        <v>0.08</v>
      </c>
      <c r="AM73" s="12">
        <v>0.04</v>
      </c>
      <c r="AN73" s="12">
        <v>7.0000000000000007E-2</v>
      </c>
      <c r="AO73" s="12">
        <v>0.04</v>
      </c>
      <c r="AP73" s="12">
        <v>0.05</v>
      </c>
      <c r="AQ73" s="12">
        <v>0</v>
      </c>
      <c r="AR73" s="12">
        <v>0.05</v>
      </c>
      <c r="AS73" s="12">
        <v>0.08</v>
      </c>
      <c r="AT73" s="12">
        <v>0.02</v>
      </c>
      <c r="AU73" s="12">
        <v>0.04</v>
      </c>
      <c r="AV73" s="12">
        <v>0.13</v>
      </c>
      <c r="AW73" s="12">
        <v>0</v>
      </c>
      <c r="AX73" s="12">
        <v>0.05</v>
      </c>
      <c r="AY73" s="12">
        <v>0</v>
      </c>
      <c r="AZ73" s="12">
        <v>0.02</v>
      </c>
      <c r="BA73" s="12">
        <v>0.09</v>
      </c>
      <c r="BB73" s="12">
        <v>0.5</v>
      </c>
    </row>
    <row r="74" spans="1:54" x14ac:dyDescent="0.25">
      <c r="A74" s="1" t="s">
        <v>288</v>
      </c>
      <c r="B74" s="1"/>
    </row>
    <row r="75" spans="1:54" x14ac:dyDescent="0.25">
      <c r="A75" s="1" t="s">
        <v>399</v>
      </c>
      <c r="B75" s="1" t="s">
        <v>552</v>
      </c>
    </row>
    <row r="76" spans="1:54" x14ac:dyDescent="0.25">
      <c r="A76" s="1" t="s">
        <v>204</v>
      </c>
      <c r="B76" s="1" t="s">
        <v>553</v>
      </c>
    </row>
    <row r="77" spans="1:54" x14ac:dyDescent="0.25">
      <c r="A77" s="1" t="s">
        <v>204</v>
      </c>
      <c r="B77" s="1"/>
    </row>
    <row r="78" spans="1:54" x14ac:dyDescent="0.25">
      <c r="A78" s="1" t="s">
        <v>204</v>
      </c>
      <c r="B78" s="1" t="s">
        <v>402</v>
      </c>
    </row>
  </sheetData>
  <hyperlinks>
    <hyperlink ref="E1" location="Contents!B73" tooltip="Link to contents" display="Back to contents" xr:uid="{00000000-0004-0000-1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A1:BG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554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65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489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443</v>
      </c>
      <c r="D12">
        <v>443</v>
      </c>
      <c r="E12">
        <v>9</v>
      </c>
      <c r="F12">
        <v>6</v>
      </c>
      <c r="G12">
        <v>37</v>
      </c>
      <c r="H12">
        <v>81</v>
      </c>
      <c r="I12">
        <v>310</v>
      </c>
      <c r="J12">
        <v>15</v>
      </c>
      <c r="K12">
        <v>37</v>
      </c>
      <c r="L12">
        <v>81</v>
      </c>
      <c r="M12">
        <v>310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172</v>
      </c>
      <c r="Z12">
        <v>112</v>
      </c>
      <c r="AA12">
        <v>57</v>
      </c>
      <c r="AB12">
        <v>111</v>
      </c>
      <c r="AC12">
        <v>157</v>
      </c>
      <c r="AD12">
        <v>175</v>
      </c>
      <c r="AE12">
        <v>32</v>
      </c>
      <c r="AF12">
        <v>229</v>
      </c>
      <c r="AG12">
        <v>130</v>
      </c>
      <c r="AH12">
        <v>52</v>
      </c>
      <c r="AI12">
        <v>25</v>
      </c>
      <c r="AJ12">
        <v>192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163</v>
      </c>
      <c r="AR12">
        <v>276</v>
      </c>
      <c r="AS12">
        <v>169</v>
      </c>
      <c r="AT12">
        <v>271</v>
      </c>
      <c r="AU12">
        <v>414</v>
      </c>
      <c r="AV12">
        <v>26</v>
      </c>
      <c r="AW12">
        <v>443</v>
      </c>
      <c r="AX12">
        <v>374</v>
      </c>
      <c r="AY12">
        <v>62</v>
      </c>
      <c r="AZ12">
        <v>412</v>
      </c>
      <c r="BA12">
        <v>22</v>
      </c>
      <c r="BB12">
        <v>8</v>
      </c>
      <c r="BC12">
        <v>433</v>
      </c>
      <c r="BD12">
        <v>9</v>
      </c>
      <c r="BE12">
        <v>400</v>
      </c>
      <c r="BF12">
        <v>34</v>
      </c>
      <c r="BG12">
        <v>4</v>
      </c>
    </row>
    <row r="13" spans="1:59" x14ac:dyDescent="0.25">
      <c r="A13" s="1" t="s">
        <v>282</v>
      </c>
      <c r="B13" s="1" t="s">
        <v>283</v>
      </c>
      <c r="C13">
        <v>437</v>
      </c>
      <c r="D13">
        <v>437</v>
      </c>
      <c r="E13">
        <v>9</v>
      </c>
      <c r="F13">
        <v>6</v>
      </c>
      <c r="G13">
        <v>37</v>
      </c>
      <c r="H13">
        <v>80</v>
      </c>
      <c r="I13">
        <v>306</v>
      </c>
      <c r="J13">
        <v>15</v>
      </c>
      <c r="K13">
        <v>37</v>
      </c>
      <c r="L13">
        <v>80</v>
      </c>
      <c r="M13">
        <v>306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172</v>
      </c>
      <c r="Z13">
        <v>112</v>
      </c>
      <c r="AA13">
        <v>57</v>
      </c>
      <c r="AB13">
        <v>110</v>
      </c>
      <c r="AC13">
        <v>155</v>
      </c>
      <c r="AD13">
        <v>173</v>
      </c>
      <c r="AE13">
        <v>31</v>
      </c>
      <c r="AF13">
        <v>226</v>
      </c>
      <c r="AG13">
        <v>128</v>
      </c>
      <c r="AH13">
        <v>51</v>
      </c>
      <c r="AI13">
        <v>25</v>
      </c>
      <c r="AJ13">
        <v>190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161</v>
      </c>
      <c r="AR13">
        <v>272</v>
      </c>
      <c r="AS13">
        <v>167</v>
      </c>
      <c r="AT13">
        <v>267</v>
      </c>
      <c r="AU13">
        <v>409</v>
      </c>
      <c r="AV13">
        <v>26</v>
      </c>
      <c r="AW13">
        <v>437</v>
      </c>
      <c r="AX13">
        <v>370</v>
      </c>
      <c r="AY13">
        <v>61</v>
      </c>
      <c r="AZ13">
        <v>407</v>
      </c>
      <c r="BA13">
        <v>22</v>
      </c>
      <c r="BB13">
        <v>8</v>
      </c>
      <c r="BC13">
        <v>428</v>
      </c>
      <c r="BD13">
        <v>9</v>
      </c>
      <c r="BE13">
        <v>395</v>
      </c>
      <c r="BF13">
        <v>33</v>
      </c>
      <c r="BG13">
        <v>4</v>
      </c>
    </row>
    <row r="14" spans="1:59" x14ac:dyDescent="0.25">
      <c r="A14" s="1" t="s">
        <v>284</v>
      </c>
      <c r="B14" s="1" t="s">
        <v>231</v>
      </c>
      <c r="C14">
        <v>443</v>
      </c>
      <c r="D14">
        <v>443</v>
      </c>
      <c r="E14">
        <v>8</v>
      </c>
      <c r="F14">
        <v>7</v>
      </c>
      <c r="G14">
        <v>35</v>
      </c>
      <c r="H14">
        <v>78</v>
      </c>
      <c r="I14">
        <v>316</v>
      </c>
      <c r="J14">
        <v>14</v>
      </c>
      <c r="K14">
        <v>35</v>
      </c>
      <c r="L14">
        <v>78</v>
      </c>
      <c r="M14">
        <v>316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187</v>
      </c>
      <c r="Z14">
        <v>115</v>
      </c>
      <c r="AA14">
        <v>58</v>
      </c>
      <c r="AB14">
        <v>112</v>
      </c>
      <c r="AC14">
        <v>156</v>
      </c>
      <c r="AD14">
        <v>174</v>
      </c>
      <c r="AE14">
        <v>31</v>
      </c>
      <c r="AF14">
        <v>232</v>
      </c>
      <c r="AG14">
        <v>128</v>
      </c>
      <c r="AH14">
        <v>52</v>
      </c>
      <c r="AI14">
        <v>24</v>
      </c>
      <c r="AJ14">
        <v>192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165</v>
      </c>
      <c r="AR14">
        <v>274</v>
      </c>
      <c r="AS14">
        <v>171</v>
      </c>
      <c r="AT14">
        <v>269</v>
      </c>
      <c r="AU14">
        <v>414</v>
      </c>
      <c r="AV14">
        <v>26</v>
      </c>
      <c r="AW14">
        <v>443</v>
      </c>
      <c r="AX14">
        <v>377</v>
      </c>
      <c r="AY14">
        <v>59</v>
      </c>
      <c r="AZ14">
        <v>413</v>
      </c>
      <c r="BA14">
        <v>21</v>
      </c>
      <c r="BB14">
        <v>8</v>
      </c>
      <c r="BC14">
        <v>433</v>
      </c>
      <c r="BD14">
        <v>9</v>
      </c>
      <c r="BE14">
        <v>401</v>
      </c>
      <c r="BF14">
        <v>33</v>
      </c>
      <c r="BG14">
        <v>4</v>
      </c>
    </row>
    <row r="15" spans="1:59" x14ac:dyDescent="0.25">
      <c r="A15" s="1" t="s">
        <v>286</v>
      </c>
      <c r="B15" s="1" t="s">
        <v>555</v>
      </c>
      <c r="C15">
        <v>437</v>
      </c>
      <c r="D15">
        <v>437</v>
      </c>
      <c r="E15">
        <v>8</v>
      </c>
      <c r="F15">
        <v>7</v>
      </c>
      <c r="G15">
        <v>35</v>
      </c>
      <c r="H15">
        <v>76</v>
      </c>
      <c r="I15">
        <v>312</v>
      </c>
      <c r="J15">
        <v>14</v>
      </c>
      <c r="K15">
        <v>35</v>
      </c>
      <c r="L15">
        <v>76</v>
      </c>
      <c r="M15">
        <v>312</v>
      </c>
      <c r="N15">
        <v>1</v>
      </c>
      <c r="O15">
        <v>7</v>
      </c>
      <c r="P15">
        <v>7</v>
      </c>
      <c r="Q15">
        <v>36</v>
      </c>
      <c r="R15">
        <v>74</v>
      </c>
      <c r="S15">
        <v>309</v>
      </c>
      <c r="T15">
        <v>15</v>
      </c>
      <c r="U15">
        <v>36</v>
      </c>
      <c r="V15">
        <v>74</v>
      </c>
      <c r="W15">
        <v>309</v>
      </c>
      <c r="X15">
        <v>83</v>
      </c>
      <c r="Y15">
        <v>186</v>
      </c>
      <c r="Z15">
        <v>109</v>
      </c>
      <c r="AA15">
        <v>58</v>
      </c>
      <c r="AB15">
        <v>109</v>
      </c>
      <c r="AC15">
        <v>153</v>
      </c>
      <c r="AD15">
        <v>174</v>
      </c>
      <c r="AE15">
        <v>31</v>
      </c>
      <c r="AF15">
        <v>227</v>
      </c>
      <c r="AG15">
        <v>127</v>
      </c>
      <c r="AH15">
        <v>52</v>
      </c>
      <c r="AI15">
        <v>23</v>
      </c>
      <c r="AJ15">
        <v>187</v>
      </c>
      <c r="AK15">
        <v>130</v>
      </c>
      <c r="AL15">
        <v>62</v>
      </c>
      <c r="AM15">
        <v>18</v>
      </c>
      <c r="AN15">
        <v>10</v>
      </c>
      <c r="AO15">
        <v>1</v>
      </c>
      <c r="AP15">
        <v>3</v>
      </c>
      <c r="AQ15">
        <v>163</v>
      </c>
      <c r="AR15">
        <v>269</v>
      </c>
      <c r="AS15">
        <v>168</v>
      </c>
      <c r="AT15">
        <v>266</v>
      </c>
      <c r="AU15">
        <v>408</v>
      </c>
      <c r="AV15">
        <v>26</v>
      </c>
      <c r="AW15">
        <v>437</v>
      </c>
      <c r="AX15">
        <v>372</v>
      </c>
      <c r="AY15">
        <v>59</v>
      </c>
      <c r="AZ15">
        <v>407</v>
      </c>
      <c r="BA15">
        <v>21</v>
      </c>
      <c r="BB15">
        <v>8</v>
      </c>
      <c r="BC15">
        <v>428</v>
      </c>
      <c r="BD15">
        <v>8</v>
      </c>
      <c r="BE15">
        <v>396</v>
      </c>
      <c r="BF15">
        <v>32</v>
      </c>
      <c r="BG15">
        <v>4</v>
      </c>
    </row>
    <row r="16" spans="1:59" x14ac:dyDescent="0.25">
      <c r="A16" s="1" t="s">
        <v>287</v>
      </c>
      <c r="B16" s="1"/>
      <c r="C16" s="12">
        <v>0.99</v>
      </c>
      <c r="D16" s="12">
        <v>0.99</v>
      </c>
      <c r="E16" s="12">
        <v>1</v>
      </c>
      <c r="F16" s="12">
        <v>1</v>
      </c>
      <c r="G16" s="12">
        <v>1</v>
      </c>
      <c r="H16" s="12">
        <v>0.98</v>
      </c>
      <c r="I16" s="12">
        <v>0.99</v>
      </c>
      <c r="J16" s="12">
        <v>1</v>
      </c>
      <c r="K16" s="12">
        <v>1</v>
      </c>
      <c r="L16" s="12">
        <v>0.98</v>
      </c>
      <c r="M16" s="12">
        <v>0.99</v>
      </c>
      <c r="N16" s="12">
        <v>1</v>
      </c>
      <c r="O16" s="12">
        <v>1</v>
      </c>
      <c r="P16" s="12">
        <v>1</v>
      </c>
      <c r="Q16" s="12">
        <v>1</v>
      </c>
      <c r="R16" s="12">
        <v>0.99</v>
      </c>
      <c r="S16" s="12">
        <v>0.99</v>
      </c>
      <c r="T16" s="12">
        <v>1</v>
      </c>
      <c r="U16" s="12">
        <v>1</v>
      </c>
      <c r="V16" s="12">
        <v>0.99</v>
      </c>
      <c r="W16" s="12">
        <v>0.99</v>
      </c>
      <c r="X16" s="12">
        <v>1</v>
      </c>
      <c r="Y16" s="12">
        <v>0.99</v>
      </c>
      <c r="Z16" t="s">
        <v>316</v>
      </c>
      <c r="AA16" s="12">
        <v>1</v>
      </c>
      <c r="AB16" s="12">
        <v>0.97</v>
      </c>
      <c r="AC16" s="12">
        <v>0.98</v>
      </c>
      <c r="AD16" t="s">
        <v>295</v>
      </c>
      <c r="AE16" s="12">
        <v>1</v>
      </c>
      <c r="AF16" s="12">
        <v>0.98</v>
      </c>
      <c r="AG16" s="12">
        <v>0.99</v>
      </c>
      <c r="AH16" s="12">
        <v>1</v>
      </c>
      <c r="AI16" s="12">
        <v>0.96</v>
      </c>
      <c r="AJ16" t="s">
        <v>387</v>
      </c>
      <c r="AK16" s="12">
        <v>1</v>
      </c>
      <c r="AL16" s="12">
        <v>1</v>
      </c>
      <c r="AM16" s="12">
        <v>1</v>
      </c>
      <c r="AN16" s="12">
        <v>1</v>
      </c>
      <c r="AO16" s="12">
        <v>1</v>
      </c>
      <c r="AP16" s="12">
        <v>1</v>
      </c>
      <c r="AQ16" s="12">
        <v>0.99</v>
      </c>
      <c r="AR16" s="12">
        <v>0.98</v>
      </c>
      <c r="AS16" s="12">
        <v>0.98</v>
      </c>
      <c r="AT16" s="12">
        <v>0.99</v>
      </c>
      <c r="AU16" s="12">
        <v>0.99</v>
      </c>
      <c r="AV16" s="12">
        <v>1</v>
      </c>
      <c r="AW16" s="12">
        <v>0.99</v>
      </c>
      <c r="AX16" s="12">
        <v>0.99</v>
      </c>
      <c r="AY16" s="12">
        <v>1</v>
      </c>
      <c r="AZ16" s="12">
        <v>0.99</v>
      </c>
      <c r="BA16" s="12">
        <v>1</v>
      </c>
      <c r="BB16" s="12">
        <v>1</v>
      </c>
      <c r="BC16" s="12">
        <v>0.99</v>
      </c>
      <c r="BD16" s="12">
        <v>0.88</v>
      </c>
      <c r="BE16" s="12">
        <v>0.99</v>
      </c>
      <c r="BF16" s="12">
        <v>0.97</v>
      </c>
      <c r="BG16" s="12">
        <v>1</v>
      </c>
    </row>
    <row r="17" spans="1:59" x14ac:dyDescent="0.25">
      <c r="A17" s="1" t="s">
        <v>288</v>
      </c>
      <c r="B17" s="1"/>
      <c r="X17" t="s">
        <v>269</v>
      </c>
      <c r="Y17" t="s">
        <v>269</v>
      </c>
      <c r="AD17" t="s">
        <v>275</v>
      </c>
    </row>
    <row r="18" spans="1:59" x14ac:dyDescent="0.25">
      <c r="A18" s="1" t="s">
        <v>286</v>
      </c>
      <c r="B18" s="1" t="s">
        <v>259</v>
      </c>
      <c r="C18">
        <v>5</v>
      </c>
      <c r="D18">
        <v>5</v>
      </c>
      <c r="E18">
        <v>0</v>
      </c>
      <c r="F18">
        <v>0</v>
      </c>
      <c r="G18">
        <v>0</v>
      </c>
      <c r="H18">
        <v>2</v>
      </c>
      <c r="I18">
        <v>3</v>
      </c>
      <c r="J18">
        <v>0</v>
      </c>
      <c r="K18">
        <v>0</v>
      </c>
      <c r="L18">
        <v>2</v>
      </c>
      <c r="M18">
        <v>3</v>
      </c>
      <c r="N18">
        <v>0</v>
      </c>
      <c r="O18">
        <v>0</v>
      </c>
      <c r="P18">
        <v>0</v>
      </c>
      <c r="Q18">
        <v>0</v>
      </c>
      <c r="R18">
        <v>1</v>
      </c>
      <c r="S18">
        <v>3</v>
      </c>
      <c r="T18">
        <v>0</v>
      </c>
      <c r="U18">
        <v>0</v>
      </c>
      <c r="V18">
        <v>1</v>
      </c>
      <c r="W18">
        <v>3</v>
      </c>
      <c r="X18">
        <v>0</v>
      </c>
      <c r="Y18">
        <v>1</v>
      </c>
      <c r="Z18">
        <v>4</v>
      </c>
      <c r="AA18">
        <v>0</v>
      </c>
      <c r="AB18">
        <v>3</v>
      </c>
      <c r="AC18">
        <v>2</v>
      </c>
      <c r="AD18">
        <v>0</v>
      </c>
      <c r="AE18">
        <v>0</v>
      </c>
      <c r="AF18">
        <v>4</v>
      </c>
      <c r="AG18">
        <v>1</v>
      </c>
      <c r="AH18">
        <v>0</v>
      </c>
      <c r="AI18">
        <v>0</v>
      </c>
      <c r="AJ18">
        <v>5</v>
      </c>
      <c r="AK18">
        <v>0</v>
      </c>
      <c r="AL18">
        <v>0</v>
      </c>
      <c r="AM18">
        <v>0</v>
      </c>
      <c r="AN18">
        <v>0</v>
      </c>
      <c r="AO18">
        <v>0</v>
      </c>
      <c r="AP18">
        <v>0</v>
      </c>
      <c r="AQ18">
        <v>1</v>
      </c>
      <c r="AR18">
        <v>4</v>
      </c>
      <c r="AS18">
        <v>2</v>
      </c>
      <c r="AT18">
        <v>3</v>
      </c>
      <c r="AU18">
        <v>5</v>
      </c>
      <c r="AV18">
        <v>0</v>
      </c>
      <c r="AW18">
        <v>5</v>
      </c>
      <c r="AX18">
        <v>4</v>
      </c>
      <c r="AY18">
        <v>0</v>
      </c>
      <c r="AZ18">
        <v>5</v>
      </c>
      <c r="BA18">
        <v>0</v>
      </c>
      <c r="BB18">
        <v>0</v>
      </c>
      <c r="BC18">
        <v>4</v>
      </c>
      <c r="BD18">
        <v>1</v>
      </c>
      <c r="BE18">
        <v>4</v>
      </c>
      <c r="BF18">
        <v>1</v>
      </c>
      <c r="BG18">
        <v>0</v>
      </c>
    </row>
    <row r="19" spans="1:59" x14ac:dyDescent="0.25">
      <c r="A19" s="1" t="s">
        <v>287</v>
      </c>
      <c r="B19" s="1"/>
      <c r="C19" s="12">
        <v>0.01</v>
      </c>
      <c r="D19" s="12">
        <v>0.01</v>
      </c>
      <c r="E19" s="12">
        <v>0</v>
      </c>
      <c r="F19" s="12">
        <v>0</v>
      </c>
      <c r="G19" s="12">
        <v>0</v>
      </c>
      <c r="H19" s="12">
        <v>0.02</v>
      </c>
      <c r="I19" s="12">
        <v>0.01</v>
      </c>
      <c r="J19" s="12">
        <v>0</v>
      </c>
      <c r="K19" s="12">
        <v>0</v>
      </c>
      <c r="L19" s="12">
        <v>0.02</v>
      </c>
      <c r="M19" s="12">
        <v>0.01</v>
      </c>
      <c r="N19" s="12">
        <v>0</v>
      </c>
      <c r="O19" s="12">
        <v>0</v>
      </c>
      <c r="P19" s="12">
        <v>0</v>
      </c>
      <c r="Q19" s="12">
        <v>0</v>
      </c>
      <c r="R19" s="12">
        <v>0.01</v>
      </c>
      <c r="S19" s="12">
        <v>0.01</v>
      </c>
      <c r="T19" s="12">
        <v>0</v>
      </c>
      <c r="U19" s="12">
        <v>0</v>
      </c>
      <c r="V19" s="12">
        <v>0.01</v>
      </c>
      <c r="W19" s="12">
        <v>0.01</v>
      </c>
      <c r="X19" s="12">
        <v>0</v>
      </c>
      <c r="Y19" s="12">
        <v>0.01</v>
      </c>
      <c r="Z19" t="s">
        <v>329</v>
      </c>
      <c r="AA19" s="12">
        <v>0</v>
      </c>
      <c r="AB19" s="12">
        <v>0.03</v>
      </c>
      <c r="AC19" s="12">
        <v>0.01</v>
      </c>
      <c r="AD19" s="12">
        <v>0</v>
      </c>
      <c r="AE19" s="12">
        <v>0</v>
      </c>
      <c r="AF19" s="12">
        <v>0.02</v>
      </c>
      <c r="AG19" s="12">
        <v>0.01</v>
      </c>
      <c r="AH19" s="12">
        <v>0</v>
      </c>
      <c r="AI19" s="12">
        <v>0</v>
      </c>
      <c r="AJ19" t="s">
        <v>298</v>
      </c>
      <c r="AK19" s="12">
        <v>0</v>
      </c>
      <c r="AL19" s="12">
        <v>0</v>
      </c>
      <c r="AM19" s="12">
        <v>0</v>
      </c>
      <c r="AN19" s="12">
        <v>0</v>
      </c>
      <c r="AO19" s="12">
        <v>0</v>
      </c>
      <c r="AP19" s="12">
        <v>0</v>
      </c>
      <c r="AQ19" s="12">
        <v>0.01</v>
      </c>
      <c r="AR19" s="12">
        <v>0.02</v>
      </c>
      <c r="AS19" s="12">
        <v>0.01</v>
      </c>
      <c r="AT19" s="12">
        <v>0.01</v>
      </c>
      <c r="AU19" s="12">
        <v>0.01</v>
      </c>
      <c r="AV19" s="12">
        <v>0</v>
      </c>
      <c r="AW19" s="12">
        <v>0.01</v>
      </c>
      <c r="AX19" s="12">
        <v>0.01</v>
      </c>
      <c r="AY19" s="12">
        <v>0</v>
      </c>
      <c r="AZ19" s="12">
        <v>0.01</v>
      </c>
      <c r="BA19" s="12">
        <v>0</v>
      </c>
      <c r="BB19" s="12">
        <v>0</v>
      </c>
      <c r="BC19" s="12">
        <v>0.01</v>
      </c>
      <c r="BD19" s="12">
        <v>0.12</v>
      </c>
      <c r="BE19" s="12">
        <v>0.01</v>
      </c>
      <c r="BF19" s="12">
        <v>0.03</v>
      </c>
      <c r="BG19" s="12">
        <v>0</v>
      </c>
    </row>
    <row r="20" spans="1:59" x14ac:dyDescent="0.25">
      <c r="A20" s="1" t="s">
        <v>288</v>
      </c>
      <c r="B20" s="1"/>
      <c r="AB20" t="s">
        <v>269</v>
      </c>
    </row>
    <row r="21" spans="1:59" x14ac:dyDescent="0.25">
      <c r="A21" s="1" t="s">
        <v>286</v>
      </c>
      <c r="B21" s="1" t="s">
        <v>414</v>
      </c>
      <c r="C21">
        <v>1</v>
      </c>
      <c r="D21">
        <v>1</v>
      </c>
      <c r="E21">
        <v>0</v>
      </c>
      <c r="F21">
        <v>0</v>
      </c>
      <c r="G21">
        <v>0</v>
      </c>
      <c r="H21">
        <v>0</v>
      </c>
      <c r="I21">
        <v>1</v>
      </c>
      <c r="J21">
        <v>0</v>
      </c>
      <c r="K21">
        <v>0</v>
      </c>
      <c r="L21">
        <v>0</v>
      </c>
      <c r="M21">
        <v>1</v>
      </c>
      <c r="N21">
        <v>0</v>
      </c>
      <c r="O21">
        <v>0</v>
      </c>
      <c r="P21">
        <v>0</v>
      </c>
      <c r="Q21">
        <v>0</v>
      </c>
      <c r="R21">
        <v>0</v>
      </c>
      <c r="S21">
        <v>0</v>
      </c>
      <c r="T21">
        <v>0</v>
      </c>
      <c r="U21">
        <v>0</v>
      </c>
      <c r="V21">
        <v>0</v>
      </c>
      <c r="W21">
        <v>0</v>
      </c>
      <c r="X21">
        <v>0</v>
      </c>
      <c r="Y21">
        <v>0</v>
      </c>
      <c r="Z21">
        <v>1</v>
      </c>
      <c r="AA21">
        <v>0</v>
      </c>
      <c r="AB21">
        <v>0</v>
      </c>
      <c r="AC21">
        <v>1</v>
      </c>
      <c r="AD21">
        <v>0</v>
      </c>
      <c r="AE21">
        <v>0</v>
      </c>
      <c r="AF21">
        <v>1</v>
      </c>
      <c r="AG21">
        <v>0</v>
      </c>
      <c r="AH21">
        <v>0</v>
      </c>
      <c r="AI21">
        <v>1</v>
      </c>
      <c r="AJ21">
        <v>0</v>
      </c>
      <c r="AK21">
        <v>0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1</v>
      </c>
      <c r="AR21">
        <v>0</v>
      </c>
      <c r="AS21">
        <v>1</v>
      </c>
      <c r="AT21">
        <v>0</v>
      </c>
      <c r="AU21">
        <v>1</v>
      </c>
      <c r="AV21">
        <v>0</v>
      </c>
      <c r="AW21">
        <v>1</v>
      </c>
      <c r="AX21">
        <v>0</v>
      </c>
      <c r="AY21">
        <v>0</v>
      </c>
      <c r="AZ21">
        <v>1</v>
      </c>
      <c r="BA21">
        <v>0</v>
      </c>
      <c r="BB21">
        <v>0</v>
      </c>
      <c r="BC21">
        <v>1</v>
      </c>
      <c r="BD21">
        <v>0</v>
      </c>
      <c r="BE21">
        <v>1</v>
      </c>
      <c r="BF21">
        <v>0</v>
      </c>
      <c r="BG21">
        <v>0</v>
      </c>
    </row>
    <row r="22" spans="1:59" x14ac:dyDescent="0.25">
      <c r="A22" s="1" t="s">
        <v>287</v>
      </c>
      <c r="B22" s="1"/>
      <c r="C22" t="s">
        <v>326</v>
      </c>
      <c r="D22" t="s">
        <v>326</v>
      </c>
      <c r="E22" s="12">
        <v>0</v>
      </c>
      <c r="F22" s="12">
        <v>0</v>
      </c>
      <c r="G22" s="12">
        <v>0</v>
      </c>
      <c r="H22" s="12">
        <v>0</v>
      </c>
      <c r="I22" t="s">
        <v>326</v>
      </c>
      <c r="J22" s="12">
        <v>0</v>
      </c>
      <c r="K22" s="12">
        <v>0</v>
      </c>
      <c r="L22" s="12">
        <v>0</v>
      </c>
      <c r="M22" t="s">
        <v>326</v>
      </c>
      <c r="N22" s="12">
        <v>0</v>
      </c>
      <c r="O22" s="12">
        <v>0</v>
      </c>
      <c r="P22" s="12">
        <v>0</v>
      </c>
      <c r="Q22" s="12">
        <v>0</v>
      </c>
      <c r="R22" s="12">
        <v>0</v>
      </c>
      <c r="S22" s="12">
        <v>0</v>
      </c>
      <c r="T22" s="12">
        <v>0</v>
      </c>
      <c r="U22" s="12">
        <v>0</v>
      </c>
      <c r="V22" s="12">
        <v>0</v>
      </c>
      <c r="W22" s="12">
        <v>0</v>
      </c>
      <c r="X22" s="12">
        <v>0</v>
      </c>
      <c r="Y22" s="12">
        <v>0</v>
      </c>
      <c r="Z22" s="12">
        <v>0.01</v>
      </c>
      <c r="AA22" s="12">
        <v>0</v>
      </c>
      <c r="AB22" s="12">
        <v>0</v>
      </c>
      <c r="AC22" s="12">
        <v>0.01</v>
      </c>
      <c r="AD22" s="12">
        <v>0</v>
      </c>
      <c r="AE22" s="12">
        <v>0</v>
      </c>
      <c r="AF22" t="s">
        <v>326</v>
      </c>
      <c r="AG22" s="12">
        <v>0</v>
      </c>
      <c r="AH22" s="12">
        <v>0</v>
      </c>
      <c r="AI22" s="12">
        <v>0.04</v>
      </c>
      <c r="AJ22" s="12">
        <v>0</v>
      </c>
      <c r="AK22" s="12">
        <v>0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0.01</v>
      </c>
      <c r="AR22" s="12">
        <v>0</v>
      </c>
      <c r="AS22" s="12">
        <v>0.01</v>
      </c>
      <c r="AT22" s="12">
        <v>0</v>
      </c>
      <c r="AU22" t="s">
        <v>326</v>
      </c>
      <c r="AV22" s="12">
        <v>0</v>
      </c>
      <c r="AW22" t="s">
        <v>326</v>
      </c>
      <c r="AX22" t="s">
        <v>289</v>
      </c>
      <c r="AY22" s="12">
        <v>0</v>
      </c>
      <c r="AZ22" t="s">
        <v>326</v>
      </c>
      <c r="BA22" s="12">
        <v>0</v>
      </c>
      <c r="BB22" s="12">
        <v>0</v>
      </c>
      <c r="BC22" t="s">
        <v>326</v>
      </c>
      <c r="BD22" s="12">
        <v>0</v>
      </c>
      <c r="BE22" t="s">
        <v>326</v>
      </c>
      <c r="BF22" s="12">
        <v>0</v>
      </c>
      <c r="BG22" s="12">
        <v>0</v>
      </c>
    </row>
    <row r="23" spans="1:59" x14ac:dyDescent="0.25">
      <c r="A23" s="1" t="s">
        <v>288</v>
      </c>
      <c r="B23" s="1"/>
    </row>
    <row r="24" spans="1:59" x14ac:dyDescent="0.25">
      <c r="A24" s="1" t="s">
        <v>286</v>
      </c>
      <c r="B24" s="1" t="s">
        <v>556</v>
      </c>
      <c r="C24">
        <v>437</v>
      </c>
      <c r="D24">
        <v>437</v>
      </c>
      <c r="E24">
        <v>8</v>
      </c>
      <c r="F24">
        <v>7</v>
      </c>
      <c r="G24">
        <v>35</v>
      </c>
      <c r="H24">
        <v>76</v>
      </c>
      <c r="I24">
        <v>312</v>
      </c>
      <c r="J24">
        <v>14</v>
      </c>
      <c r="K24">
        <v>35</v>
      </c>
      <c r="L24">
        <v>76</v>
      </c>
      <c r="M24">
        <v>312</v>
      </c>
      <c r="N24">
        <v>1</v>
      </c>
      <c r="O24">
        <v>7</v>
      </c>
      <c r="P24">
        <v>7</v>
      </c>
      <c r="Q24">
        <v>36</v>
      </c>
      <c r="R24">
        <v>74</v>
      </c>
      <c r="S24">
        <v>309</v>
      </c>
      <c r="T24">
        <v>15</v>
      </c>
      <c r="U24">
        <v>36</v>
      </c>
      <c r="V24">
        <v>74</v>
      </c>
      <c r="W24">
        <v>309</v>
      </c>
      <c r="X24">
        <v>83</v>
      </c>
      <c r="Y24">
        <v>186</v>
      </c>
      <c r="Z24">
        <v>109</v>
      </c>
      <c r="AA24">
        <v>58</v>
      </c>
      <c r="AB24">
        <v>109</v>
      </c>
      <c r="AC24">
        <v>153</v>
      </c>
      <c r="AD24">
        <v>174</v>
      </c>
      <c r="AE24">
        <v>31</v>
      </c>
      <c r="AF24">
        <v>227</v>
      </c>
      <c r="AG24">
        <v>127</v>
      </c>
      <c r="AH24">
        <v>52</v>
      </c>
      <c r="AI24">
        <v>23</v>
      </c>
      <c r="AJ24">
        <v>187</v>
      </c>
      <c r="AK24">
        <v>130</v>
      </c>
      <c r="AL24">
        <v>62</v>
      </c>
      <c r="AM24">
        <v>18</v>
      </c>
      <c r="AN24">
        <v>10</v>
      </c>
      <c r="AO24">
        <v>1</v>
      </c>
      <c r="AP24">
        <v>3</v>
      </c>
      <c r="AQ24">
        <v>163</v>
      </c>
      <c r="AR24">
        <v>269</v>
      </c>
      <c r="AS24">
        <v>168</v>
      </c>
      <c r="AT24">
        <v>266</v>
      </c>
      <c r="AU24">
        <v>408</v>
      </c>
      <c r="AV24">
        <v>26</v>
      </c>
      <c r="AW24">
        <v>437</v>
      </c>
      <c r="AX24">
        <v>372</v>
      </c>
      <c r="AY24">
        <v>59</v>
      </c>
      <c r="AZ24">
        <v>407</v>
      </c>
      <c r="BA24">
        <v>21</v>
      </c>
      <c r="BB24">
        <v>8</v>
      </c>
      <c r="BC24">
        <v>428</v>
      </c>
      <c r="BD24">
        <v>8</v>
      </c>
      <c r="BE24">
        <v>396</v>
      </c>
      <c r="BF24">
        <v>32</v>
      </c>
      <c r="BG24">
        <v>4</v>
      </c>
    </row>
    <row r="25" spans="1:59" x14ac:dyDescent="0.25">
      <c r="A25" s="1" t="s">
        <v>287</v>
      </c>
      <c r="B25" s="1"/>
      <c r="C25" s="12">
        <v>0.99</v>
      </c>
      <c r="D25" s="12">
        <v>0.99</v>
      </c>
      <c r="E25" s="12">
        <v>1</v>
      </c>
      <c r="F25" s="12">
        <v>1</v>
      </c>
      <c r="G25" s="12">
        <v>1</v>
      </c>
      <c r="H25" s="12">
        <v>0.98</v>
      </c>
      <c r="I25" s="12">
        <v>0.99</v>
      </c>
      <c r="J25" s="12">
        <v>1</v>
      </c>
      <c r="K25" s="12">
        <v>1</v>
      </c>
      <c r="L25" s="12">
        <v>0.98</v>
      </c>
      <c r="M25" s="12">
        <v>0.99</v>
      </c>
      <c r="N25" s="12">
        <v>1</v>
      </c>
      <c r="O25" s="12">
        <v>1</v>
      </c>
      <c r="P25" s="12">
        <v>1</v>
      </c>
      <c r="Q25" s="12">
        <v>1</v>
      </c>
      <c r="R25" s="12">
        <v>0.99</v>
      </c>
      <c r="S25" s="12">
        <v>0.99</v>
      </c>
      <c r="T25" s="12">
        <v>1</v>
      </c>
      <c r="U25" s="12">
        <v>1</v>
      </c>
      <c r="V25" s="12">
        <v>0.99</v>
      </c>
      <c r="W25" s="12">
        <v>0.99</v>
      </c>
      <c r="X25" s="12">
        <v>1</v>
      </c>
      <c r="Y25" s="12">
        <v>0.99</v>
      </c>
      <c r="Z25" t="s">
        <v>316</v>
      </c>
      <c r="AA25" s="12">
        <v>1</v>
      </c>
      <c r="AB25" s="12">
        <v>0.97</v>
      </c>
      <c r="AC25" s="12">
        <v>0.98</v>
      </c>
      <c r="AD25" t="s">
        <v>295</v>
      </c>
      <c r="AE25" s="12">
        <v>1</v>
      </c>
      <c r="AF25" s="12">
        <v>0.98</v>
      </c>
      <c r="AG25" s="12">
        <v>0.99</v>
      </c>
      <c r="AH25" s="12">
        <v>1</v>
      </c>
      <c r="AI25" s="12">
        <v>0.96</v>
      </c>
      <c r="AJ25" t="s">
        <v>387</v>
      </c>
      <c r="AK25" s="12">
        <v>1</v>
      </c>
      <c r="AL25" s="12">
        <v>1</v>
      </c>
      <c r="AM25" s="12">
        <v>1</v>
      </c>
      <c r="AN25" s="12">
        <v>1</v>
      </c>
      <c r="AO25" s="12">
        <v>1</v>
      </c>
      <c r="AP25" s="12">
        <v>1</v>
      </c>
      <c r="AQ25" s="12">
        <v>0.99</v>
      </c>
      <c r="AR25" s="12">
        <v>0.98</v>
      </c>
      <c r="AS25" s="12">
        <v>0.98</v>
      </c>
      <c r="AT25" s="12">
        <v>0.99</v>
      </c>
      <c r="AU25" s="12">
        <v>0.99</v>
      </c>
      <c r="AV25" s="12">
        <v>1</v>
      </c>
      <c r="AW25" s="12">
        <v>0.99</v>
      </c>
      <c r="AX25" s="12">
        <v>0.99</v>
      </c>
      <c r="AY25" s="12">
        <v>1</v>
      </c>
      <c r="AZ25" s="12">
        <v>0.99</v>
      </c>
      <c r="BA25" s="12">
        <v>1</v>
      </c>
      <c r="BB25" s="12">
        <v>1</v>
      </c>
      <c r="BC25" s="12">
        <v>0.99</v>
      </c>
      <c r="BD25" s="12">
        <v>0.88</v>
      </c>
      <c r="BE25" s="12">
        <v>0.99</v>
      </c>
      <c r="BF25" s="12">
        <v>0.97</v>
      </c>
      <c r="BG25" s="12">
        <v>1</v>
      </c>
    </row>
    <row r="26" spans="1:59" x14ac:dyDescent="0.25">
      <c r="A26" s="1" t="s">
        <v>288</v>
      </c>
      <c r="B26" s="1"/>
      <c r="X26" t="s">
        <v>269</v>
      </c>
      <c r="Y26" t="s">
        <v>269</v>
      </c>
      <c r="AD26" t="s">
        <v>275</v>
      </c>
    </row>
    <row r="27" spans="1:59" x14ac:dyDescent="0.25">
      <c r="A27" s="1" t="s">
        <v>286</v>
      </c>
      <c r="B27" s="1" t="s">
        <v>557</v>
      </c>
      <c r="C27">
        <v>5</v>
      </c>
      <c r="D27">
        <v>5</v>
      </c>
      <c r="E27">
        <v>0</v>
      </c>
      <c r="F27">
        <v>0</v>
      </c>
      <c r="G27">
        <v>0</v>
      </c>
      <c r="H27">
        <v>2</v>
      </c>
      <c r="I27">
        <v>3</v>
      </c>
      <c r="J27">
        <v>0</v>
      </c>
      <c r="K27">
        <v>0</v>
      </c>
      <c r="L27">
        <v>2</v>
      </c>
      <c r="M27">
        <v>3</v>
      </c>
      <c r="N27">
        <v>0</v>
      </c>
      <c r="O27">
        <v>0</v>
      </c>
      <c r="P27">
        <v>0</v>
      </c>
      <c r="Q27">
        <v>0</v>
      </c>
      <c r="R27">
        <v>1</v>
      </c>
      <c r="S27">
        <v>3</v>
      </c>
      <c r="T27">
        <v>0</v>
      </c>
      <c r="U27">
        <v>0</v>
      </c>
      <c r="V27">
        <v>1</v>
      </c>
      <c r="W27">
        <v>3</v>
      </c>
      <c r="X27">
        <v>0</v>
      </c>
      <c r="Y27">
        <v>1</v>
      </c>
      <c r="Z27">
        <v>4</v>
      </c>
      <c r="AA27">
        <v>0</v>
      </c>
      <c r="AB27">
        <v>3</v>
      </c>
      <c r="AC27">
        <v>2</v>
      </c>
      <c r="AD27">
        <v>0</v>
      </c>
      <c r="AE27">
        <v>0</v>
      </c>
      <c r="AF27">
        <v>4</v>
      </c>
      <c r="AG27">
        <v>1</v>
      </c>
      <c r="AH27">
        <v>0</v>
      </c>
      <c r="AI27">
        <v>0</v>
      </c>
      <c r="AJ27">
        <v>5</v>
      </c>
      <c r="AK27">
        <v>0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1</v>
      </c>
      <c r="AR27">
        <v>4</v>
      </c>
      <c r="AS27">
        <v>2</v>
      </c>
      <c r="AT27">
        <v>3</v>
      </c>
      <c r="AU27">
        <v>5</v>
      </c>
      <c r="AV27">
        <v>0</v>
      </c>
      <c r="AW27">
        <v>5</v>
      </c>
      <c r="AX27">
        <v>4</v>
      </c>
      <c r="AY27">
        <v>0</v>
      </c>
      <c r="AZ27">
        <v>5</v>
      </c>
      <c r="BA27">
        <v>0</v>
      </c>
      <c r="BB27">
        <v>0</v>
      </c>
      <c r="BC27">
        <v>4</v>
      </c>
      <c r="BD27">
        <v>1</v>
      </c>
      <c r="BE27">
        <v>4</v>
      </c>
      <c r="BF27">
        <v>1</v>
      </c>
      <c r="BG27">
        <v>0</v>
      </c>
    </row>
    <row r="28" spans="1:59" x14ac:dyDescent="0.25">
      <c r="A28" s="1" t="s">
        <v>287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</v>
      </c>
      <c r="H28" s="12">
        <v>0.02</v>
      </c>
      <c r="I28" s="12">
        <v>0.01</v>
      </c>
      <c r="J28" s="12">
        <v>0</v>
      </c>
      <c r="K28" s="12">
        <v>0</v>
      </c>
      <c r="L28" s="12">
        <v>0.02</v>
      </c>
      <c r="M28" s="12">
        <v>0.01</v>
      </c>
      <c r="N28" s="12">
        <v>0</v>
      </c>
      <c r="O28" s="12">
        <v>0</v>
      </c>
      <c r="P28" s="12">
        <v>0</v>
      </c>
      <c r="Q28" s="12">
        <v>0</v>
      </c>
      <c r="R28" s="12">
        <v>0.01</v>
      </c>
      <c r="S28" s="12">
        <v>0.01</v>
      </c>
      <c r="T28" s="12">
        <v>0</v>
      </c>
      <c r="U28" s="12">
        <v>0</v>
      </c>
      <c r="V28" s="12">
        <v>0.01</v>
      </c>
      <c r="W28" s="12">
        <v>0.01</v>
      </c>
      <c r="X28" s="12">
        <v>0</v>
      </c>
      <c r="Y28" s="12">
        <v>0.01</v>
      </c>
      <c r="Z28" t="s">
        <v>329</v>
      </c>
      <c r="AA28" s="12">
        <v>0</v>
      </c>
      <c r="AB28" s="12">
        <v>0.03</v>
      </c>
      <c r="AC28" s="12">
        <v>0.01</v>
      </c>
      <c r="AD28" s="12">
        <v>0</v>
      </c>
      <c r="AE28" s="12">
        <v>0</v>
      </c>
      <c r="AF28" s="12">
        <v>0.02</v>
      </c>
      <c r="AG28" s="12">
        <v>0.01</v>
      </c>
      <c r="AH28" s="12">
        <v>0</v>
      </c>
      <c r="AI28" s="12">
        <v>0</v>
      </c>
      <c r="AJ28" t="s">
        <v>298</v>
      </c>
      <c r="AK28" s="12">
        <v>0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0.01</v>
      </c>
      <c r="AR28" s="12">
        <v>0.02</v>
      </c>
      <c r="AS28" s="12">
        <v>0.01</v>
      </c>
      <c r="AT28" s="12">
        <v>0.01</v>
      </c>
      <c r="AU28" s="12">
        <v>0.01</v>
      </c>
      <c r="AV28" s="12">
        <v>0</v>
      </c>
      <c r="AW28" s="12">
        <v>0.01</v>
      </c>
      <c r="AX28" s="12">
        <v>0.01</v>
      </c>
      <c r="AY28" s="12">
        <v>0</v>
      </c>
      <c r="AZ28" s="12">
        <v>0.01</v>
      </c>
      <c r="BA28" s="12">
        <v>0</v>
      </c>
      <c r="BB28" s="12">
        <v>0</v>
      </c>
      <c r="BC28" s="12">
        <v>0.01</v>
      </c>
      <c r="BD28" s="12">
        <v>0.12</v>
      </c>
      <c r="BE28" s="12">
        <v>0.01</v>
      </c>
      <c r="BF28" s="12">
        <v>0.03</v>
      </c>
      <c r="BG28" s="12">
        <v>0</v>
      </c>
    </row>
    <row r="29" spans="1:59" x14ac:dyDescent="0.25">
      <c r="A29" s="1" t="s">
        <v>288</v>
      </c>
      <c r="B29" s="1"/>
      <c r="AB29" t="s">
        <v>269</v>
      </c>
    </row>
    <row r="30" spans="1:59" x14ac:dyDescent="0.25">
      <c r="A30" s="1" t="s">
        <v>399</v>
      </c>
      <c r="B30" s="1" t="s">
        <v>493</v>
      </c>
    </row>
    <row r="31" spans="1:59" x14ac:dyDescent="0.25">
      <c r="A31" s="1" t="s">
        <v>204</v>
      </c>
      <c r="B31" s="1" t="s">
        <v>558</v>
      </c>
    </row>
    <row r="32" spans="1:59" x14ac:dyDescent="0.25">
      <c r="A32" s="1" t="s">
        <v>204</v>
      </c>
      <c r="B32" s="1"/>
    </row>
    <row r="33" spans="1:2" x14ac:dyDescent="0.25">
      <c r="A33" s="1" t="s">
        <v>204</v>
      </c>
      <c r="B33" s="1" t="s">
        <v>402</v>
      </c>
    </row>
  </sheetData>
  <hyperlinks>
    <hyperlink ref="E1" location="Contents!B76" tooltip="Link to contents" display="Back to contents" xr:uid="{00000000-0004-0000-1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559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67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560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437</v>
      </c>
      <c r="D12">
        <v>437</v>
      </c>
      <c r="E12">
        <v>9</v>
      </c>
      <c r="F12">
        <v>6</v>
      </c>
      <c r="G12">
        <v>37</v>
      </c>
      <c r="H12">
        <v>79</v>
      </c>
      <c r="I12">
        <v>306</v>
      </c>
      <c r="J12">
        <v>15</v>
      </c>
      <c r="K12">
        <v>37</v>
      </c>
      <c r="L12">
        <v>79</v>
      </c>
      <c r="M12">
        <v>306</v>
      </c>
      <c r="N12">
        <v>1</v>
      </c>
      <c r="O12">
        <v>8</v>
      </c>
      <c r="P12">
        <v>7</v>
      </c>
      <c r="Q12">
        <v>38</v>
      </c>
      <c r="R12">
        <v>77</v>
      </c>
      <c r="S12">
        <v>304</v>
      </c>
      <c r="T12">
        <v>16</v>
      </c>
      <c r="U12">
        <v>38</v>
      </c>
      <c r="V12">
        <v>77</v>
      </c>
      <c r="W12">
        <v>304</v>
      </c>
      <c r="X12">
        <v>102</v>
      </c>
      <c r="Y12">
        <v>171</v>
      </c>
      <c r="Z12">
        <v>107</v>
      </c>
      <c r="AA12">
        <v>57</v>
      </c>
      <c r="AB12">
        <v>108</v>
      </c>
      <c r="AC12">
        <v>154</v>
      </c>
      <c r="AD12">
        <v>175</v>
      </c>
      <c r="AE12">
        <v>32</v>
      </c>
      <c r="AF12">
        <v>224</v>
      </c>
      <c r="AG12">
        <v>129</v>
      </c>
      <c r="AH12">
        <v>52</v>
      </c>
      <c r="AI12">
        <v>24</v>
      </c>
      <c r="AJ12">
        <v>187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161</v>
      </c>
      <c r="AR12">
        <v>272</v>
      </c>
      <c r="AS12">
        <v>166</v>
      </c>
      <c r="AT12">
        <v>268</v>
      </c>
      <c r="AU12">
        <v>408</v>
      </c>
      <c r="AV12">
        <v>26</v>
      </c>
      <c r="AW12">
        <v>437</v>
      </c>
      <c r="AX12">
        <v>370</v>
      </c>
      <c r="AY12">
        <v>62</v>
      </c>
      <c r="AZ12">
        <v>406</v>
      </c>
      <c r="BA12">
        <v>22</v>
      </c>
      <c r="BB12">
        <v>8</v>
      </c>
      <c r="BC12">
        <v>428</v>
      </c>
      <c r="BD12">
        <v>8</v>
      </c>
      <c r="BE12">
        <v>395</v>
      </c>
      <c r="BF12">
        <v>33</v>
      </c>
      <c r="BG12">
        <v>4</v>
      </c>
    </row>
    <row r="13" spans="1:59" x14ac:dyDescent="0.25">
      <c r="A13" s="1" t="s">
        <v>282</v>
      </c>
      <c r="B13" s="1" t="s">
        <v>283</v>
      </c>
      <c r="C13">
        <v>431</v>
      </c>
      <c r="D13">
        <v>431</v>
      </c>
      <c r="E13">
        <v>9</v>
      </c>
      <c r="F13">
        <v>6</v>
      </c>
      <c r="G13">
        <v>37</v>
      </c>
      <c r="H13">
        <v>78</v>
      </c>
      <c r="I13">
        <v>302</v>
      </c>
      <c r="J13">
        <v>15</v>
      </c>
      <c r="K13">
        <v>37</v>
      </c>
      <c r="L13">
        <v>78</v>
      </c>
      <c r="M13">
        <v>302</v>
      </c>
      <c r="N13">
        <v>1</v>
      </c>
      <c r="O13">
        <v>8</v>
      </c>
      <c r="P13">
        <v>7</v>
      </c>
      <c r="Q13">
        <v>37</v>
      </c>
      <c r="R13">
        <v>76</v>
      </c>
      <c r="S13">
        <v>300</v>
      </c>
      <c r="T13">
        <v>16</v>
      </c>
      <c r="U13">
        <v>37</v>
      </c>
      <c r="V13">
        <v>76</v>
      </c>
      <c r="W13">
        <v>300</v>
      </c>
      <c r="X13">
        <v>102</v>
      </c>
      <c r="Y13">
        <v>171</v>
      </c>
      <c r="Z13">
        <v>107</v>
      </c>
      <c r="AA13">
        <v>57</v>
      </c>
      <c r="AB13">
        <v>107</v>
      </c>
      <c r="AC13">
        <v>152</v>
      </c>
      <c r="AD13">
        <v>173</v>
      </c>
      <c r="AE13">
        <v>31</v>
      </c>
      <c r="AF13">
        <v>221</v>
      </c>
      <c r="AG13">
        <v>127</v>
      </c>
      <c r="AH13">
        <v>51</v>
      </c>
      <c r="AI13">
        <v>24</v>
      </c>
      <c r="AJ13">
        <v>185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159</v>
      </c>
      <c r="AR13">
        <v>268</v>
      </c>
      <c r="AS13">
        <v>164</v>
      </c>
      <c r="AT13">
        <v>264</v>
      </c>
      <c r="AU13">
        <v>403</v>
      </c>
      <c r="AV13">
        <v>26</v>
      </c>
      <c r="AW13">
        <v>431</v>
      </c>
      <c r="AX13">
        <v>366</v>
      </c>
      <c r="AY13">
        <v>61</v>
      </c>
      <c r="AZ13">
        <v>401</v>
      </c>
      <c r="BA13">
        <v>22</v>
      </c>
      <c r="BB13">
        <v>8</v>
      </c>
      <c r="BC13">
        <v>423</v>
      </c>
      <c r="BD13">
        <v>8</v>
      </c>
      <c r="BE13">
        <v>390</v>
      </c>
      <c r="BF13">
        <v>32</v>
      </c>
      <c r="BG13">
        <v>4</v>
      </c>
    </row>
    <row r="14" spans="1:59" x14ac:dyDescent="0.25">
      <c r="A14" s="1" t="s">
        <v>284</v>
      </c>
      <c r="B14" s="1" t="s">
        <v>231</v>
      </c>
      <c r="C14">
        <v>437</v>
      </c>
      <c r="D14">
        <v>437</v>
      </c>
      <c r="E14">
        <v>8</v>
      </c>
      <c r="F14">
        <v>7</v>
      </c>
      <c r="G14">
        <v>35</v>
      </c>
      <c r="H14">
        <v>76</v>
      </c>
      <c r="I14">
        <v>312</v>
      </c>
      <c r="J14">
        <v>14</v>
      </c>
      <c r="K14">
        <v>35</v>
      </c>
      <c r="L14">
        <v>76</v>
      </c>
      <c r="M14">
        <v>312</v>
      </c>
      <c r="N14">
        <v>1</v>
      </c>
      <c r="O14">
        <v>7</v>
      </c>
      <c r="P14">
        <v>7</v>
      </c>
      <c r="Q14">
        <v>36</v>
      </c>
      <c r="R14">
        <v>74</v>
      </c>
      <c r="S14">
        <v>309</v>
      </c>
      <c r="T14">
        <v>15</v>
      </c>
      <c r="U14">
        <v>36</v>
      </c>
      <c r="V14">
        <v>74</v>
      </c>
      <c r="W14">
        <v>309</v>
      </c>
      <c r="X14">
        <v>83</v>
      </c>
      <c r="Y14">
        <v>186</v>
      </c>
      <c r="Z14">
        <v>109</v>
      </c>
      <c r="AA14">
        <v>58</v>
      </c>
      <c r="AB14">
        <v>109</v>
      </c>
      <c r="AC14">
        <v>153</v>
      </c>
      <c r="AD14">
        <v>174</v>
      </c>
      <c r="AE14">
        <v>31</v>
      </c>
      <c r="AF14">
        <v>227</v>
      </c>
      <c r="AG14">
        <v>127</v>
      </c>
      <c r="AH14">
        <v>52</v>
      </c>
      <c r="AI14">
        <v>23</v>
      </c>
      <c r="AJ14">
        <v>187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163</v>
      </c>
      <c r="AR14">
        <v>269</v>
      </c>
      <c r="AS14">
        <v>168</v>
      </c>
      <c r="AT14">
        <v>266</v>
      </c>
      <c r="AU14">
        <v>408</v>
      </c>
      <c r="AV14">
        <v>26</v>
      </c>
      <c r="AW14">
        <v>437</v>
      </c>
      <c r="AX14">
        <v>372</v>
      </c>
      <c r="AY14">
        <v>59</v>
      </c>
      <c r="AZ14">
        <v>407</v>
      </c>
      <c r="BA14">
        <v>21</v>
      </c>
      <c r="BB14">
        <v>8</v>
      </c>
      <c r="BC14">
        <v>428</v>
      </c>
      <c r="BD14">
        <v>8</v>
      </c>
      <c r="BE14">
        <v>396</v>
      </c>
      <c r="BF14">
        <v>32</v>
      </c>
      <c r="BG14">
        <v>4</v>
      </c>
    </row>
    <row r="15" spans="1:59" x14ac:dyDescent="0.25">
      <c r="A15" s="1" t="s">
        <v>286</v>
      </c>
      <c r="B15" s="1" t="s">
        <v>258</v>
      </c>
      <c r="C15">
        <v>415</v>
      </c>
      <c r="D15">
        <v>415</v>
      </c>
      <c r="E15">
        <v>8</v>
      </c>
      <c r="F15">
        <v>7</v>
      </c>
      <c r="G15">
        <v>31</v>
      </c>
      <c r="H15">
        <v>74</v>
      </c>
      <c r="I15">
        <v>296</v>
      </c>
      <c r="J15">
        <v>14</v>
      </c>
      <c r="K15">
        <v>31</v>
      </c>
      <c r="L15">
        <v>74</v>
      </c>
      <c r="M15">
        <v>296</v>
      </c>
      <c r="N15">
        <v>1</v>
      </c>
      <c r="O15">
        <v>7</v>
      </c>
      <c r="P15">
        <v>7</v>
      </c>
      <c r="Q15">
        <v>33</v>
      </c>
      <c r="R15">
        <v>71</v>
      </c>
      <c r="S15">
        <v>294</v>
      </c>
      <c r="T15">
        <v>15</v>
      </c>
      <c r="U15">
        <v>33</v>
      </c>
      <c r="V15">
        <v>71</v>
      </c>
      <c r="W15">
        <v>294</v>
      </c>
      <c r="X15">
        <v>80</v>
      </c>
      <c r="Y15">
        <v>174</v>
      </c>
      <c r="Z15">
        <v>104</v>
      </c>
      <c r="AA15">
        <v>57</v>
      </c>
      <c r="AB15">
        <v>103</v>
      </c>
      <c r="AC15">
        <v>144</v>
      </c>
      <c r="AD15">
        <v>168</v>
      </c>
      <c r="AE15">
        <v>28</v>
      </c>
      <c r="AF15">
        <v>218</v>
      </c>
      <c r="AG15">
        <v>124</v>
      </c>
      <c r="AH15">
        <v>46</v>
      </c>
      <c r="AI15">
        <v>22</v>
      </c>
      <c r="AJ15">
        <v>178</v>
      </c>
      <c r="AK15">
        <v>125</v>
      </c>
      <c r="AL15">
        <v>60</v>
      </c>
      <c r="AM15">
        <v>17</v>
      </c>
      <c r="AN15">
        <v>9</v>
      </c>
      <c r="AO15">
        <v>1</v>
      </c>
      <c r="AP15">
        <v>1</v>
      </c>
      <c r="AQ15">
        <v>159</v>
      </c>
      <c r="AR15">
        <v>252</v>
      </c>
      <c r="AS15">
        <v>164</v>
      </c>
      <c r="AT15">
        <v>248</v>
      </c>
      <c r="AU15">
        <v>386</v>
      </c>
      <c r="AV15">
        <v>26</v>
      </c>
      <c r="AW15">
        <v>415</v>
      </c>
      <c r="AX15">
        <v>354</v>
      </c>
      <c r="AY15">
        <v>56</v>
      </c>
      <c r="AZ15">
        <v>387</v>
      </c>
      <c r="BA15">
        <v>20</v>
      </c>
      <c r="BB15">
        <v>7</v>
      </c>
      <c r="BC15">
        <v>407</v>
      </c>
      <c r="BD15">
        <v>7</v>
      </c>
      <c r="BE15">
        <v>377</v>
      </c>
      <c r="BF15">
        <v>29</v>
      </c>
      <c r="BG15">
        <v>4</v>
      </c>
    </row>
    <row r="16" spans="1:59" x14ac:dyDescent="0.25">
      <c r="A16" s="1" t="s">
        <v>287</v>
      </c>
      <c r="B16" s="1"/>
      <c r="C16" s="12">
        <v>0.95</v>
      </c>
      <c r="D16" s="12">
        <v>0.95</v>
      </c>
      <c r="E16" s="12">
        <v>1</v>
      </c>
      <c r="F16" s="12">
        <v>1</v>
      </c>
      <c r="G16" s="12">
        <v>0.89</v>
      </c>
      <c r="H16" s="12">
        <v>0.97</v>
      </c>
      <c r="I16" s="12">
        <v>0.95</v>
      </c>
      <c r="J16" s="12">
        <v>1</v>
      </c>
      <c r="K16" s="12">
        <v>0.89</v>
      </c>
      <c r="L16" s="12">
        <v>0.97</v>
      </c>
      <c r="M16" s="12">
        <v>0.95</v>
      </c>
      <c r="N16" s="12">
        <v>1</v>
      </c>
      <c r="O16" s="12">
        <v>1</v>
      </c>
      <c r="P16" s="12">
        <v>1</v>
      </c>
      <c r="Q16" s="12">
        <v>0.92</v>
      </c>
      <c r="R16" s="12">
        <v>0.96</v>
      </c>
      <c r="S16" s="12">
        <v>0.95</v>
      </c>
      <c r="T16" s="12">
        <v>1</v>
      </c>
      <c r="U16" s="12">
        <v>0.92</v>
      </c>
      <c r="V16" s="12">
        <v>0.96</v>
      </c>
      <c r="W16" s="12">
        <v>0.95</v>
      </c>
      <c r="X16" s="12">
        <v>0.96</v>
      </c>
      <c r="Y16" s="12">
        <v>0.94</v>
      </c>
      <c r="Z16" s="12">
        <v>0.95</v>
      </c>
      <c r="AA16" s="12">
        <v>0.98</v>
      </c>
      <c r="AB16" s="12">
        <v>0.94</v>
      </c>
      <c r="AC16" s="12">
        <v>0.94</v>
      </c>
      <c r="AD16" s="12">
        <v>0.96</v>
      </c>
      <c r="AE16" s="12">
        <v>0.91</v>
      </c>
      <c r="AF16" s="12">
        <v>0.96</v>
      </c>
      <c r="AG16" s="12">
        <v>0.98</v>
      </c>
      <c r="AH16" t="s">
        <v>389</v>
      </c>
      <c r="AI16" s="12">
        <v>0.96</v>
      </c>
      <c r="AJ16" s="12">
        <v>0.95</v>
      </c>
      <c r="AK16" s="12">
        <v>0.96</v>
      </c>
      <c r="AL16" s="12">
        <v>0.97</v>
      </c>
      <c r="AM16" s="12">
        <v>0.94</v>
      </c>
      <c r="AN16" s="12">
        <v>0.9</v>
      </c>
      <c r="AO16" s="12">
        <v>1</v>
      </c>
      <c r="AP16" s="12">
        <v>0.33</v>
      </c>
      <c r="AQ16" s="12">
        <v>0.97</v>
      </c>
      <c r="AR16" s="12">
        <v>0.94</v>
      </c>
      <c r="AS16" s="12">
        <v>0.97</v>
      </c>
      <c r="AT16" s="12">
        <v>0.94</v>
      </c>
      <c r="AU16" s="12">
        <v>0.95</v>
      </c>
      <c r="AV16" s="12">
        <v>1</v>
      </c>
      <c r="AW16" s="12">
        <v>0.95</v>
      </c>
      <c r="AX16" s="12">
        <v>0.95</v>
      </c>
      <c r="AY16" s="12">
        <v>0.95</v>
      </c>
      <c r="AZ16" s="12">
        <v>0.95</v>
      </c>
      <c r="BA16" s="12">
        <v>0.96</v>
      </c>
      <c r="BB16" s="12">
        <v>0.86</v>
      </c>
      <c r="BC16" s="12">
        <v>0.95</v>
      </c>
      <c r="BD16" s="12">
        <v>0.9</v>
      </c>
      <c r="BE16" s="12">
        <v>0.95</v>
      </c>
      <c r="BF16" s="12">
        <v>0.91</v>
      </c>
      <c r="BG16" s="12">
        <v>1</v>
      </c>
    </row>
    <row r="17" spans="1:59" x14ac:dyDescent="0.25">
      <c r="A17" s="1" t="s">
        <v>288</v>
      </c>
      <c r="B17" s="1"/>
      <c r="AF17" t="s">
        <v>270</v>
      </c>
      <c r="AG17" t="s">
        <v>270</v>
      </c>
    </row>
    <row r="18" spans="1:59" x14ac:dyDescent="0.25">
      <c r="A18" s="1" t="s">
        <v>286</v>
      </c>
      <c r="B18" s="1" t="s">
        <v>259</v>
      </c>
      <c r="C18">
        <v>18</v>
      </c>
      <c r="D18">
        <v>18</v>
      </c>
      <c r="E18">
        <v>0</v>
      </c>
      <c r="F18">
        <v>0</v>
      </c>
      <c r="G18">
        <v>2</v>
      </c>
      <c r="H18">
        <v>2</v>
      </c>
      <c r="I18">
        <v>14</v>
      </c>
      <c r="J18">
        <v>0</v>
      </c>
      <c r="K18">
        <v>2</v>
      </c>
      <c r="L18">
        <v>2</v>
      </c>
      <c r="M18">
        <v>14</v>
      </c>
      <c r="N18">
        <v>0</v>
      </c>
      <c r="O18">
        <v>0</v>
      </c>
      <c r="P18">
        <v>0</v>
      </c>
      <c r="Q18">
        <v>2</v>
      </c>
      <c r="R18">
        <v>2</v>
      </c>
      <c r="S18">
        <v>14</v>
      </c>
      <c r="T18">
        <v>0</v>
      </c>
      <c r="U18">
        <v>2</v>
      </c>
      <c r="V18">
        <v>2</v>
      </c>
      <c r="W18">
        <v>14</v>
      </c>
      <c r="X18">
        <v>3</v>
      </c>
      <c r="Y18">
        <v>10</v>
      </c>
      <c r="Z18">
        <v>5</v>
      </c>
      <c r="AA18">
        <v>0</v>
      </c>
      <c r="AB18">
        <v>4</v>
      </c>
      <c r="AC18">
        <v>9</v>
      </c>
      <c r="AD18">
        <v>5</v>
      </c>
      <c r="AE18">
        <v>2</v>
      </c>
      <c r="AF18">
        <v>8</v>
      </c>
      <c r="AG18">
        <v>3</v>
      </c>
      <c r="AH18">
        <v>5</v>
      </c>
      <c r="AI18">
        <v>1</v>
      </c>
      <c r="AJ18">
        <v>9</v>
      </c>
      <c r="AK18">
        <v>5</v>
      </c>
      <c r="AL18">
        <v>2</v>
      </c>
      <c r="AM18">
        <v>0</v>
      </c>
      <c r="AN18">
        <v>0</v>
      </c>
      <c r="AO18">
        <v>0</v>
      </c>
      <c r="AP18">
        <v>2</v>
      </c>
      <c r="AQ18">
        <v>4</v>
      </c>
      <c r="AR18">
        <v>14</v>
      </c>
      <c r="AS18">
        <v>3</v>
      </c>
      <c r="AT18">
        <v>15</v>
      </c>
      <c r="AU18">
        <v>18</v>
      </c>
      <c r="AV18">
        <v>0</v>
      </c>
      <c r="AW18">
        <v>18</v>
      </c>
      <c r="AX18">
        <v>16</v>
      </c>
      <c r="AY18">
        <v>2</v>
      </c>
      <c r="AZ18">
        <v>16</v>
      </c>
      <c r="BA18">
        <v>1</v>
      </c>
      <c r="BB18">
        <v>1</v>
      </c>
      <c r="BC18">
        <v>18</v>
      </c>
      <c r="BD18">
        <v>1</v>
      </c>
      <c r="BE18">
        <v>16</v>
      </c>
      <c r="BF18">
        <v>3</v>
      </c>
      <c r="BG18">
        <v>0</v>
      </c>
    </row>
    <row r="19" spans="1:59" x14ac:dyDescent="0.25">
      <c r="A19" s="1" t="s">
        <v>287</v>
      </c>
      <c r="B19" s="1"/>
      <c r="C19" s="12">
        <v>0.04</v>
      </c>
      <c r="D19" s="12">
        <v>0.04</v>
      </c>
      <c r="E19" s="12">
        <v>0</v>
      </c>
      <c r="F19" s="12">
        <v>0</v>
      </c>
      <c r="G19" s="12">
        <v>0.05</v>
      </c>
      <c r="H19" s="12">
        <v>0.03</v>
      </c>
      <c r="I19" s="12">
        <v>0.05</v>
      </c>
      <c r="J19" s="12">
        <v>0</v>
      </c>
      <c r="K19" s="12">
        <v>0.05</v>
      </c>
      <c r="L19" s="12">
        <v>0.03</v>
      </c>
      <c r="M19" s="12">
        <v>0.05</v>
      </c>
      <c r="N19" s="12">
        <v>0</v>
      </c>
      <c r="O19" s="12">
        <v>0</v>
      </c>
      <c r="P19" s="12">
        <v>0</v>
      </c>
      <c r="Q19" s="12">
        <v>0.05</v>
      </c>
      <c r="R19" s="12">
        <v>0.03</v>
      </c>
      <c r="S19" s="12">
        <v>0.05</v>
      </c>
      <c r="T19" s="12">
        <v>0</v>
      </c>
      <c r="U19" s="12">
        <v>0.05</v>
      </c>
      <c r="V19" s="12">
        <v>0.03</v>
      </c>
      <c r="W19" s="12">
        <v>0.05</v>
      </c>
      <c r="X19" s="12">
        <v>0.04</v>
      </c>
      <c r="Y19" s="12">
        <v>0.05</v>
      </c>
      <c r="Z19" s="12">
        <v>0.05</v>
      </c>
      <c r="AA19" s="12">
        <v>0</v>
      </c>
      <c r="AB19" s="12">
        <v>0.04</v>
      </c>
      <c r="AC19" s="12">
        <v>0.06</v>
      </c>
      <c r="AD19" s="12">
        <v>0.03</v>
      </c>
      <c r="AE19" s="12">
        <v>0.06</v>
      </c>
      <c r="AF19" s="12">
        <v>0.04</v>
      </c>
      <c r="AG19" s="12">
        <v>0.02</v>
      </c>
      <c r="AH19" t="s">
        <v>291</v>
      </c>
      <c r="AI19" s="12">
        <v>0.04</v>
      </c>
      <c r="AJ19" s="12">
        <v>0.05</v>
      </c>
      <c r="AK19" s="12">
        <v>0.04</v>
      </c>
      <c r="AL19" s="12">
        <v>0.03</v>
      </c>
      <c r="AM19" s="12">
        <v>0</v>
      </c>
      <c r="AN19" s="12">
        <v>0</v>
      </c>
      <c r="AO19" s="12">
        <v>0</v>
      </c>
      <c r="AP19" s="12">
        <v>0.67</v>
      </c>
      <c r="AQ19" s="12">
        <v>0.03</v>
      </c>
      <c r="AR19" s="12">
        <v>0.05</v>
      </c>
      <c r="AS19" s="12">
        <v>0.02</v>
      </c>
      <c r="AT19" s="12">
        <v>0.06</v>
      </c>
      <c r="AU19" s="12">
        <v>0.05</v>
      </c>
      <c r="AV19" s="12">
        <v>0</v>
      </c>
      <c r="AW19" s="12">
        <v>0.04</v>
      </c>
      <c r="AX19" s="12">
        <v>0.04</v>
      </c>
      <c r="AY19" s="12">
        <v>0.03</v>
      </c>
      <c r="AZ19" s="12">
        <v>0.04</v>
      </c>
      <c r="BA19" s="12">
        <v>0.04</v>
      </c>
      <c r="BB19" s="12">
        <v>0.14000000000000001</v>
      </c>
      <c r="BC19" s="12">
        <v>0.04</v>
      </c>
      <c r="BD19" s="12">
        <v>0.1</v>
      </c>
      <c r="BE19" s="12">
        <v>0.04</v>
      </c>
      <c r="BF19" s="12">
        <v>0.09</v>
      </c>
      <c r="BG19" s="12">
        <v>0</v>
      </c>
    </row>
    <row r="20" spans="1:59" x14ac:dyDescent="0.25">
      <c r="A20" s="1" t="s">
        <v>288</v>
      </c>
      <c r="B20" s="1"/>
      <c r="AH20" t="s">
        <v>269</v>
      </c>
    </row>
    <row r="21" spans="1:59" x14ac:dyDescent="0.25">
      <c r="A21" s="1" t="s">
        <v>286</v>
      </c>
      <c r="B21" s="1" t="s">
        <v>414</v>
      </c>
      <c r="C21">
        <v>3</v>
      </c>
      <c r="D21">
        <v>3</v>
      </c>
      <c r="E21">
        <v>0</v>
      </c>
      <c r="F21">
        <v>0</v>
      </c>
      <c r="G21">
        <v>2</v>
      </c>
      <c r="H21">
        <v>0</v>
      </c>
      <c r="I21">
        <v>1</v>
      </c>
      <c r="J21">
        <v>0</v>
      </c>
      <c r="K21">
        <v>2</v>
      </c>
      <c r="L21">
        <v>0</v>
      </c>
      <c r="M21">
        <v>1</v>
      </c>
      <c r="N21">
        <v>0</v>
      </c>
      <c r="O21">
        <v>0</v>
      </c>
      <c r="P21">
        <v>0</v>
      </c>
      <c r="Q21">
        <v>1</v>
      </c>
      <c r="R21">
        <v>1</v>
      </c>
      <c r="S21">
        <v>1</v>
      </c>
      <c r="T21">
        <v>0</v>
      </c>
      <c r="U21">
        <v>1</v>
      </c>
      <c r="V21">
        <v>1</v>
      </c>
      <c r="W21">
        <v>1</v>
      </c>
      <c r="X21">
        <v>0</v>
      </c>
      <c r="Y21">
        <v>2</v>
      </c>
      <c r="Z21">
        <v>0</v>
      </c>
      <c r="AA21">
        <v>1</v>
      </c>
      <c r="AB21">
        <v>2</v>
      </c>
      <c r="AC21">
        <v>0</v>
      </c>
      <c r="AD21">
        <v>1</v>
      </c>
      <c r="AE21">
        <v>1</v>
      </c>
      <c r="AF21">
        <v>1</v>
      </c>
      <c r="AG21">
        <v>0</v>
      </c>
      <c r="AH21">
        <v>1</v>
      </c>
      <c r="AI21">
        <v>0</v>
      </c>
      <c r="AJ21">
        <v>1</v>
      </c>
      <c r="AK21">
        <v>0</v>
      </c>
      <c r="AL21">
        <v>0</v>
      </c>
      <c r="AM21">
        <v>1</v>
      </c>
      <c r="AN21">
        <v>1</v>
      </c>
      <c r="AO21">
        <v>0</v>
      </c>
      <c r="AP21">
        <v>0</v>
      </c>
      <c r="AQ21">
        <v>0</v>
      </c>
      <c r="AR21">
        <v>3</v>
      </c>
      <c r="AS21">
        <v>1</v>
      </c>
      <c r="AT21">
        <v>2</v>
      </c>
      <c r="AU21">
        <v>3</v>
      </c>
      <c r="AV21">
        <v>0</v>
      </c>
      <c r="AW21">
        <v>3</v>
      </c>
      <c r="AX21">
        <v>2</v>
      </c>
      <c r="AY21">
        <v>1</v>
      </c>
      <c r="AZ21">
        <v>3</v>
      </c>
      <c r="BA21">
        <v>0</v>
      </c>
      <c r="BB21">
        <v>0</v>
      </c>
      <c r="BC21">
        <v>3</v>
      </c>
      <c r="BD21">
        <v>0</v>
      </c>
      <c r="BE21">
        <v>3</v>
      </c>
      <c r="BF21">
        <v>0</v>
      </c>
      <c r="BG21">
        <v>0</v>
      </c>
    </row>
    <row r="22" spans="1:59" x14ac:dyDescent="0.25">
      <c r="A22" s="1" t="s">
        <v>287</v>
      </c>
      <c r="B22" s="1"/>
      <c r="C22" s="12">
        <v>0.01</v>
      </c>
      <c r="D22" s="12">
        <v>0.01</v>
      </c>
      <c r="E22" s="12">
        <v>0</v>
      </c>
      <c r="F22" s="12">
        <v>0</v>
      </c>
      <c r="G22" t="s">
        <v>300</v>
      </c>
      <c r="H22" s="12">
        <v>0</v>
      </c>
      <c r="I22" t="s">
        <v>326</v>
      </c>
      <c r="J22" s="12">
        <v>0</v>
      </c>
      <c r="K22" t="s">
        <v>300</v>
      </c>
      <c r="L22" s="12">
        <v>0</v>
      </c>
      <c r="M22" t="s">
        <v>326</v>
      </c>
      <c r="N22" s="12">
        <v>0</v>
      </c>
      <c r="O22" s="12">
        <v>0</v>
      </c>
      <c r="P22" s="12">
        <v>0</v>
      </c>
      <c r="Q22" s="12">
        <v>0.03</v>
      </c>
      <c r="R22" s="12">
        <v>0.01</v>
      </c>
      <c r="S22" t="s">
        <v>326</v>
      </c>
      <c r="T22" s="12">
        <v>0</v>
      </c>
      <c r="U22" s="12">
        <v>0.03</v>
      </c>
      <c r="V22" s="12">
        <v>0.01</v>
      </c>
      <c r="W22" t="s">
        <v>326</v>
      </c>
      <c r="X22" s="12">
        <v>0</v>
      </c>
      <c r="Y22" s="12">
        <v>0.01</v>
      </c>
      <c r="Z22" s="12">
        <v>0</v>
      </c>
      <c r="AA22" s="12">
        <v>0.02</v>
      </c>
      <c r="AB22" s="12">
        <v>0.02</v>
      </c>
      <c r="AC22" s="12">
        <v>0</v>
      </c>
      <c r="AD22" s="12">
        <v>0.01</v>
      </c>
      <c r="AE22" s="12">
        <v>0.03</v>
      </c>
      <c r="AF22" t="s">
        <v>326</v>
      </c>
      <c r="AG22" s="12">
        <v>0</v>
      </c>
      <c r="AH22" s="12">
        <v>0.02</v>
      </c>
      <c r="AI22" s="12">
        <v>0</v>
      </c>
      <c r="AJ22" s="12">
        <v>0.01</v>
      </c>
      <c r="AK22" s="12">
        <v>0</v>
      </c>
      <c r="AL22" s="12">
        <v>0</v>
      </c>
      <c r="AM22" s="12">
        <v>0.06</v>
      </c>
      <c r="AN22" s="12">
        <v>0.1</v>
      </c>
      <c r="AO22" s="12">
        <v>0</v>
      </c>
      <c r="AP22" s="12">
        <v>0</v>
      </c>
      <c r="AQ22" s="12">
        <v>0</v>
      </c>
      <c r="AR22" s="12">
        <v>0.01</v>
      </c>
      <c r="AS22" s="12">
        <v>0.01</v>
      </c>
      <c r="AT22" s="12">
        <v>0.01</v>
      </c>
      <c r="AU22" s="12">
        <v>0.01</v>
      </c>
      <c r="AV22" s="12">
        <v>0</v>
      </c>
      <c r="AW22" s="12">
        <v>0.01</v>
      </c>
      <c r="AX22" s="12">
        <v>0.01</v>
      </c>
      <c r="AY22" s="12">
        <v>0.02</v>
      </c>
      <c r="AZ22" s="12">
        <v>0.01</v>
      </c>
      <c r="BA22" s="12">
        <v>0</v>
      </c>
      <c r="BB22" s="12">
        <v>0</v>
      </c>
      <c r="BC22" s="12">
        <v>0.01</v>
      </c>
      <c r="BD22" s="12">
        <v>0</v>
      </c>
      <c r="BE22" s="12">
        <v>0.01</v>
      </c>
      <c r="BF22" s="12">
        <v>0</v>
      </c>
      <c r="BG22" s="12">
        <v>0</v>
      </c>
    </row>
    <row r="23" spans="1:59" x14ac:dyDescent="0.25">
      <c r="A23" s="1" t="s">
        <v>288</v>
      </c>
      <c r="B23" s="1"/>
      <c r="G23" t="s">
        <v>302</v>
      </c>
      <c r="K23" t="s">
        <v>303</v>
      </c>
      <c r="AE23" t="s">
        <v>269</v>
      </c>
    </row>
    <row r="24" spans="1:59" x14ac:dyDescent="0.25">
      <c r="A24" s="1" t="s">
        <v>399</v>
      </c>
      <c r="B24" s="1" t="s">
        <v>493</v>
      </c>
    </row>
    <row r="25" spans="1:59" x14ac:dyDescent="0.25">
      <c r="A25" s="1" t="s">
        <v>204</v>
      </c>
      <c r="B25" s="1" t="s">
        <v>561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402</v>
      </c>
    </row>
  </sheetData>
  <hyperlinks>
    <hyperlink ref="E1" location="Contents!B79" tooltip="Link to contents" display="Back to contents" xr:uid="{00000000-0004-0000-1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A1:BG3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562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70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563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267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416</v>
      </c>
      <c r="D12">
        <v>416</v>
      </c>
      <c r="E12">
        <v>9</v>
      </c>
      <c r="F12">
        <v>6</v>
      </c>
      <c r="G12">
        <v>33</v>
      </c>
      <c r="H12">
        <v>77</v>
      </c>
      <c r="I12">
        <v>291</v>
      </c>
      <c r="J12">
        <v>15</v>
      </c>
      <c r="K12">
        <v>33</v>
      </c>
      <c r="L12">
        <v>77</v>
      </c>
      <c r="M12">
        <v>291</v>
      </c>
      <c r="N12">
        <v>1</v>
      </c>
      <c r="O12">
        <v>8</v>
      </c>
      <c r="P12">
        <v>7</v>
      </c>
      <c r="Q12">
        <v>35</v>
      </c>
      <c r="R12">
        <v>74</v>
      </c>
      <c r="S12">
        <v>289</v>
      </c>
      <c r="T12">
        <v>16</v>
      </c>
      <c r="U12">
        <v>35</v>
      </c>
      <c r="V12">
        <v>74</v>
      </c>
      <c r="W12">
        <v>289</v>
      </c>
      <c r="X12">
        <v>98</v>
      </c>
      <c r="Y12">
        <v>160</v>
      </c>
      <c r="Z12">
        <v>102</v>
      </c>
      <c r="AA12">
        <v>56</v>
      </c>
      <c r="AB12">
        <v>102</v>
      </c>
      <c r="AC12">
        <v>145</v>
      </c>
      <c r="AD12">
        <v>169</v>
      </c>
      <c r="AE12">
        <v>29</v>
      </c>
      <c r="AF12">
        <v>215</v>
      </c>
      <c r="AG12">
        <v>126</v>
      </c>
      <c r="AH12">
        <v>46</v>
      </c>
      <c r="AI12">
        <v>23</v>
      </c>
      <c r="AJ12">
        <v>178</v>
      </c>
      <c r="AK12">
        <v>125</v>
      </c>
      <c r="AL12">
        <v>61</v>
      </c>
      <c r="AM12">
        <v>17</v>
      </c>
      <c r="AN12">
        <v>9</v>
      </c>
      <c r="AO12">
        <v>1</v>
      </c>
      <c r="AP12">
        <v>1</v>
      </c>
      <c r="AQ12">
        <v>157</v>
      </c>
      <c r="AR12">
        <v>255</v>
      </c>
      <c r="AS12">
        <v>162</v>
      </c>
      <c r="AT12">
        <v>251</v>
      </c>
      <c r="AU12">
        <v>387</v>
      </c>
      <c r="AV12">
        <v>26</v>
      </c>
      <c r="AW12">
        <v>416</v>
      </c>
      <c r="AX12">
        <v>352</v>
      </c>
      <c r="AY12">
        <v>59</v>
      </c>
      <c r="AZ12">
        <v>387</v>
      </c>
      <c r="BA12">
        <v>21</v>
      </c>
      <c r="BB12">
        <v>7</v>
      </c>
      <c r="BC12">
        <v>408</v>
      </c>
      <c r="BD12">
        <v>7</v>
      </c>
      <c r="BE12">
        <v>377</v>
      </c>
      <c r="BF12">
        <v>30</v>
      </c>
      <c r="BG12">
        <v>4</v>
      </c>
    </row>
    <row r="13" spans="1:59" x14ac:dyDescent="0.25">
      <c r="A13" s="1" t="s">
        <v>282</v>
      </c>
      <c r="B13" s="1" t="s">
        <v>283</v>
      </c>
      <c r="C13">
        <v>411</v>
      </c>
      <c r="D13">
        <v>411</v>
      </c>
      <c r="E13">
        <v>9</v>
      </c>
      <c r="F13">
        <v>6</v>
      </c>
      <c r="G13">
        <v>33</v>
      </c>
      <c r="H13">
        <v>76</v>
      </c>
      <c r="I13">
        <v>288</v>
      </c>
      <c r="J13">
        <v>15</v>
      </c>
      <c r="K13">
        <v>33</v>
      </c>
      <c r="L13">
        <v>76</v>
      </c>
      <c r="M13">
        <v>288</v>
      </c>
      <c r="N13">
        <v>1</v>
      </c>
      <c r="O13">
        <v>8</v>
      </c>
      <c r="P13">
        <v>7</v>
      </c>
      <c r="Q13">
        <v>34</v>
      </c>
      <c r="R13">
        <v>73</v>
      </c>
      <c r="S13">
        <v>286</v>
      </c>
      <c r="T13">
        <v>16</v>
      </c>
      <c r="U13">
        <v>34</v>
      </c>
      <c r="V13">
        <v>73</v>
      </c>
      <c r="W13">
        <v>286</v>
      </c>
      <c r="X13">
        <v>98</v>
      </c>
      <c r="Y13">
        <v>160</v>
      </c>
      <c r="Z13">
        <v>102</v>
      </c>
      <c r="AA13">
        <v>56</v>
      </c>
      <c r="AB13">
        <v>101</v>
      </c>
      <c r="AC13">
        <v>143</v>
      </c>
      <c r="AD13">
        <v>167</v>
      </c>
      <c r="AE13">
        <v>29</v>
      </c>
      <c r="AF13">
        <v>212</v>
      </c>
      <c r="AG13">
        <v>124</v>
      </c>
      <c r="AH13">
        <v>45</v>
      </c>
      <c r="AI13">
        <v>23</v>
      </c>
      <c r="AJ13">
        <v>176</v>
      </c>
      <c r="AK13">
        <v>123</v>
      </c>
      <c r="AL13">
        <v>60</v>
      </c>
      <c r="AM13">
        <v>17</v>
      </c>
      <c r="AN13">
        <v>9</v>
      </c>
      <c r="AO13">
        <v>1</v>
      </c>
      <c r="AP13">
        <v>1</v>
      </c>
      <c r="AQ13">
        <v>155</v>
      </c>
      <c r="AR13">
        <v>252</v>
      </c>
      <c r="AS13">
        <v>160</v>
      </c>
      <c r="AT13">
        <v>247</v>
      </c>
      <c r="AU13">
        <v>382</v>
      </c>
      <c r="AV13">
        <v>26</v>
      </c>
      <c r="AW13">
        <v>411</v>
      </c>
      <c r="AX13">
        <v>348</v>
      </c>
      <c r="AY13">
        <v>58</v>
      </c>
      <c r="AZ13">
        <v>382</v>
      </c>
      <c r="BA13">
        <v>21</v>
      </c>
      <c r="BB13">
        <v>7</v>
      </c>
      <c r="BC13">
        <v>403</v>
      </c>
      <c r="BD13">
        <v>7</v>
      </c>
      <c r="BE13">
        <v>372</v>
      </c>
      <c r="BF13">
        <v>30</v>
      </c>
      <c r="BG13">
        <v>4</v>
      </c>
    </row>
    <row r="14" spans="1:59" x14ac:dyDescent="0.25">
      <c r="A14" s="1" t="s">
        <v>284</v>
      </c>
      <c r="B14" s="1" t="s">
        <v>231</v>
      </c>
      <c r="C14">
        <v>415</v>
      </c>
      <c r="D14">
        <v>415</v>
      </c>
      <c r="E14">
        <v>8</v>
      </c>
      <c r="F14">
        <v>7</v>
      </c>
      <c r="G14">
        <v>31</v>
      </c>
      <c r="H14">
        <v>74</v>
      </c>
      <c r="I14">
        <v>296</v>
      </c>
      <c r="J14">
        <v>14</v>
      </c>
      <c r="K14">
        <v>31</v>
      </c>
      <c r="L14">
        <v>74</v>
      </c>
      <c r="M14">
        <v>296</v>
      </c>
      <c r="N14">
        <v>1</v>
      </c>
      <c r="O14">
        <v>7</v>
      </c>
      <c r="P14">
        <v>7</v>
      </c>
      <c r="Q14">
        <v>33</v>
      </c>
      <c r="R14">
        <v>71</v>
      </c>
      <c r="S14">
        <v>294</v>
      </c>
      <c r="T14">
        <v>15</v>
      </c>
      <c r="U14">
        <v>33</v>
      </c>
      <c r="V14">
        <v>71</v>
      </c>
      <c r="W14">
        <v>294</v>
      </c>
      <c r="X14">
        <v>80</v>
      </c>
      <c r="Y14">
        <v>174</v>
      </c>
      <c r="Z14">
        <v>104</v>
      </c>
      <c r="AA14">
        <v>57</v>
      </c>
      <c r="AB14">
        <v>103</v>
      </c>
      <c r="AC14">
        <v>144</v>
      </c>
      <c r="AD14">
        <v>168</v>
      </c>
      <c r="AE14">
        <v>28</v>
      </c>
      <c r="AF14">
        <v>218</v>
      </c>
      <c r="AG14">
        <v>124</v>
      </c>
      <c r="AH14">
        <v>46</v>
      </c>
      <c r="AI14">
        <v>22</v>
      </c>
      <c r="AJ14">
        <v>178</v>
      </c>
      <c r="AK14">
        <v>125</v>
      </c>
      <c r="AL14">
        <v>60</v>
      </c>
      <c r="AM14">
        <v>17</v>
      </c>
      <c r="AN14">
        <v>9</v>
      </c>
      <c r="AO14">
        <v>1</v>
      </c>
      <c r="AP14">
        <v>1</v>
      </c>
      <c r="AQ14">
        <v>159</v>
      </c>
      <c r="AR14">
        <v>252</v>
      </c>
      <c r="AS14">
        <v>164</v>
      </c>
      <c r="AT14">
        <v>248</v>
      </c>
      <c r="AU14">
        <v>386</v>
      </c>
      <c r="AV14">
        <v>26</v>
      </c>
      <c r="AW14">
        <v>415</v>
      </c>
      <c r="AX14">
        <v>354</v>
      </c>
      <c r="AY14">
        <v>56</v>
      </c>
      <c r="AZ14">
        <v>387</v>
      </c>
      <c r="BA14">
        <v>20</v>
      </c>
      <c r="BB14">
        <v>7</v>
      </c>
      <c r="BC14">
        <v>407</v>
      </c>
      <c r="BD14">
        <v>7</v>
      </c>
      <c r="BE14">
        <v>377</v>
      </c>
      <c r="BF14">
        <v>29</v>
      </c>
      <c r="BG14">
        <v>4</v>
      </c>
    </row>
    <row r="15" spans="1:59" x14ac:dyDescent="0.25">
      <c r="A15" s="1" t="s">
        <v>286</v>
      </c>
      <c r="B15" s="1" t="s">
        <v>564</v>
      </c>
      <c r="C15">
        <v>405</v>
      </c>
      <c r="D15">
        <v>405</v>
      </c>
      <c r="E15">
        <v>8</v>
      </c>
      <c r="F15">
        <v>7</v>
      </c>
      <c r="G15">
        <v>29</v>
      </c>
      <c r="H15">
        <v>71</v>
      </c>
      <c r="I15">
        <v>291</v>
      </c>
      <c r="J15">
        <v>14</v>
      </c>
      <c r="K15">
        <v>29</v>
      </c>
      <c r="L15">
        <v>71</v>
      </c>
      <c r="M15">
        <v>291</v>
      </c>
      <c r="N15">
        <v>1</v>
      </c>
      <c r="O15">
        <v>7</v>
      </c>
      <c r="P15">
        <v>7</v>
      </c>
      <c r="Q15">
        <v>33</v>
      </c>
      <c r="R15">
        <v>68</v>
      </c>
      <c r="S15">
        <v>287</v>
      </c>
      <c r="T15">
        <v>15</v>
      </c>
      <c r="U15">
        <v>33</v>
      </c>
      <c r="V15">
        <v>68</v>
      </c>
      <c r="W15">
        <v>287</v>
      </c>
      <c r="X15">
        <v>79</v>
      </c>
      <c r="Y15">
        <v>169</v>
      </c>
      <c r="Z15">
        <v>101</v>
      </c>
      <c r="AA15">
        <v>56</v>
      </c>
      <c r="AB15">
        <v>103</v>
      </c>
      <c r="AC15">
        <v>140</v>
      </c>
      <c r="AD15">
        <v>162</v>
      </c>
      <c r="AE15">
        <v>27</v>
      </c>
      <c r="AF15">
        <v>210</v>
      </c>
      <c r="AG15">
        <v>124</v>
      </c>
      <c r="AH15">
        <v>44</v>
      </c>
      <c r="AI15">
        <v>20</v>
      </c>
      <c r="AJ15">
        <v>176</v>
      </c>
      <c r="AK15">
        <v>124</v>
      </c>
      <c r="AL15">
        <v>57</v>
      </c>
      <c r="AM15">
        <v>16</v>
      </c>
      <c r="AN15">
        <v>8</v>
      </c>
      <c r="AO15">
        <v>1</v>
      </c>
      <c r="AP15">
        <v>1</v>
      </c>
      <c r="AQ15">
        <v>155</v>
      </c>
      <c r="AR15">
        <v>246</v>
      </c>
      <c r="AS15">
        <v>159</v>
      </c>
      <c r="AT15">
        <v>242</v>
      </c>
      <c r="AU15">
        <v>377</v>
      </c>
      <c r="AV15">
        <v>25</v>
      </c>
      <c r="AW15">
        <v>405</v>
      </c>
      <c r="AX15">
        <v>345</v>
      </c>
      <c r="AY15">
        <v>55</v>
      </c>
      <c r="AZ15">
        <v>378</v>
      </c>
      <c r="BA15">
        <v>20</v>
      </c>
      <c r="BB15">
        <v>6</v>
      </c>
      <c r="BC15">
        <v>400</v>
      </c>
      <c r="BD15">
        <v>5</v>
      </c>
      <c r="BE15">
        <v>367</v>
      </c>
      <c r="BF15">
        <v>29</v>
      </c>
      <c r="BG15">
        <v>4</v>
      </c>
    </row>
    <row r="16" spans="1:59" x14ac:dyDescent="0.25">
      <c r="A16" s="1" t="s">
        <v>287</v>
      </c>
      <c r="B16" s="1"/>
      <c r="C16" s="12">
        <v>0.98</v>
      </c>
      <c r="D16" s="12">
        <v>0.98</v>
      </c>
      <c r="E16" s="12">
        <v>1</v>
      </c>
      <c r="F16" s="12">
        <v>1</v>
      </c>
      <c r="G16" s="12">
        <v>0.94</v>
      </c>
      <c r="H16" s="12">
        <v>0.96</v>
      </c>
      <c r="I16" s="12">
        <v>0.98</v>
      </c>
      <c r="J16" s="12">
        <v>1</v>
      </c>
      <c r="K16" s="12">
        <v>0.94</v>
      </c>
      <c r="L16" s="12">
        <v>0.96</v>
      </c>
      <c r="M16" s="12">
        <v>0.98</v>
      </c>
      <c r="N16" s="12">
        <v>1</v>
      </c>
      <c r="O16" s="12">
        <v>1</v>
      </c>
      <c r="P16" s="12">
        <v>1</v>
      </c>
      <c r="Q16" s="12">
        <v>1</v>
      </c>
      <c r="R16" s="12">
        <v>0.96</v>
      </c>
      <c r="S16" s="12">
        <v>0.98</v>
      </c>
      <c r="T16" s="12">
        <v>1</v>
      </c>
      <c r="U16" s="12">
        <v>1</v>
      </c>
      <c r="V16" s="12">
        <v>0.96</v>
      </c>
      <c r="W16" s="12">
        <v>0.98</v>
      </c>
      <c r="X16" s="12">
        <v>0.99</v>
      </c>
      <c r="Y16" s="12">
        <v>0.97</v>
      </c>
      <c r="Z16" s="12">
        <v>0.97</v>
      </c>
      <c r="AA16" s="12">
        <v>0.98</v>
      </c>
      <c r="AB16" s="12">
        <v>1</v>
      </c>
      <c r="AC16" s="12">
        <v>0.97</v>
      </c>
      <c r="AD16" s="12">
        <v>0.96</v>
      </c>
      <c r="AE16" s="12">
        <v>0.97</v>
      </c>
      <c r="AF16" s="12">
        <v>0.97</v>
      </c>
      <c r="AG16" t="s">
        <v>295</v>
      </c>
      <c r="AH16" s="12">
        <v>0.96</v>
      </c>
      <c r="AI16" s="12">
        <v>0.91</v>
      </c>
      <c r="AJ16" s="12">
        <v>0.99</v>
      </c>
      <c r="AK16" s="12">
        <v>0.99</v>
      </c>
      <c r="AL16" s="12">
        <v>0.95</v>
      </c>
      <c r="AM16" s="12">
        <v>0.94</v>
      </c>
      <c r="AN16" s="12">
        <v>0.88</v>
      </c>
      <c r="AO16" s="12">
        <v>1</v>
      </c>
      <c r="AP16" s="12">
        <v>1</v>
      </c>
      <c r="AQ16" s="12">
        <v>0.97</v>
      </c>
      <c r="AR16" s="12">
        <v>0.98</v>
      </c>
      <c r="AS16" s="12">
        <v>0.97</v>
      </c>
      <c r="AT16" s="12">
        <v>0.98</v>
      </c>
      <c r="AU16" s="12">
        <v>0.98</v>
      </c>
      <c r="AV16" s="12">
        <v>0.96</v>
      </c>
      <c r="AW16" s="12">
        <v>0.98</v>
      </c>
      <c r="AX16" s="12">
        <v>0.98</v>
      </c>
      <c r="AY16" s="12">
        <v>0.99</v>
      </c>
      <c r="AZ16" s="12">
        <v>0.98</v>
      </c>
      <c r="BA16" s="12">
        <v>1</v>
      </c>
      <c r="BB16" s="12">
        <v>0.86</v>
      </c>
      <c r="BC16" s="12">
        <v>0.98</v>
      </c>
      <c r="BD16" s="12">
        <v>0.69</v>
      </c>
      <c r="BE16" s="12">
        <v>0.97</v>
      </c>
      <c r="BF16" s="12">
        <v>1</v>
      </c>
      <c r="BG16" s="12">
        <v>1</v>
      </c>
    </row>
    <row r="17" spans="1:59" x14ac:dyDescent="0.25">
      <c r="A17" s="1" t="s">
        <v>288</v>
      </c>
      <c r="B17" s="1"/>
      <c r="AG17" t="s">
        <v>312</v>
      </c>
    </row>
    <row r="18" spans="1:59" x14ac:dyDescent="0.25">
      <c r="A18" s="1" t="s">
        <v>286</v>
      </c>
      <c r="B18" s="1" t="s">
        <v>565</v>
      </c>
      <c r="C18">
        <v>6</v>
      </c>
      <c r="D18">
        <v>6</v>
      </c>
      <c r="E18">
        <v>0</v>
      </c>
      <c r="F18">
        <v>0</v>
      </c>
      <c r="G18">
        <v>0</v>
      </c>
      <c r="H18">
        <v>2</v>
      </c>
      <c r="I18">
        <v>4</v>
      </c>
      <c r="J18">
        <v>0</v>
      </c>
      <c r="K18">
        <v>0</v>
      </c>
      <c r="L18">
        <v>2</v>
      </c>
      <c r="M18">
        <v>4</v>
      </c>
      <c r="N18">
        <v>0</v>
      </c>
      <c r="O18">
        <v>0</v>
      </c>
      <c r="P18">
        <v>0</v>
      </c>
      <c r="Q18">
        <v>0</v>
      </c>
      <c r="R18">
        <v>1</v>
      </c>
      <c r="S18">
        <v>5</v>
      </c>
      <c r="T18">
        <v>0</v>
      </c>
      <c r="U18">
        <v>0</v>
      </c>
      <c r="V18">
        <v>1</v>
      </c>
      <c r="W18">
        <v>5</v>
      </c>
      <c r="X18">
        <v>1</v>
      </c>
      <c r="Y18">
        <v>5</v>
      </c>
      <c r="Z18">
        <v>0</v>
      </c>
      <c r="AA18">
        <v>0</v>
      </c>
      <c r="AB18">
        <v>0</v>
      </c>
      <c r="AC18">
        <v>3</v>
      </c>
      <c r="AD18">
        <v>3</v>
      </c>
      <c r="AE18">
        <v>0</v>
      </c>
      <c r="AF18">
        <v>5</v>
      </c>
      <c r="AG18">
        <v>0</v>
      </c>
      <c r="AH18">
        <v>1</v>
      </c>
      <c r="AI18">
        <v>0</v>
      </c>
      <c r="AJ18">
        <v>2</v>
      </c>
      <c r="AK18">
        <v>1</v>
      </c>
      <c r="AL18">
        <v>2</v>
      </c>
      <c r="AM18">
        <v>0</v>
      </c>
      <c r="AN18">
        <v>1</v>
      </c>
      <c r="AO18">
        <v>0</v>
      </c>
      <c r="AP18">
        <v>0</v>
      </c>
      <c r="AQ18">
        <v>3</v>
      </c>
      <c r="AR18">
        <v>3</v>
      </c>
      <c r="AS18">
        <v>2</v>
      </c>
      <c r="AT18">
        <v>4</v>
      </c>
      <c r="AU18">
        <v>6</v>
      </c>
      <c r="AV18">
        <v>0</v>
      </c>
      <c r="AW18">
        <v>6</v>
      </c>
      <c r="AX18">
        <v>5</v>
      </c>
      <c r="AY18">
        <v>1</v>
      </c>
      <c r="AZ18">
        <v>6</v>
      </c>
      <c r="BA18">
        <v>0</v>
      </c>
      <c r="BB18">
        <v>0</v>
      </c>
      <c r="BC18">
        <v>5</v>
      </c>
      <c r="BD18">
        <v>1</v>
      </c>
      <c r="BE18">
        <v>6</v>
      </c>
      <c r="BF18">
        <v>0</v>
      </c>
      <c r="BG18">
        <v>0</v>
      </c>
    </row>
    <row r="19" spans="1:59" x14ac:dyDescent="0.25">
      <c r="A19" s="1" t="s">
        <v>287</v>
      </c>
      <c r="B19" s="1"/>
      <c r="C19" s="12">
        <v>0.02</v>
      </c>
      <c r="D19" s="12">
        <v>0.02</v>
      </c>
      <c r="E19" s="12">
        <v>0</v>
      </c>
      <c r="F19" s="12">
        <v>0</v>
      </c>
      <c r="G19" s="12">
        <v>0</v>
      </c>
      <c r="H19" s="12">
        <v>0.03</v>
      </c>
      <c r="I19" s="12">
        <v>0.01</v>
      </c>
      <c r="J19" s="12">
        <v>0</v>
      </c>
      <c r="K19" s="12">
        <v>0</v>
      </c>
      <c r="L19" s="12">
        <v>0.03</v>
      </c>
      <c r="M19" s="12">
        <v>0.01</v>
      </c>
      <c r="N19" s="12">
        <v>0</v>
      </c>
      <c r="O19" s="12">
        <v>0</v>
      </c>
      <c r="P19" s="12">
        <v>0</v>
      </c>
      <c r="Q19" s="12">
        <v>0</v>
      </c>
      <c r="R19" s="12">
        <v>0.01</v>
      </c>
      <c r="S19" s="12">
        <v>0.02</v>
      </c>
      <c r="T19" s="12">
        <v>0</v>
      </c>
      <c r="U19" s="12">
        <v>0</v>
      </c>
      <c r="V19" s="12">
        <v>0.01</v>
      </c>
      <c r="W19" s="12">
        <v>0.02</v>
      </c>
      <c r="X19" s="12">
        <v>0.01</v>
      </c>
      <c r="Y19" t="s">
        <v>298</v>
      </c>
      <c r="Z19" s="12">
        <v>0</v>
      </c>
      <c r="AA19" s="12">
        <v>0</v>
      </c>
      <c r="AB19" s="12">
        <v>0</v>
      </c>
      <c r="AC19" s="12">
        <v>0.02</v>
      </c>
      <c r="AD19" s="12">
        <v>0.02</v>
      </c>
      <c r="AE19" s="12">
        <v>0</v>
      </c>
      <c r="AF19" s="12">
        <v>0.03</v>
      </c>
      <c r="AG19" s="12">
        <v>0</v>
      </c>
      <c r="AH19" s="12">
        <v>0.02</v>
      </c>
      <c r="AI19" s="12">
        <v>0</v>
      </c>
      <c r="AJ19" s="12">
        <v>0.01</v>
      </c>
      <c r="AK19" s="12">
        <v>0.01</v>
      </c>
      <c r="AL19" s="12">
        <v>0.04</v>
      </c>
      <c r="AM19" s="12">
        <v>0</v>
      </c>
      <c r="AN19" s="12">
        <v>0.12</v>
      </c>
      <c r="AO19" s="12">
        <v>0</v>
      </c>
      <c r="AP19" s="12">
        <v>0</v>
      </c>
      <c r="AQ19" s="12">
        <v>0.02</v>
      </c>
      <c r="AR19" s="12">
        <v>0.01</v>
      </c>
      <c r="AS19" s="12">
        <v>0.01</v>
      </c>
      <c r="AT19" s="12">
        <v>0.02</v>
      </c>
      <c r="AU19" s="12">
        <v>0.02</v>
      </c>
      <c r="AV19" s="12">
        <v>0</v>
      </c>
      <c r="AW19" s="12">
        <v>0.02</v>
      </c>
      <c r="AX19" s="12">
        <v>0.02</v>
      </c>
      <c r="AY19" s="12">
        <v>0.01</v>
      </c>
      <c r="AZ19" s="12">
        <v>0.02</v>
      </c>
      <c r="BA19" s="12">
        <v>0</v>
      </c>
      <c r="BB19" s="12">
        <v>0</v>
      </c>
      <c r="BC19" s="12">
        <v>0.01</v>
      </c>
      <c r="BD19" s="12">
        <v>0.16</v>
      </c>
      <c r="BE19" s="12">
        <v>0.02</v>
      </c>
      <c r="BF19" s="12">
        <v>0</v>
      </c>
      <c r="BG19" s="12">
        <v>0</v>
      </c>
    </row>
    <row r="20" spans="1:59" x14ac:dyDescent="0.25">
      <c r="A20" s="1" t="s">
        <v>288</v>
      </c>
      <c r="B20" s="1"/>
    </row>
    <row r="21" spans="1:59" x14ac:dyDescent="0.25">
      <c r="A21" s="1" t="s">
        <v>286</v>
      </c>
      <c r="B21" s="1" t="s">
        <v>566</v>
      </c>
      <c r="C21">
        <v>1</v>
      </c>
      <c r="D21">
        <v>1</v>
      </c>
      <c r="E21">
        <v>0</v>
      </c>
      <c r="F21">
        <v>0</v>
      </c>
      <c r="G21">
        <v>0</v>
      </c>
      <c r="H21">
        <v>0</v>
      </c>
      <c r="I21">
        <v>1</v>
      </c>
      <c r="J21">
        <v>0</v>
      </c>
      <c r="K21">
        <v>0</v>
      </c>
      <c r="L21">
        <v>0</v>
      </c>
      <c r="M21">
        <v>1</v>
      </c>
      <c r="N21">
        <v>0</v>
      </c>
      <c r="O21">
        <v>0</v>
      </c>
      <c r="P21">
        <v>0</v>
      </c>
      <c r="Q21">
        <v>0</v>
      </c>
      <c r="R21">
        <v>0</v>
      </c>
      <c r="S21">
        <v>1</v>
      </c>
      <c r="T21">
        <v>0</v>
      </c>
      <c r="U21">
        <v>0</v>
      </c>
      <c r="V21">
        <v>0</v>
      </c>
      <c r="W21">
        <v>1</v>
      </c>
      <c r="X21">
        <v>0</v>
      </c>
      <c r="Y21">
        <v>0</v>
      </c>
      <c r="Z21">
        <v>1</v>
      </c>
      <c r="AA21">
        <v>0</v>
      </c>
      <c r="AB21">
        <v>0</v>
      </c>
      <c r="AC21">
        <v>1</v>
      </c>
      <c r="AD21">
        <v>0</v>
      </c>
      <c r="AE21">
        <v>0</v>
      </c>
      <c r="AF21">
        <v>1</v>
      </c>
      <c r="AG21">
        <v>0</v>
      </c>
      <c r="AH21">
        <v>0</v>
      </c>
      <c r="AI21">
        <v>1</v>
      </c>
      <c r="AJ21">
        <v>0</v>
      </c>
      <c r="AK21">
        <v>0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0</v>
      </c>
      <c r="AR21">
        <v>1</v>
      </c>
      <c r="AS21">
        <v>1</v>
      </c>
      <c r="AT21">
        <v>0</v>
      </c>
      <c r="AU21">
        <v>1</v>
      </c>
      <c r="AV21">
        <v>0</v>
      </c>
      <c r="AW21">
        <v>1</v>
      </c>
      <c r="AX21">
        <v>1</v>
      </c>
      <c r="AY21">
        <v>0</v>
      </c>
      <c r="AZ21">
        <v>1</v>
      </c>
      <c r="BA21">
        <v>0</v>
      </c>
      <c r="BB21">
        <v>0</v>
      </c>
      <c r="BC21">
        <v>0</v>
      </c>
      <c r="BD21">
        <v>1</v>
      </c>
      <c r="BE21">
        <v>1</v>
      </c>
      <c r="BF21">
        <v>0</v>
      </c>
      <c r="BG21">
        <v>0</v>
      </c>
    </row>
    <row r="22" spans="1:59" x14ac:dyDescent="0.25">
      <c r="A22" s="1" t="s">
        <v>287</v>
      </c>
      <c r="B22" s="1"/>
      <c r="C22" t="s">
        <v>326</v>
      </c>
      <c r="D22" t="s">
        <v>326</v>
      </c>
      <c r="E22" s="12">
        <v>0</v>
      </c>
      <c r="F22" s="12">
        <v>0</v>
      </c>
      <c r="G22" s="12">
        <v>0</v>
      </c>
      <c r="H22" s="12">
        <v>0</v>
      </c>
      <c r="I22" t="s">
        <v>326</v>
      </c>
      <c r="J22" s="12">
        <v>0</v>
      </c>
      <c r="K22" s="12">
        <v>0</v>
      </c>
      <c r="L22" s="12">
        <v>0</v>
      </c>
      <c r="M22" t="s">
        <v>326</v>
      </c>
      <c r="N22" s="12">
        <v>0</v>
      </c>
      <c r="O22" s="12">
        <v>0</v>
      </c>
      <c r="P22" s="12">
        <v>0</v>
      </c>
      <c r="Q22" s="12">
        <v>0</v>
      </c>
      <c r="R22" s="12">
        <v>0</v>
      </c>
      <c r="S22" t="s">
        <v>326</v>
      </c>
      <c r="T22" s="12">
        <v>0</v>
      </c>
      <c r="U22" s="12">
        <v>0</v>
      </c>
      <c r="V22" s="12">
        <v>0</v>
      </c>
      <c r="W22" t="s">
        <v>326</v>
      </c>
      <c r="X22" s="12">
        <v>0</v>
      </c>
      <c r="Y22" s="12">
        <v>0</v>
      </c>
      <c r="Z22" s="12">
        <v>0.01</v>
      </c>
      <c r="AA22" s="12">
        <v>0</v>
      </c>
      <c r="AB22" s="12">
        <v>0</v>
      </c>
      <c r="AC22" s="12">
        <v>0.01</v>
      </c>
      <c r="AD22" s="12">
        <v>0</v>
      </c>
      <c r="AE22" s="12">
        <v>0</v>
      </c>
      <c r="AF22" t="s">
        <v>326</v>
      </c>
      <c r="AG22" s="12">
        <v>0</v>
      </c>
      <c r="AH22" s="12">
        <v>0</v>
      </c>
      <c r="AI22" s="12">
        <v>0.05</v>
      </c>
      <c r="AJ22" s="12">
        <v>0</v>
      </c>
      <c r="AK22" s="12">
        <v>0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</v>
      </c>
      <c r="AR22" t="s">
        <v>326</v>
      </c>
      <c r="AS22" s="12">
        <v>0.01</v>
      </c>
      <c r="AT22" s="12">
        <v>0</v>
      </c>
      <c r="AU22" t="s">
        <v>326</v>
      </c>
      <c r="AV22" s="12">
        <v>0</v>
      </c>
      <c r="AW22" t="s">
        <v>326</v>
      </c>
      <c r="AX22" t="s">
        <v>326</v>
      </c>
      <c r="AY22" s="12">
        <v>0</v>
      </c>
      <c r="AZ22" t="s">
        <v>326</v>
      </c>
      <c r="BA22" s="12">
        <v>0</v>
      </c>
      <c r="BB22" s="12">
        <v>0</v>
      </c>
      <c r="BC22" s="12">
        <v>0</v>
      </c>
      <c r="BD22" s="12">
        <v>0.15</v>
      </c>
      <c r="BE22" t="s">
        <v>326</v>
      </c>
      <c r="BF22" s="12">
        <v>0</v>
      </c>
      <c r="BG22" s="12">
        <v>0</v>
      </c>
    </row>
    <row r="23" spans="1:59" x14ac:dyDescent="0.25">
      <c r="A23" s="1" t="s">
        <v>288</v>
      </c>
      <c r="B23" s="1"/>
    </row>
    <row r="24" spans="1:59" x14ac:dyDescent="0.25">
      <c r="A24" s="1" t="s">
        <v>286</v>
      </c>
      <c r="B24" s="1" t="s">
        <v>567</v>
      </c>
      <c r="C24">
        <v>1</v>
      </c>
      <c r="D24">
        <v>1</v>
      </c>
      <c r="E24">
        <v>0</v>
      </c>
      <c r="F24">
        <v>0</v>
      </c>
      <c r="G24">
        <v>1</v>
      </c>
      <c r="H24">
        <v>0</v>
      </c>
      <c r="I24">
        <v>0</v>
      </c>
      <c r="J24">
        <v>0</v>
      </c>
      <c r="K24">
        <v>1</v>
      </c>
      <c r="L24">
        <v>0</v>
      </c>
      <c r="M24">
        <v>0</v>
      </c>
      <c r="N24">
        <v>0</v>
      </c>
      <c r="O24">
        <v>0</v>
      </c>
      <c r="P24">
        <v>0</v>
      </c>
      <c r="Q24">
        <v>0</v>
      </c>
      <c r="R24">
        <v>1</v>
      </c>
      <c r="S24">
        <v>0</v>
      </c>
      <c r="T24">
        <v>0</v>
      </c>
      <c r="U24">
        <v>0</v>
      </c>
      <c r="V24">
        <v>1</v>
      </c>
      <c r="W24">
        <v>0</v>
      </c>
      <c r="X24">
        <v>0</v>
      </c>
      <c r="Y24">
        <v>0</v>
      </c>
      <c r="Z24">
        <v>1</v>
      </c>
      <c r="AA24">
        <v>0</v>
      </c>
      <c r="AB24">
        <v>0</v>
      </c>
      <c r="AC24">
        <v>0</v>
      </c>
      <c r="AD24">
        <v>1</v>
      </c>
      <c r="AE24">
        <v>0</v>
      </c>
      <c r="AF24">
        <v>0</v>
      </c>
      <c r="AG24">
        <v>0</v>
      </c>
      <c r="AH24">
        <v>1</v>
      </c>
      <c r="AI24">
        <v>0</v>
      </c>
      <c r="AJ24">
        <v>0</v>
      </c>
      <c r="AK24">
        <v>0</v>
      </c>
      <c r="AL24">
        <v>0</v>
      </c>
      <c r="AM24">
        <v>1</v>
      </c>
      <c r="AN24">
        <v>0</v>
      </c>
      <c r="AO24">
        <v>0</v>
      </c>
      <c r="AP24">
        <v>0</v>
      </c>
      <c r="AQ24">
        <v>1</v>
      </c>
      <c r="AR24">
        <v>0</v>
      </c>
      <c r="AS24">
        <v>0</v>
      </c>
      <c r="AT24">
        <v>1</v>
      </c>
      <c r="AU24">
        <v>1</v>
      </c>
      <c r="AV24">
        <v>0</v>
      </c>
      <c r="AW24">
        <v>1</v>
      </c>
      <c r="AX24">
        <v>1</v>
      </c>
      <c r="AY24">
        <v>0</v>
      </c>
      <c r="AZ24">
        <v>1</v>
      </c>
      <c r="BA24">
        <v>0</v>
      </c>
      <c r="BB24">
        <v>0</v>
      </c>
      <c r="BC24">
        <v>1</v>
      </c>
      <c r="BD24">
        <v>0</v>
      </c>
      <c r="BE24">
        <v>1</v>
      </c>
      <c r="BF24">
        <v>0</v>
      </c>
      <c r="BG24">
        <v>0</v>
      </c>
    </row>
    <row r="25" spans="1:59" x14ac:dyDescent="0.25">
      <c r="A25" s="1" t="s">
        <v>287</v>
      </c>
      <c r="B25" s="1"/>
      <c r="C25" t="s">
        <v>326</v>
      </c>
      <c r="D25" t="s">
        <v>326</v>
      </c>
      <c r="E25" s="12">
        <v>0</v>
      </c>
      <c r="F25" s="12">
        <v>0</v>
      </c>
      <c r="G25" t="s">
        <v>298</v>
      </c>
      <c r="H25" s="12">
        <v>0</v>
      </c>
      <c r="I25" s="12">
        <v>0</v>
      </c>
      <c r="J25" s="12">
        <v>0</v>
      </c>
      <c r="K25" t="s">
        <v>298</v>
      </c>
      <c r="L25" s="12">
        <v>0</v>
      </c>
      <c r="M25" s="12">
        <v>0</v>
      </c>
      <c r="N25" s="12">
        <v>0</v>
      </c>
      <c r="O25" s="12">
        <v>0</v>
      </c>
      <c r="P25" s="12">
        <v>0</v>
      </c>
      <c r="Q25" s="12">
        <v>0</v>
      </c>
      <c r="R25" t="s">
        <v>292</v>
      </c>
      <c r="S25" s="12">
        <v>0</v>
      </c>
      <c r="T25" s="12">
        <v>0</v>
      </c>
      <c r="U25" s="12">
        <v>0</v>
      </c>
      <c r="V25" t="s">
        <v>292</v>
      </c>
      <c r="W25" s="12">
        <v>0</v>
      </c>
      <c r="X25" s="12">
        <v>0</v>
      </c>
      <c r="Y25" s="12">
        <v>0</v>
      </c>
      <c r="Z25" s="12">
        <v>0.01</v>
      </c>
      <c r="AA25" s="12">
        <v>0</v>
      </c>
      <c r="AB25" s="12">
        <v>0</v>
      </c>
      <c r="AC25" s="12">
        <v>0</v>
      </c>
      <c r="AD25" s="12">
        <v>0.01</v>
      </c>
      <c r="AE25" s="12">
        <v>0</v>
      </c>
      <c r="AF25" s="12">
        <v>0</v>
      </c>
      <c r="AG25" s="12">
        <v>0</v>
      </c>
      <c r="AH25" t="s">
        <v>327</v>
      </c>
      <c r="AI25" s="12">
        <v>0</v>
      </c>
      <c r="AJ25" s="12">
        <v>0</v>
      </c>
      <c r="AK25" s="12">
        <v>0</v>
      </c>
      <c r="AL25" s="12">
        <v>0</v>
      </c>
      <c r="AM25" s="12">
        <v>0.06</v>
      </c>
      <c r="AN25" s="12">
        <v>0</v>
      </c>
      <c r="AO25" s="12">
        <v>0</v>
      </c>
      <c r="AP25" s="12">
        <v>0</v>
      </c>
      <c r="AQ25" s="12">
        <v>0.01</v>
      </c>
      <c r="AR25" s="12">
        <v>0</v>
      </c>
      <c r="AS25" s="12">
        <v>0</v>
      </c>
      <c r="AT25" t="s">
        <v>326</v>
      </c>
      <c r="AU25" t="s">
        <v>326</v>
      </c>
      <c r="AV25" s="12">
        <v>0</v>
      </c>
      <c r="AW25" t="s">
        <v>326</v>
      </c>
      <c r="AX25" t="s">
        <v>326</v>
      </c>
      <c r="AY25" s="12">
        <v>0</v>
      </c>
      <c r="AZ25" t="s">
        <v>326</v>
      </c>
      <c r="BA25" s="12">
        <v>0</v>
      </c>
      <c r="BB25" s="12">
        <v>0</v>
      </c>
      <c r="BC25" t="s">
        <v>326</v>
      </c>
      <c r="BD25" s="12">
        <v>0</v>
      </c>
      <c r="BE25" t="s">
        <v>326</v>
      </c>
      <c r="BF25" s="12">
        <v>0</v>
      </c>
      <c r="BG25" s="12">
        <v>0</v>
      </c>
    </row>
    <row r="26" spans="1:59" x14ac:dyDescent="0.25">
      <c r="A26" s="1" t="s">
        <v>288</v>
      </c>
      <c r="B26" s="1"/>
      <c r="G26" t="s">
        <v>271</v>
      </c>
      <c r="K26" t="s">
        <v>270</v>
      </c>
      <c r="R26" t="s">
        <v>274</v>
      </c>
      <c r="V26" t="s">
        <v>270</v>
      </c>
      <c r="AH26" t="s">
        <v>272</v>
      </c>
    </row>
    <row r="27" spans="1:59" x14ac:dyDescent="0.25">
      <c r="A27" s="1" t="s">
        <v>286</v>
      </c>
      <c r="B27" s="1" t="s">
        <v>414</v>
      </c>
      <c r="C27">
        <v>2</v>
      </c>
      <c r="D27">
        <v>2</v>
      </c>
      <c r="E27">
        <v>0</v>
      </c>
      <c r="F27">
        <v>0</v>
      </c>
      <c r="G27">
        <v>1</v>
      </c>
      <c r="H27">
        <v>1</v>
      </c>
      <c r="I27">
        <v>0</v>
      </c>
      <c r="J27">
        <v>0</v>
      </c>
      <c r="K27">
        <v>1</v>
      </c>
      <c r="L27">
        <v>1</v>
      </c>
      <c r="M27">
        <v>0</v>
      </c>
      <c r="N27">
        <v>0</v>
      </c>
      <c r="O27">
        <v>0</v>
      </c>
      <c r="P27">
        <v>0</v>
      </c>
      <c r="Q27">
        <v>0</v>
      </c>
      <c r="R27">
        <v>1</v>
      </c>
      <c r="S27">
        <v>0</v>
      </c>
      <c r="T27">
        <v>0</v>
      </c>
      <c r="U27">
        <v>0</v>
      </c>
      <c r="V27">
        <v>1</v>
      </c>
      <c r="W27">
        <v>0</v>
      </c>
      <c r="X27">
        <v>0</v>
      </c>
      <c r="Y27">
        <v>0</v>
      </c>
      <c r="Z27">
        <v>1</v>
      </c>
      <c r="AA27">
        <v>1</v>
      </c>
      <c r="AB27">
        <v>0</v>
      </c>
      <c r="AC27">
        <v>0</v>
      </c>
      <c r="AD27">
        <v>2</v>
      </c>
      <c r="AE27">
        <v>1</v>
      </c>
      <c r="AF27">
        <v>1</v>
      </c>
      <c r="AG27">
        <v>0</v>
      </c>
      <c r="AH27">
        <v>0</v>
      </c>
      <c r="AI27">
        <v>1</v>
      </c>
      <c r="AJ27">
        <v>0</v>
      </c>
      <c r="AK27">
        <v>0</v>
      </c>
      <c r="AL27">
        <v>1</v>
      </c>
      <c r="AM27">
        <v>0</v>
      </c>
      <c r="AN27">
        <v>0</v>
      </c>
      <c r="AO27">
        <v>0</v>
      </c>
      <c r="AP27">
        <v>0</v>
      </c>
      <c r="AQ27">
        <v>0</v>
      </c>
      <c r="AR27">
        <v>2</v>
      </c>
      <c r="AS27">
        <v>1</v>
      </c>
      <c r="AT27">
        <v>1</v>
      </c>
      <c r="AU27">
        <v>1</v>
      </c>
      <c r="AV27">
        <v>1</v>
      </c>
      <c r="AW27">
        <v>2</v>
      </c>
      <c r="AX27">
        <v>1</v>
      </c>
      <c r="AY27">
        <v>0</v>
      </c>
      <c r="AZ27">
        <v>1</v>
      </c>
      <c r="BA27">
        <v>0</v>
      </c>
      <c r="BB27">
        <v>1</v>
      </c>
      <c r="BC27">
        <v>1</v>
      </c>
      <c r="BD27">
        <v>0</v>
      </c>
      <c r="BE27">
        <v>2</v>
      </c>
      <c r="BF27">
        <v>0</v>
      </c>
      <c r="BG27">
        <v>0</v>
      </c>
    </row>
    <row r="28" spans="1:59" x14ac:dyDescent="0.25">
      <c r="A28" s="1" t="s">
        <v>287</v>
      </c>
      <c r="B28" s="1"/>
      <c r="C28" t="s">
        <v>326</v>
      </c>
      <c r="D28" t="s">
        <v>326</v>
      </c>
      <c r="E28" s="12">
        <v>0</v>
      </c>
      <c r="F28" s="12">
        <v>0</v>
      </c>
      <c r="G28" t="s">
        <v>298</v>
      </c>
      <c r="H28" s="12">
        <v>0.01</v>
      </c>
      <c r="I28" t="s">
        <v>289</v>
      </c>
      <c r="J28" s="12">
        <v>0</v>
      </c>
      <c r="K28" t="s">
        <v>298</v>
      </c>
      <c r="L28" s="12">
        <v>0.01</v>
      </c>
      <c r="M28" t="s">
        <v>289</v>
      </c>
      <c r="N28" s="12">
        <v>0</v>
      </c>
      <c r="O28" s="12">
        <v>0</v>
      </c>
      <c r="P28" s="12">
        <v>0</v>
      </c>
      <c r="Q28" s="12">
        <v>0</v>
      </c>
      <c r="R28" s="12">
        <v>0.01</v>
      </c>
      <c r="S28" t="s">
        <v>289</v>
      </c>
      <c r="T28" s="12">
        <v>0</v>
      </c>
      <c r="U28" s="12">
        <v>0</v>
      </c>
      <c r="V28" s="12">
        <v>0.01</v>
      </c>
      <c r="W28" t="s">
        <v>289</v>
      </c>
      <c r="X28" s="12">
        <v>0</v>
      </c>
      <c r="Y28" s="12">
        <v>0</v>
      </c>
      <c r="Z28" s="12">
        <v>0.01</v>
      </c>
      <c r="AA28" s="12">
        <v>0.02</v>
      </c>
      <c r="AB28" s="12">
        <v>0</v>
      </c>
      <c r="AC28" s="12">
        <v>0</v>
      </c>
      <c r="AD28" s="12">
        <v>0.01</v>
      </c>
      <c r="AE28" s="12">
        <v>0.03</v>
      </c>
      <c r="AF28" t="s">
        <v>326</v>
      </c>
      <c r="AG28" s="12">
        <v>0</v>
      </c>
      <c r="AH28" s="12">
        <v>0</v>
      </c>
      <c r="AI28" s="12">
        <v>0.04</v>
      </c>
      <c r="AJ28" s="12">
        <v>0</v>
      </c>
      <c r="AK28" s="12">
        <v>0</v>
      </c>
      <c r="AL28" s="12">
        <v>0.02</v>
      </c>
      <c r="AM28" s="12">
        <v>0</v>
      </c>
      <c r="AN28" s="12">
        <v>0</v>
      </c>
      <c r="AO28" s="12">
        <v>0</v>
      </c>
      <c r="AP28" s="12">
        <v>0</v>
      </c>
      <c r="AQ28" s="12">
        <v>0</v>
      </c>
      <c r="AR28" s="12">
        <v>0.01</v>
      </c>
      <c r="AS28" s="12">
        <v>0.01</v>
      </c>
      <c r="AT28" t="s">
        <v>326</v>
      </c>
      <c r="AU28" t="s">
        <v>326</v>
      </c>
      <c r="AV28" s="12">
        <v>0.04</v>
      </c>
      <c r="AW28" t="s">
        <v>326</v>
      </c>
      <c r="AX28" t="s">
        <v>326</v>
      </c>
      <c r="AY28" s="12">
        <v>0</v>
      </c>
      <c r="AZ28" t="s">
        <v>326</v>
      </c>
      <c r="BA28" s="12">
        <v>0</v>
      </c>
      <c r="BB28" s="12">
        <v>0.14000000000000001</v>
      </c>
      <c r="BC28" t="s">
        <v>326</v>
      </c>
      <c r="BD28" s="12">
        <v>0</v>
      </c>
      <c r="BE28" s="12">
        <v>0.01</v>
      </c>
      <c r="BF28" s="12">
        <v>0</v>
      </c>
      <c r="BG28" s="12">
        <v>0</v>
      </c>
    </row>
    <row r="29" spans="1:59" x14ac:dyDescent="0.25">
      <c r="A29" s="1" t="s">
        <v>288</v>
      </c>
      <c r="B29" s="1"/>
      <c r="G29" t="s">
        <v>271</v>
      </c>
      <c r="K29" t="s">
        <v>270</v>
      </c>
    </row>
    <row r="30" spans="1:59" x14ac:dyDescent="0.25">
      <c r="A30" s="1" t="s">
        <v>286</v>
      </c>
      <c r="B30" s="1" t="s">
        <v>477</v>
      </c>
      <c r="C30">
        <v>7</v>
      </c>
      <c r="D30">
        <v>7</v>
      </c>
      <c r="E30">
        <v>0</v>
      </c>
      <c r="F30">
        <v>0</v>
      </c>
      <c r="G30">
        <v>0</v>
      </c>
      <c r="H30">
        <v>2</v>
      </c>
      <c r="I30">
        <v>5</v>
      </c>
      <c r="J30">
        <v>0</v>
      </c>
      <c r="K30">
        <v>0</v>
      </c>
      <c r="L30">
        <v>2</v>
      </c>
      <c r="M30">
        <v>5</v>
      </c>
      <c r="N30">
        <v>0</v>
      </c>
      <c r="O30">
        <v>0</v>
      </c>
      <c r="P30">
        <v>0</v>
      </c>
      <c r="Q30">
        <v>0</v>
      </c>
      <c r="R30">
        <v>1</v>
      </c>
      <c r="S30">
        <v>7</v>
      </c>
      <c r="T30">
        <v>0</v>
      </c>
      <c r="U30">
        <v>0</v>
      </c>
      <c r="V30">
        <v>1</v>
      </c>
      <c r="W30">
        <v>7</v>
      </c>
      <c r="X30">
        <v>1</v>
      </c>
      <c r="Y30">
        <v>5</v>
      </c>
      <c r="Z30">
        <v>1</v>
      </c>
      <c r="AA30">
        <v>0</v>
      </c>
      <c r="AB30">
        <v>0</v>
      </c>
      <c r="AC30">
        <v>4</v>
      </c>
      <c r="AD30">
        <v>3</v>
      </c>
      <c r="AE30">
        <v>0</v>
      </c>
      <c r="AF30">
        <v>7</v>
      </c>
      <c r="AG30">
        <v>0</v>
      </c>
      <c r="AH30">
        <v>1</v>
      </c>
      <c r="AI30">
        <v>1</v>
      </c>
      <c r="AJ30">
        <v>2</v>
      </c>
      <c r="AK30">
        <v>1</v>
      </c>
      <c r="AL30">
        <v>2</v>
      </c>
      <c r="AM30">
        <v>0</v>
      </c>
      <c r="AN30">
        <v>1</v>
      </c>
      <c r="AO30">
        <v>0</v>
      </c>
      <c r="AP30">
        <v>0</v>
      </c>
      <c r="AQ30">
        <v>3</v>
      </c>
      <c r="AR30">
        <v>4</v>
      </c>
      <c r="AS30">
        <v>3</v>
      </c>
      <c r="AT30">
        <v>4</v>
      </c>
      <c r="AU30">
        <v>7</v>
      </c>
      <c r="AV30">
        <v>0</v>
      </c>
      <c r="AW30">
        <v>7</v>
      </c>
      <c r="AX30">
        <v>7</v>
      </c>
      <c r="AY30">
        <v>1</v>
      </c>
      <c r="AZ30">
        <v>7</v>
      </c>
      <c r="BA30">
        <v>0</v>
      </c>
      <c r="BB30">
        <v>0</v>
      </c>
      <c r="BC30">
        <v>5</v>
      </c>
      <c r="BD30">
        <v>2</v>
      </c>
      <c r="BE30">
        <v>7</v>
      </c>
      <c r="BF30">
        <v>0</v>
      </c>
      <c r="BG30">
        <v>0</v>
      </c>
    </row>
    <row r="31" spans="1:59" x14ac:dyDescent="0.25">
      <c r="A31" s="1" t="s">
        <v>287</v>
      </c>
      <c r="B31" s="1"/>
      <c r="C31" s="12">
        <v>0.02</v>
      </c>
      <c r="D31" s="12">
        <v>0.02</v>
      </c>
      <c r="E31" s="12">
        <v>0</v>
      </c>
      <c r="F31" s="12">
        <v>0</v>
      </c>
      <c r="G31" s="12">
        <v>0</v>
      </c>
      <c r="H31" s="12">
        <v>0.03</v>
      </c>
      <c r="I31" s="12">
        <v>0.02</v>
      </c>
      <c r="J31" s="12">
        <v>0</v>
      </c>
      <c r="K31" s="12">
        <v>0</v>
      </c>
      <c r="L31" s="12">
        <v>0.03</v>
      </c>
      <c r="M31" s="12">
        <v>0.02</v>
      </c>
      <c r="N31" s="12">
        <v>0</v>
      </c>
      <c r="O31" s="12">
        <v>0</v>
      </c>
      <c r="P31" s="12">
        <v>0</v>
      </c>
      <c r="Q31" s="12">
        <v>0</v>
      </c>
      <c r="R31" s="12">
        <v>0.01</v>
      </c>
      <c r="S31" s="12">
        <v>0.02</v>
      </c>
      <c r="T31" s="12">
        <v>0</v>
      </c>
      <c r="U31" s="12">
        <v>0</v>
      </c>
      <c r="V31" s="12">
        <v>0.01</v>
      </c>
      <c r="W31" s="12">
        <v>0.02</v>
      </c>
      <c r="X31" s="12">
        <v>0.01</v>
      </c>
      <c r="Y31" s="12">
        <v>0.03</v>
      </c>
      <c r="Z31" s="12">
        <v>0.01</v>
      </c>
      <c r="AA31" s="12">
        <v>0</v>
      </c>
      <c r="AB31" s="12">
        <v>0</v>
      </c>
      <c r="AC31" s="12">
        <v>0.03</v>
      </c>
      <c r="AD31" s="12">
        <v>0.02</v>
      </c>
      <c r="AE31" s="12">
        <v>0</v>
      </c>
      <c r="AF31" t="s">
        <v>298</v>
      </c>
      <c r="AG31" s="12">
        <v>0</v>
      </c>
      <c r="AH31" s="12">
        <v>0.02</v>
      </c>
      <c r="AI31" s="12">
        <v>0.05</v>
      </c>
      <c r="AJ31" s="12">
        <v>0.01</v>
      </c>
      <c r="AK31" s="12">
        <v>0.01</v>
      </c>
      <c r="AL31" s="12">
        <v>0.04</v>
      </c>
      <c r="AM31" s="12">
        <v>0</v>
      </c>
      <c r="AN31" s="12">
        <v>0.12</v>
      </c>
      <c r="AO31" s="12">
        <v>0</v>
      </c>
      <c r="AP31" s="12">
        <v>0</v>
      </c>
      <c r="AQ31" s="12">
        <v>0.02</v>
      </c>
      <c r="AR31" s="12">
        <v>0.02</v>
      </c>
      <c r="AS31" s="12">
        <v>0.02</v>
      </c>
      <c r="AT31" s="12">
        <v>0.02</v>
      </c>
      <c r="AU31" s="12">
        <v>0.02</v>
      </c>
      <c r="AV31" s="12">
        <v>0</v>
      </c>
      <c r="AW31" s="12">
        <v>0.02</v>
      </c>
      <c r="AX31" s="12">
        <v>0.02</v>
      </c>
      <c r="AY31" s="12">
        <v>0.01</v>
      </c>
      <c r="AZ31" s="12">
        <v>0.02</v>
      </c>
      <c r="BA31" s="12">
        <v>0</v>
      </c>
      <c r="BB31" s="12">
        <v>0</v>
      </c>
      <c r="BC31" s="12">
        <v>0.01</v>
      </c>
      <c r="BD31" s="12">
        <v>0.31</v>
      </c>
      <c r="BE31" s="12">
        <v>0.02</v>
      </c>
      <c r="BF31" s="12">
        <v>0</v>
      </c>
      <c r="BG31" s="12">
        <v>0</v>
      </c>
    </row>
    <row r="32" spans="1:59" x14ac:dyDescent="0.25">
      <c r="A32" s="1" t="s">
        <v>288</v>
      </c>
      <c r="B32" s="1"/>
    </row>
    <row r="33" spans="1:2" x14ac:dyDescent="0.25">
      <c r="A33" s="1" t="s">
        <v>399</v>
      </c>
      <c r="B33" s="1" t="s">
        <v>493</v>
      </c>
    </row>
    <row r="34" spans="1:2" x14ac:dyDescent="0.25">
      <c r="A34" s="1" t="s">
        <v>204</v>
      </c>
      <c r="B34" s="1" t="s">
        <v>568</v>
      </c>
    </row>
    <row r="35" spans="1:2" x14ac:dyDescent="0.25">
      <c r="A35" s="1" t="s">
        <v>204</v>
      </c>
      <c r="B35" s="1"/>
    </row>
    <row r="36" spans="1:2" x14ac:dyDescent="0.25">
      <c r="A36" s="1" t="s">
        <v>204</v>
      </c>
      <c r="B36" s="1" t="s">
        <v>402</v>
      </c>
    </row>
  </sheetData>
  <hyperlinks>
    <hyperlink ref="E1" location="Contents!B82" tooltip="Link to contents" display="Back to contents" xr:uid="{00000000-0004-0000-1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dimension ref="A1:AT48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0" width="9.453125" customWidth="1"/>
    <col min="11" max="11" width="31.54296875" customWidth="1"/>
    <col min="12" max="12" width="10.54296875" customWidth="1"/>
    <col min="13" max="13" width="16.453125" customWidth="1"/>
    <col min="14" max="16" width="9.453125" customWidth="1"/>
    <col min="17" max="17" width="38.7265625" customWidth="1"/>
    <col min="18" max="18" width="39.81640625" customWidth="1"/>
    <col min="19" max="19" width="9.453125" customWidth="1"/>
    <col min="20" max="20" width="15.26953125" customWidth="1"/>
    <col min="21" max="22" width="21.1796875" customWidth="1"/>
    <col min="23" max="23" width="17.54296875" customWidth="1"/>
    <col min="24" max="24" width="42.1796875" customWidth="1"/>
    <col min="25" max="25" width="44.54296875" customWidth="1"/>
    <col min="26" max="26" width="99.54296875" customWidth="1"/>
    <col min="27" max="39" width="9.453125" customWidth="1"/>
    <col min="40" max="40" width="10.54296875" customWidth="1"/>
    <col min="41" max="41" width="9.453125" customWidth="1"/>
    <col min="42" max="42" width="12.81640625" customWidth="1"/>
    <col min="43" max="44" width="9.453125" customWidth="1"/>
    <col min="45" max="45" width="11.7265625" customWidth="1"/>
    <col min="46" max="46" width="9.453125" customWidth="1"/>
  </cols>
  <sheetData>
    <row r="1" spans="1:46" x14ac:dyDescent="0.25">
      <c r="A1" s="1" t="s">
        <v>205</v>
      </c>
      <c r="B1" s="1" t="s">
        <v>206</v>
      </c>
      <c r="E1" s="5" t="s">
        <v>207</v>
      </c>
    </row>
    <row r="2" spans="1:46" ht="15.5" x14ac:dyDescent="0.35">
      <c r="A2" s="1" t="s">
        <v>0</v>
      </c>
      <c r="B2" s="2" t="s">
        <v>208</v>
      </c>
    </row>
    <row r="3" spans="1:46" x14ac:dyDescent="0.25">
      <c r="A3" s="1" t="s">
        <v>209</v>
      </c>
      <c r="B3" s="1"/>
    </row>
    <row r="4" spans="1:46" x14ac:dyDescent="0.25">
      <c r="A4" s="1" t="s">
        <v>209</v>
      </c>
      <c r="B4" s="1" t="s">
        <v>569</v>
      </c>
    </row>
    <row r="5" spans="1:46" x14ac:dyDescent="0.25">
      <c r="A5" s="1" t="s">
        <v>209</v>
      </c>
      <c r="B5" s="1"/>
    </row>
    <row r="6" spans="1:46" ht="13" x14ac:dyDescent="0.3">
      <c r="A6" s="1" t="s">
        <v>2</v>
      </c>
      <c r="B6" s="4" t="s">
        <v>73</v>
      </c>
    </row>
    <row r="7" spans="1:46" x14ac:dyDescent="0.25">
      <c r="A7" s="1" t="s">
        <v>5</v>
      </c>
      <c r="B7" s="1"/>
    </row>
    <row r="8" spans="1:46" x14ac:dyDescent="0.25">
      <c r="A8" s="1" t="s">
        <v>5</v>
      </c>
      <c r="B8" s="1" t="s">
        <v>570</v>
      </c>
    </row>
    <row r="9" spans="1:46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8"/>
      <c r="N9" s="7" t="s">
        <v>217</v>
      </c>
      <c r="O9" s="8"/>
      <c r="P9" s="8"/>
      <c r="Q9" s="7" t="s">
        <v>218</v>
      </c>
      <c r="R9" s="8"/>
      <c r="S9" s="8"/>
      <c r="T9" s="7" t="s">
        <v>219</v>
      </c>
      <c r="U9" s="8"/>
      <c r="V9" s="8"/>
      <c r="W9" s="7" t="s">
        <v>220</v>
      </c>
      <c r="X9" s="8"/>
      <c r="Y9" s="8"/>
      <c r="Z9" s="8"/>
      <c r="AA9" s="7" t="s">
        <v>221</v>
      </c>
      <c r="AB9" s="8"/>
      <c r="AC9" s="8"/>
      <c r="AD9" s="8"/>
      <c r="AE9" s="8"/>
      <c r="AF9" s="7" t="s">
        <v>222</v>
      </c>
      <c r="AG9" s="8"/>
      <c r="AH9" s="7" t="s">
        <v>223</v>
      </c>
      <c r="AI9" s="8"/>
      <c r="AJ9" s="7" t="s">
        <v>224</v>
      </c>
      <c r="AK9" s="7" t="s">
        <v>225</v>
      </c>
      <c r="AL9" s="7" t="s">
        <v>226</v>
      </c>
      <c r="AM9" s="8"/>
      <c r="AN9" s="7" t="s">
        <v>227</v>
      </c>
      <c r="AO9" s="8"/>
      <c r="AP9" s="8"/>
      <c r="AQ9" s="7" t="s">
        <v>228</v>
      </c>
      <c r="AR9" s="8"/>
      <c r="AS9" s="7" t="s">
        <v>229</v>
      </c>
      <c r="AT9" s="9"/>
    </row>
    <row r="10" spans="1:46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237</v>
      </c>
      <c r="L10" s="11" t="s">
        <v>238</v>
      </c>
      <c r="M10" s="11" t="s">
        <v>239</v>
      </c>
      <c r="N10" s="11">
        <v>3</v>
      </c>
      <c r="O10" s="11">
        <v>4</v>
      </c>
      <c r="P10" s="11">
        <v>5</v>
      </c>
      <c r="Q10" s="11" t="s">
        <v>240</v>
      </c>
      <c r="R10" s="11" t="s">
        <v>241</v>
      </c>
      <c r="S10" s="11" t="s">
        <v>242</v>
      </c>
      <c r="T10" s="11" t="s">
        <v>244</v>
      </c>
      <c r="U10" s="11" t="s">
        <v>245</v>
      </c>
      <c r="V10" s="11" t="s">
        <v>246</v>
      </c>
      <c r="W10" s="11" t="s">
        <v>247</v>
      </c>
      <c r="X10" s="11" t="s">
        <v>248</v>
      </c>
      <c r="Y10" s="11" t="s">
        <v>249</v>
      </c>
      <c r="Z10" s="11" t="s">
        <v>250</v>
      </c>
      <c r="AA10" s="11">
        <v>1</v>
      </c>
      <c r="AB10" s="11" t="s">
        <v>251</v>
      </c>
      <c r="AC10" s="11" t="s">
        <v>252</v>
      </c>
      <c r="AD10" s="11" t="s">
        <v>253</v>
      </c>
      <c r="AE10" s="11" t="s">
        <v>257</v>
      </c>
      <c r="AF10" s="11" t="s">
        <v>258</v>
      </c>
      <c r="AG10" s="11" t="s">
        <v>259</v>
      </c>
      <c r="AH10" s="11" t="s">
        <v>258</v>
      </c>
      <c r="AI10" s="11" t="s">
        <v>259</v>
      </c>
      <c r="AJ10" s="11" t="s">
        <v>258</v>
      </c>
      <c r="AK10" s="11" t="s">
        <v>258</v>
      </c>
      <c r="AL10" s="11" t="s">
        <v>258</v>
      </c>
      <c r="AM10" s="11" t="s">
        <v>259</v>
      </c>
      <c r="AN10" s="11" t="s">
        <v>260</v>
      </c>
      <c r="AO10" s="11" t="s">
        <v>261</v>
      </c>
      <c r="AP10" s="11" t="s">
        <v>262</v>
      </c>
      <c r="AQ10" s="11" t="s">
        <v>258</v>
      </c>
      <c r="AR10" s="11" t="s">
        <v>259</v>
      </c>
      <c r="AS10" s="11" t="s">
        <v>263</v>
      </c>
      <c r="AT10" s="11" t="s">
        <v>261</v>
      </c>
    </row>
    <row r="11" spans="1:46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267</v>
      </c>
      <c r="I11" t="s">
        <v>268</v>
      </c>
      <c r="J11" t="s">
        <v>273</v>
      </c>
      <c r="K11" t="s">
        <v>267</v>
      </c>
      <c r="L11" t="s">
        <v>268</v>
      </c>
      <c r="M11" t="s">
        <v>273</v>
      </c>
      <c r="N11" t="s">
        <v>267</v>
      </c>
      <c r="O11" t="s">
        <v>268</v>
      </c>
      <c r="P11" t="s">
        <v>273</v>
      </c>
      <c r="Q11" t="s">
        <v>267</v>
      </c>
      <c r="R11" t="s">
        <v>268</v>
      </c>
      <c r="S11" t="s">
        <v>273</v>
      </c>
      <c r="T11" t="s">
        <v>267</v>
      </c>
      <c r="U11" t="s">
        <v>268</v>
      </c>
      <c r="V11" t="s">
        <v>273</v>
      </c>
      <c r="W11" t="s">
        <v>267</v>
      </c>
      <c r="X11" t="s">
        <v>268</v>
      </c>
      <c r="Y11" t="s">
        <v>273</v>
      </c>
      <c r="Z11" t="s">
        <v>444</v>
      </c>
      <c r="AA11" t="s">
        <v>267</v>
      </c>
      <c r="AB11" t="s">
        <v>268</v>
      </c>
      <c r="AC11" t="s">
        <v>273</v>
      </c>
      <c r="AD11" t="s">
        <v>444</v>
      </c>
      <c r="AE11" t="s">
        <v>276</v>
      </c>
      <c r="AF11" t="s">
        <v>267</v>
      </c>
      <c r="AG11" t="s">
        <v>268</v>
      </c>
      <c r="AH11" t="s">
        <v>267</v>
      </c>
      <c r="AI11" t="s">
        <v>268</v>
      </c>
      <c r="AL11" t="s">
        <v>267</v>
      </c>
      <c r="AM11" t="s">
        <v>268</v>
      </c>
      <c r="AN11" t="s">
        <v>267</v>
      </c>
      <c r="AO11" t="s">
        <v>268</v>
      </c>
      <c r="AP11" t="s">
        <v>273</v>
      </c>
      <c r="AQ11" t="s">
        <v>267</v>
      </c>
      <c r="AR11" t="s">
        <v>268</v>
      </c>
      <c r="AS11" t="s">
        <v>267</v>
      </c>
      <c r="AT11" t="s">
        <v>268</v>
      </c>
    </row>
    <row r="12" spans="1:46" x14ac:dyDescent="0.25">
      <c r="A12" s="1" t="s">
        <v>280</v>
      </c>
      <c r="B12" s="1" t="s">
        <v>281</v>
      </c>
      <c r="C12">
        <v>24</v>
      </c>
      <c r="D12">
        <v>24</v>
      </c>
      <c r="E12">
        <v>2</v>
      </c>
      <c r="F12">
        <v>4</v>
      </c>
      <c r="G12">
        <v>18</v>
      </c>
      <c r="H12">
        <v>2</v>
      </c>
      <c r="I12">
        <v>4</v>
      </c>
      <c r="J12">
        <v>18</v>
      </c>
      <c r="K12">
        <v>2</v>
      </c>
      <c r="L12">
        <v>3</v>
      </c>
      <c r="M12">
        <v>18</v>
      </c>
      <c r="N12">
        <v>2</v>
      </c>
      <c r="O12">
        <v>3</v>
      </c>
      <c r="P12">
        <v>18</v>
      </c>
      <c r="Q12">
        <v>4</v>
      </c>
      <c r="R12">
        <v>10</v>
      </c>
      <c r="S12">
        <v>10</v>
      </c>
      <c r="T12">
        <v>7</v>
      </c>
      <c r="U12">
        <v>12</v>
      </c>
      <c r="V12">
        <v>5</v>
      </c>
      <c r="W12">
        <v>2</v>
      </c>
      <c r="X12">
        <v>13</v>
      </c>
      <c r="Y12">
        <v>4</v>
      </c>
      <c r="Z12">
        <v>5</v>
      </c>
      <c r="AA12">
        <v>2</v>
      </c>
      <c r="AB12">
        <v>13</v>
      </c>
      <c r="AC12">
        <v>5</v>
      </c>
      <c r="AD12">
        <v>2</v>
      </c>
      <c r="AE12">
        <v>2</v>
      </c>
      <c r="AF12">
        <v>5</v>
      </c>
      <c r="AG12">
        <v>19</v>
      </c>
      <c r="AH12">
        <v>6</v>
      </c>
      <c r="AI12">
        <v>18</v>
      </c>
      <c r="AJ12">
        <v>24</v>
      </c>
      <c r="AK12">
        <v>24</v>
      </c>
      <c r="AL12">
        <v>21</v>
      </c>
      <c r="AM12">
        <v>2</v>
      </c>
      <c r="AN12">
        <v>22</v>
      </c>
      <c r="AO12">
        <v>1</v>
      </c>
      <c r="AP12">
        <v>1</v>
      </c>
      <c r="AQ12">
        <v>21</v>
      </c>
      <c r="AR12">
        <v>3</v>
      </c>
      <c r="AS12">
        <v>20</v>
      </c>
      <c r="AT12">
        <v>4</v>
      </c>
    </row>
    <row r="13" spans="1:46" x14ac:dyDescent="0.25">
      <c r="A13" s="1" t="s">
        <v>282</v>
      </c>
      <c r="B13" s="1" t="s">
        <v>283</v>
      </c>
      <c r="C13">
        <v>24</v>
      </c>
      <c r="D13">
        <v>24</v>
      </c>
      <c r="E13">
        <v>2</v>
      </c>
      <c r="F13">
        <v>4</v>
      </c>
      <c r="G13">
        <v>18</v>
      </c>
      <c r="H13">
        <v>2</v>
      </c>
      <c r="I13">
        <v>4</v>
      </c>
      <c r="J13">
        <v>18</v>
      </c>
      <c r="K13">
        <v>2</v>
      </c>
      <c r="L13">
        <v>3</v>
      </c>
      <c r="M13">
        <v>18</v>
      </c>
      <c r="N13">
        <v>2</v>
      </c>
      <c r="O13">
        <v>3</v>
      </c>
      <c r="P13">
        <v>18</v>
      </c>
      <c r="Q13">
        <v>4</v>
      </c>
      <c r="R13">
        <v>10</v>
      </c>
      <c r="S13">
        <v>10</v>
      </c>
      <c r="T13">
        <v>7</v>
      </c>
      <c r="U13">
        <v>12</v>
      </c>
      <c r="V13">
        <v>5</v>
      </c>
      <c r="W13">
        <v>2</v>
      </c>
      <c r="X13">
        <v>13</v>
      </c>
      <c r="Y13">
        <v>4</v>
      </c>
      <c r="Z13">
        <v>5</v>
      </c>
      <c r="AA13">
        <v>2</v>
      </c>
      <c r="AB13">
        <v>13</v>
      </c>
      <c r="AC13">
        <v>5</v>
      </c>
      <c r="AD13">
        <v>2</v>
      </c>
      <c r="AE13">
        <v>2</v>
      </c>
      <c r="AF13">
        <v>5</v>
      </c>
      <c r="AG13">
        <v>19</v>
      </c>
      <c r="AH13">
        <v>6</v>
      </c>
      <c r="AI13">
        <v>18</v>
      </c>
      <c r="AJ13">
        <v>24</v>
      </c>
      <c r="AK13">
        <v>24</v>
      </c>
      <c r="AL13">
        <v>21</v>
      </c>
      <c r="AM13">
        <v>2</v>
      </c>
      <c r="AN13">
        <v>22</v>
      </c>
      <c r="AO13">
        <v>1</v>
      </c>
      <c r="AP13">
        <v>1</v>
      </c>
      <c r="AQ13">
        <v>21</v>
      </c>
      <c r="AR13">
        <v>3</v>
      </c>
      <c r="AS13">
        <v>20</v>
      </c>
      <c r="AT13">
        <v>4</v>
      </c>
    </row>
    <row r="14" spans="1:46" x14ac:dyDescent="0.25">
      <c r="A14" s="1" t="s">
        <v>284</v>
      </c>
      <c r="B14" s="1" t="s">
        <v>231</v>
      </c>
      <c r="C14">
        <v>25</v>
      </c>
      <c r="D14">
        <v>25</v>
      </c>
      <c r="E14">
        <v>2</v>
      </c>
      <c r="F14">
        <v>4</v>
      </c>
      <c r="G14">
        <v>19</v>
      </c>
      <c r="H14">
        <v>2</v>
      </c>
      <c r="I14">
        <v>4</v>
      </c>
      <c r="J14">
        <v>19</v>
      </c>
      <c r="K14">
        <v>2</v>
      </c>
      <c r="L14">
        <v>3</v>
      </c>
      <c r="M14">
        <v>19</v>
      </c>
      <c r="N14">
        <v>2</v>
      </c>
      <c r="O14">
        <v>3</v>
      </c>
      <c r="P14">
        <v>19</v>
      </c>
      <c r="Q14">
        <v>3</v>
      </c>
      <c r="R14">
        <v>11</v>
      </c>
      <c r="S14">
        <v>10</v>
      </c>
      <c r="T14">
        <v>7</v>
      </c>
      <c r="U14">
        <v>12</v>
      </c>
      <c r="V14">
        <v>5</v>
      </c>
      <c r="W14">
        <v>2</v>
      </c>
      <c r="X14">
        <v>13</v>
      </c>
      <c r="Y14">
        <v>4</v>
      </c>
      <c r="Z14">
        <v>5</v>
      </c>
      <c r="AA14">
        <v>2</v>
      </c>
      <c r="AB14">
        <v>14</v>
      </c>
      <c r="AC14">
        <v>5</v>
      </c>
      <c r="AD14">
        <v>2</v>
      </c>
      <c r="AE14">
        <v>2</v>
      </c>
      <c r="AF14">
        <v>5</v>
      </c>
      <c r="AG14">
        <v>19</v>
      </c>
      <c r="AH14">
        <v>6</v>
      </c>
      <c r="AI14">
        <v>18</v>
      </c>
      <c r="AJ14">
        <v>25</v>
      </c>
      <c r="AK14">
        <v>25</v>
      </c>
      <c r="AL14">
        <v>22</v>
      </c>
      <c r="AM14">
        <v>2</v>
      </c>
      <c r="AN14">
        <v>23</v>
      </c>
      <c r="AO14">
        <v>1</v>
      </c>
      <c r="AP14">
        <v>1</v>
      </c>
      <c r="AQ14">
        <v>22</v>
      </c>
      <c r="AR14">
        <v>3</v>
      </c>
      <c r="AS14">
        <v>21</v>
      </c>
      <c r="AT14">
        <v>4</v>
      </c>
    </row>
    <row r="15" spans="1:46" x14ac:dyDescent="0.25">
      <c r="A15" s="1" t="s">
        <v>286</v>
      </c>
      <c r="B15" s="1" t="s">
        <v>571</v>
      </c>
      <c r="C15">
        <v>11</v>
      </c>
      <c r="D15">
        <v>11</v>
      </c>
      <c r="E15">
        <v>2</v>
      </c>
      <c r="F15">
        <v>1</v>
      </c>
      <c r="G15">
        <v>8</v>
      </c>
      <c r="H15">
        <v>2</v>
      </c>
      <c r="I15">
        <v>1</v>
      </c>
      <c r="J15">
        <v>8</v>
      </c>
      <c r="K15">
        <v>2</v>
      </c>
      <c r="L15">
        <v>1</v>
      </c>
      <c r="M15">
        <v>8</v>
      </c>
      <c r="N15">
        <v>2</v>
      </c>
      <c r="O15">
        <v>1</v>
      </c>
      <c r="P15">
        <v>8</v>
      </c>
      <c r="Q15">
        <v>2</v>
      </c>
      <c r="R15">
        <v>7</v>
      </c>
      <c r="S15">
        <v>3</v>
      </c>
      <c r="T15">
        <v>2</v>
      </c>
      <c r="U15">
        <v>7</v>
      </c>
      <c r="V15">
        <v>2</v>
      </c>
      <c r="W15">
        <v>0</v>
      </c>
      <c r="X15">
        <v>6</v>
      </c>
      <c r="Y15">
        <v>2</v>
      </c>
      <c r="Z15">
        <v>3</v>
      </c>
      <c r="AA15">
        <v>0</v>
      </c>
      <c r="AB15">
        <v>8</v>
      </c>
      <c r="AC15">
        <v>2</v>
      </c>
      <c r="AD15">
        <v>2</v>
      </c>
      <c r="AE15">
        <v>0</v>
      </c>
      <c r="AF15">
        <v>3</v>
      </c>
      <c r="AG15">
        <v>8</v>
      </c>
      <c r="AH15">
        <v>1</v>
      </c>
      <c r="AI15">
        <v>10</v>
      </c>
      <c r="AJ15">
        <v>11</v>
      </c>
      <c r="AK15">
        <v>11</v>
      </c>
      <c r="AL15">
        <v>9</v>
      </c>
      <c r="AM15">
        <v>2</v>
      </c>
      <c r="AN15">
        <v>9</v>
      </c>
      <c r="AO15">
        <v>1</v>
      </c>
      <c r="AP15">
        <v>1</v>
      </c>
      <c r="AQ15">
        <v>11</v>
      </c>
      <c r="AR15">
        <v>1</v>
      </c>
      <c r="AS15">
        <v>10</v>
      </c>
      <c r="AT15">
        <v>2</v>
      </c>
    </row>
    <row r="16" spans="1:46" x14ac:dyDescent="0.25">
      <c r="A16" s="1" t="s">
        <v>287</v>
      </c>
      <c r="B16" s="1"/>
      <c r="C16" s="12">
        <v>0.46</v>
      </c>
      <c r="D16" s="12">
        <v>0.46</v>
      </c>
      <c r="E16" s="12">
        <v>1</v>
      </c>
      <c r="F16" s="12">
        <v>0.26</v>
      </c>
      <c r="G16" s="12">
        <v>0.45</v>
      </c>
      <c r="H16" s="12">
        <v>1</v>
      </c>
      <c r="I16" s="12">
        <v>0.26</v>
      </c>
      <c r="J16" s="12">
        <v>0.45</v>
      </c>
      <c r="K16" s="12">
        <v>1</v>
      </c>
      <c r="L16" s="12">
        <v>0.34</v>
      </c>
      <c r="M16" s="12">
        <v>0.45</v>
      </c>
      <c r="N16" s="12">
        <v>1</v>
      </c>
      <c r="O16" s="12">
        <v>0.34</v>
      </c>
      <c r="P16" s="12">
        <v>0.45</v>
      </c>
      <c r="Q16" s="12">
        <v>0.5</v>
      </c>
      <c r="R16" s="12">
        <v>0.6</v>
      </c>
      <c r="S16" s="12">
        <v>0.31</v>
      </c>
      <c r="T16" s="12">
        <v>0.28999999999999998</v>
      </c>
      <c r="U16" s="12">
        <v>0.59</v>
      </c>
      <c r="V16" s="12">
        <v>0.41</v>
      </c>
      <c r="W16" s="12">
        <v>0</v>
      </c>
      <c r="X16" s="12">
        <v>0.46</v>
      </c>
      <c r="Y16" s="12">
        <v>0.47</v>
      </c>
      <c r="Z16" s="12">
        <v>0.63</v>
      </c>
      <c r="AA16" s="12">
        <v>0</v>
      </c>
      <c r="AB16" s="12">
        <v>0.55000000000000004</v>
      </c>
      <c r="AC16" s="12">
        <v>0.39</v>
      </c>
      <c r="AD16" s="12">
        <v>1</v>
      </c>
      <c r="AE16" s="12">
        <v>0</v>
      </c>
      <c r="AF16" s="12">
        <v>0.61</v>
      </c>
      <c r="AG16" s="12">
        <v>0.42</v>
      </c>
      <c r="AH16" s="12">
        <v>0.17</v>
      </c>
      <c r="AI16" s="12">
        <v>0.56000000000000005</v>
      </c>
      <c r="AJ16" s="12">
        <v>0.46</v>
      </c>
      <c r="AK16" s="12">
        <v>0.46</v>
      </c>
      <c r="AL16" s="12">
        <v>0.44</v>
      </c>
      <c r="AM16" s="12">
        <v>1</v>
      </c>
      <c r="AN16" s="12">
        <v>0.42</v>
      </c>
      <c r="AO16" s="12">
        <v>1</v>
      </c>
      <c r="AP16" s="12">
        <v>1</v>
      </c>
      <c r="AQ16" s="12">
        <v>0.49</v>
      </c>
      <c r="AR16" s="12">
        <v>0.28000000000000003</v>
      </c>
      <c r="AS16" s="12">
        <v>0.47</v>
      </c>
      <c r="AT16" s="12">
        <v>0.44</v>
      </c>
    </row>
    <row r="17" spans="1:46" x14ac:dyDescent="0.25">
      <c r="A17" s="1" t="s">
        <v>288</v>
      </c>
      <c r="B17" s="1"/>
    </row>
    <row r="18" spans="1:46" x14ac:dyDescent="0.25">
      <c r="A18" s="1" t="s">
        <v>286</v>
      </c>
      <c r="B18" s="1" t="s">
        <v>572</v>
      </c>
      <c r="C18">
        <v>6</v>
      </c>
      <c r="D18">
        <v>6</v>
      </c>
      <c r="E18">
        <v>0</v>
      </c>
      <c r="F18">
        <v>0</v>
      </c>
      <c r="G18">
        <v>6</v>
      </c>
      <c r="H18">
        <v>0</v>
      </c>
      <c r="I18">
        <v>0</v>
      </c>
      <c r="J18">
        <v>6</v>
      </c>
      <c r="K18">
        <v>0</v>
      </c>
      <c r="L18">
        <v>0</v>
      </c>
      <c r="M18">
        <v>6</v>
      </c>
      <c r="N18">
        <v>0</v>
      </c>
      <c r="O18">
        <v>0</v>
      </c>
      <c r="P18">
        <v>6</v>
      </c>
      <c r="Q18">
        <v>2</v>
      </c>
      <c r="R18">
        <v>1</v>
      </c>
      <c r="S18">
        <v>2</v>
      </c>
      <c r="T18">
        <v>0</v>
      </c>
      <c r="U18">
        <v>5</v>
      </c>
      <c r="V18">
        <v>1</v>
      </c>
      <c r="W18">
        <v>1</v>
      </c>
      <c r="X18">
        <v>2</v>
      </c>
      <c r="Y18">
        <v>0</v>
      </c>
      <c r="Z18">
        <v>3</v>
      </c>
      <c r="AA18">
        <v>1</v>
      </c>
      <c r="AB18">
        <v>2</v>
      </c>
      <c r="AC18">
        <v>1</v>
      </c>
      <c r="AD18">
        <v>1</v>
      </c>
      <c r="AE18">
        <v>1</v>
      </c>
      <c r="AF18">
        <v>0</v>
      </c>
      <c r="AG18">
        <v>6</v>
      </c>
      <c r="AH18">
        <v>1</v>
      </c>
      <c r="AI18">
        <v>5</v>
      </c>
      <c r="AJ18">
        <v>6</v>
      </c>
      <c r="AK18">
        <v>6</v>
      </c>
      <c r="AL18">
        <v>6</v>
      </c>
      <c r="AM18">
        <v>0</v>
      </c>
      <c r="AN18">
        <v>6</v>
      </c>
      <c r="AO18">
        <v>0</v>
      </c>
      <c r="AP18">
        <v>0</v>
      </c>
      <c r="AQ18">
        <v>6</v>
      </c>
      <c r="AR18">
        <v>0</v>
      </c>
      <c r="AS18">
        <v>5</v>
      </c>
      <c r="AT18">
        <v>1</v>
      </c>
    </row>
    <row r="19" spans="1:46" x14ac:dyDescent="0.25">
      <c r="A19" s="1" t="s">
        <v>287</v>
      </c>
      <c r="B19" s="1"/>
      <c r="C19" s="12">
        <v>0.23</v>
      </c>
      <c r="D19" s="12">
        <v>0.23</v>
      </c>
      <c r="E19" s="12">
        <v>0</v>
      </c>
      <c r="F19" s="12">
        <v>0</v>
      </c>
      <c r="G19" s="12">
        <v>0.3</v>
      </c>
      <c r="H19" s="12">
        <v>0</v>
      </c>
      <c r="I19" s="12">
        <v>0</v>
      </c>
      <c r="J19" s="12">
        <v>0.3</v>
      </c>
      <c r="K19" s="12">
        <v>0</v>
      </c>
      <c r="L19" s="12">
        <v>0</v>
      </c>
      <c r="M19" s="12">
        <v>0.3</v>
      </c>
      <c r="N19" s="12">
        <v>0</v>
      </c>
      <c r="O19" s="12">
        <v>0</v>
      </c>
      <c r="P19" s="12">
        <v>0.3</v>
      </c>
      <c r="Q19" s="12">
        <v>0.75</v>
      </c>
      <c r="R19" s="12">
        <v>0.1</v>
      </c>
      <c r="S19" s="12">
        <v>0.2</v>
      </c>
      <c r="T19" s="12">
        <v>0</v>
      </c>
      <c r="U19" s="12">
        <v>0.39</v>
      </c>
      <c r="V19" s="12">
        <v>0.19</v>
      </c>
      <c r="W19" s="12">
        <v>0.43</v>
      </c>
      <c r="X19" s="12">
        <v>0.14000000000000001</v>
      </c>
      <c r="Y19" s="12">
        <v>0</v>
      </c>
      <c r="Z19" s="12">
        <v>0.57999999999999996</v>
      </c>
      <c r="AA19" s="12">
        <v>0.44</v>
      </c>
      <c r="AB19" s="12">
        <v>0.16</v>
      </c>
      <c r="AC19" s="12">
        <v>0.17</v>
      </c>
      <c r="AD19" s="12">
        <v>0.44</v>
      </c>
      <c r="AE19" s="12">
        <v>0.49</v>
      </c>
      <c r="AF19" s="12">
        <v>0</v>
      </c>
      <c r="AG19" s="12">
        <v>0.3</v>
      </c>
      <c r="AH19" s="12">
        <v>0.17</v>
      </c>
      <c r="AI19" s="12">
        <v>0.26</v>
      </c>
      <c r="AJ19" s="12">
        <v>0.23</v>
      </c>
      <c r="AK19" s="12">
        <v>0.23</v>
      </c>
      <c r="AL19" s="12">
        <v>0.26</v>
      </c>
      <c r="AM19" s="12">
        <v>0</v>
      </c>
      <c r="AN19" s="12">
        <v>0.25</v>
      </c>
      <c r="AO19" s="12">
        <v>0</v>
      </c>
      <c r="AP19" s="12">
        <v>0</v>
      </c>
      <c r="AQ19" s="12">
        <v>0.26</v>
      </c>
      <c r="AR19" s="12">
        <v>0</v>
      </c>
      <c r="AS19" s="12">
        <v>0.23</v>
      </c>
      <c r="AT19" s="12">
        <v>0.22</v>
      </c>
    </row>
    <row r="20" spans="1:46" x14ac:dyDescent="0.25">
      <c r="A20" s="1" t="s">
        <v>288</v>
      </c>
      <c r="B20" s="1"/>
    </row>
    <row r="21" spans="1:46" x14ac:dyDescent="0.25">
      <c r="A21" s="1" t="s">
        <v>286</v>
      </c>
      <c r="B21" s="1" t="s">
        <v>573</v>
      </c>
      <c r="C21">
        <v>3</v>
      </c>
      <c r="D21">
        <v>3</v>
      </c>
      <c r="E21">
        <v>0</v>
      </c>
      <c r="F21">
        <v>1</v>
      </c>
      <c r="G21">
        <v>2</v>
      </c>
      <c r="H21">
        <v>0</v>
      </c>
      <c r="I21">
        <v>1</v>
      </c>
      <c r="J21">
        <v>2</v>
      </c>
      <c r="K21">
        <v>0</v>
      </c>
      <c r="L21">
        <v>1</v>
      </c>
      <c r="M21">
        <v>2</v>
      </c>
      <c r="N21">
        <v>0</v>
      </c>
      <c r="O21">
        <v>1</v>
      </c>
      <c r="P21">
        <v>2</v>
      </c>
      <c r="Q21">
        <v>0</v>
      </c>
      <c r="R21">
        <v>2</v>
      </c>
      <c r="S21">
        <v>1</v>
      </c>
      <c r="T21">
        <v>2</v>
      </c>
      <c r="U21">
        <v>0</v>
      </c>
      <c r="V21">
        <v>1</v>
      </c>
      <c r="W21">
        <v>0</v>
      </c>
      <c r="X21">
        <v>2</v>
      </c>
      <c r="Y21">
        <v>1</v>
      </c>
      <c r="Z21">
        <v>0</v>
      </c>
      <c r="AA21">
        <v>0</v>
      </c>
      <c r="AB21">
        <v>1</v>
      </c>
      <c r="AC21">
        <v>1</v>
      </c>
      <c r="AD21">
        <v>0</v>
      </c>
      <c r="AE21">
        <v>1</v>
      </c>
      <c r="AF21">
        <v>1</v>
      </c>
      <c r="AG21">
        <v>2</v>
      </c>
      <c r="AH21">
        <v>1</v>
      </c>
      <c r="AI21">
        <v>2</v>
      </c>
      <c r="AJ21">
        <v>3</v>
      </c>
      <c r="AK21">
        <v>3</v>
      </c>
      <c r="AL21">
        <v>3</v>
      </c>
      <c r="AM21">
        <v>0</v>
      </c>
      <c r="AN21">
        <v>3</v>
      </c>
      <c r="AO21">
        <v>0</v>
      </c>
      <c r="AP21">
        <v>0</v>
      </c>
      <c r="AQ21">
        <v>3</v>
      </c>
      <c r="AR21">
        <v>0</v>
      </c>
      <c r="AS21">
        <v>2</v>
      </c>
      <c r="AT21">
        <v>1</v>
      </c>
    </row>
    <row r="22" spans="1:46" x14ac:dyDescent="0.25">
      <c r="A22" s="1" t="s">
        <v>287</v>
      </c>
      <c r="B22" s="1"/>
      <c r="C22" s="12">
        <v>0.13</v>
      </c>
      <c r="D22" s="12">
        <v>0.13</v>
      </c>
      <c r="E22" s="12">
        <v>0</v>
      </c>
      <c r="F22" s="12">
        <v>0.26</v>
      </c>
      <c r="G22" s="12">
        <v>0.12</v>
      </c>
      <c r="H22" s="12">
        <v>0</v>
      </c>
      <c r="I22" s="12">
        <v>0.26</v>
      </c>
      <c r="J22" s="12">
        <v>0.12</v>
      </c>
      <c r="K22" s="12">
        <v>0</v>
      </c>
      <c r="L22" s="12">
        <v>0.34</v>
      </c>
      <c r="M22" s="12">
        <v>0.12</v>
      </c>
      <c r="N22" s="12">
        <v>0</v>
      </c>
      <c r="O22" s="12">
        <v>0.34</v>
      </c>
      <c r="P22" s="12">
        <v>0.12</v>
      </c>
      <c r="Q22" s="12">
        <v>0</v>
      </c>
      <c r="R22" s="12">
        <v>0.2</v>
      </c>
      <c r="S22" s="12">
        <v>0.1</v>
      </c>
      <c r="T22" s="12">
        <v>0.3</v>
      </c>
      <c r="U22" s="12">
        <v>0</v>
      </c>
      <c r="V22" s="12">
        <v>0.19</v>
      </c>
      <c r="W22" s="12">
        <v>0</v>
      </c>
      <c r="X22" s="12">
        <v>0.16</v>
      </c>
      <c r="Y22" s="12">
        <v>0.26</v>
      </c>
      <c r="Z22" s="12">
        <v>0</v>
      </c>
      <c r="AA22" s="12">
        <v>0</v>
      </c>
      <c r="AB22" s="12">
        <v>0.08</v>
      </c>
      <c r="AC22" s="12">
        <v>0.21</v>
      </c>
      <c r="AD22" s="12">
        <v>0</v>
      </c>
      <c r="AE22" s="12">
        <v>0.51</v>
      </c>
      <c r="AF22" s="12">
        <v>0.21</v>
      </c>
      <c r="AG22" s="12">
        <v>0.11</v>
      </c>
      <c r="AH22" s="12">
        <v>0.17</v>
      </c>
      <c r="AI22" s="12">
        <v>0.12</v>
      </c>
      <c r="AJ22" s="12">
        <v>0.13</v>
      </c>
      <c r="AK22" s="12">
        <v>0.13</v>
      </c>
      <c r="AL22" s="12">
        <v>0.15</v>
      </c>
      <c r="AM22" s="12">
        <v>0</v>
      </c>
      <c r="AN22" s="12">
        <v>0.14000000000000001</v>
      </c>
      <c r="AO22" s="12">
        <v>0</v>
      </c>
      <c r="AP22" s="12">
        <v>0</v>
      </c>
      <c r="AQ22" s="12">
        <v>0.15</v>
      </c>
      <c r="AR22" s="12">
        <v>0</v>
      </c>
      <c r="AS22" s="12">
        <v>0.1</v>
      </c>
      <c r="AT22" s="12">
        <v>0.3</v>
      </c>
    </row>
    <row r="23" spans="1:46" x14ac:dyDescent="0.25">
      <c r="A23" s="1" t="s">
        <v>288</v>
      </c>
      <c r="B23" s="1"/>
    </row>
    <row r="24" spans="1:46" x14ac:dyDescent="0.25">
      <c r="A24" s="1" t="s">
        <v>286</v>
      </c>
      <c r="B24" s="1" t="s">
        <v>574</v>
      </c>
      <c r="C24">
        <v>2</v>
      </c>
      <c r="D24">
        <v>2</v>
      </c>
      <c r="E24">
        <v>0</v>
      </c>
      <c r="F24">
        <v>0</v>
      </c>
      <c r="G24">
        <v>2</v>
      </c>
      <c r="H24">
        <v>0</v>
      </c>
      <c r="I24">
        <v>0</v>
      </c>
      <c r="J24">
        <v>2</v>
      </c>
      <c r="K24">
        <v>0</v>
      </c>
      <c r="L24">
        <v>0</v>
      </c>
      <c r="M24">
        <v>2</v>
      </c>
      <c r="N24">
        <v>0</v>
      </c>
      <c r="O24">
        <v>0</v>
      </c>
      <c r="P24">
        <v>2</v>
      </c>
      <c r="Q24">
        <v>0</v>
      </c>
      <c r="R24">
        <v>1</v>
      </c>
      <c r="S24">
        <v>1</v>
      </c>
      <c r="T24">
        <v>1</v>
      </c>
      <c r="U24">
        <v>1</v>
      </c>
      <c r="V24">
        <v>0</v>
      </c>
      <c r="W24">
        <v>0</v>
      </c>
      <c r="X24">
        <v>1</v>
      </c>
      <c r="Y24">
        <v>1</v>
      </c>
      <c r="Z24">
        <v>0</v>
      </c>
      <c r="AA24">
        <v>0</v>
      </c>
      <c r="AB24">
        <v>2</v>
      </c>
      <c r="AC24">
        <v>0</v>
      </c>
      <c r="AD24">
        <v>0</v>
      </c>
      <c r="AE24">
        <v>0</v>
      </c>
      <c r="AF24">
        <v>0</v>
      </c>
      <c r="AG24">
        <v>2</v>
      </c>
      <c r="AH24">
        <v>1</v>
      </c>
      <c r="AI24">
        <v>1</v>
      </c>
      <c r="AJ24">
        <v>2</v>
      </c>
      <c r="AK24">
        <v>2</v>
      </c>
      <c r="AL24">
        <v>2</v>
      </c>
      <c r="AM24">
        <v>0</v>
      </c>
      <c r="AN24">
        <v>2</v>
      </c>
      <c r="AO24">
        <v>0</v>
      </c>
      <c r="AP24">
        <v>0</v>
      </c>
      <c r="AQ24">
        <v>2</v>
      </c>
      <c r="AR24">
        <v>0</v>
      </c>
      <c r="AS24">
        <v>2</v>
      </c>
      <c r="AT24">
        <v>0</v>
      </c>
    </row>
    <row r="25" spans="1:46" x14ac:dyDescent="0.25">
      <c r="A25" s="1" t="s">
        <v>287</v>
      </c>
      <c r="B25" s="1"/>
      <c r="C25" s="12">
        <v>0.09</v>
      </c>
      <c r="D25" s="12">
        <v>0.09</v>
      </c>
      <c r="E25" s="12">
        <v>0</v>
      </c>
      <c r="F25" s="12">
        <v>0</v>
      </c>
      <c r="G25" s="12">
        <v>0.12</v>
      </c>
      <c r="H25" s="12">
        <v>0</v>
      </c>
      <c r="I25" s="12">
        <v>0</v>
      </c>
      <c r="J25" s="12">
        <v>0.12</v>
      </c>
      <c r="K25" s="12">
        <v>0</v>
      </c>
      <c r="L25" s="12">
        <v>0</v>
      </c>
      <c r="M25" s="12">
        <v>0.12</v>
      </c>
      <c r="N25" s="12">
        <v>0</v>
      </c>
      <c r="O25" s="12">
        <v>0</v>
      </c>
      <c r="P25" s="12">
        <v>0.12</v>
      </c>
      <c r="Q25" s="12">
        <v>0</v>
      </c>
      <c r="R25" s="12">
        <v>0.1</v>
      </c>
      <c r="S25" s="12">
        <v>0.1</v>
      </c>
      <c r="T25" s="12">
        <v>0.15</v>
      </c>
      <c r="U25" s="12">
        <v>0.09</v>
      </c>
      <c r="V25" s="12">
        <v>0</v>
      </c>
      <c r="W25" s="12">
        <v>0</v>
      </c>
      <c r="X25" s="12">
        <v>0.08</v>
      </c>
      <c r="Y25" s="12">
        <v>0.27</v>
      </c>
      <c r="Z25" s="12">
        <v>0</v>
      </c>
      <c r="AA25" s="12">
        <v>0</v>
      </c>
      <c r="AB25" s="12">
        <v>0.16</v>
      </c>
      <c r="AC25" s="12">
        <v>0</v>
      </c>
      <c r="AD25" s="12">
        <v>0</v>
      </c>
      <c r="AE25" s="12">
        <v>0</v>
      </c>
      <c r="AF25" s="12">
        <v>0</v>
      </c>
      <c r="AG25" s="12">
        <v>0.11</v>
      </c>
      <c r="AH25" s="12">
        <v>0.17</v>
      </c>
      <c r="AI25" s="12">
        <v>0.06</v>
      </c>
      <c r="AJ25" s="12">
        <v>0.09</v>
      </c>
      <c r="AK25" s="12">
        <v>0.09</v>
      </c>
      <c r="AL25" s="12">
        <v>0.1</v>
      </c>
      <c r="AM25" s="12">
        <v>0</v>
      </c>
      <c r="AN25" s="12">
        <v>0.1</v>
      </c>
      <c r="AO25" s="12">
        <v>0</v>
      </c>
      <c r="AP25" s="12">
        <v>0</v>
      </c>
      <c r="AQ25" s="12">
        <v>0.1</v>
      </c>
      <c r="AR25" s="12">
        <v>0</v>
      </c>
      <c r="AS25" s="12">
        <v>0.1</v>
      </c>
      <c r="AT25" s="12">
        <v>0</v>
      </c>
    </row>
    <row r="26" spans="1:46" x14ac:dyDescent="0.25">
      <c r="A26" s="1" t="s">
        <v>288</v>
      </c>
      <c r="B26" s="1"/>
    </row>
    <row r="27" spans="1:46" x14ac:dyDescent="0.25">
      <c r="A27" s="1" t="s">
        <v>286</v>
      </c>
      <c r="B27" s="1" t="s">
        <v>575</v>
      </c>
      <c r="C27">
        <v>1</v>
      </c>
      <c r="D27">
        <v>1</v>
      </c>
      <c r="E27">
        <v>0</v>
      </c>
      <c r="F27">
        <v>0</v>
      </c>
      <c r="G27">
        <v>1</v>
      </c>
      <c r="H27">
        <v>0</v>
      </c>
      <c r="I27">
        <v>0</v>
      </c>
      <c r="J27">
        <v>1</v>
      </c>
      <c r="K27">
        <v>0</v>
      </c>
      <c r="L27">
        <v>0</v>
      </c>
      <c r="M27">
        <v>1</v>
      </c>
      <c r="N27">
        <v>0</v>
      </c>
      <c r="O27">
        <v>0</v>
      </c>
      <c r="P27">
        <v>1</v>
      </c>
      <c r="Q27">
        <v>0</v>
      </c>
      <c r="R27">
        <v>1</v>
      </c>
      <c r="S27">
        <v>0</v>
      </c>
      <c r="T27">
        <v>0</v>
      </c>
      <c r="U27">
        <v>0</v>
      </c>
      <c r="V27">
        <v>1</v>
      </c>
      <c r="W27">
        <v>0</v>
      </c>
      <c r="X27">
        <v>1</v>
      </c>
      <c r="Y27">
        <v>0</v>
      </c>
      <c r="Z27">
        <v>0</v>
      </c>
      <c r="AA27">
        <v>0</v>
      </c>
      <c r="AB27">
        <v>0</v>
      </c>
      <c r="AC27">
        <v>1</v>
      </c>
      <c r="AD27">
        <v>0</v>
      </c>
      <c r="AE27">
        <v>0</v>
      </c>
      <c r="AF27">
        <v>1</v>
      </c>
      <c r="AG27">
        <v>0</v>
      </c>
      <c r="AH27">
        <v>1</v>
      </c>
      <c r="AI27">
        <v>0</v>
      </c>
      <c r="AJ27">
        <v>1</v>
      </c>
      <c r="AK27">
        <v>1</v>
      </c>
      <c r="AL27">
        <v>1</v>
      </c>
      <c r="AM27">
        <v>0</v>
      </c>
      <c r="AN27">
        <v>1</v>
      </c>
      <c r="AO27">
        <v>0</v>
      </c>
      <c r="AP27">
        <v>0</v>
      </c>
      <c r="AQ27">
        <v>1</v>
      </c>
      <c r="AR27">
        <v>0</v>
      </c>
      <c r="AS27">
        <v>1</v>
      </c>
      <c r="AT27">
        <v>0</v>
      </c>
    </row>
    <row r="28" spans="1:46" x14ac:dyDescent="0.25">
      <c r="A28" s="1" t="s">
        <v>287</v>
      </c>
      <c r="B28" s="1"/>
      <c r="C28" s="12">
        <v>0.05</v>
      </c>
      <c r="D28" s="12">
        <v>0.05</v>
      </c>
      <c r="E28" s="12">
        <v>0</v>
      </c>
      <c r="F28" s="12">
        <v>0</v>
      </c>
      <c r="G28" s="12">
        <v>0.06</v>
      </c>
      <c r="H28" s="12">
        <v>0</v>
      </c>
      <c r="I28" s="12">
        <v>0</v>
      </c>
      <c r="J28" s="12">
        <v>0.06</v>
      </c>
      <c r="K28" s="12">
        <v>0</v>
      </c>
      <c r="L28" s="12">
        <v>0</v>
      </c>
      <c r="M28" s="12">
        <v>0.06</v>
      </c>
      <c r="N28" s="12">
        <v>0</v>
      </c>
      <c r="O28" s="12">
        <v>0</v>
      </c>
      <c r="P28" s="12">
        <v>0.06</v>
      </c>
      <c r="Q28" s="12">
        <v>0</v>
      </c>
      <c r="R28" s="12">
        <v>0.1</v>
      </c>
      <c r="S28" s="12">
        <v>0</v>
      </c>
      <c r="T28" s="12">
        <v>0</v>
      </c>
      <c r="U28" s="12">
        <v>0</v>
      </c>
      <c r="V28" s="12">
        <v>0.2</v>
      </c>
      <c r="W28" s="12">
        <v>0</v>
      </c>
      <c r="X28" s="12">
        <v>0.08</v>
      </c>
      <c r="Y28" s="12">
        <v>0</v>
      </c>
      <c r="Z28" s="12">
        <v>0</v>
      </c>
      <c r="AA28" s="12">
        <v>0</v>
      </c>
      <c r="AB28" s="12">
        <v>0</v>
      </c>
      <c r="AC28" s="12">
        <v>0.23</v>
      </c>
      <c r="AD28" s="12">
        <v>0</v>
      </c>
      <c r="AE28" s="12">
        <v>0</v>
      </c>
      <c r="AF28" s="12">
        <v>0.21</v>
      </c>
      <c r="AG28" s="12">
        <v>0</v>
      </c>
      <c r="AH28" s="12">
        <v>0.17</v>
      </c>
      <c r="AI28" s="12">
        <v>0</v>
      </c>
      <c r="AJ28" s="12">
        <v>0.05</v>
      </c>
      <c r="AK28" s="12">
        <v>0.05</v>
      </c>
      <c r="AL28" s="12">
        <v>0.05</v>
      </c>
      <c r="AM28" s="12">
        <v>0</v>
      </c>
      <c r="AN28" s="12">
        <v>0.05</v>
      </c>
      <c r="AO28" s="12">
        <v>0</v>
      </c>
      <c r="AP28" s="12">
        <v>0</v>
      </c>
      <c r="AQ28" s="12">
        <v>0.05</v>
      </c>
      <c r="AR28" s="12">
        <v>0</v>
      </c>
      <c r="AS28" s="12">
        <v>0.05</v>
      </c>
      <c r="AT28" s="12">
        <v>0</v>
      </c>
    </row>
    <row r="29" spans="1:46" x14ac:dyDescent="0.25">
      <c r="A29" s="1" t="s">
        <v>288</v>
      </c>
      <c r="B29" s="1"/>
    </row>
    <row r="30" spans="1:46" x14ac:dyDescent="0.25">
      <c r="A30" s="1" t="s">
        <v>286</v>
      </c>
      <c r="B30" s="1" t="s">
        <v>576</v>
      </c>
      <c r="C30">
        <v>1</v>
      </c>
      <c r="D30">
        <v>1</v>
      </c>
      <c r="E30">
        <v>0</v>
      </c>
      <c r="F30">
        <v>0</v>
      </c>
      <c r="G30">
        <v>1</v>
      </c>
      <c r="H30">
        <v>0</v>
      </c>
      <c r="I30">
        <v>0</v>
      </c>
      <c r="J30">
        <v>1</v>
      </c>
      <c r="K30">
        <v>0</v>
      </c>
      <c r="L30">
        <v>0</v>
      </c>
      <c r="M30">
        <v>1</v>
      </c>
      <c r="N30">
        <v>0</v>
      </c>
      <c r="O30">
        <v>0</v>
      </c>
      <c r="P30">
        <v>1</v>
      </c>
      <c r="Q30">
        <v>0</v>
      </c>
      <c r="R30">
        <v>0</v>
      </c>
      <c r="S30">
        <v>1</v>
      </c>
      <c r="T30">
        <v>0</v>
      </c>
      <c r="U30">
        <v>1</v>
      </c>
      <c r="V30">
        <v>0</v>
      </c>
      <c r="W30">
        <v>0</v>
      </c>
      <c r="X30">
        <v>1</v>
      </c>
      <c r="Y30">
        <v>0</v>
      </c>
      <c r="Z30">
        <v>0</v>
      </c>
      <c r="AA30">
        <v>0</v>
      </c>
      <c r="AB30">
        <v>1</v>
      </c>
      <c r="AC30">
        <v>0</v>
      </c>
      <c r="AD30">
        <v>0</v>
      </c>
      <c r="AE30">
        <v>0</v>
      </c>
      <c r="AF30">
        <v>0</v>
      </c>
      <c r="AG30">
        <v>1</v>
      </c>
      <c r="AH30">
        <v>1</v>
      </c>
      <c r="AI30">
        <v>0</v>
      </c>
      <c r="AJ30">
        <v>1</v>
      </c>
      <c r="AK30">
        <v>1</v>
      </c>
      <c r="AL30">
        <v>1</v>
      </c>
      <c r="AM30">
        <v>0</v>
      </c>
      <c r="AN30">
        <v>1</v>
      </c>
      <c r="AO30">
        <v>0</v>
      </c>
      <c r="AP30">
        <v>0</v>
      </c>
      <c r="AQ30">
        <v>0</v>
      </c>
      <c r="AR30">
        <v>1</v>
      </c>
      <c r="AS30">
        <v>1</v>
      </c>
      <c r="AT30">
        <v>0</v>
      </c>
    </row>
    <row r="31" spans="1:46" x14ac:dyDescent="0.25">
      <c r="A31" s="1" t="s">
        <v>287</v>
      </c>
      <c r="B31" s="1"/>
      <c r="C31" s="12">
        <v>0.04</v>
      </c>
      <c r="D31" s="12">
        <v>0.04</v>
      </c>
      <c r="E31" s="12">
        <v>0</v>
      </c>
      <c r="F31" s="12">
        <v>0</v>
      </c>
      <c r="G31" s="12">
        <v>0.06</v>
      </c>
      <c r="H31" s="12">
        <v>0</v>
      </c>
      <c r="I31" s="12">
        <v>0</v>
      </c>
      <c r="J31" s="12">
        <v>0.06</v>
      </c>
      <c r="K31" s="12">
        <v>0</v>
      </c>
      <c r="L31" s="12">
        <v>0</v>
      </c>
      <c r="M31" s="12">
        <v>0.06</v>
      </c>
      <c r="N31" s="12">
        <v>0</v>
      </c>
      <c r="O31" s="12">
        <v>0</v>
      </c>
      <c r="P31" s="12">
        <v>0.06</v>
      </c>
      <c r="Q31" s="12">
        <v>0</v>
      </c>
      <c r="R31" s="12">
        <v>0</v>
      </c>
      <c r="S31" s="12">
        <v>0.1</v>
      </c>
      <c r="T31" s="12">
        <v>0</v>
      </c>
      <c r="U31" s="12">
        <v>0.09</v>
      </c>
      <c r="V31" s="12">
        <v>0</v>
      </c>
      <c r="W31" s="12">
        <v>0</v>
      </c>
      <c r="X31" s="12">
        <v>0.08</v>
      </c>
      <c r="Y31" s="12">
        <v>0</v>
      </c>
      <c r="Z31" s="12">
        <v>0</v>
      </c>
      <c r="AA31" s="12">
        <v>0</v>
      </c>
      <c r="AB31" s="12">
        <v>0.08</v>
      </c>
      <c r="AC31" s="12">
        <v>0</v>
      </c>
      <c r="AD31" s="12">
        <v>0</v>
      </c>
      <c r="AE31" s="12">
        <v>0</v>
      </c>
      <c r="AF31" s="12">
        <v>0</v>
      </c>
      <c r="AG31" s="12">
        <v>0.05</v>
      </c>
      <c r="AH31" s="12">
        <v>0.17</v>
      </c>
      <c r="AI31" s="12">
        <v>0</v>
      </c>
      <c r="AJ31" s="12">
        <v>0.04</v>
      </c>
      <c r="AK31" s="12">
        <v>0.04</v>
      </c>
      <c r="AL31" s="12">
        <v>0.05</v>
      </c>
      <c r="AM31" s="12">
        <v>0</v>
      </c>
      <c r="AN31" s="12">
        <v>0.05</v>
      </c>
      <c r="AO31" s="12">
        <v>0</v>
      </c>
      <c r="AP31" s="12">
        <v>0</v>
      </c>
      <c r="AQ31" s="12">
        <v>0</v>
      </c>
      <c r="AR31" s="12">
        <v>0.36</v>
      </c>
      <c r="AS31" s="12">
        <v>0.05</v>
      </c>
      <c r="AT31" s="12">
        <v>0</v>
      </c>
    </row>
    <row r="32" spans="1:46" x14ac:dyDescent="0.25">
      <c r="A32" s="1" t="s">
        <v>288</v>
      </c>
      <c r="B32" s="1"/>
    </row>
    <row r="33" spans="1:46" x14ac:dyDescent="0.25">
      <c r="A33" s="1" t="s">
        <v>286</v>
      </c>
      <c r="B33" s="1" t="s">
        <v>577</v>
      </c>
      <c r="C33">
        <v>1</v>
      </c>
      <c r="D33">
        <v>1</v>
      </c>
      <c r="E33">
        <v>0</v>
      </c>
      <c r="F33">
        <v>0</v>
      </c>
      <c r="G33">
        <v>1</v>
      </c>
      <c r="H33">
        <v>0</v>
      </c>
      <c r="I33">
        <v>0</v>
      </c>
      <c r="J33">
        <v>1</v>
      </c>
      <c r="K33">
        <v>0</v>
      </c>
      <c r="L33">
        <v>0</v>
      </c>
      <c r="M33">
        <v>1</v>
      </c>
      <c r="N33">
        <v>0</v>
      </c>
      <c r="O33">
        <v>0</v>
      </c>
      <c r="P33">
        <v>1</v>
      </c>
      <c r="Q33">
        <v>0</v>
      </c>
      <c r="R33">
        <v>0</v>
      </c>
      <c r="S33">
        <v>1</v>
      </c>
      <c r="T33">
        <v>1</v>
      </c>
      <c r="U33">
        <v>0</v>
      </c>
      <c r="V33">
        <v>0</v>
      </c>
      <c r="W33">
        <v>0</v>
      </c>
      <c r="X33">
        <v>1</v>
      </c>
      <c r="Y33">
        <v>0</v>
      </c>
      <c r="Z33">
        <v>0</v>
      </c>
      <c r="AA33">
        <v>0</v>
      </c>
      <c r="AB33">
        <v>1</v>
      </c>
      <c r="AC33">
        <v>0</v>
      </c>
      <c r="AD33">
        <v>0</v>
      </c>
      <c r="AE33">
        <v>0</v>
      </c>
      <c r="AF33">
        <v>0</v>
      </c>
      <c r="AG33">
        <v>1</v>
      </c>
      <c r="AH33">
        <v>1</v>
      </c>
      <c r="AI33">
        <v>0</v>
      </c>
      <c r="AJ33">
        <v>1</v>
      </c>
      <c r="AK33">
        <v>1</v>
      </c>
      <c r="AL33">
        <v>1</v>
      </c>
      <c r="AM33">
        <v>0</v>
      </c>
      <c r="AN33">
        <v>1</v>
      </c>
      <c r="AO33">
        <v>0</v>
      </c>
      <c r="AP33">
        <v>0</v>
      </c>
      <c r="AQ33">
        <v>1</v>
      </c>
      <c r="AR33">
        <v>0</v>
      </c>
      <c r="AS33">
        <v>1</v>
      </c>
      <c r="AT33">
        <v>0</v>
      </c>
    </row>
    <row r="34" spans="1:46" x14ac:dyDescent="0.25">
      <c r="A34" s="1" t="s">
        <v>287</v>
      </c>
      <c r="B34" s="1"/>
      <c r="C34" s="12">
        <v>0.04</v>
      </c>
      <c r="D34" s="12">
        <v>0.04</v>
      </c>
      <c r="E34" s="12">
        <v>0</v>
      </c>
      <c r="F34" s="12">
        <v>0</v>
      </c>
      <c r="G34" s="12">
        <v>0.06</v>
      </c>
      <c r="H34" s="12">
        <v>0</v>
      </c>
      <c r="I34" s="12">
        <v>0</v>
      </c>
      <c r="J34" s="12">
        <v>0.06</v>
      </c>
      <c r="K34" s="12">
        <v>0</v>
      </c>
      <c r="L34" s="12">
        <v>0</v>
      </c>
      <c r="M34" s="12">
        <v>0.06</v>
      </c>
      <c r="N34" s="12">
        <v>0</v>
      </c>
      <c r="O34" s="12">
        <v>0</v>
      </c>
      <c r="P34" s="12">
        <v>0.06</v>
      </c>
      <c r="Q34" s="12">
        <v>0</v>
      </c>
      <c r="R34" s="12">
        <v>0</v>
      </c>
      <c r="S34" s="12">
        <v>0.1</v>
      </c>
      <c r="T34" s="12">
        <v>0.15</v>
      </c>
      <c r="U34" s="12">
        <v>0</v>
      </c>
      <c r="V34" s="12">
        <v>0</v>
      </c>
      <c r="W34" s="12">
        <v>0</v>
      </c>
      <c r="X34" s="12">
        <v>0.08</v>
      </c>
      <c r="Y34" s="12">
        <v>0</v>
      </c>
      <c r="Z34" s="12">
        <v>0</v>
      </c>
      <c r="AA34" s="12">
        <v>0</v>
      </c>
      <c r="AB34" s="12">
        <v>0.08</v>
      </c>
      <c r="AC34" s="12">
        <v>0</v>
      </c>
      <c r="AD34" s="12">
        <v>0</v>
      </c>
      <c r="AE34" s="12">
        <v>0</v>
      </c>
      <c r="AF34" s="12">
        <v>0</v>
      </c>
      <c r="AG34" s="12">
        <v>0.05</v>
      </c>
      <c r="AH34" s="12">
        <v>0.17</v>
      </c>
      <c r="AI34" s="12">
        <v>0</v>
      </c>
      <c r="AJ34" s="12">
        <v>0.04</v>
      </c>
      <c r="AK34" s="12">
        <v>0.04</v>
      </c>
      <c r="AL34" s="12">
        <v>0.05</v>
      </c>
      <c r="AM34" s="12">
        <v>0</v>
      </c>
      <c r="AN34" s="12">
        <v>0.05</v>
      </c>
      <c r="AO34" s="12">
        <v>0</v>
      </c>
      <c r="AP34" s="12">
        <v>0</v>
      </c>
      <c r="AQ34" s="12">
        <v>0.05</v>
      </c>
      <c r="AR34" s="12">
        <v>0</v>
      </c>
      <c r="AS34" s="12">
        <v>0.05</v>
      </c>
      <c r="AT34" s="12">
        <v>0</v>
      </c>
    </row>
    <row r="35" spans="1:46" x14ac:dyDescent="0.25">
      <c r="A35" s="1" t="s">
        <v>288</v>
      </c>
      <c r="B35" s="1"/>
    </row>
    <row r="36" spans="1:46" x14ac:dyDescent="0.25">
      <c r="A36" s="1" t="s">
        <v>286</v>
      </c>
      <c r="B36" s="1" t="s">
        <v>578</v>
      </c>
      <c r="C36">
        <v>1</v>
      </c>
      <c r="D36">
        <v>1</v>
      </c>
      <c r="E36">
        <v>0</v>
      </c>
      <c r="F36">
        <v>1</v>
      </c>
      <c r="G36">
        <v>0</v>
      </c>
      <c r="H36">
        <v>0</v>
      </c>
      <c r="I36">
        <v>1</v>
      </c>
      <c r="J36">
        <v>0</v>
      </c>
      <c r="K36">
        <v>0</v>
      </c>
      <c r="L36">
        <v>1</v>
      </c>
      <c r="M36">
        <v>0</v>
      </c>
      <c r="N36">
        <v>0</v>
      </c>
      <c r="O36">
        <v>1</v>
      </c>
      <c r="P36">
        <v>0</v>
      </c>
      <c r="Q36">
        <v>0</v>
      </c>
      <c r="R36">
        <v>0</v>
      </c>
      <c r="S36">
        <v>1</v>
      </c>
      <c r="T36">
        <v>1</v>
      </c>
      <c r="U36">
        <v>0</v>
      </c>
      <c r="V36">
        <v>0</v>
      </c>
      <c r="W36">
        <v>0</v>
      </c>
      <c r="X36">
        <v>1</v>
      </c>
      <c r="Y36">
        <v>0</v>
      </c>
      <c r="Z36">
        <v>0</v>
      </c>
      <c r="AA36">
        <v>0</v>
      </c>
      <c r="AB36">
        <v>1</v>
      </c>
      <c r="AC36">
        <v>0</v>
      </c>
      <c r="AD36">
        <v>0</v>
      </c>
      <c r="AE36">
        <v>0</v>
      </c>
      <c r="AF36">
        <v>1</v>
      </c>
      <c r="AG36">
        <v>0</v>
      </c>
      <c r="AH36">
        <v>0</v>
      </c>
      <c r="AI36">
        <v>1</v>
      </c>
      <c r="AJ36">
        <v>1</v>
      </c>
      <c r="AK36">
        <v>1</v>
      </c>
      <c r="AL36">
        <v>1</v>
      </c>
      <c r="AM36">
        <v>0</v>
      </c>
      <c r="AN36">
        <v>1</v>
      </c>
      <c r="AO36">
        <v>0</v>
      </c>
      <c r="AP36">
        <v>0</v>
      </c>
      <c r="AQ36">
        <v>1</v>
      </c>
      <c r="AR36">
        <v>0</v>
      </c>
      <c r="AS36">
        <v>1</v>
      </c>
      <c r="AT36">
        <v>0</v>
      </c>
    </row>
    <row r="37" spans="1:46" x14ac:dyDescent="0.25">
      <c r="A37" s="1" t="s">
        <v>287</v>
      </c>
      <c r="B37" s="1"/>
      <c r="C37" s="12">
        <v>0.04</v>
      </c>
      <c r="D37" s="12">
        <v>0.04</v>
      </c>
      <c r="E37" s="12">
        <v>0</v>
      </c>
      <c r="F37" s="12">
        <v>0.24</v>
      </c>
      <c r="G37" s="12">
        <v>0</v>
      </c>
      <c r="H37" s="12">
        <v>0</v>
      </c>
      <c r="I37" s="12">
        <v>0.24</v>
      </c>
      <c r="J37" s="12">
        <v>0</v>
      </c>
      <c r="K37" s="12">
        <v>0</v>
      </c>
      <c r="L37" s="12">
        <v>0.31</v>
      </c>
      <c r="M37" s="12">
        <v>0</v>
      </c>
      <c r="N37" s="12">
        <v>0</v>
      </c>
      <c r="O37" s="12">
        <v>0.31</v>
      </c>
      <c r="P37" s="12">
        <v>0</v>
      </c>
      <c r="Q37" s="12">
        <v>0</v>
      </c>
      <c r="R37" s="12">
        <v>0</v>
      </c>
      <c r="S37" s="12">
        <v>0.09</v>
      </c>
      <c r="T37" s="12">
        <v>0.13</v>
      </c>
      <c r="U37" s="12">
        <v>0</v>
      </c>
      <c r="V37" s="12">
        <v>0</v>
      </c>
      <c r="W37" s="12">
        <v>0</v>
      </c>
      <c r="X37" s="12">
        <v>7.0000000000000007E-2</v>
      </c>
      <c r="Y37" s="12">
        <v>0</v>
      </c>
      <c r="Z37" s="12">
        <v>0</v>
      </c>
      <c r="AA37" s="12">
        <v>0</v>
      </c>
      <c r="AB37" s="12">
        <v>7.0000000000000007E-2</v>
      </c>
      <c r="AC37" s="12">
        <v>0</v>
      </c>
      <c r="AD37" s="12">
        <v>0</v>
      </c>
      <c r="AE37" s="12">
        <v>0</v>
      </c>
      <c r="AF37" s="12">
        <v>0.18</v>
      </c>
      <c r="AG37" s="12">
        <v>0</v>
      </c>
      <c r="AH37" s="12">
        <v>0</v>
      </c>
      <c r="AI37" s="12">
        <v>0.05</v>
      </c>
      <c r="AJ37" s="12">
        <v>0.04</v>
      </c>
      <c r="AK37" s="12">
        <v>0.04</v>
      </c>
      <c r="AL37" s="12">
        <v>0.04</v>
      </c>
      <c r="AM37" s="12">
        <v>0</v>
      </c>
      <c r="AN37" s="12">
        <v>0.04</v>
      </c>
      <c r="AO37" s="12">
        <v>0</v>
      </c>
      <c r="AP37" s="12">
        <v>0</v>
      </c>
      <c r="AQ37" s="12">
        <v>0.04</v>
      </c>
      <c r="AR37" s="12">
        <v>0</v>
      </c>
      <c r="AS37" s="12">
        <v>0.05</v>
      </c>
      <c r="AT37" s="12">
        <v>0</v>
      </c>
    </row>
    <row r="38" spans="1:46" x14ac:dyDescent="0.25">
      <c r="A38" s="1" t="s">
        <v>288</v>
      </c>
      <c r="B38" s="1"/>
    </row>
    <row r="39" spans="1:46" x14ac:dyDescent="0.25">
      <c r="A39" s="1" t="s">
        <v>286</v>
      </c>
      <c r="B39" s="1" t="s">
        <v>579</v>
      </c>
      <c r="C39">
        <v>1</v>
      </c>
      <c r="D39">
        <v>1</v>
      </c>
      <c r="E39">
        <v>0</v>
      </c>
      <c r="F39">
        <v>0</v>
      </c>
      <c r="G39">
        <v>1</v>
      </c>
      <c r="H39">
        <v>0</v>
      </c>
      <c r="I39">
        <v>0</v>
      </c>
      <c r="J39">
        <v>1</v>
      </c>
      <c r="K39">
        <v>0</v>
      </c>
      <c r="L39">
        <v>0</v>
      </c>
      <c r="M39">
        <v>1</v>
      </c>
      <c r="N39">
        <v>0</v>
      </c>
      <c r="O39">
        <v>0</v>
      </c>
      <c r="P39">
        <v>1</v>
      </c>
      <c r="Q39">
        <v>0</v>
      </c>
      <c r="R39">
        <v>1</v>
      </c>
      <c r="S39">
        <v>0</v>
      </c>
      <c r="T39">
        <v>0</v>
      </c>
      <c r="U39">
        <v>0</v>
      </c>
      <c r="V39">
        <v>1</v>
      </c>
      <c r="W39">
        <v>1</v>
      </c>
      <c r="X39">
        <v>0</v>
      </c>
      <c r="Y39">
        <v>0</v>
      </c>
      <c r="Z39">
        <v>0</v>
      </c>
      <c r="AA39">
        <v>0</v>
      </c>
      <c r="AB39">
        <v>0</v>
      </c>
      <c r="AC39">
        <v>1</v>
      </c>
      <c r="AD39">
        <v>0</v>
      </c>
      <c r="AE39">
        <v>0</v>
      </c>
      <c r="AF39">
        <v>0</v>
      </c>
      <c r="AG39">
        <v>1</v>
      </c>
      <c r="AH39">
        <v>0</v>
      </c>
      <c r="AI39">
        <v>1</v>
      </c>
      <c r="AJ39">
        <v>1</v>
      </c>
      <c r="AK39">
        <v>1</v>
      </c>
      <c r="AL39">
        <v>1</v>
      </c>
      <c r="AM39">
        <v>0</v>
      </c>
      <c r="AN39">
        <v>1</v>
      </c>
      <c r="AO39">
        <v>0</v>
      </c>
      <c r="AP39">
        <v>0</v>
      </c>
      <c r="AQ39">
        <v>1</v>
      </c>
      <c r="AR39">
        <v>0</v>
      </c>
      <c r="AS39">
        <v>1</v>
      </c>
      <c r="AT39">
        <v>0</v>
      </c>
    </row>
    <row r="40" spans="1:46" x14ac:dyDescent="0.25">
      <c r="A40" s="1" t="s">
        <v>287</v>
      </c>
      <c r="B40" s="1"/>
      <c r="C40" s="12">
        <v>0.05</v>
      </c>
      <c r="D40" s="12">
        <v>0.05</v>
      </c>
      <c r="E40" s="12">
        <v>0</v>
      </c>
      <c r="F40" s="12">
        <v>0</v>
      </c>
      <c r="G40" s="12">
        <v>0.06</v>
      </c>
      <c r="H40" s="12">
        <v>0</v>
      </c>
      <c r="I40" s="12">
        <v>0</v>
      </c>
      <c r="J40" s="12">
        <v>0.06</v>
      </c>
      <c r="K40" s="12">
        <v>0</v>
      </c>
      <c r="L40" s="12">
        <v>0</v>
      </c>
      <c r="M40" s="12">
        <v>0.06</v>
      </c>
      <c r="N40" s="12">
        <v>0</v>
      </c>
      <c r="O40" s="12">
        <v>0</v>
      </c>
      <c r="P40" s="12">
        <v>0.06</v>
      </c>
      <c r="Q40" s="12">
        <v>0</v>
      </c>
      <c r="R40" s="12">
        <v>0.1</v>
      </c>
      <c r="S40" s="12">
        <v>0</v>
      </c>
      <c r="T40" s="12">
        <v>0</v>
      </c>
      <c r="U40" s="12">
        <v>0</v>
      </c>
      <c r="V40" s="12">
        <v>0.2</v>
      </c>
      <c r="W40" s="12">
        <v>0.56999999999999995</v>
      </c>
      <c r="X40" s="12">
        <v>0</v>
      </c>
      <c r="Y40" s="12">
        <v>0</v>
      </c>
      <c r="Z40" s="12">
        <v>0</v>
      </c>
      <c r="AA40" s="12">
        <v>0</v>
      </c>
      <c r="AB40" s="12">
        <v>0</v>
      </c>
      <c r="AC40" s="12">
        <v>0.23</v>
      </c>
      <c r="AD40" s="12">
        <v>0</v>
      </c>
      <c r="AE40" s="12">
        <v>0</v>
      </c>
      <c r="AF40" s="12">
        <v>0</v>
      </c>
      <c r="AG40" s="12">
        <v>0.06</v>
      </c>
      <c r="AH40" s="12">
        <v>0</v>
      </c>
      <c r="AI40" s="12">
        <v>0.06</v>
      </c>
      <c r="AJ40" s="12">
        <v>0.05</v>
      </c>
      <c r="AK40" s="12">
        <v>0.05</v>
      </c>
      <c r="AL40" s="12">
        <v>0.05</v>
      </c>
      <c r="AM40" s="12">
        <v>0</v>
      </c>
      <c r="AN40" s="12">
        <v>0.05</v>
      </c>
      <c r="AO40" s="12">
        <v>0</v>
      </c>
      <c r="AP40" s="12">
        <v>0</v>
      </c>
      <c r="AQ40" s="12">
        <v>0.05</v>
      </c>
      <c r="AR40" s="12">
        <v>0</v>
      </c>
      <c r="AS40" s="12">
        <v>0.05</v>
      </c>
      <c r="AT40" s="12">
        <v>0</v>
      </c>
    </row>
    <row r="41" spans="1:46" x14ac:dyDescent="0.25">
      <c r="A41" s="1" t="s">
        <v>288</v>
      </c>
      <c r="B41" s="1"/>
    </row>
    <row r="42" spans="1:46" x14ac:dyDescent="0.25">
      <c r="A42" s="1" t="s">
        <v>286</v>
      </c>
      <c r="B42" s="1" t="s">
        <v>414</v>
      </c>
      <c r="C42">
        <v>2</v>
      </c>
      <c r="D42">
        <v>2</v>
      </c>
      <c r="E42">
        <v>0</v>
      </c>
      <c r="F42">
        <v>1</v>
      </c>
      <c r="G42">
        <v>1</v>
      </c>
      <c r="H42">
        <v>0</v>
      </c>
      <c r="I42">
        <v>1</v>
      </c>
      <c r="J42">
        <v>1</v>
      </c>
      <c r="K42">
        <v>0</v>
      </c>
      <c r="L42">
        <v>0</v>
      </c>
      <c r="M42">
        <v>1</v>
      </c>
      <c r="N42">
        <v>0</v>
      </c>
      <c r="O42">
        <v>0</v>
      </c>
      <c r="P42">
        <v>1</v>
      </c>
      <c r="Q42">
        <v>0</v>
      </c>
      <c r="R42">
        <v>0</v>
      </c>
      <c r="S42">
        <v>2</v>
      </c>
      <c r="T42">
        <v>1</v>
      </c>
      <c r="U42">
        <v>1</v>
      </c>
      <c r="V42">
        <v>0</v>
      </c>
      <c r="W42">
        <v>0</v>
      </c>
      <c r="X42">
        <v>2</v>
      </c>
      <c r="Y42">
        <v>0</v>
      </c>
      <c r="Z42">
        <v>0</v>
      </c>
      <c r="AA42">
        <v>1</v>
      </c>
      <c r="AB42">
        <v>1</v>
      </c>
      <c r="AC42">
        <v>0</v>
      </c>
      <c r="AD42">
        <v>0</v>
      </c>
      <c r="AE42">
        <v>0</v>
      </c>
      <c r="AF42">
        <v>0</v>
      </c>
      <c r="AG42">
        <v>2</v>
      </c>
      <c r="AH42">
        <v>1</v>
      </c>
      <c r="AI42">
        <v>1</v>
      </c>
      <c r="AJ42">
        <v>2</v>
      </c>
      <c r="AK42">
        <v>2</v>
      </c>
      <c r="AL42">
        <v>1</v>
      </c>
      <c r="AM42">
        <v>0</v>
      </c>
      <c r="AN42">
        <v>2</v>
      </c>
      <c r="AO42">
        <v>0</v>
      </c>
      <c r="AP42">
        <v>0</v>
      </c>
      <c r="AQ42">
        <v>1</v>
      </c>
      <c r="AR42">
        <v>1</v>
      </c>
      <c r="AS42">
        <v>1</v>
      </c>
      <c r="AT42">
        <v>1</v>
      </c>
    </row>
    <row r="43" spans="1:46" x14ac:dyDescent="0.25">
      <c r="A43" s="1" t="s">
        <v>287</v>
      </c>
      <c r="B43" s="1"/>
      <c r="C43" s="12">
        <v>0.08</v>
      </c>
      <c r="D43" s="12">
        <v>0.08</v>
      </c>
      <c r="E43" s="12">
        <v>0</v>
      </c>
      <c r="F43" s="12">
        <v>0.24</v>
      </c>
      <c r="G43" s="12">
        <v>0.06</v>
      </c>
      <c r="H43" s="12">
        <v>0</v>
      </c>
      <c r="I43" s="12">
        <v>0.24</v>
      </c>
      <c r="J43" s="12">
        <v>0.06</v>
      </c>
      <c r="K43" s="12">
        <v>0</v>
      </c>
      <c r="L43" s="12">
        <v>0</v>
      </c>
      <c r="M43" s="12">
        <v>0.06</v>
      </c>
      <c r="N43" s="12">
        <v>0</v>
      </c>
      <c r="O43" s="12">
        <v>0</v>
      </c>
      <c r="P43" s="12">
        <v>0.06</v>
      </c>
      <c r="Q43" s="12">
        <v>0</v>
      </c>
      <c r="R43" s="12">
        <v>0</v>
      </c>
      <c r="S43" s="12">
        <v>0.19</v>
      </c>
      <c r="T43" s="12">
        <v>0.13</v>
      </c>
      <c r="U43" s="12">
        <v>0.09</v>
      </c>
      <c r="V43" s="12">
        <v>0</v>
      </c>
      <c r="W43" s="12">
        <v>0</v>
      </c>
      <c r="X43" s="12">
        <v>0.15</v>
      </c>
      <c r="Y43" s="12">
        <v>0</v>
      </c>
      <c r="Z43" s="12">
        <v>0</v>
      </c>
      <c r="AA43" s="12">
        <v>0.56000000000000005</v>
      </c>
      <c r="AB43" s="12">
        <v>7.0000000000000007E-2</v>
      </c>
      <c r="AC43" s="12">
        <v>0</v>
      </c>
      <c r="AD43" s="12">
        <v>0</v>
      </c>
      <c r="AE43" s="12">
        <v>0</v>
      </c>
      <c r="AF43" s="12">
        <v>0</v>
      </c>
      <c r="AG43" s="12">
        <v>0.1</v>
      </c>
      <c r="AH43" s="12">
        <v>0.17</v>
      </c>
      <c r="AI43" s="12">
        <v>0.05</v>
      </c>
      <c r="AJ43" s="12">
        <v>0.08</v>
      </c>
      <c r="AK43" s="12">
        <v>0.08</v>
      </c>
      <c r="AL43" s="12">
        <v>0.05</v>
      </c>
      <c r="AM43" s="12">
        <v>0</v>
      </c>
      <c r="AN43" s="12">
        <v>0.09</v>
      </c>
      <c r="AO43" s="12">
        <v>0</v>
      </c>
      <c r="AP43" s="12">
        <v>0</v>
      </c>
      <c r="AQ43" s="12">
        <v>0.04</v>
      </c>
      <c r="AR43" s="12">
        <v>0.36</v>
      </c>
      <c r="AS43" s="12">
        <v>0.05</v>
      </c>
      <c r="AT43" s="12">
        <v>0.26</v>
      </c>
    </row>
    <row r="44" spans="1:46" x14ac:dyDescent="0.25">
      <c r="A44" s="1" t="s">
        <v>288</v>
      </c>
      <c r="B44" s="1"/>
    </row>
    <row r="45" spans="1:46" x14ac:dyDescent="0.25">
      <c r="A45" s="1" t="s">
        <v>399</v>
      </c>
      <c r="B45" s="1" t="s">
        <v>580</v>
      </c>
    </row>
    <row r="46" spans="1:46" x14ac:dyDescent="0.25">
      <c r="A46" s="1" t="s">
        <v>204</v>
      </c>
      <c r="B46" s="1" t="s">
        <v>581</v>
      </c>
    </row>
    <row r="47" spans="1:46" x14ac:dyDescent="0.25">
      <c r="A47" s="1" t="s">
        <v>204</v>
      </c>
      <c r="B47" s="1"/>
    </row>
    <row r="48" spans="1:46" x14ac:dyDescent="0.25">
      <c r="A48" s="1" t="s">
        <v>204</v>
      </c>
      <c r="B48" s="1" t="s">
        <v>402</v>
      </c>
    </row>
  </sheetData>
  <hyperlinks>
    <hyperlink ref="E1" location="Contents!B85" tooltip="Link to contents" display="Back to contents" xr:uid="{00000000-0004-0000-1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582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76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503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439</v>
      </c>
      <c r="D12">
        <v>439</v>
      </c>
      <c r="E12">
        <v>9</v>
      </c>
      <c r="F12">
        <v>6</v>
      </c>
      <c r="G12">
        <v>36</v>
      </c>
      <c r="H12">
        <v>79</v>
      </c>
      <c r="I12">
        <v>309</v>
      </c>
      <c r="J12">
        <v>15</v>
      </c>
      <c r="K12">
        <v>36</v>
      </c>
      <c r="L12">
        <v>79</v>
      </c>
      <c r="M12">
        <v>309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172</v>
      </c>
      <c r="Z12">
        <v>108</v>
      </c>
      <c r="AA12">
        <v>57</v>
      </c>
      <c r="AB12">
        <v>110</v>
      </c>
      <c r="AC12">
        <v>155</v>
      </c>
      <c r="AD12">
        <v>174</v>
      </c>
      <c r="AE12">
        <v>32</v>
      </c>
      <c r="AF12">
        <v>225</v>
      </c>
      <c r="AG12">
        <v>130</v>
      </c>
      <c r="AH12">
        <v>52</v>
      </c>
      <c r="AI12">
        <v>24</v>
      </c>
      <c r="AJ12">
        <v>191</v>
      </c>
      <c r="AK12">
        <v>129</v>
      </c>
      <c r="AL12">
        <v>62</v>
      </c>
      <c r="AM12">
        <v>18</v>
      </c>
      <c r="AN12">
        <v>10</v>
      </c>
      <c r="AO12">
        <v>1</v>
      </c>
      <c r="AP12">
        <v>3</v>
      </c>
      <c r="AQ12">
        <v>161</v>
      </c>
      <c r="AR12">
        <v>274</v>
      </c>
      <c r="AS12">
        <v>167</v>
      </c>
      <c r="AT12">
        <v>269</v>
      </c>
      <c r="AU12">
        <v>410</v>
      </c>
      <c r="AV12">
        <v>26</v>
      </c>
      <c r="AW12">
        <v>439</v>
      </c>
      <c r="AX12">
        <v>374</v>
      </c>
      <c r="AY12">
        <v>62</v>
      </c>
      <c r="AZ12">
        <v>408</v>
      </c>
      <c r="BA12">
        <v>22</v>
      </c>
      <c r="BB12">
        <v>8</v>
      </c>
      <c r="BC12">
        <v>429</v>
      </c>
      <c r="BD12">
        <v>9</v>
      </c>
      <c r="BE12">
        <v>397</v>
      </c>
      <c r="BF12">
        <v>33</v>
      </c>
      <c r="BG12">
        <v>4</v>
      </c>
    </row>
    <row r="13" spans="1:59" x14ac:dyDescent="0.25">
      <c r="A13" s="1" t="s">
        <v>282</v>
      </c>
      <c r="B13" s="1" t="s">
        <v>283</v>
      </c>
      <c r="C13">
        <v>433</v>
      </c>
      <c r="D13">
        <v>433</v>
      </c>
      <c r="E13">
        <v>9</v>
      </c>
      <c r="F13">
        <v>6</v>
      </c>
      <c r="G13">
        <v>36</v>
      </c>
      <c r="H13">
        <v>78</v>
      </c>
      <c r="I13">
        <v>305</v>
      </c>
      <c r="J13">
        <v>15</v>
      </c>
      <c r="K13">
        <v>36</v>
      </c>
      <c r="L13">
        <v>78</v>
      </c>
      <c r="M13">
        <v>305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172</v>
      </c>
      <c r="Z13">
        <v>108</v>
      </c>
      <c r="AA13">
        <v>57</v>
      </c>
      <c r="AB13">
        <v>109</v>
      </c>
      <c r="AC13">
        <v>153</v>
      </c>
      <c r="AD13">
        <v>172</v>
      </c>
      <c r="AE13">
        <v>31</v>
      </c>
      <c r="AF13">
        <v>222</v>
      </c>
      <c r="AG13">
        <v>128</v>
      </c>
      <c r="AH13">
        <v>51</v>
      </c>
      <c r="AI13">
        <v>24</v>
      </c>
      <c r="AJ13">
        <v>189</v>
      </c>
      <c r="AK13">
        <v>127</v>
      </c>
      <c r="AL13">
        <v>61</v>
      </c>
      <c r="AM13">
        <v>18</v>
      </c>
      <c r="AN13">
        <v>10</v>
      </c>
      <c r="AO13">
        <v>1</v>
      </c>
      <c r="AP13">
        <v>3</v>
      </c>
      <c r="AQ13">
        <v>159</v>
      </c>
      <c r="AR13">
        <v>270</v>
      </c>
      <c r="AS13">
        <v>165</v>
      </c>
      <c r="AT13">
        <v>265</v>
      </c>
      <c r="AU13">
        <v>405</v>
      </c>
      <c r="AV13">
        <v>26</v>
      </c>
      <c r="AW13">
        <v>433</v>
      </c>
      <c r="AX13">
        <v>370</v>
      </c>
      <c r="AY13">
        <v>61</v>
      </c>
      <c r="AZ13">
        <v>403</v>
      </c>
      <c r="BA13">
        <v>22</v>
      </c>
      <c r="BB13">
        <v>8</v>
      </c>
      <c r="BC13">
        <v>424</v>
      </c>
      <c r="BD13">
        <v>9</v>
      </c>
      <c r="BE13">
        <v>392</v>
      </c>
      <c r="BF13">
        <v>32</v>
      </c>
      <c r="BG13">
        <v>4</v>
      </c>
    </row>
    <row r="14" spans="1:59" x14ac:dyDescent="0.25">
      <c r="A14" s="1" t="s">
        <v>284</v>
      </c>
      <c r="B14" s="1" t="s">
        <v>231</v>
      </c>
      <c r="C14">
        <v>439</v>
      </c>
      <c r="D14">
        <v>439</v>
      </c>
      <c r="E14">
        <v>8</v>
      </c>
      <c r="F14">
        <v>7</v>
      </c>
      <c r="G14">
        <v>34</v>
      </c>
      <c r="H14">
        <v>76</v>
      </c>
      <c r="I14">
        <v>315</v>
      </c>
      <c r="J14">
        <v>14</v>
      </c>
      <c r="K14">
        <v>34</v>
      </c>
      <c r="L14">
        <v>76</v>
      </c>
      <c r="M14">
        <v>315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187</v>
      </c>
      <c r="Z14">
        <v>111</v>
      </c>
      <c r="AA14">
        <v>58</v>
      </c>
      <c r="AB14">
        <v>111</v>
      </c>
      <c r="AC14">
        <v>154</v>
      </c>
      <c r="AD14">
        <v>173</v>
      </c>
      <c r="AE14">
        <v>31</v>
      </c>
      <c r="AF14">
        <v>228</v>
      </c>
      <c r="AG14">
        <v>128</v>
      </c>
      <c r="AH14">
        <v>52</v>
      </c>
      <c r="AI14">
        <v>23</v>
      </c>
      <c r="AJ14">
        <v>191</v>
      </c>
      <c r="AK14">
        <v>129</v>
      </c>
      <c r="AL14">
        <v>61</v>
      </c>
      <c r="AM14">
        <v>18</v>
      </c>
      <c r="AN14">
        <v>10</v>
      </c>
      <c r="AO14">
        <v>1</v>
      </c>
      <c r="AP14">
        <v>3</v>
      </c>
      <c r="AQ14">
        <v>163</v>
      </c>
      <c r="AR14">
        <v>272</v>
      </c>
      <c r="AS14">
        <v>169</v>
      </c>
      <c r="AT14">
        <v>267</v>
      </c>
      <c r="AU14">
        <v>410</v>
      </c>
      <c r="AV14">
        <v>26</v>
      </c>
      <c r="AW14">
        <v>439</v>
      </c>
      <c r="AX14">
        <v>377</v>
      </c>
      <c r="AY14">
        <v>59</v>
      </c>
      <c r="AZ14">
        <v>409</v>
      </c>
      <c r="BA14">
        <v>21</v>
      </c>
      <c r="BB14">
        <v>8</v>
      </c>
      <c r="BC14">
        <v>429</v>
      </c>
      <c r="BD14">
        <v>9</v>
      </c>
      <c r="BE14">
        <v>398</v>
      </c>
      <c r="BF14">
        <v>32</v>
      </c>
      <c r="BG14">
        <v>4</v>
      </c>
    </row>
    <row r="15" spans="1:59" x14ac:dyDescent="0.25">
      <c r="A15" s="1" t="s">
        <v>286</v>
      </c>
      <c r="B15" s="1" t="s">
        <v>258</v>
      </c>
      <c r="C15">
        <v>154</v>
      </c>
      <c r="D15">
        <v>154</v>
      </c>
      <c r="E15">
        <v>0</v>
      </c>
      <c r="F15">
        <v>2</v>
      </c>
      <c r="G15">
        <v>11</v>
      </c>
      <c r="H15">
        <v>19</v>
      </c>
      <c r="I15">
        <v>122</v>
      </c>
      <c r="J15">
        <v>2</v>
      </c>
      <c r="K15">
        <v>11</v>
      </c>
      <c r="L15">
        <v>19</v>
      </c>
      <c r="M15">
        <v>122</v>
      </c>
      <c r="N15">
        <v>1</v>
      </c>
      <c r="O15">
        <v>0</v>
      </c>
      <c r="P15">
        <v>1</v>
      </c>
      <c r="Q15">
        <v>11</v>
      </c>
      <c r="R15">
        <v>16</v>
      </c>
      <c r="S15">
        <v>125</v>
      </c>
      <c r="T15">
        <v>2</v>
      </c>
      <c r="U15">
        <v>11</v>
      </c>
      <c r="V15">
        <v>16</v>
      </c>
      <c r="W15">
        <v>125</v>
      </c>
      <c r="X15">
        <v>25</v>
      </c>
      <c r="Y15">
        <v>71</v>
      </c>
      <c r="Z15">
        <v>24</v>
      </c>
      <c r="AA15">
        <v>33</v>
      </c>
      <c r="AB15">
        <v>34</v>
      </c>
      <c r="AC15">
        <v>64</v>
      </c>
      <c r="AD15">
        <v>57</v>
      </c>
      <c r="AE15">
        <v>10</v>
      </c>
      <c r="AF15">
        <v>77</v>
      </c>
      <c r="AG15">
        <v>44</v>
      </c>
      <c r="AH15">
        <v>22</v>
      </c>
      <c r="AI15">
        <v>3</v>
      </c>
      <c r="AJ15">
        <v>67</v>
      </c>
      <c r="AK15">
        <v>52</v>
      </c>
      <c r="AL15">
        <v>21</v>
      </c>
      <c r="AM15">
        <v>8</v>
      </c>
      <c r="AN15">
        <v>3</v>
      </c>
      <c r="AO15">
        <v>0</v>
      </c>
      <c r="AP15">
        <v>0</v>
      </c>
      <c r="AQ15">
        <v>60</v>
      </c>
      <c r="AR15">
        <v>94</v>
      </c>
      <c r="AS15">
        <v>75</v>
      </c>
      <c r="AT15">
        <v>79</v>
      </c>
      <c r="AU15">
        <v>144</v>
      </c>
      <c r="AV15">
        <v>10</v>
      </c>
      <c r="AW15">
        <v>154</v>
      </c>
      <c r="AX15">
        <v>143</v>
      </c>
      <c r="AY15">
        <v>10</v>
      </c>
      <c r="AZ15">
        <v>144</v>
      </c>
      <c r="BA15">
        <v>8</v>
      </c>
      <c r="BB15">
        <v>1</v>
      </c>
      <c r="BC15">
        <v>153</v>
      </c>
      <c r="BD15">
        <v>1</v>
      </c>
      <c r="BE15">
        <v>145</v>
      </c>
      <c r="BF15">
        <v>7</v>
      </c>
      <c r="BG15">
        <v>1</v>
      </c>
    </row>
    <row r="16" spans="1:59" x14ac:dyDescent="0.25">
      <c r="A16" s="1" t="s">
        <v>287</v>
      </c>
      <c r="B16" s="1"/>
      <c r="C16" s="12">
        <v>0.35</v>
      </c>
      <c r="D16" s="12">
        <v>0.35</v>
      </c>
      <c r="E16" s="12">
        <v>0</v>
      </c>
      <c r="F16" s="12">
        <v>0.35</v>
      </c>
      <c r="G16" s="12">
        <v>0.32</v>
      </c>
      <c r="H16" t="s">
        <v>380</v>
      </c>
      <c r="I16" t="s">
        <v>334</v>
      </c>
      <c r="J16" s="12">
        <v>0.16</v>
      </c>
      <c r="K16" s="12">
        <v>0.32</v>
      </c>
      <c r="L16" t="s">
        <v>380</v>
      </c>
      <c r="M16" t="s">
        <v>334</v>
      </c>
      <c r="N16" s="12">
        <v>1</v>
      </c>
      <c r="O16" s="12">
        <v>0</v>
      </c>
      <c r="P16" s="12">
        <v>0.17</v>
      </c>
      <c r="Q16" s="12">
        <v>0.3</v>
      </c>
      <c r="R16" t="s">
        <v>308</v>
      </c>
      <c r="S16" t="s">
        <v>371</v>
      </c>
      <c r="T16" s="12">
        <v>0.15</v>
      </c>
      <c r="U16" s="12">
        <v>0.3</v>
      </c>
      <c r="V16" t="s">
        <v>308</v>
      </c>
      <c r="W16" t="s">
        <v>371</v>
      </c>
      <c r="X16" s="12">
        <v>0.3</v>
      </c>
      <c r="Y16" s="12">
        <v>0.38</v>
      </c>
      <c r="Z16" t="s">
        <v>308</v>
      </c>
      <c r="AA16" t="s">
        <v>369</v>
      </c>
      <c r="AB16" s="12">
        <v>0.3</v>
      </c>
      <c r="AC16" t="s">
        <v>353</v>
      </c>
      <c r="AD16" s="12">
        <v>0.33</v>
      </c>
      <c r="AE16" s="12">
        <v>0.34</v>
      </c>
      <c r="AF16" s="12">
        <v>0.34</v>
      </c>
      <c r="AG16" s="12">
        <v>0.35</v>
      </c>
      <c r="AH16" s="12">
        <v>0.42</v>
      </c>
      <c r="AI16" s="12">
        <v>0.14000000000000001</v>
      </c>
      <c r="AJ16" s="12">
        <v>0.35</v>
      </c>
      <c r="AK16" s="12">
        <v>0.4</v>
      </c>
      <c r="AL16" s="12">
        <v>0.34</v>
      </c>
      <c r="AM16" s="12">
        <v>0.45</v>
      </c>
      <c r="AN16" s="12">
        <v>0.28000000000000003</v>
      </c>
      <c r="AO16" s="12">
        <v>0</v>
      </c>
      <c r="AP16" s="12">
        <v>0</v>
      </c>
      <c r="AQ16" s="12">
        <v>0.37</v>
      </c>
      <c r="AR16" s="12">
        <v>0.35</v>
      </c>
      <c r="AS16" t="s">
        <v>357</v>
      </c>
      <c r="AT16" t="s">
        <v>342</v>
      </c>
      <c r="AU16" s="12">
        <v>0.35</v>
      </c>
      <c r="AV16" s="12">
        <v>0.38</v>
      </c>
      <c r="AW16" s="12">
        <v>0.35</v>
      </c>
      <c r="AX16" t="s">
        <v>377</v>
      </c>
      <c r="AY16" t="s">
        <v>301</v>
      </c>
      <c r="AZ16" s="12">
        <v>0.35</v>
      </c>
      <c r="BA16" s="12">
        <v>0.4</v>
      </c>
      <c r="BB16" s="12">
        <v>0.12</v>
      </c>
      <c r="BC16" s="12">
        <v>0.36</v>
      </c>
      <c r="BD16" s="12">
        <v>0.12</v>
      </c>
      <c r="BE16" s="12">
        <v>0.36</v>
      </c>
      <c r="BF16" s="12">
        <v>0.23</v>
      </c>
      <c r="BG16" s="12">
        <v>0.25</v>
      </c>
    </row>
    <row r="17" spans="1:59" x14ac:dyDescent="0.25">
      <c r="A17" s="1" t="s">
        <v>288</v>
      </c>
      <c r="B17" s="1"/>
      <c r="I17" t="s">
        <v>270</v>
      </c>
      <c r="M17" t="s">
        <v>269</v>
      </c>
      <c r="S17" t="s">
        <v>271</v>
      </c>
      <c r="W17" t="s">
        <v>269</v>
      </c>
      <c r="Y17" t="s">
        <v>269</v>
      </c>
      <c r="AA17" t="s">
        <v>350</v>
      </c>
      <c r="AS17" t="s">
        <v>272</v>
      </c>
      <c r="AX17" t="s">
        <v>272</v>
      </c>
    </row>
    <row r="18" spans="1:59" x14ac:dyDescent="0.25">
      <c r="A18" s="1" t="s">
        <v>286</v>
      </c>
      <c r="B18" s="1" t="s">
        <v>259</v>
      </c>
      <c r="C18">
        <v>197</v>
      </c>
      <c r="D18">
        <v>197</v>
      </c>
      <c r="E18">
        <v>5</v>
      </c>
      <c r="F18">
        <v>4</v>
      </c>
      <c r="G18">
        <v>15</v>
      </c>
      <c r="H18">
        <v>44</v>
      </c>
      <c r="I18">
        <v>129</v>
      </c>
      <c r="J18">
        <v>9</v>
      </c>
      <c r="K18">
        <v>15</v>
      </c>
      <c r="L18">
        <v>44</v>
      </c>
      <c r="M18">
        <v>129</v>
      </c>
      <c r="N18">
        <v>0</v>
      </c>
      <c r="O18">
        <v>5</v>
      </c>
      <c r="P18">
        <v>6</v>
      </c>
      <c r="Q18">
        <v>17</v>
      </c>
      <c r="R18">
        <v>40</v>
      </c>
      <c r="S18">
        <v>129</v>
      </c>
      <c r="T18">
        <v>11</v>
      </c>
      <c r="U18">
        <v>17</v>
      </c>
      <c r="V18">
        <v>40</v>
      </c>
      <c r="W18">
        <v>129</v>
      </c>
      <c r="X18">
        <v>46</v>
      </c>
      <c r="Y18">
        <v>76</v>
      </c>
      <c r="Z18">
        <v>59</v>
      </c>
      <c r="AA18">
        <v>16</v>
      </c>
      <c r="AB18">
        <v>55</v>
      </c>
      <c r="AC18">
        <v>63</v>
      </c>
      <c r="AD18">
        <v>79</v>
      </c>
      <c r="AE18">
        <v>12</v>
      </c>
      <c r="AF18">
        <v>90</v>
      </c>
      <c r="AG18">
        <v>77</v>
      </c>
      <c r="AH18">
        <v>18</v>
      </c>
      <c r="AI18">
        <v>15</v>
      </c>
      <c r="AJ18">
        <v>98</v>
      </c>
      <c r="AK18">
        <v>49</v>
      </c>
      <c r="AL18">
        <v>23</v>
      </c>
      <c r="AM18">
        <v>3</v>
      </c>
      <c r="AN18">
        <v>4</v>
      </c>
      <c r="AO18">
        <v>1</v>
      </c>
      <c r="AP18">
        <v>2</v>
      </c>
      <c r="AQ18">
        <v>51</v>
      </c>
      <c r="AR18">
        <v>146</v>
      </c>
      <c r="AS18">
        <v>48</v>
      </c>
      <c r="AT18">
        <v>147</v>
      </c>
      <c r="AU18">
        <v>185</v>
      </c>
      <c r="AV18">
        <v>11</v>
      </c>
      <c r="AW18">
        <v>197</v>
      </c>
      <c r="AX18">
        <v>161</v>
      </c>
      <c r="AY18">
        <v>34</v>
      </c>
      <c r="AZ18">
        <v>180</v>
      </c>
      <c r="BA18">
        <v>12</v>
      </c>
      <c r="BB18">
        <v>5</v>
      </c>
      <c r="BC18">
        <v>191</v>
      </c>
      <c r="BD18">
        <v>6</v>
      </c>
      <c r="BE18">
        <v>171</v>
      </c>
      <c r="BF18">
        <v>20</v>
      </c>
      <c r="BG18">
        <v>3</v>
      </c>
    </row>
    <row r="19" spans="1:59" x14ac:dyDescent="0.25">
      <c r="A19" s="1" t="s">
        <v>287</v>
      </c>
      <c r="B19" s="1"/>
      <c r="C19" s="12">
        <v>0.45</v>
      </c>
      <c r="D19" s="12">
        <v>0.45</v>
      </c>
      <c r="E19" s="12">
        <v>0.66</v>
      </c>
      <c r="F19" s="12">
        <v>0.65</v>
      </c>
      <c r="G19" s="12">
        <v>0.43</v>
      </c>
      <c r="H19" t="s">
        <v>369</v>
      </c>
      <c r="I19" t="s">
        <v>353</v>
      </c>
      <c r="J19" s="12">
        <v>0.66</v>
      </c>
      <c r="K19" s="12">
        <v>0.43</v>
      </c>
      <c r="L19" t="s">
        <v>369</v>
      </c>
      <c r="M19" t="s">
        <v>353</v>
      </c>
      <c r="N19" s="12">
        <v>0</v>
      </c>
      <c r="O19" s="12">
        <v>0.76</v>
      </c>
      <c r="P19" s="12">
        <v>0.83</v>
      </c>
      <c r="Q19" s="12">
        <v>0.47</v>
      </c>
      <c r="R19" s="12">
        <v>0.53</v>
      </c>
      <c r="S19" t="s">
        <v>353</v>
      </c>
      <c r="T19" s="12">
        <v>0.74</v>
      </c>
      <c r="U19" s="12">
        <v>0.47</v>
      </c>
      <c r="V19" s="12">
        <v>0.53</v>
      </c>
      <c r="W19" t="s">
        <v>353</v>
      </c>
      <c r="X19" t="s">
        <v>448</v>
      </c>
      <c r="Y19" s="12">
        <v>0.4</v>
      </c>
      <c r="Z19" t="s">
        <v>362</v>
      </c>
      <c r="AA19" t="s">
        <v>419</v>
      </c>
      <c r="AB19" s="12">
        <v>0.49</v>
      </c>
      <c r="AC19" s="12">
        <v>0.41</v>
      </c>
      <c r="AD19" s="12">
        <v>0.46</v>
      </c>
      <c r="AE19" s="12">
        <v>0.38</v>
      </c>
      <c r="AF19" t="s">
        <v>371</v>
      </c>
      <c r="AG19" t="s">
        <v>361</v>
      </c>
      <c r="AH19" s="12">
        <v>0.35</v>
      </c>
      <c r="AI19" s="12">
        <v>0.66</v>
      </c>
      <c r="AJ19" t="s">
        <v>352</v>
      </c>
      <c r="AK19" s="12">
        <v>0.38</v>
      </c>
      <c r="AL19" s="12">
        <v>0.37</v>
      </c>
      <c r="AM19" s="12">
        <v>0.16</v>
      </c>
      <c r="AN19" s="12">
        <v>0.43</v>
      </c>
      <c r="AO19" s="12">
        <v>1</v>
      </c>
      <c r="AP19" s="12">
        <v>0.67</v>
      </c>
      <c r="AQ19" t="s">
        <v>340</v>
      </c>
      <c r="AR19" t="s">
        <v>362</v>
      </c>
      <c r="AS19" t="s">
        <v>419</v>
      </c>
      <c r="AT19" t="s">
        <v>448</v>
      </c>
      <c r="AU19" s="12">
        <v>0.45</v>
      </c>
      <c r="AV19" s="12">
        <v>0.42</v>
      </c>
      <c r="AW19" s="12">
        <v>0.45</v>
      </c>
      <c r="AX19" t="s">
        <v>330</v>
      </c>
      <c r="AY19" t="s">
        <v>372</v>
      </c>
      <c r="AZ19" s="12">
        <v>0.44</v>
      </c>
      <c r="BA19" s="12">
        <v>0.56000000000000005</v>
      </c>
      <c r="BB19" s="12">
        <v>0.62</v>
      </c>
      <c r="BC19" s="12">
        <v>0.45</v>
      </c>
      <c r="BD19" s="12">
        <v>0.66</v>
      </c>
      <c r="BE19" t="s">
        <v>330</v>
      </c>
      <c r="BF19" t="s">
        <v>366</v>
      </c>
      <c r="BG19" s="12">
        <v>0.75</v>
      </c>
    </row>
    <row r="20" spans="1:59" x14ac:dyDescent="0.25">
      <c r="A20" s="1" t="s">
        <v>288</v>
      </c>
      <c r="B20" s="1"/>
      <c r="H20" t="s">
        <v>271</v>
      </c>
      <c r="L20" t="s">
        <v>270</v>
      </c>
      <c r="X20" t="s">
        <v>312</v>
      </c>
      <c r="Z20" t="s">
        <v>312</v>
      </c>
      <c r="AG20" t="s">
        <v>347</v>
      </c>
      <c r="AJ20" t="s">
        <v>269</v>
      </c>
      <c r="AR20" t="s">
        <v>275</v>
      </c>
      <c r="AT20" t="s">
        <v>275</v>
      </c>
      <c r="AY20" t="s">
        <v>275</v>
      </c>
      <c r="BF20" t="s">
        <v>275</v>
      </c>
    </row>
    <row r="21" spans="1:59" x14ac:dyDescent="0.25">
      <c r="A21" s="1" t="s">
        <v>286</v>
      </c>
      <c r="B21" s="1" t="s">
        <v>414</v>
      </c>
      <c r="C21">
        <v>88</v>
      </c>
      <c r="D21">
        <v>88</v>
      </c>
      <c r="E21">
        <v>3</v>
      </c>
      <c r="F21">
        <v>0</v>
      </c>
      <c r="G21">
        <v>8</v>
      </c>
      <c r="H21">
        <v>13</v>
      </c>
      <c r="I21">
        <v>64</v>
      </c>
      <c r="J21">
        <v>3</v>
      </c>
      <c r="K21">
        <v>8</v>
      </c>
      <c r="L21">
        <v>13</v>
      </c>
      <c r="M21">
        <v>64</v>
      </c>
      <c r="N21">
        <v>0</v>
      </c>
      <c r="O21">
        <v>2</v>
      </c>
      <c r="P21">
        <v>0</v>
      </c>
      <c r="Q21">
        <v>8</v>
      </c>
      <c r="R21">
        <v>19</v>
      </c>
      <c r="S21">
        <v>59</v>
      </c>
      <c r="T21">
        <v>2</v>
      </c>
      <c r="U21">
        <v>8</v>
      </c>
      <c r="V21">
        <v>19</v>
      </c>
      <c r="W21">
        <v>59</v>
      </c>
      <c r="X21">
        <v>12</v>
      </c>
      <c r="Y21">
        <v>40</v>
      </c>
      <c r="Z21">
        <v>27</v>
      </c>
      <c r="AA21">
        <v>8</v>
      </c>
      <c r="AB21">
        <v>23</v>
      </c>
      <c r="AC21">
        <v>28</v>
      </c>
      <c r="AD21">
        <v>37</v>
      </c>
      <c r="AE21">
        <v>9</v>
      </c>
      <c r="AF21">
        <v>60</v>
      </c>
      <c r="AG21">
        <v>7</v>
      </c>
      <c r="AH21">
        <v>12</v>
      </c>
      <c r="AI21">
        <v>5</v>
      </c>
      <c r="AJ21">
        <v>27</v>
      </c>
      <c r="AK21">
        <v>28</v>
      </c>
      <c r="AL21">
        <v>17</v>
      </c>
      <c r="AM21">
        <v>7</v>
      </c>
      <c r="AN21">
        <v>3</v>
      </c>
      <c r="AO21">
        <v>0</v>
      </c>
      <c r="AP21">
        <v>1</v>
      </c>
      <c r="AQ21">
        <v>53</v>
      </c>
      <c r="AR21">
        <v>32</v>
      </c>
      <c r="AS21">
        <v>47</v>
      </c>
      <c r="AT21">
        <v>40</v>
      </c>
      <c r="AU21">
        <v>81</v>
      </c>
      <c r="AV21">
        <v>5</v>
      </c>
      <c r="AW21">
        <v>88</v>
      </c>
      <c r="AX21">
        <v>73</v>
      </c>
      <c r="AY21">
        <v>15</v>
      </c>
      <c r="AZ21">
        <v>85</v>
      </c>
      <c r="BA21">
        <v>1</v>
      </c>
      <c r="BB21">
        <v>2</v>
      </c>
      <c r="BC21">
        <v>85</v>
      </c>
      <c r="BD21">
        <v>2</v>
      </c>
      <c r="BE21">
        <v>83</v>
      </c>
      <c r="BF21">
        <v>4</v>
      </c>
      <c r="BG21">
        <v>0</v>
      </c>
    </row>
    <row r="22" spans="1:59" x14ac:dyDescent="0.25">
      <c r="A22" s="1" t="s">
        <v>287</v>
      </c>
      <c r="B22" s="1"/>
      <c r="C22" s="12">
        <v>0.2</v>
      </c>
      <c r="D22" s="12">
        <v>0.2</v>
      </c>
      <c r="E22" s="12">
        <v>0.34</v>
      </c>
      <c r="F22" s="12">
        <v>0</v>
      </c>
      <c r="G22" s="12">
        <v>0.25</v>
      </c>
      <c r="H22" s="12">
        <v>0.18</v>
      </c>
      <c r="I22" s="12">
        <v>0.2</v>
      </c>
      <c r="J22" s="12">
        <v>0.18</v>
      </c>
      <c r="K22" s="12">
        <v>0.25</v>
      </c>
      <c r="L22" s="12">
        <v>0.18</v>
      </c>
      <c r="M22" s="12">
        <v>0.2</v>
      </c>
      <c r="N22" s="12">
        <v>0</v>
      </c>
      <c r="O22" s="12">
        <v>0.24</v>
      </c>
      <c r="P22" s="12">
        <v>0</v>
      </c>
      <c r="Q22" s="12">
        <v>0.23</v>
      </c>
      <c r="R22" s="12">
        <v>0.26</v>
      </c>
      <c r="S22" s="12">
        <v>0.19</v>
      </c>
      <c r="T22" s="12">
        <v>0.11</v>
      </c>
      <c r="U22" s="12">
        <v>0.23</v>
      </c>
      <c r="V22" s="12">
        <v>0.26</v>
      </c>
      <c r="W22" s="12">
        <v>0.19</v>
      </c>
      <c r="X22" s="12">
        <v>0.15</v>
      </c>
      <c r="Y22" s="12">
        <v>0.21</v>
      </c>
      <c r="Z22" s="12">
        <v>0.25</v>
      </c>
      <c r="AA22" s="12">
        <v>0.14000000000000001</v>
      </c>
      <c r="AB22" s="12">
        <v>0.21</v>
      </c>
      <c r="AC22" s="12">
        <v>0.18</v>
      </c>
      <c r="AD22" s="12">
        <v>0.21</v>
      </c>
      <c r="AE22" s="12">
        <v>0.28000000000000003</v>
      </c>
      <c r="AF22" t="s">
        <v>351</v>
      </c>
      <c r="AG22" t="s">
        <v>349</v>
      </c>
      <c r="AH22" s="12">
        <v>0.23</v>
      </c>
      <c r="AI22" s="12">
        <v>0.21</v>
      </c>
      <c r="AJ22" t="s">
        <v>307</v>
      </c>
      <c r="AK22" s="12">
        <v>0.22</v>
      </c>
      <c r="AL22" s="12">
        <v>0.28999999999999998</v>
      </c>
      <c r="AM22" s="12">
        <v>0.39</v>
      </c>
      <c r="AN22" s="12">
        <v>0.28999999999999998</v>
      </c>
      <c r="AO22" s="12">
        <v>0</v>
      </c>
      <c r="AP22" s="12">
        <v>0.33</v>
      </c>
      <c r="AQ22" t="s">
        <v>341</v>
      </c>
      <c r="AR22" t="s">
        <v>306</v>
      </c>
      <c r="AS22" t="s">
        <v>419</v>
      </c>
      <c r="AT22" t="s">
        <v>345</v>
      </c>
      <c r="AU22" s="12">
        <v>0.2</v>
      </c>
      <c r="AV22" s="12">
        <v>0.19</v>
      </c>
      <c r="AW22" s="12">
        <v>0.2</v>
      </c>
      <c r="AX22" s="12">
        <v>0.19</v>
      </c>
      <c r="AY22" s="12">
        <v>0.26</v>
      </c>
      <c r="AZ22" s="12">
        <v>0.21</v>
      </c>
      <c r="BA22" s="12">
        <v>0.04</v>
      </c>
      <c r="BB22" s="12">
        <v>0.26</v>
      </c>
      <c r="BC22" s="12">
        <v>0.2</v>
      </c>
      <c r="BD22" s="12">
        <v>0.22</v>
      </c>
      <c r="BE22" s="12">
        <v>0.21</v>
      </c>
      <c r="BF22" s="12">
        <v>0.14000000000000001</v>
      </c>
      <c r="BG22" s="12">
        <v>0</v>
      </c>
    </row>
    <row r="23" spans="1:59" x14ac:dyDescent="0.25">
      <c r="A23" s="1" t="s">
        <v>288</v>
      </c>
      <c r="B23" s="1"/>
      <c r="AE23" t="s">
        <v>269</v>
      </c>
      <c r="AF23" t="s">
        <v>269</v>
      </c>
      <c r="AH23" t="s">
        <v>269</v>
      </c>
      <c r="AL23" t="s">
        <v>272</v>
      </c>
      <c r="AQ23" t="s">
        <v>272</v>
      </c>
      <c r="AS23" t="s">
        <v>272</v>
      </c>
    </row>
    <row r="24" spans="1:59" x14ac:dyDescent="0.25">
      <c r="A24" s="1" t="s">
        <v>399</v>
      </c>
      <c r="B24" s="1" t="s">
        <v>493</v>
      </c>
    </row>
    <row r="25" spans="1:59" x14ac:dyDescent="0.25">
      <c r="A25" s="1" t="s">
        <v>204</v>
      </c>
      <c r="B25" s="1" t="s">
        <v>583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402</v>
      </c>
    </row>
  </sheetData>
  <hyperlinks>
    <hyperlink ref="E1" location="Contents!B88" tooltip="Link to contents" display="Back to contents" xr:uid="{00000000-0004-0000-1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A1:BF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0" width="9.453125" customWidth="1"/>
    <col min="51" max="51" width="10.54296875" customWidth="1"/>
    <col min="52" max="52" width="9.453125" customWidth="1"/>
    <col min="53" max="53" width="12.81640625" customWidth="1"/>
    <col min="54" max="55" width="9.453125" customWidth="1"/>
    <col min="56" max="56" width="11.7265625" customWidth="1"/>
    <col min="57" max="57" width="9.453125" customWidth="1"/>
    <col min="58" max="58" width="10.54296875" customWidth="1"/>
  </cols>
  <sheetData>
    <row r="1" spans="1:58" x14ac:dyDescent="0.25">
      <c r="A1" s="1" t="s">
        <v>205</v>
      </c>
      <c r="B1" s="1" t="s">
        <v>206</v>
      </c>
      <c r="E1" s="5" t="s">
        <v>207</v>
      </c>
    </row>
    <row r="2" spans="1:58" ht="15.5" x14ac:dyDescent="0.35">
      <c r="A2" s="1" t="s">
        <v>0</v>
      </c>
      <c r="B2" s="2" t="s">
        <v>208</v>
      </c>
    </row>
    <row r="3" spans="1:58" x14ac:dyDescent="0.25">
      <c r="A3" s="1" t="s">
        <v>209</v>
      </c>
      <c r="B3" s="1"/>
    </row>
    <row r="4" spans="1:58" x14ac:dyDescent="0.25">
      <c r="A4" s="1" t="s">
        <v>209</v>
      </c>
      <c r="B4" s="1" t="s">
        <v>584</v>
      </c>
    </row>
    <row r="5" spans="1:58" x14ac:dyDescent="0.25">
      <c r="A5" s="1" t="s">
        <v>209</v>
      </c>
      <c r="B5" s="1"/>
    </row>
    <row r="6" spans="1:58" ht="13" x14ac:dyDescent="0.3">
      <c r="A6" s="1" t="s">
        <v>2</v>
      </c>
      <c r="B6" s="4" t="s">
        <v>78</v>
      </c>
    </row>
    <row r="7" spans="1:58" x14ac:dyDescent="0.25">
      <c r="A7" s="1" t="s">
        <v>5</v>
      </c>
      <c r="B7" s="1"/>
    </row>
    <row r="8" spans="1:58" x14ac:dyDescent="0.25">
      <c r="A8" s="1" t="s">
        <v>5</v>
      </c>
      <c r="B8" s="1" t="s">
        <v>585</v>
      </c>
    </row>
    <row r="9" spans="1:58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7" t="s">
        <v>224</v>
      </c>
      <c r="AU9" s="8"/>
      <c r="AV9" s="7" t="s">
        <v>225</v>
      </c>
      <c r="AW9" s="7" t="s">
        <v>226</v>
      </c>
      <c r="AX9" s="8"/>
      <c r="AY9" s="7" t="s">
        <v>227</v>
      </c>
      <c r="AZ9" s="8"/>
      <c r="BA9" s="8"/>
      <c r="BB9" s="7" t="s">
        <v>228</v>
      </c>
      <c r="BC9" s="8"/>
      <c r="BD9" s="7" t="s">
        <v>229</v>
      </c>
      <c r="BE9" s="8"/>
      <c r="BF9" s="9"/>
    </row>
    <row r="10" spans="1:58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258</v>
      </c>
      <c r="AU10" s="11" t="s">
        <v>259</v>
      </c>
      <c r="AV10" s="11" t="s">
        <v>258</v>
      </c>
      <c r="AW10" s="11" t="s">
        <v>258</v>
      </c>
      <c r="AX10" s="11" t="s">
        <v>259</v>
      </c>
      <c r="AY10" s="11" t="s">
        <v>260</v>
      </c>
      <c r="AZ10" s="11" t="s">
        <v>261</v>
      </c>
      <c r="BA10" s="11" t="s">
        <v>262</v>
      </c>
      <c r="BB10" s="11" t="s">
        <v>258</v>
      </c>
      <c r="BC10" s="11" t="s">
        <v>259</v>
      </c>
      <c r="BD10" s="11" t="s">
        <v>263</v>
      </c>
      <c r="BE10" s="11" t="s">
        <v>261</v>
      </c>
      <c r="BF10" s="11" t="s">
        <v>264</v>
      </c>
    </row>
    <row r="11" spans="1:58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444</v>
      </c>
      <c r="I11" t="s">
        <v>271</v>
      </c>
      <c r="J11" t="s">
        <v>267</v>
      </c>
      <c r="K11" t="s">
        <v>268</v>
      </c>
      <c r="L11" t="s">
        <v>273</v>
      </c>
      <c r="M11" t="s">
        <v>270</v>
      </c>
      <c r="N11" t="s">
        <v>267</v>
      </c>
      <c r="O11" t="s">
        <v>268</v>
      </c>
      <c r="P11" t="s">
        <v>273</v>
      </c>
      <c r="Q11" t="s">
        <v>444</v>
      </c>
      <c r="R11" t="s">
        <v>276</v>
      </c>
      <c r="S11" t="s">
        <v>274</v>
      </c>
      <c r="T11" t="s">
        <v>267</v>
      </c>
      <c r="U11" t="s">
        <v>268</v>
      </c>
      <c r="V11" t="s">
        <v>273</v>
      </c>
      <c r="W11" t="s">
        <v>270</v>
      </c>
      <c r="X11" t="s">
        <v>275</v>
      </c>
      <c r="Y11" t="s">
        <v>272</v>
      </c>
      <c r="Z11" t="s">
        <v>269</v>
      </c>
      <c r="AA11" t="s">
        <v>444</v>
      </c>
      <c r="AB11" t="s">
        <v>275</v>
      </c>
      <c r="AC11" t="s">
        <v>272</v>
      </c>
      <c r="AD11" t="s">
        <v>269</v>
      </c>
      <c r="AE11" t="s">
        <v>267</v>
      </c>
      <c r="AF11" t="s">
        <v>272</v>
      </c>
      <c r="AG11" t="s">
        <v>269</v>
      </c>
      <c r="AH11" t="s">
        <v>444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T11" t="s">
        <v>275</v>
      </c>
      <c r="AU11" t="s">
        <v>268</v>
      </c>
      <c r="AW11" t="s">
        <v>275</v>
      </c>
      <c r="AX11" t="s">
        <v>268</v>
      </c>
      <c r="AY11" t="s">
        <v>275</v>
      </c>
      <c r="AZ11" t="s">
        <v>268</v>
      </c>
      <c r="BA11" t="s">
        <v>273</v>
      </c>
      <c r="BB11" t="s">
        <v>275</v>
      </c>
      <c r="BC11" t="s">
        <v>268</v>
      </c>
      <c r="BD11" t="s">
        <v>275</v>
      </c>
      <c r="BE11" t="s">
        <v>268</v>
      </c>
      <c r="BF11" t="s">
        <v>273</v>
      </c>
    </row>
    <row r="12" spans="1:58" x14ac:dyDescent="0.25">
      <c r="A12" s="1" t="s">
        <v>280</v>
      </c>
      <c r="B12" s="1" t="s">
        <v>281</v>
      </c>
      <c r="C12">
        <v>167</v>
      </c>
      <c r="D12">
        <v>167</v>
      </c>
      <c r="E12">
        <v>4</v>
      </c>
      <c r="F12">
        <v>3</v>
      </c>
      <c r="G12">
        <v>14</v>
      </c>
      <c r="H12">
        <v>22</v>
      </c>
      <c r="I12">
        <v>124</v>
      </c>
      <c r="J12">
        <v>7</v>
      </c>
      <c r="K12">
        <v>14</v>
      </c>
      <c r="L12">
        <v>22</v>
      </c>
      <c r="M12">
        <v>124</v>
      </c>
      <c r="N12">
        <v>1</v>
      </c>
      <c r="O12">
        <v>3</v>
      </c>
      <c r="P12">
        <v>2</v>
      </c>
      <c r="Q12">
        <v>16</v>
      </c>
      <c r="R12">
        <v>19</v>
      </c>
      <c r="S12">
        <v>126</v>
      </c>
      <c r="T12">
        <v>6</v>
      </c>
      <c r="U12">
        <v>16</v>
      </c>
      <c r="V12">
        <v>19</v>
      </c>
      <c r="W12">
        <v>126</v>
      </c>
      <c r="X12">
        <v>30</v>
      </c>
      <c r="Y12">
        <v>65</v>
      </c>
      <c r="Z12">
        <v>45</v>
      </c>
      <c r="AA12">
        <v>27</v>
      </c>
      <c r="AB12">
        <v>30</v>
      </c>
      <c r="AC12">
        <v>70</v>
      </c>
      <c r="AD12">
        <v>67</v>
      </c>
      <c r="AE12">
        <v>11</v>
      </c>
      <c r="AF12">
        <v>108</v>
      </c>
      <c r="AG12">
        <v>31</v>
      </c>
      <c r="AH12">
        <v>17</v>
      </c>
      <c r="AI12">
        <v>4</v>
      </c>
      <c r="AJ12">
        <v>55</v>
      </c>
      <c r="AK12">
        <v>52</v>
      </c>
      <c r="AL12">
        <v>37</v>
      </c>
      <c r="AM12">
        <v>11</v>
      </c>
      <c r="AN12">
        <v>5</v>
      </c>
      <c r="AO12">
        <v>1</v>
      </c>
      <c r="AP12">
        <v>2</v>
      </c>
      <c r="AQ12">
        <v>99</v>
      </c>
      <c r="AR12">
        <v>66</v>
      </c>
      <c r="AS12">
        <v>167</v>
      </c>
      <c r="AT12">
        <v>149</v>
      </c>
      <c r="AU12">
        <v>16</v>
      </c>
      <c r="AV12">
        <v>167</v>
      </c>
      <c r="AW12">
        <v>146</v>
      </c>
      <c r="AX12">
        <v>21</v>
      </c>
      <c r="AY12">
        <v>153</v>
      </c>
      <c r="AZ12">
        <v>8</v>
      </c>
      <c r="BA12">
        <v>5</v>
      </c>
      <c r="BB12">
        <v>163</v>
      </c>
      <c r="BC12">
        <v>3</v>
      </c>
      <c r="BD12">
        <v>151</v>
      </c>
      <c r="BE12">
        <v>13</v>
      </c>
      <c r="BF12">
        <v>1</v>
      </c>
    </row>
    <row r="13" spans="1:58" x14ac:dyDescent="0.25">
      <c r="A13" s="1" t="s">
        <v>282</v>
      </c>
      <c r="B13" s="1" t="s">
        <v>283</v>
      </c>
      <c r="C13">
        <v>165</v>
      </c>
      <c r="D13">
        <v>165</v>
      </c>
      <c r="E13">
        <v>4</v>
      </c>
      <c r="F13">
        <v>3</v>
      </c>
      <c r="G13">
        <v>14</v>
      </c>
      <c r="H13">
        <v>22</v>
      </c>
      <c r="I13">
        <v>123</v>
      </c>
      <c r="J13">
        <v>7</v>
      </c>
      <c r="K13">
        <v>14</v>
      </c>
      <c r="L13">
        <v>22</v>
      </c>
      <c r="M13">
        <v>123</v>
      </c>
      <c r="N13">
        <v>1</v>
      </c>
      <c r="O13">
        <v>3</v>
      </c>
      <c r="P13">
        <v>2</v>
      </c>
      <c r="Q13">
        <v>16</v>
      </c>
      <c r="R13">
        <v>19</v>
      </c>
      <c r="S13">
        <v>125</v>
      </c>
      <c r="T13">
        <v>6</v>
      </c>
      <c r="U13">
        <v>16</v>
      </c>
      <c r="V13">
        <v>19</v>
      </c>
      <c r="W13">
        <v>125</v>
      </c>
      <c r="X13">
        <v>30</v>
      </c>
      <c r="Y13">
        <v>65</v>
      </c>
      <c r="Z13">
        <v>45</v>
      </c>
      <c r="AA13">
        <v>27</v>
      </c>
      <c r="AB13">
        <v>30</v>
      </c>
      <c r="AC13">
        <v>69</v>
      </c>
      <c r="AD13">
        <v>66</v>
      </c>
      <c r="AE13">
        <v>11</v>
      </c>
      <c r="AF13">
        <v>107</v>
      </c>
      <c r="AG13">
        <v>31</v>
      </c>
      <c r="AH13">
        <v>17</v>
      </c>
      <c r="AI13">
        <v>4</v>
      </c>
      <c r="AJ13">
        <v>55</v>
      </c>
      <c r="AK13">
        <v>51</v>
      </c>
      <c r="AL13">
        <v>37</v>
      </c>
      <c r="AM13">
        <v>11</v>
      </c>
      <c r="AN13">
        <v>5</v>
      </c>
      <c r="AO13">
        <v>1</v>
      </c>
      <c r="AP13">
        <v>2</v>
      </c>
      <c r="AQ13">
        <v>98</v>
      </c>
      <c r="AR13">
        <v>65</v>
      </c>
      <c r="AS13">
        <v>165</v>
      </c>
      <c r="AT13">
        <v>147</v>
      </c>
      <c r="AU13">
        <v>16</v>
      </c>
      <c r="AV13">
        <v>165</v>
      </c>
      <c r="AW13">
        <v>144</v>
      </c>
      <c r="AX13">
        <v>21</v>
      </c>
      <c r="AY13">
        <v>151</v>
      </c>
      <c r="AZ13">
        <v>8</v>
      </c>
      <c r="BA13">
        <v>5</v>
      </c>
      <c r="BB13">
        <v>161</v>
      </c>
      <c r="BC13">
        <v>3</v>
      </c>
      <c r="BD13">
        <v>149</v>
      </c>
      <c r="BE13">
        <v>13</v>
      </c>
      <c r="BF13">
        <v>1</v>
      </c>
    </row>
    <row r="14" spans="1:58" x14ac:dyDescent="0.25">
      <c r="A14" s="1" t="s">
        <v>284</v>
      </c>
      <c r="B14" s="1" t="s">
        <v>231</v>
      </c>
      <c r="C14">
        <v>169</v>
      </c>
      <c r="D14">
        <v>169</v>
      </c>
      <c r="E14">
        <v>3</v>
      </c>
      <c r="F14">
        <v>4</v>
      </c>
      <c r="G14">
        <v>14</v>
      </c>
      <c r="H14">
        <v>22</v>
      </c>
      <c r="I14">
        <v>126</v>
      </c>
      <c r="J14">
        <v>7</v>
      </c>
      <c r="K14">
        <v>14</v>
      </c>
      <c r="L14">
        <v>22</v>
      </c>
      <c r="M14">
        <v>126</v>
      </c>
      <c r="N14">
        <v>1</v>
      </c>
      <c r="O14">
        <v>3</v>
      </c>
      <c r="P14">
        <v>2</v>
      </c>
      <c r="Q14">
        <v>16</v>
      </c>
      <c r="R14">
        <v>19</v>
      </c>
      <c r="S14">
        <v>129</v>
      </c>
      <c r="T14">
        <v>6</v>
      </c>
      <c r="U14">
        <v>16</v>
      </c>
      <c r="V14">
        <v>19</v>
      </c>
      <c r="W14">
        <v>129</v>
      </c>
      <c r="X14">
        <v>25</v>
      </c>
      <c r="Y14">
        <v>71</v>
      </c>
      <c r="Z14">
        <v>46</v>
      </c>
      <c r="AA14">
        <v>27</v>
      </c>
      <c r="AB14">
        <v>30</v>
      </c>
      <c r="AC14">
        <v>71</v>
      </c>
      <c r="AD14">
        <v>67</v>
      </c>
      <c r="AE14">
        <v>11</v>
      </c>
      <c r="AF14">
        <v>110</v>
      </c>
      <c r="AG14">
        <v>31</v>
      </c>
      <c r="AH14">
        <v>17</v>
      </c>
      <c r="AI14">
        <v>4</v>
      </c>
      <c r="AJ14">
        <v>56</v>
      </c>
      <c r="AK14">
        <v>52</v>
      </c>
      <c r="AL14">
        <v>38</v>
      </c>
      <c r="AM14">
        <v>11</v>
      </c>
      <c r="AN14">
        <v>5</v>
      </c>
      <c r="AO14">
        <v>1</v>
      </c>
      <c r="AP14">
        <v>2</v>
      </c>
      <c r="AQ14">
        <v>101</v>
      </c>
      <c r="AR14">
        <v>66</v>
      </c>
      <c r="AS14">
        <v>169</v>
      </c>
      <c r="AT14">
        <v>151</v>
      </c>
      <c r="AU14">
        <v>16</v>
      </c>
      <c r="AV14">
        <v>169</v>
      </c>
      <c r="AW14">
        <v>148</v>
      </c>
      <c r="AX14">
        <v>21</v>
      </c>
      <c r="AY14">
        <v>155</v>
      </c>
      <c r="AZ14">
        <v>8</v>
      </c>
      <c r="BA14">
        <v>5</v>
      </c>
      <c r="BB14">
        <v>165</v>
      </c>
      <c r="BC14">
        <v>3</v>
      </c>
      <c r="BD14">
        <v>153</v>
      </c>
      <c r="BE14">
        <v>13</v>
      </c>
      <c r="BF14">
        <v>1</v>
      </c>
    </row>
    <row r="15" spans="1:58" x14ac:dyDescent="0.25">
      <c r="A15" s="1" t="s">
        <v>286</v>
      </c>
      <c r="B15" s="1" t="s">
        <v>258</v>
      </c>
      <c r="C15">
        <v>75</v>
      </c>
      <c r="D15">
        <v>75</v>
      </c>
      <c r="E15">
        <v>0</v>
      </c>
      <c r="F15">
        <v>2</v>
      </c>
      <c r="G15">
        <v>7</v>
      </c>
      <c r="H15">
        <v>8</v>
      </c>
      <c r="I15">
        <v>57</v>
      </c>
      <c r="J15">
        <v>2</v>
      </c>
      <c r="K15">
        <v>7</v>
      </c>
      <c r="L15">
        <v>8</v>
      </c>
      <c r="M15">
        <v>57</v>
      </c>
      <c r="N15">
        <v>1</v>
      </c>
      <c r="O15">
        <v>0</v>
      </c>
      <c r="P15">
        <v>1</v>
      </c>
      <c r="Q15">
        <v>8</v>
      </c>
      <c r="R15">
        <v>5</v>
      </c>
      <c r="S15">
        <v>59</v>
      </c>
      <c r="T15">
        <v>2</v>
      </c>
      <c r="U15">
        <v>8</v>
      </c>
      <c r="V15">
        <v>5</v>
      </c>
      <c r="W15">
        <v>59</v>
      </c>
      <c r="X15">
        <v>12</v>
      </c>
      <c r="Y15">
        <v>30</v>
      </c>
      <c r="Z15">
        <v>12</v>
      </c>
      <c r="AA15">
        <v>20</v>
      </c>
      <c r="AB15">
        <v>15</v>
      </c>
      <c r="AC15">
        <v>38</v>
      </c>
      <c r="AD15">
        <v>21</v>
      </c>
      <c r="AE15">
        <v>6</v>
      </c>
      <c r="AF15">
        <v>47</v>
      </c>
      <c r="AG15">
        <v>13</v>
      </c>
      <c r="AH15">
        <v>9</v>
      </c>
      <c r="AI15">
        <v>1</v>
      </c>
      <c r="AJ15">
        <v>27</v>
      </c>
      <c r="AK15">
        <v>24</v>
      </c>
      <c r="AL15">
        <v>16</v>
      </c>
      <c r="AM15">
        <v>5</v>
      </c>
      <c r="AN15">
        <v>2</v>
      </c>
      <c r="AO15">
        <v>0</v>
      </c>
      <c r="AP15">
        <v>0</v>
      </c>
      <c r="AQ15">
        <v>44</v>
      </c>
      <c r="AR15">
        <v>30</v>
      </c>
      <c r="AS15">
        <v>75</v>
      </c>
      <c r="AT15">
        <v>67</v>
      </c>
      <c r="AU15">
        <v>7</v>
      </c>
      <c r="AV15">
        <v>75</v>
      </c>
      <c r="AW15">
        <v>69</v>
      </c>
      <c r="AX15">
        <v>5</v>
      </c>
      <c r="AY15">
        <v>69</v>
      </c>
      <c r="AZ15">
        <v>4</v>
      </c>
      <c r="BA15">
        <v>1</v>
      </c>
      <c r="BB15">
        <v>75</v>
      </c>
      <c r="BC15">
        <v>0</v>
      </c>
      <c r="BD15">
        <v>70</v>
      </c>
      <c r="BE15">
        <v>3</v>
      </c>
      <c r="BF15">
        <v>1</v>
      </c>
    </row>
    <row r="16" spans="1:58" x14ac:dyDescent="0.25">
      <c r="A16" s="1" t="s">
        <v>287</v>
      </c>
      <c r="B16" s="1"/>
      <c r="C16" s="12">
        <v>0.44</v>
      </c>
      <c r="D16" s="12">
        <v>0.44</v>
      </c>
      <c r="E16" s="12">
        <v>0</v>
      </c>
      <c r="F16" s="12">
        <v>0.67</v>
      </c>
      <c r="G16" s="12">
        <v>0.5</v>
      </c>
      <c r="H16" s="12">
        <v>0.37</v>
      </c>
      <c r="I16" s="12">
        <v>0.45</v>
      </c>
      <c r="J16" s="12">
        <v>0.34</v>
      </c>
      <c r="K16" s="12">
        <v>0.5</v>
      </c>
      <c r="L16" s="12">
        <v>0.37</v>
      </c>
      <c r="M16" s="12">
        <v>0.45</v>
      </c>
      <c r="N16" s="12">
        <v>1</v>
      </c>
      <c r="O16" s="12">
        <v>0</v>
      </c>
      <c r="P16" s="12">
        <v>0.57999999999999996</v>
      </c>
      <c r="Q16" s="12">
        <v>0.49</v>
      </c>
      <c r="R16" s="12">
        <v>0.27</v>
      </c>
      <c r="S16" s="12">
        <v>0.46</v>
      </c>
      <c r="T16" s="12">
        <v>0.41</v>
      </c>
      <c r="U16" s="12">
        <v>0.49</v>
      </c>
      <c r="V16" s="12">
        <v>0.27</v>
      </c>
      <c r="W16" s="12">
        <v>0.46</v>
      </c>
      <c r="X16" s="12">
        <v>0.5</v>
      </c>
      <c r="Y16" s="12">
        <v>0.42</v>
      </c>
      <c r="Z16" t="s">
        <v>364</v>
      </c>
      <c r="AA16" s="12">
        <v>0.74</v>
      </c>
      <c r="AB16" s="12">
        <v>0.51</v>
      </c>
      <c r="AC16" t="s">
        <v>384</v>
      </c>
      <c r="AD16" t="s">
        <v>341</v>
      </c>
      <c r="AE16" s="12">
        <v>0.54</v>
      </c>
      <c r="AF16" s="12">
        <v>0.43</v>
      </c>
      <c r="AG16" s="12">
        <v>0.42</v>
      </c>
      <c r="AH16" s="12">
        <v>0.52</v>
      </c>
      <c r="AI16" s="12">
        <v>0.27</v>
      </c>
      <c r="AJ16" s="12">
        <v>0.49</v>
      </c>
      <c r="AK16" s="12">
        <v>0.45</v>
      </c>
      <c r="AL16" s="12">
        <v>0.43</v>
      </c>
      <c r="AM16" s="12">
        <v>0.44</v>
      </c>
      <c r="AN16" s="12">
        <v>0.36</v>
      </c>
      <c r="AO16" s="12">
        <v>0</v>
      </c>
      <c r="AP16" s="12">
        <v>0</v>
      </c>
      <c r="AQ16" s="12">
        <v>0.44</v>
      </c>
      <c r="AR16" s="12">
        <v>0.46</v>
      </c>
      <c r="AS16" s="12">
        <v>0.44</v>
      </c>
      <c r="AT16" s="12">
        <v>0.45</v>
      </c>
      <c r="AU16" s="12">
        <v>0.45</v>
      </c>
      <c r="AV16" s="12">
        <v>0.44</v>
      </c>
      <c r="AW16" s="12">
        <v>0.47</v>
      </c>
      <c r="AX16" s="12">
        <v>0.25</v>
      </c>
      <c r="AY16" s="12">
        <v>0.44</v>
      </c>
      <c r="AZ16" s="12">
        <v>0.51</v>
      </c>
      <c r="BA16" s="12">
        <v>0.2</v>
      </c>
      <c r="BB16" s="12">
        <v>0.45</v>
      </c>
      <c r="BC16" s="12">
        <v>0</v>
      </c>
      <c r="BD16" s="12">
        <v>0.46</v>
      </c>
      <c r="BE16" s="12">
        <v>0.24</v>
      </c>
      <c r="BF16" s="12">
        <v>1</v>
      </c>
    </row>
    <row r="17" spans="1:58" x14ac:dyDescent="0.25">
      <c r="A17" s="1" t="s">
        <v>288</v>
      </c>
      <c r="B17" s="1"/>
      <c r="X17" t="s">
        <v>269</v>
      </c>
      <c r="AC17" t="s">
        <v>269</v>
      </c>
    </row>
    <row r="18" spans="1:58" x14ac:dyDescent="0.25">
      <c r="A18" s="1" t="s">
        <v>286</v>
      </c>
      <c r="B18" s="1" t="s">
        <v>259</v>
      </c>
      <c r="C18">
        <v>48</v>
      </c>
      <c r="D18">
        <v>48</v>
      </c>
      <c r="E18">
        <v>2</v>
      </c>
      <c r="F18">
        <v>1</v>
      </c>
      <c r="G18">
        <v>2</v>
      </c>
      <c r="H18">
        <v>8</v>
      </c>
      <c r="I18">
        <v>35</v>
      </c>
      <c r="J18">
        <v>3</v>
      </c>
      <c r="K18">
        <v>2</v>
      </c>
      <c r="L18">
        <v>8</v>
      </c>
      <c r="M18">
        <v>35</v>
      </c>
      <c r="N18">
        <v>0</v>
      </c>
      <c r="O18">
        <v>1</v>
      </c>
      <c r="P18">
        <v>1</v>
      </c>
      <c r="Q18">
        <v>4</v>
      </c>
      <c r="R18">
        <v>7</v>
      </c>
      <c r="S18">
        <v>35</v>
      </c>
      <c r="T18">
        <v>2</v>
      </c>
      <c r="U18">
        <v>4</v>
      </c>
      <c r="V18">
        <v>7</v>
      </c>
      <c r="W18">
        <v>35</v>
      </c>
      <c r="X18">
        <v>7</v>
      </c>
      <c r="Y18">
        <v>20</v>
      </c>
      <c r="Z18">
        <v>19</v>
      </c>
      <c r="AA18">
        <v>2</v>
      </c>
      <c r="AB18">
        <v>7</v>
      </c>
      <c r="AC18">
        <v>15</v>
      </c>
      <c r="AD18">
        <v>25</v>
      </c>
      <c r="AE18">
        <v>1</v>
      </c>
      <c r="AF18">
        <v>26</v>
      </c>
      <c r="AG18">
        <v>16</v>
      </c>
      <c r="AH18">
        <v>4</v>
      </c>
      <c r="AI18">
        <v>1</v>
      </c>
      <c r="AJ18">
        <v>20</v>
      </c>
      <c r="AK18">
        <v>12</v>
      </c>
      <c r="AL18">
        <v>10</v>
      </c>
      <c r="AM18">
        <v>1</v>
      </c>
      <c r="AN18">
        <v>2</v>
      </c>
      <c r="AO18">
        <v>1</v>
      </c>
      <c r="AP18">
        <v>1</v>
      </c>
      <c r="AQ18">
        <v>18</v>
      </c>
      <c r="AR18">
        <v>29</v>
      </c>
      <c r="AS18">
        <v>48</v>
      </c>
      <c r="AT18">
        <v>43</v>
      </c>
      <c r="AU18">
        <v>5</v>
      </c>
      <c r="AV18">
        <v>48</v>
      </c>
      <c r="AW18">
        <v>39</v>
      </c>
      <c r="AX18">
        <v>9</v>
      </c>
      <c r="AY18">
        <v>43</v>
      </c>
      <c r="AZ18">
        <v>3</v>
      </c>
      <c r="BA18">
        <v>2</v>
      </c>
      <c r="BB18">
        <v>46</v>
      </c>
      <c r="BC18">
        <v>2</v>
      </c>
      <c r="BD18">
        <v>40</v>
      </c>
      <c r="BE18">
        <v>7</v>
      </c>
      <c r="BF18">
        <v>0</v>
      </c>
    </row>
    <row r="19" spans="1:58" x14ac:dyDescent="0.25">
      <c r="A19" s="1" t="s">
        <v>287</v>
      </c>
      <c r="B19" s="1"/>
      <c r="C19" s="12">
        <v>0.28000000000000003</v>
      </c>
      <c r="D19" s="12">
        <v>0.28000000000000003</v>
      </c>
      <c r="E19" s="12">
        <v>0.5</v>
      </c>
      <c r="F19" s="12">
        <v>0.33</v>
      </c>
      <c r="G19" s="12">
        <v>0.16</v>
      </c>
      <c r="H19" s="12">
        <v>0.36</v>
      </c>
      <c r="I19" s="12">
        <v>0.27</v>
      </c>
      <c r="J19" s="12">
        <v>0.41</v>
      </c>
      <c r="K19" s="12">
        <v>0.16</v>
      </c>
      <c r="L19" s="12">
        <v>0.36</v>
      </c>
      <c r="M19" s="12">
        <v>0.27</v>
      </c>
      <c r="N19" s="12">
        <v>0</v>
      </c>
      <c r="O19" s="12">
        <v>0.33</v>
      </c>
      <c r="P19" s="12">
        <v>0.42</v>
      </c>
      <c r="Q19" s="12">
        <v>0.27</v>
      </c>
      <c r="R19" s="12">
        <v>0.37</v>
      </c>
      <c r="S19" s="12">
        <v>0.27</v>
      </c>
      <c r="T19" s="12">
        <v>0.28999999999999998</v>
      </c>
      <c r="U19" s="12">
        <v>0.27</v>
      </c>
      <c r="V19" s="12">
        <v>0.37</v>
      </c>
      <c r="W19" s="12">
        <v>0.27</v>
      </c>
      <c r="X19" s="12">
        <v>0.27</v>
      </c>
      <c r="Y19" s="12">
        <v>0.28000000000000003</v>
      </c>
      <c r="Z19" t="s">
        <v>359</v>
      </c>
      <c r="AA19" s="12">
        <v>0.08</v>
      </c>
      <c r="AB19" s="12">
        <v>0.23</v>
      </c>
      <c r="AC19" s="12">
        <v>0.22</v>
      </c>
      <c r="AD19" t="s">
        <v>299</v>
      </c>
      <c r="AE19" s="12">
        <v>0.1</v>
      </c>
      <c r="AF19" s="12">
        <v>0.24</v>
      </c>
      <c r="AG19" t="s">
        <v>374</v>
      </c>
      <c r="AH19" s="12">
        <v>0.24</v>
      </c>
      <c r="AI19" s="12">
        <v>0.27</v>
      </c>
      <c r="AJ19" s="12">
        <v>0.35</v>
      </c>
      <c r="AK19" s="12">
        <v>0.23</v>
      </c>
      <c r="AL19" s="12">
        <v>0.26</v>
      </c>
      <c r="AM19" s="12">
        <v>0.1</v>
      </c>
      <c r="AN19" s="12">
        <v>0.43</v>
      </c>
      <c r="AO19" s="12">
        <v>1</v>
      </c>
      <c r="AP19" s="12">
        <v>0.5</v>
      </c>
      <c r="AQ19" t="s">
        <v>339</v>
      </c>
      <c r="AR19" t="s">
        <v>357</v>
      </c>
      <c r="AS19" s="12">
        <v>0.28000000000000003</v>
      </c>
      <c r="AT19" s="12">
        <v>0.28000000000000003</v>
      </c>
      <c r="AU19" s="12">
        <v>0.31</v>
      </c>
      <c r="AV19" s="12">
        <v>0.28000000000000003</v>
      </c>
      <c r="AW19" s="12">
        <v>0.26</v>
      </c>
      <c r="AX19" s="12">
        <v>0.43</v>
      </c>
      <c r="AY19" s="12">
        <v>0.27</v>
      </c>
      <c r="AZ19" s="12">
        <v>0.39</v>
      </c>
      <c r="BA19" s="12">
        <v>0.39</v>
      </c>
      <c r="BB19" s="12">
        <v>0.28000000000000003</v>
      </c>
      <c r="BC19" s="12">
        <v>0.72</v>
      </c>
      <c r="BD19" s="12">
        <v>0.26</v>
      </c>
      <c r="BE19" s="12">
        <v>0.52</v>
      </c>
      <c r="BF19" s="12">
        <v>0</v>
      </c>
    </row>
    <row r="20" spans="1:58" x14ac:dyDescent="0.25">
      <c r="A20" s="1" t="s">
        <v>288</v>
      </c>
      <c r="B20" s="1"/>
      <c r="AD20" t="s">
        <v>272</v>
      </c>
      <c r="AG20" t="s">
        <v>272</v>
      </c>
      <c r="AR20" t="s">
        <v>275</v>
      </c>
    </row>
    <row r="21" spans="1:58" x14ac:dyDescent="0.25">
      <c r="A21" s="1" t="s">
        <v>286</v>
      </c>
      <c r="B21" s="1" t="s">
        <v>414</v>
      </c>
      <c r="C21">
        <v>47</v>
      </c>
      <c r="D21">
        <v>47</v>
      </c>
      <c r="E21">
        <v>2</v>
      </c>
      <c r="F21">
        <v>0</v>
      </c>
      <c r="G21">
        <v>5</v>
      </c>
      <c r="H21">
        <v>6</v>
      </c>
      <c r="I21">
        <v>34</v>
      </c>
      <c r="J21">
        <v>2</v>
      </c>
      <c r="K21">
        <v>5</v>
      </c>
      <c r="L21">
        <v>6</v>
      </c>
      <c r="M21">
        <v>34</v>
      </c>
      <c r="N21">
        <v>0</v>
      </c>
      <c r="O21">
        <v>2</v>
      </c>
      <c r="P21">
        <v>0</v>
      </c>
      <c r="Q21">
        <v>4</v>
      </c>
      <c r="R21">
        <v>7</v>
      </c>
      <c r="S21">
        <v>35</v>
      </c>
      <c r="T21">
        <v>2</v>
      </c>
      <c r="U21">
        <v>4</v>
      </c>
      <c r="V21">
        <v>7</v>
      </c>
      <c r="W21">
        <v>35</v>
      </c>
      <c r="X21">
        <v>6</v>
      </c>
      <c r="Y21">
        <v>22</v>
      </c>
      <c r="Z21">
        <v>14</v>
      </c>
      <c r="AA21">
        <v>5</v>
      </c>
      <c r="AB21">
        <v>8</v>
      </c>
      <c r="AC21">
        <v>18</v>
      </c>
      <c r="AD21">
        <v>21</v>
      </c>
      <c r="AE21">
        <v>4</v>
      </c>
      <c r="AF21">
        <v>37</v>
      </c>
      <c r="AG21">
        <v>2</v>
      </c>
      <c r="AH21">
        <v>4</v>
      </c>
      <c r="AI21">
        <v>2</v>
      </c>
      <c r="AJ21">
        <v>9</v>
      </c>
      <c r="AK21">
        <v>17</v>
      </c>
      <c r="AL21">
        <v>12</v>
      </c>
      <c r="AM21">
        <v>5</v>
      </c>
      <c r="AN21">
        <v>1</v>
      </c>
      <c r="AO21">
        <v>0</v>
      </c>
      <c r="AP21">
        <v>1</v>
      </c>
      <c r="AQ21">
        <v>38</v>
      </c>
      <c r="AR21">
        <v>7</v>
      </c>
      <c r="AS21">
        <v>47</v>
      </c>
      <c r="AT21">
        <v>41</v>
      </c>
      <c r="AU21">
        <v>4</v>
      </c>
      <c r="AV21">
        <v>47</v>
      </c>
      <c r="AW21">
        <v>40</v>
      </c>
      <c r="AX21">
        <v>7</v>
      </c>
      <c r="AY21">
        <v>44</v>
      </c>
      <c r="AZ21">
        <v>1</v>
      </c>
      <c r="BA21">
        <v>2</v>
      </c>
      <c r="BB21">
        <v>45</v>
      </c>
      <c r="BC21">
        <v>1</v>
      </c>
      <c r="BD21">
        <v>43</v>
      </c>
      <c r="BE21">
        <v>3</v>
      </c>
      <c r="BF21">
        <v>0</v>
      </c>
    </row>
    <row r="22" spans="1:58" x14ac:dyDescent="0.25">
      <c r="A22" s="1" t="s">
        <v>287</v>
      </c>
      <c r="B22" s="1"/>
      <c r="C22" s="12">
        <v>0.28000000000000003</v>
      </c>
      <c r="D22" s="12">
        <v>0.28000000000000003</v>
      </c>
      <c r="E22" s="12">
        <v>0.5</v>
      </c>
      <c r="F22" s="12">
        <v>0</v>
      </c>
      <c r="G22" s="12">
        <v>0.35</v>
      </c>
      <c r="H22" s="12">
        <v>0.27</v>
      </c>
      <c r="I22" s="12">
        <v>0.27</v>
      </c>
      <c r="J22" s="12">
        <v>0.25</v>
      </c>
      <c r="K22" s="12">
        <v>0.35</v>
      </c>
      <c r="L22" s="12">
        <v>0.27</v>
      </c>
      <c r="M22" s="12">
        <v>0.27</v>
      </c>
      <c r="N22" s="12">
        <v>0</v>
      </c>
      <c r="O22" s="12">
        <v>0.67</v>
      </c>
      <c r="P22" s="12">
        <v>0</v>
      </c>
      <c r="Q22" s="12">
        <v>0.24</v>
      </c>
      <c r="R22" s="12">
        <v>0.36</v>
      </c>
      <c r="S22" s="12">
        <v>0.27</v>
      </c>
      <c r="T22" s="12">
        <v>0.3</v>
      </c>
      <c r="U22" s="12">
        <v>0.24</v>
      </c>
      <c r="V22" s="12">
        <v>0.36</v>
      </c>
      <c r="W22" s="12">
        <v>0.27</v>
      </c>
      <c r="X22" s="12">
        <v>0.23</v>
      </c>
      <c r="Y22" s="12">
        <v>0.31</v>
      </c>
      <c r="Z22" s="12">
        <v>0.31</v>
      </c>
      <c r="AA22" s="12">
        <v>0.18</v>
      </c>
      <c r="AB22" s="12">
        <v>0.26</v>
      </c>
      <c r="AC22" s="12">
        <v>0.25</v>
      </c>
      <c r="AD22" s="12">
        <v>0.31</v>
      </c>
      <c r="AE22" s="12">
        <v>0.37</v>
      </c>
      <c r="AF22" t="s">
        <v>365</v>
      </c>
      <c r="AG22" t="s">
        <v>300</v>
      </c>
      <c r="AH22" s="12">
        <v>0.24</v>
      </c>
      <c r="AI22" s="12">
        <v>0.46</v>
      </c>
      <c r="AJ22" t="s">
        <v>310</v>
      </c>
      <c r="AK22" s="12">
        <v>0.32</v>
      </c>
      <c r="AL22" s="12">
        <v>0.31</v>
      </c>
      <c r="AM22" s="12">
        <v>0.46</v>
      </c>
      <c r="AN22" s="12">
        <v>0.21</v>
      </c>
      <c r="AO22" s="12">
        <v>0</v>
      </c>
      <c r="AP22" s="12">
        <v>0.5</v>
      </c>
      <c r="AQ22" t="s">
        <v>377</v>
      </c>
      <c r="AR22" t="s">
        <v>291</v>
      </c>
      <c r="AS22" s="12">
        <v>0.28000000000000003</v>
      </c>
      <c r="AT22" s="12">
        <v>0.27</v>
      </c>
      <c r="AU22" s="12">
        <v>0.24</v>
      </c>
      <c r="AV22" s="12">
        <v>0.28000000000000003</v>
      </c>
      <c r="AW22" s="12">
        <v>0.27</v>
      </c>
      <c r="AX22" s="12">
        <v>0.32</v>
      </c>
      <c r="AY22" s="12">
        <v>0.28000000000000003</v>
      </c>
      <c r="AZ22" s="12">
        <v>0.1</v>
      </c>
      <c r="BA22" s="12">
        <v>0.41</v>
      </c>
      <c r="BB22" s="12">
        <v>0.27</v>
      </c>
      <c r="BC22" s="12">
        <v>0.28000000000000003</v>
      </c>
      <c r="BD22" s="12">
        <v>0.28000000000000003</v>
      </c>
      <c r="BE22" s="12">
        <v>0.24</v>
      </c>
      <c r="BF22" s="12">
        <v>0</v>
      </c>
    </row>
    <row r="23" spans="1:58" x14ac:dyDescent="0.25">
      <c r="A23" s="1" t="s">
        <v>288</v>
      </c>
      <c r="B23" s="1"/>
      <c r="AF23" t="s">
        <v>269</v>
      </c>
      <c r="AQ23" t="s">
        <v>272</v>
      </c>
    </row>
    <row r="24" spans="1:58" x14ac:dyDescent="0.25">
      <c r="A24" s="1" t="s">
        <v>399</v>
      </c>
      <c r="B24" s="1" t="s">
        <v>586</v>
      </c>
    </row>
    <row r="25" spans="1:58" x14ac:dyDescent="0.25">
      <c r="A25" s="1" t="s">
        <v>204</v>
      </c>
      <c r="B25" s="1" t="s">
        <v>587</v>
      </c>
    </row>
    <row r="26" spans="1:58" x14ac:dyDescent="0.25">
      <c r="A26" s="1" t="s">
        <v>204</v>
      </c>
      <c r="B26" s="1"/>
    </row>
    <row r="27" spans="1:58" x14ac:dyDescent="0.25">
      <c r="A27" s="1" t="s">
        <v>204</v>
      </c>
      <c r="B27" s="1" t="s">
        <v>402</v>
      </c>
    </row>
  </sheetData>
  <hyperlinks>
    <hyperlink ref="E1" location="Contents!B91" tooltip="Link to contents" display="Back to contents" xr:uid="{00000000-0004-0000-1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A1:BC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8.72656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7" width="9.453125" customWidth="1"/>
    <col min="48" max="48" width="10.54296875" customWidth="1"/>
    <col min="49" max="49" width="9.453125" customWidth="1"/>
    <col min="50" max="50" width="12.81640625" customWidth="1"/>
    <col min="51" max="52" width="9.453125" customWidth="1"/>
    <col min="53" max="53" width="11.7265625" customWidth="1"/>
    <col min="54" max="54" width="9.453125" customWidth="1"/>
    <col min="55" max="55" width="10.54296875" customWidth="1"/>
  </cols>
  <sheetData>
    <row r="1" spans="1:55" x14ac:dyDescent="0.25">
      <c r="A1" s="1" t="s">
        <v>205</v>
      </c>
      <c r="B1" s="1" t="s">
        <v>206</v>
      </c>
      <c r="E1" s="5" t="s">
        <v>207</v>
      </c>
    </row>
    <row r="2" spans="1:55" ht="15.5" x14ac:dyDescent="0.35">
      <c r="A2" s="1" t="s">
        <v>0</v>
      </c>
      <c r="B2" s="2" t="s">
        <v>208</v>
      </c>
    </row>
    <row r="3" spans="1:55" x14ac:dyDescent="0.25">
      <c r="A3" s="1" t="s">
        <v>209</v>
      </c>
      <c r="B3" s="1"/>
    </row>
    <row r="4" spans="1:55" x14ac:dyDescent="0.25">
      <c r="A4" s="1" t="s">
        <v>209</v>
      </c>
      <c r="B4" s="1" t="s">
        <v>588</v>
      </c>
    </row>
    <row r="5" spans="1:55" x14ac:dyDescent="0.25">
      <c r="A5" s="1" t="s">
        <v>209</v>
      </c>
      <c r="B5" s="1"/>
    </row>
    <row r="6" spans="1:55" ht="13" x14ac:dyDescent="0.3">
      <c r="A6" s="1" t="s">
        <v>2</v>
      </c>
      <c r="B6" s="4" t="s">
        <v>81</v>
      </c>
    </row>
    <row r="7" spans="1:55" x14ac:dyDescent="0.25">
      <c r="A7" s="1" t="s">
        <v>5</v>
      </c>
      <c r="B7" s="1"/>
    </row>
    <row r="8" spans="1:55" x14ac:dyDescent="0.25">
      <c r="A8" s="1" t="s">
        <v>5</v>
      </c>
      <c r="B8" s="1" t="s">
        <v>589</v>
      </c>
    </row>
    <row r="9" spans="1:55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8"/>
      <c r="AL9" s="8"/>
      <c r="AM9" s="7" t="s">
        <v>222</v>
      </c>
      <c r="AN9" s="8"/>
      <c r="AO9" s="7" t="s">
        <v>223</v>
      </c>
      <c r="AP9" s="8"/>
      <c r="AQ9" s="7" t="s">
        <v>224</v>
      </c>
      <c r="AR9" s="8"/>
      <c r="AS9" s="7" t="s">
        <v>225</v>
      </c>
      <c r="AT9" s="7" t="s">
        <v>226</v>
      </c>
      <c r="AU9" s="8"/>
      <c r="AV9" s="7" t="s">
        <v>227</v>
      </c>
      <c r="AW9" s="8"/>
      <c r="AX9" s="8"/>
      <c r="AY9" s="7" t="s">
        <v>228</v>
      </c>
      <c r="AZ9" s="8"/>
      <c r="BA9" s="7" t="s">
        <v>229</v>
      </c>
      <c r="BB9" s="8"/>
      <c r="BC9" s="9"/>
    </row>
    <row r="10" spans="1:55" ht="13" x14ac:dyDescent="0.3">
      <c r="A10" s="1" t="s">
        <v>230</v>
      </c>
      <c r="B10" s="1"/>
      <c r="C10" s="10" t="s">
        <v>231</v>
      </c>
      <c r="D10" s="11" t="s">
        <v>232</v>
      </c>
      <c r="E10" s="11">
        <v>2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234</v>
      </c>
      <c r="N10" s="11" t="s">
        <v>236</v>
      </c>
      <c r="O10" s="11" t="s">
        <v>237</v>
      </c>
      <c r="P10" s="11" t="s">
        <v>238</v>
      </c>
      <c r="Q10" s="11" t="s">
        <v>239</v>
      </c>
      <c r="R10" s="11" t="s">
        <v>233</v>
      </c>
      <c r="S10" s="11">
        <v>3</v>
      </c>
      <c r="T10" s="11">
        <v>4</v>
      </c>
      <c r="U10" s="11">
        <v>5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>
        <v>1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259</v>
      </c>
      <c r="AS10" s="11" t="s">
        <v>258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258</v>
      </c>
      <c r="AZ10" s="11" t="s">
        <v>259</v>
      </c>
      <c r="BA10" s="11" t="s">
        <v>263</v>
      </c>
      <c r="BB10" s="11" t="s">
        <v>261</v>
      </c>
      <c r="BC10" s="11" t="s">
        <v>264</v>
      </c>
    </row>
    <row r="11" spans="1:55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270</v>
      </c>
      <c r="I11" t="s">
        <v>267</v>
      </c>
      <c r="J11" t="s">
        <v>268</v>
      </c>
      <c r="K11" t="s">
        <v>273</v>
      </c>
      <c r="L11" t="s">
        <v>270</v>
      </c>
      <c r="M11" t="s">
        <v>267</v>
      </c>
      <c r="N11" t="s">
        <v>268</v>
      </c>
      <c r="O11" t="s">
        <v>273</v>
      </c>
      <c r="P11" t="s">
        <v>444</v>
      </c>
      <c r="Q11" t="s">
        <v>271</v>
      </c>
      <c r="R11" t="s">
        <v>267</v>
      </c>
      <c r="S11" t="s">
        <v>268</v>
      </c>
      <c r="T11" t="s">
        <v>273</v>
      </c>
      <c r="U11" t="s">
        <v>270</v>
      </c>
      <c r="V11" t="s">
        <v>275</v>
      </c>
      <c r="W11" t="s">
        <v>272</v>
      </c>
      <c r="X11" t="s">
        <v>273</v>
      </c>
      <c r="Y11" t="s">
        <v>270</v>
      </c>
      <c r="Z11" t="s">
        <v>275</v>
      </c>
      <c r="AA11" t="s">
        <v>272</v>
      </c>
      <c r="AB11" t="s">
        <v>269</v>
      </c>
      <c r="AC11" t="s">
        <v>267</v>
      </c>
      <c r="AD11" t="s">
        <v>272</v>
      </c>
      <c r="AE11" t="s">
        <v>269</v>
      </c>
      <c r="AF11" t="s">
        <v>444</v>
      </c>
      <c r="AG11" t="s">
        <v>267</v>
      </c>
      <c r="AH11" t="s">
        <v>272</v>
      </c>
      <c r="AI11" t="s">
        <v>269</v>
      </c>
      <c r="AJ11" t="s">
        <v>444</v>
      </c>
      <c r="AK11" t="s">
        <v>276</v>
      </c>
      <c r="AL11" t="s">
        <v>277</v>
      </c>
      <c r="AM11" t="s">
        <v>275</v>
      </c>
      <c r="AN11" t="s">
        <v>272</v>
      </c>
      <c r="AO11" t="s">
        <v>275</v>
      </c>
      <c r="AP11" t="s">
        <v>272</v>
      </c>
      <c r="AQ11" t="s">
        <v>275</v>
      </c>
      <c r="AR11" t="s">
        <v>268</v>
      </c>
      <c r="AT11" t="s">
        <v>275</v>
      </c>
      <c r="AU11" t="s">
        <v>268</v>
      </c>
      <c r="AV11" t="s">
        <v>275</v>
      </c>
      <c r="AW11" t="s">
        <v>268</v>
      </c>
      <c r="AX11" t="s">
        <v>273</v>
      </c>
      <c r="AY11" t="s">
        <v>275</v>
      </c>
      <c r="AZ11" t="s">
        <v>268</v>
      </c>
      <c r="BA11" t="s">
        <v>275</v>
      </c>
      <c r="BB11" t="s">
        <v>268</v>
      </c>
      <c r="BC11" t="s">
        <v>273</v>
      </c>
    </row>
    <row r="12" spans="1:55" x14ac:dyDescent="0.25">
      <c r="A12" s="1" t="s">
        <v>280</v>
      </c>
      <c r="B12" s="1" t="s">
        <v>281</v>
      </c>
      <c r="C12">
        <v>152</v>
      </c>
      <c r="D12">
        <v>152</v>
      </c>
      <c r="E12">
        <v>2</v>
      </c>
      <c r="F12">
        <v>11</v>
      </c>
      <c r="G12">
        <v>19</v>
      </c>
      <c r="H12">
        <v>120</v>
      </c>
      <c r="I12">
        <v>2</v>
      </c>
      <c r="J12">
        <v>11</v>
      </c>
      <c r="K12">
        <v>19</v>
      </c>
      <c r="L12">
        <v>120</v>
      </c>
      <c r="M12">
        <v>1</v>
      </c>
      <c r="N12">
        <v>1</v>
      </c>
      <c r="O12">
        <v>11</v>
      </c>
      <c r="P12">
        <v>16</v>
      </c>
      <c r="Q12">
        <v>123</v>
      </c>
      <c r="R12">
        <v>2</v>
      </c>
      <c r="S12">
        <v>11</v>
      </c>
      <c r="T12">
        <v>16</v>
      </c>
      <c r="U12">
        <v>123</v>
      </c>
      <c r="V12">
        <v>31</v>
      </c>
      <c r="W12">
        <v>65</v>
      </c>
      <c r="X12">
        <v>23</v>
      </c>
      <c r="Y12">
        <v>33</v>
      </c>
      <c r="Z12">
        <v>32</v>
      </c>
      <c r="AA12">
        <v>64</v>
      </c>
      <c r="AB12">
        <v>56</v>
      </c>
      <c r="AC12">
        <v>11</v>
      </c>
      <c r="AD12">
        <v>76</v>
      </c>
      <c r="AE12">
        <v>43</v>
      </c>
      <c r="AF12">
        <v>22</v>
      </c>
      <c r="AG12">
        <v>3</v>
      </c>
      <c r="AH12">
        <v>66</v>
      </c>
      <c r="AI12">
        <v>51</v>
      </c>
      <c r="AJ12">
        <v>21</v>
      </c>
      <c r="AK12">
        <v>8</v>
      </c>
      <c r="AL12">
        <v>3</v>
      </c>
      <c r="AM12">
        <v>59</v>
      </c>
      <c r="AN12">
        <v>93</v>
      </c>
      <c r="AO12">
        <v>74</v>
      </c>
      <c r="AP12">
        <v>78</v>
      </c>
      <c r="AQ12">
        <v>142</v>
      </c>
      <c r="AR12">
        <v>10</v>
      </c>
      <c r="AS12">
        <v>152</v>
      </c>
      <c r="AT12">
        <v>141</v>
      </c>
      <c r="AU12">
        <v>10</v>
      </c>
      <c r="AV12">
        <v>142</v>
      </c>
      <c r="AW12">
        <v>8</v>
      </c>
      <c r="AX12">
        <v>1</v>
      </c>
      <c r="AY12">
        <v>151</v>
      </c>
      <c r="AZ12">
        <v>1</v>
      </c>
      <c r="BA12">
        <v>143</v>
      </c>
      <c r="BB12">
        <v>7</v>
      </c>
      <c r="BC12">
        <v>1</v>
      </c>
    </row>
    <row r="13" spans="1:55" x14ac:dyDescent="0.25">
      <c r="A13" s="1" t="s">
        <v>282</v>
      </c>
      <c r="B13" s="1" t="s">
        <v>283</v>
      </c>
      <c r="C13">
        <v>150</v>
      </c>
      <c r="D13">
        <v>150</v>
      </c>
      <c r="E13">
        <v>2</v>
      </c>
      <c r="F13">
        <v>11</v>
      </c>
      <c r="G13">
        <v>19</v>
      </c>
      <c r="H13">
        <v>119</v>
      </c>
      <c r="I13">
        <v>2</v>
      </c>
      <c r="J13">
        <v>11</v>
      </c>
      <c r="K13">
        <v>19</v>
      </c>
      <c r="L13">
        <v>119</v>
      </c>
      <c r="M13">
        <v>1</v>
      </c>
      <c r="N13">
        <v>1</v>
      </c>
      <c r="O13">
        <v>11</v>
      </c>
      <c r="P13">
        <v>16</v>
      </c>
      <c r="Q13">
        <v>122</v>
      </c>
      <c r="R13">
        <v>2</v>
      </c>
      <c r="S13">
        <v>11</v>
      </c>
      <c r="T13">
        <v>16</v>
      </c>
      <c r="U13">
        <v>122</v>
      </c>
      <c r="V13">
        <v>31</v>
      </c>
      <c r="W13">
        <v>65</v>
      </c>
      <c r="X13">
        <v>23</v>
      </c>
      <c r="Y13">
        <v>33</v>
      </c>
      <c r="Z13">
        <v>32</v>
      </c>
      <c r="AA13">
        <v>63</v>
      </c>
      <c r="AB13">
        <v>55</v>
      </c>
      <c r="AC13">
        <v>11</v>
      </c>
      <c r="AD13">
        <v>75</v>
      </c>
      <c r="AE13">
        <v>43</v>
      </c>
      <c r="AF13">
        <v>22</v>
      </c>
      <c r="AG13">
        <v>3</v>
      </c>
      <c r="AH13">
        <v>65</v>
      </c>
      <c r="AI13">
        <v>51</v>
      </c>
      <c r="AJ13">
        <v>21</v>
      </c>
      <c r="AK13">
        <v>8</v>
      </c>
      <c r="AL13">
        <v>3</v>
      </c>
      <c r="AM13">
        <v>58</v>
      </c>
      <c r="AN13">
        <v>92</v>
      </c>
      <c r="AO13">
        <v>73</v>
      </c>
      <c r="AP13">
        <v>77</v>
      </c>
      <c r="AQ13">
        <v>140</v>
      </c>
      <c r="AR13">
        <v>10</v>
      </c>
      <c r="AS13">
        <v>150</v>
      </c>
      <c r="AT13">
        <v>139</v>
      </c>
      <c r="AU13">
        <v>10</v>
      </c>
      <c r="AV13">
        <v>140</v>
      </c>
      <c r="AW13">
        <v>8</v>
      </c>
      <c r="AX13">
        <v>1</v>
      </c>
      <c r="AY13">
        <v>149</v>
      </c>
      <c r="AZ13">
        <v>1</v>
      </c>
      <c r="BA13">
        <v>141</v>
      </c>
      <c r="BB13">
        <v>7</v>
      </c>
      <c r="BC13">
        <v>1</v>
      </c>
    </row>
    <row r="14" spans="1:55" x14ac:dyDescent="0.25">
      <c r="A14" s="1" t="s">
        <v>284</v>
      </c>
      <c r="B14" s="1" t="s">
        <v>231</v>
      </c>
      <c r="C14">
        <v>154</v>
      </c>
      <c r="D14">
        <v>154</v>
      </c>
      <c r="E14">
        <v>2</v>
      </c>
      <c r="F14">
        <v>11</v>
      </c>
      <c r="G14">
        <v>19</v>
      </c>
      <c r="H14">
        <v>122</v>
      </c>
      <c r="I14">
        <v>2</v>
      </c>
      <c r="J14">
        <v>11</v>
      </c>
      <c r="K14">
        <v>19</v>
      </c>
      <c r="L14">
        <v>122</v>
      </c>
      <c r="M14">
        <v>1</v>
      </c>
      <c r="N14">
        <v>1</v>
      </c>
      <c r="O14">
        <v>11</v>
      </c>
      <c r="P14">
        <v>16</v>
      </c>
      <c r="Q14">
        <v>125</v>
      </c>
      <c r="R14">
        <v>2</v>
      </c>
      <c r="S14">
        <v>11</v>
      </c>
      <c r="T14">
        <v>16</v>
      </c>
      <c r="U14">
        <v>125</v>
      </c>
      <c r="V14">
        <v>25</v>
      </c>
      <c r="W14">
        <v>71</v>
      </c>
      <c r="X14">
        <v>24</v>
      </c>
      <c r="Y14">
        <v>33</v>
      </c>
      <c r="Z14">
        <v>34</v>
      </c>
      <c r="AA14">
        <v>64</v>
      </c>
      <c r="AB14">
        <v>57</v>
      </c>
      <c r="AC14">
        <v>10</v>
      </c>
      <c r="AD14">
        <v>77</v>
      </c>
      <c r="AE14">
        <v>44</v>
      </c>
      <c r="AF14">
        <v>22</v>
      </c>
      <c r="AG14">
        <v>3</v>
      </c>
      <c r="AH14">
        <v>67</v>
      </c>
      <c r="AI14">
        <v>52</v>
      </c>
      <c r="AJ14">
        <v>21</v>
      </c>
      <c r="AK14">
        <v>8</v>
      </c>
      <c r="AL14">
        <v>3</v>
      </c>
      <c r="AM14">
        <v>60</v>
      </c>
      <c r="AN14">
        <v>94</v>
      </c>
      <c r="AO14">
        <v>75</v>
      </c>
      <c r="AP14">
        <v>79</v>
      </c>
      <c r="AQ14">
        <v>144</v>
      </c>
      <c r="AR14">
        <v>10</v>
      </c>
      <c r="AS14">
        <v>154</v>
      </c>
      <c r="AT14">
        <v>143</v>
      </c>
      <c r="AU14">
        <v>10</v>
      </c>
      <c r="AV14">
        <v>144</v>
      </c>
      <c r="AW14">
        <v>8</v>
      </c>
      <c r="AX14">
        <v>1</v>
      </c>
      <c r="AY14">
        <v>153</v>
      </c>
      <c r="AZ14">
        <v>1</v>
      </c>
      <c r="BA14">
        <v>145</v>
      </c>
      <c r="BB14">
        <v>7</v>
      </c>
      <c r="BC14">
        <v>1</v>
      </c>
    </row>
    <row r="15" spans="1:55" x14ac:dyDescent="0.25">
      <c r="A15" s="1" t="s">
        <v>286</v>
      </c>
      <c r="B15" s="1" t="s">
        <v>258</v>
      </c>
      <c r="C15">
        <v>100</v>
      </c>
      <c r="D15">
        <v>100</v>
      </c>
      <c r="E15">
        <v>1</v>
      </c>
      <c r="F15">
        <v>7</v>
      </c>
      <c r="G15">
        <v>11</v>
      </c>
      <c r="H15">
        <v>81</v>
      </c>
      <c r="I15">
        <v>1</v>
      </c>
      <c r="J15">
        <v>7</v>
      </c>
      <c r="K15">
        <v>11</v>
      </c>
      <c r="L15">
        <v>81</v>
      </c>
      <c r="M15">
        <v>0</v>
      </c>
      <c r="N15">
        <v>1</v>
      </c>
      <c r="O15">
        <v>7</v>
      </c>
      <c r="P15">
        <v>7</v>
      </c>
      <c r="Q15">
        <v>85</v>
      </c>
      <c r="R15">
        <v>1</v>
      </c>
      <c r="S15">
        <v>7</v>
      </c>
      <c r="T15">
        <v>7</v>
      </c>
      <c r="U15">
        <v>85</v>
      </c>
      <c r="V15">
        <v>19</v>
      </c>
      <c r="W15">
        <v>46</v>
      </c>
      <c r="X15">
        <v>15</v>
      </c>
      <c r="Y15">
        <v>19</v>
      </c>
      <c r="Z15">
        <v>25</v>
      </c>
      <c r="AA15">
        <v>36</v>
      </c>
      <c r="AB15">
        <v>38</v>
      </c>
      <c r="AC15">
        <v>8</v>
      </c>
      <c r="AD15">
        <v>52</v>
      </c>
      <c r="AE15">
        <v>29</v>
      </c>
      <c r="AF15">
        <v>11</v>
      </c>
      <c r="AG15">
        <v>2</v>
      </c>
      <c r="AH15">
        <v>44</v>
      </c>
      <c r="AI15">
        <v>34</v>
      </c>
      <c r="AJ15">
        <v>14</v>
      </c>
      <c r="AK15">
        <v>5</v>
      </c>
      <c r="AL15">
        <v>0</v>
      </c>
      <c r="AM15">
        <v>44</v>
      </c>
      <c r="AN15">
        <v>56</v>
      </c>
      <c r="AO15">
        <v>55</v>
      </c>
      <c r="AP15">
        <v>45</v>
      </c>
      <c r="AQ15">
        <v>93</v>
      </c>
      <c r="AR15">
        <v>7</v>
      </c>
      <c r="AS15">
        <v>100</v>
      </c>
      <c r="AT15">
        <v>94</v>
      </c>
      <c r="AU15">
        <v>5</v>
      </c>
      <c r="AV15">
        <v>93</v>
      </c>
      <c r="AW15">
        <v>5</v>
      </c>
      <c r="AX15">
        <v>1</v>
      </c>
      <c r="AY15">
        <v>99</v>
      </c>
      <c r="AZ15">
        <v>1</v>
      </c>
      <c r="BA15">
        <v>93</v>
      </c>
      <c r="BB15">
        <v>5</v>
      </c>
      <c r="BC15">
        <v>1</v>
      </c>
    </row>
    <row r="16" spans="1:55" x14ac:dyDescent="0.25">
      <c r="A16" s="1" t="s">
        <v>287</v>
      </c>
      <c r="B16" s="1"/>
      <c r="C16" s="12">
        <v>0.65</v>
      </c>
      <c r="D16" s="12">
        <v>0.65</v>
      </c>
      <c r="E16" s="12">
        <v>0.5</v>
      </c>
      <c r="F16" s="12">
        <v>0.63</v>
      </c>
      <c r="G16" s="12">
        <v>0.59</v>
      </c>
      <c r="H16" s="12">
        <v>0.66</v>
      </c>
      <c r="I16" s="12">
        <v>0.5</v>
      </c>
      <c r="J16" s="12">
        <v>0.63</v>
      </c>
      <c r="K16" s="12">
        <v>0.59</v>
      </c>
      <c r="L16" s="12">
        <v>0.66</v>
      </c>
      <c r="M16" s="12">
        <v>0</v>
      </c>
      <c r="N16" s="12">
        <v>1</v>
      </c>
      <c r="O16" s="12">
        <v>0.63</v>
      </c>
      <c r="P16" s="12">
        <v>0.44</v>
      </c>
      <c r="Q16" s="12">
        <v>0.68</v>
      </c>
      <c r="R16" s="12">
        <v>0.5</v>
      </c>
      <c r="S16" s="12">
        <v>0.63</v>
      </c>
      <c r="T16" s="12">
        <v>0.44</v>
      </c>
      <c r="U16" s="12">
        <v>0.68</v>
      </c>
      <c r="V16" s="12">
        <v>0.74</v>
      </c>
      <c r="W16" s="12">
        <v>0.65</v>
      </c>
      <c r="X16" s="12">
        <v>0.65</v>
      </c>
      <c r="Y16" s="12">
        <v>0.57999999999999996</v>
      </c>
      <c r="Z16" s="12">
        <v>0.75</v>
      </c>
      <c r="AA16" s="12">
        <v>0.56999999999999995</v>
      </c>
      <c r="AB16" s="12">
        <v>0.67</v>
      </c>
      <c r="AC16" s="12">
        <v>0.74</v>
      </c>
      <c r="AD16" s="12">
        <v>0.67</v>
      </c>
      <c r="AE16" s="12">
        <v>0.65</v>
      </c>
      <c r="AF16" s="12">
        <v>0.51</v>
      </c>
      <c r="AG16" s="12">
        <v>0.66</v>
      </c>
      <c r="AH16" s="12">
        <v>0.66</v>
      </c>
      <c r="AI16" s="12">
        <v>0.66</v>
      </c>
      <c r="AJ16" s="12">
        <v>0.68</v>
      </c>
      <c r="AK16" s="12">
        <v>0.64</v>
      </c>
      <c r="AL16" s="12">
        <v>0</v>
      </c>
      <c r="AM16" s="12">
        <v>0.73</v>
      </c>
      <c r="AN16" s="12">
        <v>0.59</v>
      </c>
      <c r="AO16" t="s">
        <v>323</v>
      </c>
      <c r="AP16" t="s">
        <v>360</v>
      </c>
      <c r="AQ16" s="12">
        <v>0.64</v>
      </c>
      <c r="AR16" s="12">
        <v>0.72</v>
      </c>
      <c r="AS16" s="12">
        <v>0.65</v>
      </c>
      <c r="AT16" s="12">
        <v>0.66</v>
      </c>
      <c r="AU16" s="12">
        <v>0.49</v>
      </c>
      <c r="AV16" s="12">
        <v>0.65</v>
      </c>
      <c r="AW16" s="12">
        <v>0.63</v>
      </c>
      <c r="AX16" s="12">
        <v>1</v>
      </c>
      <c r="AY16" s="12">
        <v>0.65</v>
      </c>
      <c r="AZ16" s="12">
        <v>1</v>
      </c>
      <c r="BA16" s="12">
        <v>0.65</v>
      </c>
      <c r="BB16" s="12">
        <v>0.72</v>
      </c>
      <c r="BC16" s="12">
        <v>1</v>
      </c>
    </row>
    <row r="17" spans="1:55" x14ac:dyDescent="0.25">
      <c r="A17" s="1" t="s">
        <v>288</v>
      </c>
      <c r="B17" s="1"/>
      <c r="AO17" t="s">
        <v>272</v>
      </c>
    </row>
    <row r="18" spans="1:55" x14ac:dyDescent="0.25">
      <c r="A18" s="1" t="s">
        <v>286</v>
      </c>
      <c r="B18" s="1" t="s">
        <v>259</v>
      </c>
      <c r="C18">
        <v>38</v>
      </c>
      <c r="D18">
        <v>38</v>
      </c>
      <c r="E18">
        <v>1</v>
      </c>
      <c r="F18">
        <v>1</v>
      </c>
      <c r="G18">
        <v>8</v>
      </c>
      <c r="H18">
        <v>28</v>
      </c>
      <c r="I18">
        <v>1</v>
      </c>
      <c r="J18">
        <v>1</v>
      </c>
      <c r="K18">
        <v>8</v>
      </c>
      <c r="L18">
        <v>28</v>
      </c>
      <c r="M18">
        <v>1</v>
      </c>
      <c r="N18">
        <v>0</v>
      </c>
      <c r="O18">
        <v>2</v>
      </c>
      <c r="P18">
        <v>8</v>
      </c>
      <c r="Q18">
        <v>27</v>
      </c>
      <c r="R18">
        <v>1</v>
      </c>
      <c r="S18">
        <v>2</v>
      </c>
      <c r="T18">
        <v>8</v>
      </c>
      <c r="U18">
        <v>27</v>
      </c>
      <c r="V18">
        <v>4</v>
      </c>
      <c r="W18">
        <v>15</v>
      </c>
      <c r="X18">
        <v>5</v>
      </c>
      <c r="Y18">
        <v>13</v>
      </c>
      <c r="Z18">
        <v>4</v>
      </c>
      <c r="AA18">
        <v>20</v>
      </c>
      <c r="AB18">
        <v>13</v>
      </c>
      <c r="AC18">
        <v>2</v>
      </c>
      <c r="AD18">
        <v>16</v>
      </c>
      <c r="AE18">
        <v>14</v>
      </c>
      <c r="AF18">
        <v>6</v>
      </c>
      <c r="AG18">
        <v>1</v>
      </c>
      <c r="AH18">
        <v>20</v>
      </c>
      <c r="AI18">
        <v>10</v>
      </c>
      <c r="AJ18">
        <v>3</v>
      </c>
      <c r="AK18">
        <v>2</v>
      </c>
      <c r="AL18">
        <v>1</v>
      </c>
      <c r="AM18">
        <v>9</v>
      </c>
      <c r="AN18">
        <v>28</v>
      </c>
      <c r="AO18">
        <v>13</v>
      </c>
      <c r="AP18">
        <v>24</v>
      </c>
      <c r="AQ18">
        <v>35</v>
      </c>
      <c r="AR18">
        <v>3</v>
      </c>
      <c r="AS18">
        <v>38</v>
      </c>
      <c r="AT18">
        <v>35</v>
      </c>
      <c r="AU18">
        <v>3</v>
      </c>
      <c r="AV18">
        <v>35</v>
      </c>
      <c r="AW18">
        <v>3</v>
      </c>
      <c r="AX18">
        <v>0</v>
      </c>
      <c r="AY18">
        <v>38</v>
      </c>
      <c r="AZ18">
        <v>0</v>
      </c>
      <c r="BA18">
        <v>36</v>
      </c>
      <c r="BB18">
        <v>2</v>
      </c>
      <c r="BC18">
        <v>0</v>
      </c>
    </row>
    <row r="19" spans="1:55" x14ac:dyDescent="0.25">
      <c r="A19" s="1" t="s">
        <v>287</v>
      </c>
      <c r="B19" s="1"/>
      <c r="C19" s="12">
        <v>0.25</v>
      </c>
      <c r="D19" s="12">
        <v>0.25</v>
      </c>
      <c r="E19" s="12">
        <v>0.5</v>
      </c>
      <c r="F19" s="12">
        <v>0.1</v>
      </c>
      <c r="G19" s="12">
        <v>0.41</v>
      </c>
      <c r="H19" s="12">
        <v>0.23</v>
      </c>
      <c r="I19" s="12">
        <v>0.5</v>
      </c>
      <c r="J19" s="12">
        <v>0.1</v>
      </c>
      <c r="K19" s="12">
        <v>0.41</v>
      </c>
      <c r="L19" s="12">
        <v>0.23</v>
      </c>
      <c r="M19" s="12">
        <v>1</v>
      </c>
      <c r="N19" s="12">
        <v>0</v>
      </c>
      <c r="O19" s="12">
        <v>0.2</v>
      </c>
      <c r="P19" s="12">
        <v>0.49</v>
      </c>
      <c r="Q19" s="12">
        <v>0.21</v>
      </c>
      <c r="R19" s="12">
        <v>0.5</v>
      </c>
      <c r="S19" s="12">
        <v>0.2</v>
      </c>
      <c r="T19" s="12">
        <v>0.49</v>
      </c>
      <c r="U19" s="12">
        <v>0.21</v>
      </c>
      <c r="V19" s="12">
        <v>0.16</v>
      </c>
      <c r="W19" s="12">
        <v>0.22</v>
      </c>
      <c r="X19" s="12">
        <v>0.22</v>
      </c>
      <c r="Y19" t="s">
        <v>334</v>
      </c>
      <c r="Z19" s="12">
        <v>0.12</v>
      </c>
      <c r="AA19" s="12">
        <v>0.32</v>
      </c>
      <c r="AB19" s="12">
        <v>0.24</v>
      </c>
      <c r="AC19" s="12">
        <v>0.18</v>
      </c>
      <c r="AD19" s="12">
        <v>0.2</v>
      </c>
      <c r="AE19" s="12">
        <v>0.33</v>
      </c>
      <c r="AF19" s="12">
        <v>0.26</v>
      </c>
      <c r="AG19" s="12">
        <v>0.34</v>
      </c>
      <c r="AH19" s="12">
        <v>0.3</v>
      </c>
      <c r="AI19" s="12">
        <v>0.2</v>
      </c>
      <c r="AJ19" s="12">
        <v>0.16</v>
      </c>
      <c r="AK19" s="12">
        <v>0.23</v>
      </c>
      <c r="AL19" s="12">
        <v>0.35</v>
      </c>
      <c r="AM19" t="s">
        <v>310</v>
      </c>
      <c r="AN19" t="s">
        <v>342</v>
      </c>
      <c r="AO19" s="12">
        <v>0.18</v>
      </c>
      <c r="AP19" s="12">
        <v>0.31</v>
      </c>
      <c r="AQ19" s="12">
        <v>0.24</v>
      </c>
      <c r="AR19" s="12">
        <v>0.28000000000000003</v>
      </c>
      <c r="AS19" s="12">
        <v>0.25</v>
      </c>
      <c r="AT19" s="12">
        <v>0.24</v>
      </c>
      <c r="AU19" s="12">
        <v>0.32</v>
      </c>
      <c r="AV19" s="12">
        <v>0.24</v>
      </c>
      <c r="AW19" s="12">
        <v>0.37</v>
      </c>
      <c r="AX19" s="12">
        <v>0</v>
      </c>
      <c r="AY19" s="12">
        <v>0.25</v>
      </c>
      <c r="AZ19" s="12">
        <v>0</v>
      </c>
      <c r="BA19" s="12">
        <v>0.25</v>
      </c>
      <c r="BB19" s="12">
        <v>0.28000000000000003</v>
      </c>
      <c r="BC19" s="12">
        <v>0</v>
      </c>
    </row>
    <row r="20" spans="1:55" x14ac:dyDescent="0.25">
      <c r="A20" s="1" t="s">
        <v>288</v>
      </c>
      <c r="B20" s="1"/>
      <c r="Y20" t="s">
        <v>275</v>
      </c>
      <c r="AA20" t="s">
        <v>275</v>
      </c>
      <c r="AN20" t="s">
        <v>275</v>
      </c>
    </row>
    <row r="21" spans="1:55" x14ac:dyDescent="0.25">
      <c r="A21" s="1" t="s">
        <v>286</v>
      </c>
      <c r="B21" s="1" t="s">
        <v>414</v>
      </c>
      <c r="C21">
        <v>16</v>
      </c>
      <c r="D21">
        <v>16</v>
      </c>
      <c r="E21">
        <v>0</v>
      </c>
      <c r="F21">
        <v>3</v>
      </c>
      <c r="G21">
        <v>0</v>
      </c>
      <c r="H21">
        <v>14</v>
      </c>
      <c r="I21">
        <v>0</v>
      </c>
      <c r="J21">
        <v>3</v>
      </c>
      <c r="K21">
        <v>0</v>
      </c>
      <c r="L21">
        <v>14</v>
      </c>
      <c r="M21">
        <v>0</v>
      </c>
      <c r="N21">
        <v>0</v>
      </c>
      <c r="O21">
        <v>2</v>
      </c>
      <c r="P21">
        <v>1</v>
      </c>
      <c r="Q21">
        <v>14</v>
      </c>
      <c r="R21">
        <v>0</v>
      </c>
      <c r="S21">
        <v>2</v>
      </c>
      <c r="T21">
        <v>1</v>
      </c>
      <c r="U21">
        <v>14</v>
      </c>
      <c r="V21">
        <v>2</v>
      </c>
      <c r="W21">
        <v>10</v>
      </c>
      <c r="X21">
        <v>3</v>
      </c>
      <c r="Y21">
        <v>1</v>
      </c>
      <c r="Z21">
        <v>4</v>
      </c>
      <c r="AA21">
        <v>7</v>
      </c>
      <c r="AB21">
        <v>5</v>
      </c>
      <c r="AC21">
        <v>1</v>
      </c>
      <c r="AD21">
        <v>10</v>
      </c>
      <c r="AE21">
        <v>1</v>
      </c>
      <c r="AF21">
        <v>5</v>
      </c>
      <c r="AG21">
        <v>0</v>
      </c>
      <c r="AH21">
        <v>3</v>
      </c>
      <c r="AI21">
        <v>7</v>
      </c>
      <c r="AJ21">
        <v>3</v>
      </c>
      <c r="AK21">
        <v>1</v>
      </c>
      <c r="AL21">
        <v>2</v>
      </c>
      <c r="AM21">
        <v>6</v>
      </c>
      <c r="AN21">
        <v>10</v>
      </c>
      <c r="AO21">
        <v>6</v>
      </c>
      <c r="AP21">
        <v>10</v>
      </c>
      <c r="AQ21">
        <v>16</v>
      </c>
      <c r="AR21">
        <v>0</v>
      </c>
      <c r="AS21">
        <v>16</v>
      </c>
      <c r="AT21">
        <v>15</v>
      </c>
      <c r="AU21">
        <v>2</v>
      </c>
      <c r="AV21">
        <v>16</v>
      </c>
      <c r="AW21">
        <v>0</v>
      </c>
      <c r="AX21">
        <v>0</v>
      </c>
      <c r="AY21">
        <v>16</v>
      </c>
      <c r="AZ21">
        <v>0</v>
      </c>
      <c r="BA21">
        <v>16</v>
      </c>
      <c r="BB21">
        <v>0</v>
      </c>
      <c r="BC21">
        <v>0</v>
      </c>
    </row>
    <row r="22" spans="1:55" x14ac:dyDescent="0.25">
      <c r="A22" s="1" t="s">
        <v>287</v>
      </c>
      <c r="B22" s="1"/>
      <c r="C22" s="12">
        <v>0.11</v>
      </c>
      <c r="D22" s="12">
        <v>0.11</v>
      </c>
      <c r="E22" s="12">
        <v>0</v>
      </c>
      <c r="F22" s="12">
        <v>0.27</v>
      </c>
      <c r="G22" s="12">
        <v>0</v>
      </c>
      <c r="H22" s="12">
        <v>0.11</v>
      </c>
      <c r="I22" s="12">
        <v>0</v>
      </c>
      <c r="J22" s="12">
        <v>0.27</v>
      </c>
      <c r="K22" s="12">
        <v>0</v>
      </c>
      <c r="L22" s="12">
        <v>0.11</v>
      </c>
      <c r="M22" s="12">
        <v>0</v>
      </c>
      <c r="N22" s="12">
        <v>0</v>
      </c>
      <c r="O22" s="12">
        <v>0.17</v>
      </c>
      <c r="P22" s="12">
        <v>7.0000000000000007E-2</v>
      </c>
      <c r="Q22" s="12">
        <v>0.11</v>
      </c>
      <c r="R22" s="12">
        <v>0</v>
      </c>
      <c r="S22" s="12">
        <v>0.17</v>
      </c>
      <c r="T22" s="12">
        <v>7.0000000000000007E-2</v>
      </c>
      <c r="U22" s="12">
        <v>0.11</v>
      </c>
      <c r="V22" s="12">
        <v>0.1</v>
      </c>
      <c r="W22" s="12">
        <v>0.14000000000000001</v>
      </c>
      <c r="X22" s="12">
        <v>0.13</v>
      </c>
      <c r="Y22" s="12">
        <v>0.03</v>
      </c>
      <c r="Z22" s="12">
        <v>0.13</v>
      </c>
      <c r="AA22" s="12">
        <v>0.11</v>
      </c>
      <c r="AB22" s="12">
        <v>0.09</v>
      </c>
      <c r="AC22" s="12">
        <v>0.08</v>
      </c>
      <c r="AD22" s="12">
        <v>0.12</v>
      </c>
      <c r="AE22" t="s">
        <v>298</v>
      </c>
      <c r="AF22" s="12">
        <v>0.23</v>
      </c>
      <c r="AG22" s="12">
        <v>0</v>
      </c>
      <c r="AH22" t="s">
        <v>329</v>
      </c>
      <c r="AI22" s="12">
        <v>0.14000000000000001</v>
      </c>
      <c r="AJ22" s="12">
        <v>0.16</v>
      </c>
      <c r="AK22" s="12">
        <v>0.13</v>
      </c>
      <c r="AL22" s="12">
        <v>0.65</v>
      </c>
      <c r="AM22" s="12">
        <v>0.11</v>
      </c>
      <c r="AN22" s="12">
        <v>0.11</v>
      </c>
      <c r="AO22" s="12">
        <v>0.08</v>
      </c>
      <c r="AP22" s="12">
        <v>0.13</v>
      </c>
      <c r="AQ22" s="12">
        <v>0.11</v>
      </c>
      <c r="AR22" s="12">
        <v>0</v>
      </c>
      <c r="AS22" s="12">
        <v>0.11</v>
      </c>
      <c r="AT22" s="12">
        <v>0.1</v>
      </c>
      <c r="AU22" s="12">
        <v>0.19</v>
      </c>
      <c r="AV22" s="12">
        <v>0.11</v>
      </c>
      <c r="AW22" s="12">
        <v>0</v>
      </c>
      <c r="AX22" s="12">
        <v>0</v>
      </c>
      <c r="AY22" s="12">
        <v>0.11</v>
      </c>
      <c r="AZ22" s="12">
        <v>0</v>
      </c>
      <c r="BA22" s="12">
        <v>0.11</v>
      </c>
      <c r="BB22" s="12">
        <v>0</v>
      </c>
      <c r="BC22" s="12">
        <v>0</v>
      </c>
    </row>
    <row r="23" spans="1:55" x14ac:dyDescent="0.25">
      <c r="A23" s="1" t="s">
        <v>288</v>
      </c>
      <c r="B23" s="1"/>
    </row>
    <row r="24" spans="1:55" x14ac:dyDescent="0.25">
      <c r="A24" s="1" t="s">
        <v>399</v>
      </c>
      <c r="B24" s="1" t="s">
        <v>590</v>
      </c>
    </row>
    <row r="25" spans="1:55" x14ac:dyDescent="0.25">
      <c r="A25" s="1" t="s">
        <v>204</v>
      </c>
      <c r="B25" s="1" t="s">
        <v>591</v>
      </c>
    </row>
    <row r="26" spans="1:55" x14ac:dyDescent="0.25">
      <c r="A26" s="1" t="s">
        <v>204</v>
      </c>
      <c r="B26" s="1"/>
    </row>
    <row r="27" spans="1:55" x14ac:dyDescent="0.25">
      <c r="A27" s="1" t="s">
        <v>204</v>
      </c>
      <c r="B27" s="1" t="s">
        <v>402</v>
      </c>
    </row>
  </sheetData>
  <hyperlinks>
    <hyperlink ref="E1" location="Contents!B94" tooltip="Link to contents" display="Back to contents" xr:uid="{00000000-0004-0000-1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A1:BA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8.72656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6" width="9.453125" customWidth="1"/>
    <col min="47" max="47" width="10.54296875" customWidth="1"/>
    <col min="48" max="48" width="9.453125" customWidth="1"/>
    <col min="49" max="49" width="12.81640625" customWidth="1"/>
    <col min="50" max="50" width="9.453125" customWidth="1"/>
    <col min="51" max="51" width="11.7265625" customWidth="1"/>
    <col min="52" max="52" width="9.453125" customWidth="1"/>
    <col min="53" max="53" width="10.54296875" customWidth="1"/>
  </cols>
  <sheetData>
    <row r="1" spans="1:53" x14ac:dyDescent="0.25">
      <c r="A1" s="1" t="s">
        <v>205</v>
      </c>
      <c r="B1" s="1" t="s">
        <v>206</v>
      </c>
      <c r="E1" s="5" t="s">
        <v>207</v>
      </c>
    </row>
    <row r="2" spans="1:53" ht="15.5" x14ac:dyDescent="0.35">
      <c r="A2" s="1" t="s">
        <v>0</v>
      </c>
      <c r="B2" s="2" t="s">
        <v>208</v>
      </c>
    </row>
    <row r="3" spans="1:53" x14ac:dyDescent="0.25">
      <c r="A3" s="1" t="s">
        <v>209</v>
      </c>
      <c r="B3" s="1"/>
    </row>
    <row r="4" spans="1:53" x14ac:dyDescent="0.25">
      <c r="A4" s="1" t="s">
        <v>209</v>
      </c>
      <c r="B4" s="1" t="s">
        <v>592</v>
      </c>
    </row>
    <row r="5" spans="1:53" x14ac:dyDescent="0.25">
      <c r="A5" s="1" t="s">
        <v>209</v>
      </c>
      <c r="B5" s="1"/>
    </row>
    <row r="6" spans="1:53" ht="13" x14ac:dyDescent="0.3">
      <c r="A6" s="1" t="s">
        <v>2</v>
      </c>
      <c r="B6" s="4" t="s">
        <v>84</v>
      </c>
    </row>
    <row r="7" spans="1:53" x14ac:dyDescent="0.25">
      <c r="A7" s="1" t="s">
        <v>5</v>
      </c>
      <c r="B7" s="1"/>
    </row>
    <row r="8" spans="1:53" x14ac:dyDescent="0.25">
      <c r="A8" s="1" t="s">
        <v>5</v>
      </c>
      <c r="B8" s="1" t="s">
        <v>593</v>
      </c>
    </row>
    <row r="9" spans="1:53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8"/>
      <c r="AL9" s="8"/>
      <c r="AM9" s="7" t="s">
        <v>222</v>
      </c>
      <c r="AN9" s="8"/>
      <c r="AO9" s="7" t="s">
        <v>223</v>
      </c>
      <c r="AP9" s="7" t="s">
        <v>224</v>
      </c>
      <c r="AQ9" s="8"/>
      <c r="AR9" s="7" t="s">
        <v>225</v>
      </c>
      <c r="AS9" s="7" t="s">
        <v>226</v>
      </c>
      <c r="AT9" s="8"/>
      <c r="AU9" s="7" t="s">
        <v>227</v>
      </c>
      <c r="AV9" s="8"/>
      <c r="AW9" s="8"/>
      <c r="AX9" s="7" t="s">
        <v>228</v>
      </c>
      <c r="AY9" s="7" t="s">
        <v>229</v>
      </c>
      <c r="AZ9" s="8"/>
      <c r="BA9" s="9"/>
    </row>
    <row r="10" spans="1:53" ht="13" x14ac:dyDescent="0.3">
      <c r="A10" s="1" t="s">
        <v>230</v>
      </c>
      <c r="B10" s="1"/>
      <c r="C10" s="10" t="s">
        <v>231</v>
      </c>
      <c r="D10" s="11" t="s">
        <v>232</v>
      </c>
      <c r="E10" s="11">
        <v>2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234</v>
      </c>
      <c r="N10" s="11" t="s">
        <v>236</v>
      </c>
      <c r="O10" s="11" t="s">
        <v>237</v>
      </c>
      <c r="P10" s="11" t="s">
        <v>238</v>
      </c>
      <c r="Q10" s="11" t="s">
        <v>239</v>
      </c>
      <c r="R10" s="11" t="s">
        <v>233</v>
      </c>
      <c r="S10" s="11">
        <v>3</v>
      </c>
      <c r="T10" s="11">
        <v>4</v>
      </c>
      <c r="U10" s="11">
        <v>5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>
        <v>1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 t="s">
        <v>258</v>
      </c>
      <c r="AN10" s="11" t="s">
        <v>259</v>
      </c>
      <c r="AO10" s="11" t="s">
        <v>258</v>
      </c>
      <c r="AP10" s="11" t="s">
        <v>258</v>
      </c>
      <c r="AQ10" s="11" t="s">
        <v>259</v>
      </c>
      <c r="AR10" s="11" t="s">
        <v>258</v>
      </c>
      <c r="AS10" s="11" t="s">
        <v>258</v>
      </c>
      <c r="AT10" s="11" t="s">
        <v>259</v>
      </c>
      <c r="AU10" s="11" t="s">
        <v>260</v>
      </c>
      <c r="AV10" s="11" t="s">
        <v>261</v>
      </c>
      <c r="AW10" s="11" t="s">
        <v>262</v>
      </c>
      <c r="AX10" s="11" t="s">
        <v>258</v>
      </c>
      <c r="AY10" s="11" t="s">
        <v>263</v>
      </c>
      <c r="AZ10" s="11" t="s">
        <v>261</v>
      </c>
      <c r="BA10" s="11" t="s">
        <v>264</v>
      </c>
    </row>
    <row r="11" spans="1:53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270</v>
      </c>
      <c r="I11" t="s">
        <v>267</v>
      </c>
      <c r="J11" t="s">
        <v>268</v>
      </c>
      <c r="K11" t="s">
        <v>273</v>
      </c>
      <c r="L11" t="s">
        <v>270</v>
      </c>
      <c r="M11" t="s">
        <v>267</v>
      </c>
      <c r="N11" t="s">
        <v>268</v>
      </c>
      <c r="O11" t="s">
        <v>273</v>
      </c>
      <c r="P11" t="s">
        <v>444</v>
      </c>
      <c r="Q11" t="s">
        <v>271</v>
      </c>
      <c r="R11" t="s">
        <v>267</v>
      </c>
      <c r="S11" t="s">
        <v>268</v>
      </c>
      <c r="T11" t="s">
        <v>273</v>
      </c>
      <c r="U11" t="s">
        <v>270</v>
      </c>
      <c r="V11" t="s">
        <v>267</v>
      </c>
      <c r="W11" t="s">
        <v>268</v>
      </c>
      <c r="X11" t="s">
        <v>273</v>
      </c>
      <c r="Y11" t="s">
        <v>444</v>
      </c>
      <c r="Z11" t="s">
        <v>267</v>
      </c>
      <c r="AA11" t="s">
        <v>268</v>
      </c>
      <c r="AB11" t="s">
        <v>273</v>
      </c>
      <c r="AC11" t="s">
        <v>267</v>
      </c>
      <c r="AD11" t="s">
        <v>268</v>
      </c>
      <c r="AE11" t="s">
        <v>273</v>
      </c>
      <c r="AF11" t="s">
        <v>444</v>
      </c>
      <c r="AG11" t="s">
        <v>267</v>
      </c>
      <c r="AH11" t="s">
        <v>268</v>
      </c>
      <c r="AI11" t="s">
        <v>273</v>
      </c>
      <c r="AJ11" t="s">
        <v>444</v>
      </c>
      <c r="AK11" t="s">
        <v>276</v>
      </c>
      <c r="AL11" t="s">
        <v>277</v>
      </c>
      <c r="AM11" t="s">
        <v>275</v>
      </c>
      <c r="AN11" t="s">
        <v>268</v>
      </c>
      <c r="AP11" t="s">
        <v>275</v>
      </c>
      <c r="AQ11" t="s">
        <v>268</v>
      </c>
      <c r="AS11" t="s">
        <v>275</v>
      </c>
      <c r="AT11" t="s">
        <v>268</v>
      </c>
      <c r="AU11" t="s">
        <v>275</v>
      </c>
      <c r="AV11" t="s">
        <v>268</v>
      </c>
      <c r="AW11" t="s">
        <v>273</v>
      </c>
      <c r="AY11" t="s">
        <v>275</v>
      </c>
      <c r="AZ11" t="s">
        <v>268</v>
      </c>
      <c r="BA11" t="s">
        <v>273</v>
      </c>
    </row>
    <row r="12" spans="1:53" x14ac:dyDescent="0.25">
      <c r="A12" s="1" t="s">
        <v>280</v>
      </c>
      <c r="B12" s="1" t="s">
        <v>281</v>
      </c>
      <c r="C12">
        <v>47</v>
      </c>
      <c r="D12">
        <v>47</v>
      </c>
      <c r="E12">
        <v>2</v>
      </c>
      <c r="F12">
        <v>5</v>
      </c>
      <c r="G12">
        <v>5</v>
      </c>
      <c r="H12">
        <v>35</v>
      </c>
      <c r="I12">
        <v>2</v>
      </c>
      <c r="J12">
        <v>5</v>
      </c>
      <c r="K12">
        <v>5</v>
      </c>
      <c r="L12">
        <v>35</v>
      </c>
      <c r="M12">
        <v>1</v>
      </c>
      <c r="N12">
        <v>1</v>
      </c>
      <c r="O12">
        <v>5</v>
      </c>
      <c r="P12">
        <v>2</v>
      </c>
      <c r="Q12">
        <v>38</v>
      </c>
      <c r="R12">
        <v>2</v>
      </c>
      <c r="S12">
        <v>5</v>
      </c>
      <c r="T12">
        <v>2</v>
      </c>
      <c r="U12">
        <v>38</v>
      </c>
      <c r="V12">
        <v>10</v>
      </c>
      <c r="W12">
        <v>16</v>
      </c>
      <c r="X12">
        <v>9</v>
      </c>
      <c r="Y12">
        <v>12</v>
      </c>
      <c r="Z12">
        <v>10</v>
      </c>
      <c r="AA12">
        <v>23</v>
      </c>
      <c r="AB12">
        <v>14</v>
      </c>
      <c r="AC12">
        <v>4</v>
      </c>
      <c r="AD12">
        <v>28</v>
      </c>
      <c r="AE12">
        <v>10</v>
      </c>
      <c r="AF12">
        <v>5</v>
      </c>
      <c r="AG12">
        <v>1</v>
      </c>
      <c r="AH12">
        <v>17</v>
      </c>
      <c r="AI12">
        <v>15</v>
      </c>
      <c r="AJ12">
        <v>12</v>
      </c>
      <c r="AK12">
        <v>1</v>
      </c>
      <c r="AL12">
        <v>1</v>
      </c>
      <c r="AM12">
        <v>31</v>
      </c>
      <c r="AN12">
        <v>16</v>
      </c>
      <c r="AO12">
        <v>47</v>
      </c>
      <c r="AP12">
        <v>43</v>
      </c>
      <c r="AQ12">
        <v>4</v>
      </c>
      <c r="AR12">
        <v>47</v>
      </c>
      <c r="AS12">
        <v>44</v>
      </c>
      <c r="AT12">
        <v>3</v>
      </c>
      <c r="AU12">
        <v>44</v>
      </c>
      <c r="AV12">
        <v>1</v>
      </c>
      <c r="AW12">
        <v>1</v>
      </c>
      <c r="AX12">
        <v>47</v>
      </c>
      <c r="AY12">
        <v>44</v>
      </c>
      <c r="AZ12">
        <v>1</v>
      </c>
      <c r="BA12">
        <v>1</v>
      </c>
    </row>
    <row r="13" spans="1:53" x14ac:dyDescent="0.25">
      <c r="A13" s="1" t="s">
        <v>282</v>
      </c>
      <c r="B13" s="1" t="s">
        <v>283</v>
      </c>
      <c r="C13">
        <v>46</v>
      </c>
      <c r="D13">
        <v>46</v>
      </c>
      <c r="E13">
        <v>2</v>
      </c>
      <c r="F13">
        <v>5</v>
      </c>
      <c r="G13">
        <v>5</v>
      </c>
      <c r="H13">
        <v>35</v>
      </c>
      <c r="I13">
        <v>2</v>
      </c>
      <c r="J13">
        <v>5</v>
      </c>
      <c r="K13">
        <v>5</v>
      </c>
      <c r="L13">
        <v>35</v>
      </c>
      <c r="M13">
        <v>1</v>
      </c>
      <c r="N13">
        <v>1</v>
      </c>
      <c r="O13">
        <v>5</v>
      </c>
      <c r="P13">
        <v>2</v>
      </c>
      <c r="Q13">
        <v>38</v>
      </c>
      <c r="R13">
        <v>2</v>
      </c>
      <c r="S13">
        <v>5</v>
      </c>
      <c r="T13">
        <v>2</v>
      </c>
      <c r="U13">
        <v>38</v>
      </c>
      <c r="V13">
        <v>10</v>
      </c>
      <c r="W13">
        <v>16</v>
      </c>
      <c r="X13">
        <v>9</v>
      </c>
      <c r="Y13">
        <v>12</v>
      </c>
      <c r="Z13">
        <v>10</v>
      </c>
      <c r="AA13">
        <v>23</v>
      </c>
      <c r="AB13">
        <v>14</v>
      </c>
      <c r="AC13">
        <v>4</v>
      </c>
      <c r="AD13">
        <v>28</v>
      </c>
      <c r="AE13">
        <v>10</v>
      </c>
      <c r="AF13">
        <v>5</v>
      </c>
      <c r="AG13">
        <v>1</v>
      </c>
      <c r="AH13">
        <v>17</v>
      </c>
      <c r="AI13">
        <v>15</v>
      </c>
      <c r="AJ13">
        <v>12</v>
      </c>
      <c r="AK13">
        <v>1</v>
      </c>
      <c r="AL13">
        <v>1</v>
      </c>
      <c r="AM13">
        <v>31</v>
      </c>
      <c r="AN13">
        <v>16</v>
      </c>
      <c r="AO13">
        <v>46</v>
      </c>
      <c r="AP13">
        <v>42</v>
      </c>
      <c r="AQ13">
        <v>4</v>
      </c>
      <c r="AR13">
        <v>46</v>
      </c>
      <c r="AS13">
        <v>43</v>
      </c>
      <c r="AT13">
        <v>3</v>
      </c>
      <c r="AU13">
        <v>43</v>
      </c>
      <c r="AV13">
        <v>1</v>
      </c>
      <c r="AW13">
        <v>1</v>
      </c>
      <c r="AX13">
        <v>46</v>
      </c>
      <c r="AY13">
        <v>43</v>
      </c>
      <c r="AZ13">
        <v>1</v>
      </c>
      <c r="BA13">
        <v>1</v>
      </c>
    </row>
    <row r="14" spans="1:53" x14ac:dyDescent="0.25">
      <c r="A14" s="1" t="s">
        <v>284</v>
      </c>
      <c r="B14" s="1" t="s">
        <v>231</v>
      </c>
      <c r="C14">
        <v>47</v>
      </c>
      <c r="D14">
        <v>47</v>
      </c>
      <c r="E14">
        <v>2</v>
      </c>
      <c r="F14">
        <v>5</v>
      </c>
      <c r="G14">
        <v>5</v>
      </c>
      <c r="H14">
        <v>35</v>
      </c>
      <c r="I14">
        <v>2</v>
      </c>
      <c r="J14">
        <v>5</v>
      </c>
      <c r="K14">
        <v>5</v>
      </c>
      <c r="L14">
        <v>35</v>
      </c>
      <c r="M14">
        <v>1</v>
      </c>
      <c r="N14">
        <v>1</v>
      </c>
      <c r="O14">
        <v>5</v>
      </c>
      <c r="P14">
        <v>2</v>
      </c>
      <c r="Q14">
        <v>38</v>
      </c>
      <c r="R14">
        <v>2</v>
      </c>
      <c r="S14">
        <v>5</v>
      </c>
      <c r="T14">
        <v>2</v>
      </c>
      <c r="U14">
        <v>38</v>
      </c>
      <c r="V14">
        <v>8</v>
      </c>
      <c r="W14">
        <v>18</v>
      </c>
      <c r="X14">
        <v>9</v>
      </c>
      <c r="Y14">
        <v>12</v>
      </c>
      <c r="Z14">
        <v>10</v>
      </c>
      <c r="AA14">
        <v>23</v>
      </c>
      <c r="AB14">
        <v>14</v>
      </c>
      <c r="AC14">
        <v>4</v>
      </c>
      <c r="AD14">
        <v>29</v>
      </c>
      <c r="AE14">
        <v>10</v>
      </c>
      <c r="AF14">
        <v>5</v>
      </c>
      <c r="AG14">
        <v>1</v>
      </c>
      <c r="AH14">
        <v>17</v>
      </c>
      <c r="AI14">
        <v>15</v>
      </c>
      <c r="AJ14">
        <v>12</v>
      </c>
      <c r="AK14">
        <v>1</v>
      </c>
      <c r="AL14">
        <v>1</v>
      </c>
      <c r="AM14">
        <v>32</v>
      </c>
      <c r="AN14">
        <v>16</v>
      </c>
      <c r="AO14">
        <v>47</v>
      </c>
      <c r="AP14">
        <v>43</v>
      </c>
      <c r="AQ14">
        <v>4</v>
      </c>
      <c r="AR14">
        <v>47</v>
      </c>
      <c r="AS14">
        <v>44</v>
      </c>
      <c r="AT14">
        <v>3</v>
      </c>
      <c r="AU14">
        <v>44</v>
      </c>
      <c r="AV14">
        <v>1</v>
      </c>
      <c r="AW14">
        <v>1</v>
      </c>
      <c r="AX14">
        <v>47</v>
      </c>
      <c r="AY14">
        <v>44</v>
      </c>
      <c r="AZ14">
        <v>1</v>
      </c>
      <c r="BA14">
        <v>1</v>
      </c>
    </row>
    <row r="15" spans="1:53" x14ac:dyDescent="0.25">
      <c r="A15" s="1" t="s">
        <v>286</v>
      </c>
      <c r="B15" s="1" t="s">
        <v>258</v>
      </c>
      <c r="C15">
        <v>29</v>
      </c>
      <c r="D15">
        <v>29</v>
      </c>
      <c r="E15">
        <v>2</v>
      </c>
      <c r="F15">
        <v>2</v>
      </c>
      <c r="G15">
        <v>3</v>
      </c>
      <c r="H15">
        <v>22</v>
      </c>
      <c r="I15">
        <v>2</v>
      </c>
      <c r="J15">
        <v>2</v>
      </c>
      <c r="K15">
        <v>3</v>
      </c>
      <c r="L15">
        <v>22</v>
      </c>
      <c r="M15">
        <v>1</v>
      </c>
      <c r="N15">
        <v>1</v>
      </c>
      <c r="O15">
        <v>2</v>
      </c>
      <c r="P15">
        <v>1</v>
      </c>
      <c r="Q15">
        <v>24</v>
      </c>
      <c r="R15">
        <v>2</v>
      </c>
      <c r="S15">
        <v>2</v>
      </c>
      <c r="T15">
        <v>1</v>
      </c>
      <c r="U15">
        <v>24</v>
      </c>
      <c r="V15">
        <v>8</v>
      </c>
      <c r="W15">
        <v>8</v>
      </c>
      <c r="X15">
        <v>5</v>
      </c>
      <c r="Y15">
        <v>8</v>
      </c>
      <c r="Z15">
        <v>6</v>
      </c>
      <c r="AA15">
        <v>16</v>
      </c>
      <c r="AB15">
        <v>8</v>
      </c>
      <c r="AC15">
        <v>2</v>
      </c>
      <c r="AD15">
        <v>19</v>
      </c>
      <c r="AE15">
        <v>5</v>
      </c>
      <c r="AF15">
        <v>3</v>
      </c>
      <c r="AG15">
        <v>0</v>
      </c>
      <c r="AH15">
        <v>11</v>
      </c>
      <c r="AI15">
        <v>10</v>
      </c>
      <c r="AJ15">
        <v>8</v>
      </c>
      <c r="AK15">
        <v>0</v>
      </c>
      <c r="AL15">
        <v>1</v>
      </c>
      <c r="AM15">
        <v>22</v>
      </c>
      <c r="AN15">
        <v>8</v>
      </c>
      <c r="AO15">
        <v>29</v>
      </c>
      <c r="AP15">
        <v>27</v>
      </c>
      <c r="AQ15">
        <v>2</v>
      </c>
      <c r="AR15">
        <v>29</v>
      </c>
      <c r="AS15">
        <v>27</v>
      </c>
      <c r="AT15">
        <v>2</v>
      </c>
      <c r="AU15">
        <v>27</v>
      </c>
      <c r="AV15">
        <v>0</v>
      </c>
      <c r="AW15">
        <v>1</v>
      </c>
      <c r="AX15">
        <v>29</v>
      </c>
      <c r="AY15">
        <v>27</v>
      </c>
      <c r="AZ15">
        <v>0</v>
      </c>
      <c r="BA15">
        <v>1</v>
      </c>
    </row>
    <row r="16" spans="1:53" x14ac:dyDescent="0.25">
      <c r="A16" s="1" t="s">
        <v>287</v>
      </c>
      <c r="B16" s="1"/>
      <c r="C16" s="12">
        <v>0.62</v>
      </c>
      <c r="D16" s="12">
        <v>0.62</v>
      </c>
      <c r="E16" s="12">
        <v>1</v>
      </c>
      <c r="F16" s="12">
        <v>0.38</v>
      </c>
      <c r="G16" s="12">
        <v>0.57999999999999996</v>
      </c>
      <c r="H16" s="12">
        <v>0.63</v>
      </c>
      <c r="I16" s="12">
        <v>1</v>
      </c>
      <c r="J16" s="12">
        <v>0.38</v>
      </c>
      <c r="K16" s="12">
        <v>0.57999999999999996</v>
      </c>
      <c r="L16" s="12">
        <v>0.63</v>
      </c>
      <c r="M16" s="12">
        <v>1</v>
      </c>
      <c r="N16" s="12">
        <v>1</v>
      </c>
      <c r="O16" s="12">
        <v>0.38</v>
      </c>
      <c r="P16" s="12">
        <v>0.48</v>
      </c>
      <c r="Q16" s="12">
        <v>0.63</v>
      </c>
      <c r="R16" s="12">
        <v>1</v>
      </c>
      <c r="S16" s="12">
        <v>0.38</v>
      </c>
      <c r="T16" s="12">
        <v>0.48</v>
      </c>
      <c r="U16" s="12">
        <v>0.63</v>
      </c>
      <c r="V16" s="12">
        <v>1</v>
      </c>
      <c r="W16" s="12">
        <v>0.44</v>
      </c>
      <c r="X16" s="12">
        <v>0.56000000000000005</v>
      </c>
      <c r="Y16" s="12">
        <v>0.67</v>
      </c>
      <c r="Z16" s="12">
        <v>0.59</v>
      </c>
      <c r="AA16" s="12">
        <v>0.68</v>
      </c>
      <c r="AB16" s="12">
        <v>0.55000000000000004</v>
      </c>
      <c r="AC16" s="12">
        <v>0.69</v>
      </c>
      <c r="AD16" s="12">
        <v>0.66</v>
      </c>
      <c r="AE16" s="12">
        <v>0.48</v>
      </c>
      <c r="AF16" s="12">
        <v>0.61</v>
      </c>
      <c r="AG16" s="12">
        <v>0</v>
      </c>
      <c r="AH16" s="12">
        <v>0.64</v>
      </c>
      <c r="AI16" s="12">
        <v>0.65</v>
      </c>
      <c r="AJ16" s="12">
        <v>0.64</v>
      </c>
      <c r="AK16" s="12">
        <v>0</v>
      </c>
      <c r="AL16" s="12">
        <v>1</v>
      </c>
      <c r="AM16" s="12">
        <v>0.69</v>
      </c>
      <c r="AN16" s="12">
        <v>0.48</v>
      </c>
      <c r="AO16" s="12">
        <v>0.62</v>
      </c>
      <c r="AP16" s="12">
        <v>0.63</v>
      </c>
      <c r="AQ16" s="12">
        <v>0.51</v>
      </c>
      <c r="AR16" s="12">
        <v>0.62</v>
      </c>
      <c r="AS16" s="12">
        <v>0.62</v>
      </c>
      <c r="AT16" s="12">
        <v>0.69</v>
      </c>
      <c r="AU16" s="12">
        <v>0.62</v>
      </c>
      <c r="AV16" s="12">
        <v>0</v>
      </c>
      <c r="AW16" s="12">
        <v>1</v>
      </c>
      <c r="AX16" s="12">
        <v>0.62</v>
      </c>
      <c r="AY16" s="12">
        <v>0.62</v>
      </c>
      <c r="AZ16" s="12">
        <v>0</v>
      </c>
      <c r="BA16" s="12">
        <v>1</v>
      </c>
    </row>
    <row r="17" spans="1:53" x14ac:dyDescent="0.25">
      <c r="A17" s="1" t="s">
        <v>288</v>
      </c>
      <c r="B17" s="1"/>
    </row>
    <row r="18" spans="1:53" x14ac:dyDescent="0.25">
      <c r="A18" s="1" t="s">
        <v>286</v>
      </c>
      <c r="B18" s="1" t="s">
        <v>259</v>
      </c>
      <c r="C18">
        <v>14</v>
      </c>
      <c r="D18">
        <v>14</v>
      </c>
      <c r="E18">
        <v>0</v>
      </c>
      <c r="F18">
        <v>3</v>
      </c>
      <c r="G18">
        <v>2</v>
      </c>
      <c r="H18">
        <v>9</v>
      </c>
      <c r="I18">
        <v>0</v>
      </c>
      <c r="J18">
        <v>3</v>
      </c>
      <c r="K18">
        <v>2</v>
      </c>
      <c r="L18">
        <v>9</v>
      </c>
      <c r="M18">
        <v>0</v>
      </c>
      <c r="N18">
        <v>0</v>
      </c>
      <c r="O18">
        <v>3</v>
      </c>
      <c r="P18">
        <v>1</v>
      </c>
      <c r="Q18">
        <v>10</v>
      </c>
      <c r="R18">
        <v>0</v>
      </c>
      <c r="S18">
        <v>3</v>
      </c>
      <c r="T18">
        <v>1</v>
      </c>
      <c r="U18">
        <v>10</v>
      </c>
      <c r="V18">
        <v>0</v>
      </c>
      <c r="W18">
        <v>7</v>
      </c>
      <c r="X18">
        <v>3</v>
      </c>
      <c r="Y18">
        <v>4</v>
      </c>
      <c r="Z18">
        <v>4</v>
      </c>
      <c r="AA18">
        <v>5</v>
      </c>
      <c r="AB18">
        <v>4</v>
      </c>
      <c r="AC18">
        <v>1</v>
      </c>
      <c r="AD18">
        <v>7</v>
      </c>
      <c r="AE18">
        <v>4</v>
      </c>
      <c r="AF18">
        <v>1</v>
      </c>
      <c r="AG18">
        <v>0</v>
      </c>
      <c r="AH18">
        <v>6</v>
      </c>
      <c r="AI18">
        <v>4</v>
      </c>
      <c r="AJ18">
        <v>2</v>
      </c>
      <c r="AK18">
        <v>1</v>
      </c>
      <c r="AL18">
        <v>0</v>
      </c>
      <c r="AM18">
        <v>6</v>
      </c>
      <c r="AN18">
        <v>7</v>
      </c>
      <c r="AO18">
        <v>14</v>
      </c>
      <c r="AP18">
        <v>13</v>
      </c>
      <c r="AQ18">
        <v>1</v>
      </c>
      <c r="AR18">
        <v>14</v>
      </c>
      <c r="AS18">
        <v>13</v>
      </c>
      <c r="AT18">
        <v>1</v>
      </c>
      <c r="AU18">
        <v>12</v>
      </c>
      <c r="AV18">
        <v>1</v>
      </c>
      <c r="AW18">
        <v>0</v>
      </c>
      <c r="AX18">
        <v>14</v>
      </c>
      <c r="AY18">
        <v>12</v>
      </c>
      <c r="AZ18">
        <v>1</v>
      </c>
      <c r="BA18">
        <v>0</v>
      </c>
    </row>
    <row r="19" spans="1:53" x14ac:dyDescent="0.25">
      <c r="A19" s="1" t="s">
        <v>287</v>
      </c>
      <c r="B19" s="1"/>
      <c r="C19" s="12">
        <v>0.28999999999999998</v>
      </c>
      <c r="D19" s="12">
        <v>0.28999999999999998</v>
      </c>
      <c r="E19" s="12">
        <v>0</v>
      </c>
      <c r="F19" s="12">
        <v>0.62</v>
      </c>
      <c r="G19" s="12">
        <v>0.42</v>
      </c>
      <c r="H19" s="12">
        <v>0.24</v>
      </c>
      <c r="I19" s="12">
        <v>0</v>
      </c>
      <c r="J19" s="12">
        <v>0.62</v>
      </c>
      <c r="K19" s="12">
        <v>0.42</v>
      </c>
      <c r="L19" s="12">
        <v>0.24</v>
      </c>
      <c r="M19" s="12">
        <v>0</v>
      </c>
      <c r="N19" s="12">
        <v>0</v>
      </c>
      <c r="O19" s="12">
        <v>0.62</v>
      </c>
      <c r="P19" s="12">
        <v>0.52</v>
      </c>
      <c r="Q19" s="12">
        <v>0.25</v>
      </c>
      <c r="R19" s="12">
        <v>0</v>
      </c>
      <c r="S19" s="12">
        <v>0.62</v>
      </c>
      <c r="T19" s="12">
        <v>0.52</v>
      </c>
      <c r="U19" s="12">
        <v>0.25</v>
      </c>
      <c r="V19" s="12">
        <v>0</v>
      </c>
      <c r="W19" s="12">
        <v>0.37</v>
      </c>
      <c r="X19" s="12">
        <v>0.33</v>
      </c>
      <c r="Y19" s="12">
        <v>0.33</v>
      </c>
      <c r="Z19" s="12">
        <v>0.41</v>
      </c>
      <c r="AA19" s="12">
        <v>0.23</v>
      </c>
      <c r="AB19" s="12">
        <v>0.3</v>
      </c>
      <c r="AC19" s="12">
        <v>0.31</v>
      </c>
      <c r="AD19" s="12">
        <v>0.26</v>
      </c>
      <c r="AE19" s="12">
        <v>0.41</v>
      </c>
      <c r="AF19" s="12">
        <v>0.18</v>
      </c>
      <c r="AG19" s="12">
        <v>0</v>
      </c>
      <c r="AH19" s="12">
        <v>0.36</v>
      </c>
      <c r="AI19" s="12">
        <v>0.28000000000000003</v>
      </c>
      <c r="AJ19" s="12">
        <v>0.17</v>
      </c>
      <c r="AK19" s="12">
        <v>1</v>
      </c>
      <c r="AL19" s="12">
        <v>0</v>
      </c>
      <c r="AM19" s="12">
        <v>0.21</v>
      </c>
      <c r="AN19" s="12">
        <v>0.45</v>
      </c>
      <c r="AO19" s="12">
        <v>0.28999999999999998</v>
      </c>
      <c r="AP19" s="12">
        <v>0.28999999999999998</v>
      </c>
      <c r="AQ19" s="12">
        <v>0.24</v>
      </c>
      <c r="AR19" s="12">
        <v>0.28999999999999998</v>
      </c>
      <c r="AS19" s="12">
        <v>0.28999999999999998</v>
      </c>
      <c r="AT19" s="12">
        <v>0.31</v>
      </c>
      <c r="AU19" s="12">
        <v>0.28000000000000003</v>
      </c>
      <c r="AV19" s="12">
        <v>1</v>
      </c>
      <c r="AW19" s="12">
        <v>0</v>
      </c>
      <c r="AX19" s="12">
        <v>0.28999999999999998</v>
      </c>
      <c r="AY19" s="12">
        <v>0.28000000000000003</v>
      </c>
      <c r="AZ19" s="12">
        <v>1</v>
      </c>
      <c r="BA19" s="12">
        <v>0</v>
      </c>
    </row>
    <row r="20" spans="1:53" x14ac:dyDescent="0.25">
      <c r="A20" s="1" t="s">
        <v>288</v>
      </c>
      <c r="B20" s="1"/>
    </row>
    <row r="21" spans="1:53" x14ac:dyDescent="0.25">
      <c r="A21" s="1" t="s">
        <v>286</v>
      </c>
      <c r="B21" s="1" t="s">
        <v>414</v>
      </c>
      <c r="C21">
        <v>4</v>
      </c>
      <c r="D21">
        <v>4</v>
      </c>
      <c r="E21">
        <v>0</v>
      </c>
      <c r="F21">
        <v>0</v>
      </c>
      <c r="G21">
        <v>0</v>
      </c>
      <c r="H21">
        <v>4</v>
      </c>
      <c r="I21">
        <v>0</v>
      </c>
      <c r="J21">
        <v>0</v>
      </c>
      <c r="K21">
        <v>0</v>
      </c>
      <c r="L21">
        <v>4</v>
      </c>
      <c r="M21">
        <v>0</v>
      </c>
      <c r="N21">
        <v>0</v>
      </c>
      <c r="O21">
        <v>0</v>
      </c>
      <c r="P21">
        <v>0</v>
      </c>
      <c r="Q21">
        <v>4</v>
      </c>
      <c r="R21">
        <v>0</v>
      </c>
      <c r="S21">
        <v>0</v>
      </c>
      <c r="T21">
        <v>0</v>
      </c>
      <c r="U21">
        <v>4</v>
      </c>
      <c r="V21">
        <v>0</v>
      </c>
      <c r="W21">
        <v>3</v>
      </c>
      <c r="X21">
        <v>1</v>
      </c>
      <c r="Y21">
        <v>0</v>
      </c>
      <c r="Z21">
        <v>0</v>
      </c>
      <c r="AA21">
        <v>2</v>
      </c>
      <c r="AB21">
        <v>2</v>
      </c>
      <c r="AC21">
        <v>0</v>
      </c>
      <c r="AD21">
        <v>2</v>
      </c>
      <c r="AE21">
        <v>1</v>
      </c>
      <c r="AF21">
        <v>1</v>
      </c>
      <c r="AG21">
        <v>1</v>
      </c>
      <c r="AH21">
        <v>0</v>
      </c>
      <c r="AI21">
        <v>1</v>
      </c>
      <c r="AJ21">
        <v>2</v>
      </c>
      <c r="AK21">
        <v>0</v>
      </c>
      <c r="AL21">
        <v>0</v>
      </c>
      <c r="AM21">
        <v>3</v>
      </c>
      <c r="AN21">
        <v>1</v>
      </c>
      <c r="AO21">
        <v>4</v>
      </c>
      <c r="AP21">
        <v>3</v>
      </c>
      <c r="AQ21">
        <v>1</v>
      </c>
      <c r="AR21">
        <v>4</v>
      </c>
      <c r="AS21">
        <v>4</v>
      </c>
      <c r="AT21">
        <v>0</v>
      </c>
      <c r="AU21">
        <v>4</v>
      </c>
      <c r="AV21">
        <v>0</v>
      </c>
      <c r="AW21">
        <v>0</v>
      </c>
      <c r="AX21">
        <v>4</v>
      </c>
      <c r="AY21">
        <v>4</v>
      </c>
      <c r="AZ21">
        <v>0</v>
      </c>
      <c r="BA21">
        <v>0</v>
      </c>
    </row>
    <row r="22" spans="1:53" x14ac:dyDescent="0.25">
      <c r="A22" s="1" t="s">
        <v>287</v>
      </c>
      <c r="B22" s="1"/>
      <c r="C22" s="12">
        <v>0.09</v>
      </c>
      <c r="D22" s="12">
        <v>0.09</v>
      </c>
      <c r="E22" s="12">
        <v>0</v>
      </c>
      <c r="F22" s="12">
        <v>0</v>
      </c>
      <c r="G22" s="12">
        <v>0</v>
      </c>
      <c r="H22" s="12">
        <v>0.12</v>
      </c>
      <c r="I22" s="12">
        <v>0</v>
      </c>
      <c r="J22" s="12">
        <v>0</v>
      </c>
      <c r="K22" s="12">
        <v>0</v>
      </c>
      <c r="L22" s="12">
        <v>0.12</v>
      </c>
      <c r="M22" s="12">
        <v>0</v>
      </c>
      <c r="N22" s="12">
        <v>0</v>
      </c>
      <c r="O22" s="12">
        <v>0</v>
      </c>
      <c r="P22" s="12">
        <v>0</v>
      </c>
      <c r="Q22" s="12">
        <v>0.11</v>
      </c>
      <c r="R22" s="12">
        <v>0</v>
      </c>
      <c r="S22" s="12">
        <v>0</v>
      </c>
      <c r="T22" s="12">
        <v>0</v>
      </c>
      <c r="U22" s="12">
        <v>0.11</v>
      </c>
      <c r="V22" s="12">
        <v>0</v>
      </c>
      <c r="W22" s="12">
        <v>0.19</v>
      </c>
      <c r="X22" s="12">
        <v>0.12</v>
      </c>
      <c r="Y22" s="12">
        <v>0</v>
      </c>
      <c r="Z22" s="12">
        <v>0</v>
      </c>
      <c r="AA22" s="12">
        <v>0.1</v>
      </c>
      <c r="AB22" s="12">
        <v>0.16</v>
      </c>
      <c r="AC22" s="12">
        <v>0</v>
      </c>
      <c r="AD22" s="12">
        <v>0.08</v>
      </c>
      <c r="AE22" s="12">
        <v>0.11</v>
      </c>
      <c r="AF22" s="12">
        <v>0.21</v>
      </c>
      <c r="AG22" s="12">
        <v>1</v>
      </c>
      <c r="AH22" s="12">
        <v>0</v>
      </c>
      <c r="AI22" s="12">
        <v>7.0000000000000007E-2</v>
      </c>
      <c r="AJ22" s="12">
        <v>0.18</v>
      </c>
      <c r="AK22" s="12">
        <v>0</v>
      </c>
      <c r="AL22" s="12">
        <v>0</v>
      </c>
      <c r="AM22" s="12">
        <v>0.11</v>
      </c>
      <c r="AN22" s="12">
        <v>7.0000000000000007E-2</v>
      </c>
      <c r="AO22" s="12">
        <v>0.09</v>
      </c>
      <c r="AP22" s="12">
        <v>0.08</v>
      </c>
      <c r="AQ22" s="12">
        <v>0.25</v>
      </c>
      <c r="AR22" s="12">
        <v>0.09</v>
      </c>
      <c r="AS22" s="12">
        <v>0.1</v>
      </c>
      <c r="AT22" s="12">
        <v>0</v>
      </c>
      <c r="AU22" s="12">
        <v>0.1</v>
      </c>
      <c r="AV22" s="12">
        <v>0</v>
      </c>
      <c r="AW22" s="12">
        <v>0</v>
      </c>
      <c r="AX22" s="12">
        <v>0.09</v>
      </c>
      <c r="AY22" s="12">
        <v>0.1</v>
      </c>
      <c r="AZ22" s="12">
        <v>0</v>
      </c>
      <c r="BA22" s="12">
        <v>0</v>
      </c>
    </row>
    <row r="23" spans="1:53" x14ac:dyDescent="0.25">
      <c r="A23" s="1" t="s">
        <v>288</v>
      </c>
      <c r="B23" s="1"/>
    </row>
    <row r="24" spans="1:53" x14ac:dyDescent="0.25">
      <c r="A24" s="1" t="s">
        <v>399</v>
      </c>
      <c r="B24" s="1" t="s">
        <v>594</v>
      </c>
    </row>
    <row r="25" spans="1:53" x14ac:dyDescent="0.25">
      <c r="A25" s="1" t="s">
        <v>204</v>
      </c>
      <c r="B25" s="1" t="s">
        <v>595</v>
      </c>
    </row>
    <row r="26" spans="1:53" x14ac:dyDescent="0.25">
      <c r="A26" s="1" t="s">
        <v>204</v>
      </c>
      <c r="B26" s="1"/>
    </row>
    <row r="27" spans="1:53" x14ac:dyDescent="0.25">
      <c r="A27" s="1" t="s">
        <v>204</v>
      </c>
      <c r="B27" s="1" t="s">
        <v>402</v>
      </c>
    </row>
  </sheetData>
  <hyperlinks>
    <hyperlink ref="E1" location="Contents!B97" tooltip="Link to contents" display="Back to contents" xr:uid="{00000000-0004-0000-2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dimension ref="A1:AX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8.72656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42.1796875" customWidth="1"/>
    <col min="30" max="30" width="44.54296875" customWidth="1"/>
    <col min="31" max="31" width="99.54296875" customWidth="1"/>
    <col min="32" max="44" width="9.453125" customWidth="1"/>
    <col min="45" max="45" width="10.54296875" customWidth="1"/>
    <col min="46" max="46" width="9.453125" customWidth="1"/>
    <col min="47" max="47" width="12.81640625" customWidth="1"/>
    <col min="48" max="48" width="9.453125" customWidth="1"/>
    <col min="49" max="49" width="11.7265625" customWidth="1"/>
    <col min="50" max="50" width="10.54296875" customWidth="1"/>
  </cols>
  <sheetData>
    <row r="1" spans="1:50" x14ac:dyDescent="0.25">
      <c r="A1" s="1" t="s">
        <v>205</v>
      </c>
      <c r="B1" s="1" t="s">
        <v>206</v>
      </c>
      <c r="E1" s="5" t="s">
        <v>207</v>
      </c>
    </row>
    <row r="2" spans="1:50" ht="15.5" x14ac:dyDescent="0.35">
      <c r="A2" s="1" t="s">
        <v>0</v>
      </c>
      <c r="B2" s="2" t="s">
        <v>208</v>
      </c>
    </row>
    <row r="3" spans="1:50" x14ac:dyDescent="0.25">
      <c r="A3" s="1" t="s">
        <v>209</v>
      </c>
      <c r="B3" s="1"/>
    </row>
    <row r="4" spans="1:50" x14ac:dyDescent="0.25">
      <c r="A4" s="1" t="s">
        <v>209</v>
      </c>
      <c r="B4" s="1" t="s">
        <v>596</v>
      </c>
    </row>
    <row r="5" spans="1:50" x14ac:dyDescent="0.25">
      <c r="A5" s="1" t="s">
        <v>209</v>
      </c>
      <c r="B5" s="1"/>
    </row>
    <row r="6" spans="1:50" ht="13" x14ac:dyDescent="0.3">
      <c r="A6" s="1" t="s">
        <v>2</v>
      </c>
      <c r="B6" s="4" t="s">
        <v>87</v>
      </c>
    </row>
    <row r="7" spans="1:50" x14ac:dyDescent="0.25">
      <c r="A7" s="1" t="s">
        <v>5</v>
      </c>
      <c r="B7" s="1"/>
    </row>
    <row r="8" spans="1:50" x14ac:dyDescent="0.25">
      <c r="A8" s="1" t="s">
        <v>5</v>
      </c>
      <c r="B8" s="1" t="s">
        <v>597</v>
      </c>
    </row>
    <row r="9" spans="1:50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7" t="s">
        <v>221</v>
      </c>
      <c r="AG9" s="8"/>
      <c r="AH9" s="8"/>
      <c r="AI9" s="8"/>
      <c r="AJ9" s="8"/>
      <c r="AK9" s="7" t="s">
        <v>222</v>
      </c>
      <c r="AL9" s="8"/>
      <c r="AM9" s="7" t="s">
        <v>223</v>
      </c>
      <c r="AN9" s="7" t="s">
        <v>224</v>
      </c>
      <c r="AO9" s="8"/>
      <c r="AP9" s="7" t="s">
        <v>225</v>
      </c>
      <c r="AQ9" s="7" t="s">
        <v>226</v>
      </c>
      <c r="AR9" s="8"/>
      <c r="AS9" s="7" t="s">
        <v>227</v>
      </c>
      <c r="AT9" s="8"/>
      <c r="AU9" s="8"/>
      <c r="AV9" s="7" t="s">
        <v>228</v>
      </c>
      <c r="AW9" s="7" t="s">
        <v>229</v>
      </c>
      <c r="AX9" s="9"/>
    </row>
    <row r="10" spans="1:50" ht="13" x14ac:dyDescent="0.3">
      <c r="A10" s="1" t="s">
        <v>230</v>
      </c>
      <c r="B10" s="1"/>
      <c r="C10" s="10" t="s">
        <v>231</v>
      </c>
      <c r="D10" s="11" t="s">
        <v>232</v>
      </c>
      <c r="E10" s="11">
        <v>2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234</v>
      </c>
      <c r="N10" s="11" t="s">
        <v>236</v>
      </c>
      <c r="O10" s="11" t="s">
        <v>237</v>
      </c>
      <c r="P10" s="11" t="s">
        <v>238</v>
      </c>
      <c r="Q10" s="11" t="s">
        <v>239</v>
      </c>
      <c r="R10" s="11" t="s">
        <v>233</v>
      </c>
      <c r="S10" s="11">
        <v>3</v>
      </c>
      <c r="T10" s="11">
        <v>4</v>
      </c>
      <c r="U10" s="11">
        <v>5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248</v>
      </c>
      <c r="AD10" s="11" t="s">
        <v>249</v>
      </c>
      <c r="AE10" s="11" t="s">
        <v>250</v>
      </c>
      <c r="AF10" s="11" t="s">
        <v>251</v>
      </c>
      <c r="AG10" s="11" t="s">
        <v>252</v>
      </c>
      <c r="AH10" s="11" t="s">
        <v>253</v>
      </c>
      <c r="AI10" s="11" t="s">
        <v>254</v>
      </c>
      <c r="AJ10" s="11" t="s">
        <v>255</v>
      </c>
      <c r="AK10" s="11" t="s">
        <v>258</v>
      </c>
      <c r="AL10" s="11" t="s">
        <v>259</v>
      </c>
      <c r="AM10" s="11" t="s">
        <v>258</v>
      </c>
      <c r="AN10" s="11" t="s">
        <v>258</v>
      </c>
      <c r="AO10" s="11" t="s">
        <v>259</v>
      </c>
      <c r="AP10" s="11" t="s">
        <v>258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262</v>
      </c>
      <c r="AV10" s="11" t="s">
        <v>258</v>
      </c>
      <c r="AW10" s="11" t="s">
        <v>263</v>
      </c>
      <c r="AX10" s="11" t="s">
        <v>264</v>
      </c>
    </row>
    <row r="11" spans="1:5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270</v>
      </c>
      <c r="I11" t="s">
        <v>267</v>
      </c>
      <c r="J11" t="s">
        <v>268</v>
      </c>
      <c r="K11" t="s">
        <v>273</v>
      </c>
      <c r="L11" t="s">
        <v>270</v>
      </c>
      <c r="M11" t="s">
        <v>267</v>
      </c>
      <c r="N11" t="s">
        <v>268</v>
      </c>
      <c r="O11" t="s">
        <v>273</v>
      </c>
      <c r="P11" t="s">
        <v>444</v>
      </c>
      <c r="Q11" t="s">
        <v>271</v>
      </c>
      <c r="R11" t="s">
        <v>267</v>
      </c>
      <c r="S11" t="s">
        <v>268</v>
      </c>
      <c r="T11" t="s">
        <v>273</v>
      </c>
      <c r="U11" t="s">
        <v>270</v>
      </c>
      <c r="V11" t="s">
        <v>267</v>
      </c>
      <c r="W11" t="s">
        <v>268</v>
      </c>
      <c r="X11" t="s">
        <v>273</v>
      </c>
      <c r="Y11" t="s">
        <v>444</v>
      </c>
      <c r="Z11" t="s">
        <v>267</v>
      </c>
      <c r="AA11" t="s">
        <v>268</v>
      </c>
      <c r="AB11" t="s">
        <v>273</v>
      </c>
      <c r="AC11" t="s">
        <v>267</v>
      </c>
      <c r="AD11" t="s">
        <v>268</v>
      </c>
      <c r="AE11" t="s">
        <v>273</v>
      </c>
      <c r="AF11" t="s">
        <v>267</v>
      </c>
      <c r="AG11" t="s">
        <v>268</v>
      </c>
      <c r="AH11" t="s">
        <v>273</v>
      </c>
      <c r="AI11" t="s">
        <v>444</v>
      </c>
      <c r="AJ11" t="s">
        <v>276</v>
      </c>
      <c r="AK11" t="s">
        <v>267</v>
      </c>
      <c r="AL11" t="s">
        <v>268</v>
      </c>
      <c r="AN11" t="s">
        <v>275</v>
      </c>
      <c r="AO11" t="s">
        <v>268</v>
      </c>
      <c r="AQ11" t="s">
        <v>275</v>
      </c>
      <c r="AR11" t="s">
        <v>268</v>
      </c>
      <c r="AS11" t="s">
        <v>275</v>
      </c>
      <c r="AT11" t="s">
        <v>268</v>
      </c>
      <c r="AU11" t="s">
        <v>273</v>
      </c>
      <c r="AW11" t="s">
        <v>275</v>
      </c>
      <c r="AX11" t="s">
        <v>268</v>
      </c>
    </row>
    <row r="12" spans="1:50" x14ac:dyDescent="0.25">
      <c r="A12" s="1" t="s">
        <v>280</v>
      </c>
      <c r="B12" s="1" t="s">
        <v>281</v>
      </c>
      <c r="C12">
        <v>41</v>
      </c>
      <c r="D12">
        <v>41</v>
      </c>
      <c r="E12">
        <v>2</v>
      </c>
      <c r="F12">
        <v>4</v>
      </c>
      <c r="G12">
        <v>5</v>
      </c>
      <c r="H12">
        <v>30</v>
      </c>
      <c r="I12">
        <v>2</v>
      </c>
      <c r="J12">
        <v>4</v>
      </c>
      <c r="K12">
        <v>5</v>
      </c>
      <c r="L12">
        <v>30</v>
      </c>
      <c r="M12">
        <v>1</v>
      </c>
      <c r="N12">
        <v>1</v>
      </c>
      <c r="O12">
        <v>4</v>
      </c>
      <c r="P12">
        <v>3</v>
      </c>
      <c r="Q12">
        <v>32</v>
      </c>
      <c r="R12">
        <v>2</v>
      </c>
      <c r="S12">
        <v>4</v>
      </c>
      <c r="T12">
        <v>3</v>
      </c>
      <c r="U12">
        <v>32</v>
      </c>
      <c r="V12">
        <v>3</v>
      </c>
      <c r="W12">
        <v>18</v>
      </c>
      <c r="X12">
        <v>6</v>
      </c>
      <c r="Y12">
        <v>14</v>
      </c>
      <c r="Z12">
        <v>4</v>
      </c>
      <c r="AA12">
        <v>24</v>
      </c>
      <c r="AB12">
        <v>13</v>
      </c>
      <c r="AC12">
        <v>29</v>
      </c>
      <c r="AD12">
        <v>6</v>
      </c>
      <c r="AE12">
        <v>6</v>
      </c>
      <c r="AF12">
        <v>14</v>
      </c>
      <c r="AG12">
        <v>17</v>
      </c>
      <c r="AH12">
        <v>8</v>
      </c>
      <c r="AI12">
        <v>1</v>
      </c>
      <c r="AJ12">
        <v>1</v>
      </c>
      <c r="AK12">
        <v>27</v>
      </c>
      <c r="AL12">
        <v>14</v>
      </c>
      <c r="AM12">
        <v>41</v>
      </c>
      <c r="AN12">
        <v>36</v>
      </c>
      <c r="AO12">
        <v>5</v>
      </c>
      <c r="AP12">
        <v>41</v>
      </c>
      <c r="AQ12">
        <v>37</v>
      </c>
      <c r="AR12">
        <v>4</v>
      </c>
      <c r="AS12">
        <v>38</v>
      </c>
      <c r="AT12">
        <v>2</v>
      </c>
      <c r="AU12">
        <v>1</v>
      </c>
      <c r="AV12">
        <v>41</v>
      </c>
      <c r="AW12">
        <v>40</v>
      </c>
      <c r="AX12">
        <v>1</v>
      </c>
    </row>
    <row r="13" spans="1:50" x14ac:dyDescent="0.25">
      <c r="A13" s="1" t="s">
        <v>282</v>
      </c>
      <c r="B13" s="1" t="s">
        <v>283</v>
      </c>
      <c r="C13">
        <v>41</v>
      </c>
      <c r="D13">
        <v>41</v>
      </c>
      <c r="E13">
        <v>2</v>
      </c>
      <c r="F13">
        <v>4</v>
      </c>
      <c r="G13">
        <v>5</v>
      </c>
      <c r="H13">
        <v>30</v>
      </c>
      <c r="I13">
        <v>2</v>
      </c>
      <c r="J13">
        <v>4</v>
      </c>
      <c r="K13">
        <v>5</v>
      </c>
      <c r="L13">
        <v>30</v>
      </c>
      <c r="M13">
        <v>1</v>
      </c>
      <c r="N13">
        <v>1</v>
      </c>
      <c r="O13">
        <v>4</v>
      </c>
      <c r="P13">
        <v>3</v>
      </c>
      <c r="Q13">
        <v>32</v>
      </c>
      <c r="R13">
        <v>2</v>
      </c>
      <c r="S13">
        <v>4</v>
      </c>
      <c r="T13">
        <v>3</v>
      </c>
      <c r="U13">
        <v>32</v>
      </c>
      <c r="V13">
        <v>3</v>
      </c>
      <c r="W13">
        <v>18</v>
      </c>
      <c r="X13">
        <v>6</v>
      </c>
      <c r="Y13">
        <v>14</v>
      </c>
      <c r="Z13">
        <v>4</v>
      </c>
      <c r="AA13">
        <v>24</v>
      </c>
      <c r="AB13">
        <v>13</v>
      </c>
      <c r="AC13">
        <v>29</v>
      </c>
      <c r="AD13">
        <v>6</v>
      </c>
      <c r="AE13">
        <v>6</v>
      </c>
      <c r="AF13">
        <v>14</v>
      </c>
      <c r="AG13">
        <v>17</v>
      </c>
      <c r="AH13">
        <v>8</v>
      </c>
      <c r="AI13">
        <v>1</v>
      </c>
      <c r="AJ13">
        <v>1</v>
      </c>
      <c r="AK13">
        <v>27</v>
      </c>
      <c r="AL13">
        <v>14</v>
      </c>
      <c r="AM13">
        <v>41</v>
      </c>
      <c r="AN13">
        <v>36</v>
      </c>
      <c r="AO13">
        <v>5</v>
      </c>
      <c r="AP13">
        <v>41</v>
      </c>
      <c r="AQ13">
        <v>37</v>
      </c>
      <c r="AR13">
        <v>4</v>
      </c>
      <c r="AS13">
        <v>38</v>
      </c>
      <c r="AT13">
        <v>2</v>
      </c>
      <c r="AU13">
        <v>1</v>
      </c>
      <c r="AV13">
        <v>41</v>
      </c>
      <c r="AW13">
        <v>40</v>
      </c>
      <c r="AX13">
        <v>1</v>
      </c>
    </row>
    <row r="14" spans="1:50" x14ac:dyDescent="0.25">
      <c r="A14" s="1" t="s">
        <v>284</v>
      </c>
      <c r="B14" s="1" t="s">
        <v>231</v>
      </c>
      <c r="C14">
        <v>43</v>
      </c>
      <c r="D14">
        <v>43</v>
      </c>
      <c r="E14">
        <v>2</v>
      </c>
      <c r="F14">
        <v>4</v>
      </c>
      <c r="G14">
        <v>5</v>
      </c>
      <c r="H14">
        <v>31</v>
      </c>
      <c r="I14">
        <v>2</v>
      </c>
      <c r="J14">
        <v>4</v>
      </c>
      <c r="K14">
        <v>5</v>
      </c>
      <c r="L14">
        <v>31</v>
      </c>
      <c r="M14">
        <v>1</v>
      </c>
      <c r="N14">
        <v>1</v>
      </c>
      <c r="O14">
        <v>4</v>
      </c>
      <c r="P14">
        <v>3</v>
      </c>
      <c r="Q14">
        <v>33</v>
      </c>
      <c r="R14">
        <v>2</v>
      </c>
      <c r="S14">
        <v>4</v>
      </c>
      <c r="T14">
        <v>3</v>
      </c>
      <c r="U14">
        <v>33</v>
      </c>
      <c r="V14">
        <v>2</v>
      </c>
      <c r="W14">
        <v>20</v>
      </c>
      <c r="X14">
        <v>6</v>
      </c>
      <c r="Y14">
        <v>14</v>
      </c>
      <c r="Z14">
        <v>4</v>
      </c>
      <c r="AA14">
        <v>25</v>
      </c>
      <c r="AB14">
        <v>14</v>
      </c>
      <c r="AC14">
        <v>30</v>
      </c>
      <c r="AD14">
        <v>6</v>
      </c>
      <c r="AE14">
        <v>6</v>
      </c>
      <c r="AF14">
        <v>14</v>
      </c>
      <c r="AG14">
        <v>18</v>
      </c>
      <c r="AH14">
        <v>8</v>
      </c>
      <c r="AI14">
        <v>1</v>
      </c>
      <c r="AJ14">
        <v>1</v>
      </c>
      <c r="AK14">
        <v>28</v>
      </c>
      <c r="AL14">
        <v>14</v>
      </c>
      <c r="AM14">
        <v>43</v>
      </c>
      <c r="AN14">
        <v>37</v>
      </c>
      <c r="AO14">
        <v>5</v>
      </c>
      <c r="AP14">
        <v>43</v>
      </c>
      <c r="AQ14">
        <v>38</v>
      </c>
      <c r="AR14">
        <v>4</v>
      </c>
      <c r="AS14">
        <v>40</v>
      </c>
      <c r="AT14">
        <v>2</v>
      </c>
      <c r="AU14">
        <v>1</v>
      </c>
      <c r="AV14">
        <v>43</v>
      </c>
      <c r="AW14">
        <v>42</v>
      </c>
      <c r="AX14">
        <v>1</v>
      </c>
    </row>
    <row r="15" spans="1:50" x14ac:dyDescent="0.25">
      <c r="A15" s="1" t="s">
        <v>286</v>
      </c>
      <c r="B15" s="1" t="s">
        <v>258</v>
      </c>
      <c r="C15">
        <v>33</v>
      </c>
      <c r="D15">
        <v>33</v>
      </c>
      <c r="E15">
        <v>2</v>
      </c>
      <c r="F15">
        <v>4</v>
      </c>
      <c r="G15">
        <v>3</v>
      </c>
      <c r="H15">
        <v>23</v>
      </c>
      <c r="I15">
        <v>2</v>
      </c>
      <c r="J15">
        <v>4</v>
      </c>
      <c r="K15">
        <v>3</v>
      </c>
      <c r="L15">
        <v>23</v>
      </c>
      <c r="M15">
        <v>1</v>
      </c>
      <c r="N15">
        <v>1</v>
      </c>
      <c r="O15">
        <v>4</v>
      </c>
      <c r="P15">
        <v>2</v>
      </c>
      <c r="Q15">
        <v>24</v>
      </c>
      <c r="R15">
        <v>2</v>
      </c>
      <c r="S15">
        <v>4</v>
      </c>
      <c r="T15">
        <v>2</v>
      </c>
      <c r="U15">
        <v>24</v>
      </c>
      <c r="V15">
        <v>1</v>
      </c>
      <c r="W15">
        <v>18</v>
      </c>
      <c r="X15">
        <v>2</v>
      </c>
      <c r="Y15">
        <v>12</v>
      </c>
      <c r="Z15">
        <v>4</v>
      </c>
      <c r="AA15">
        <v>19</v>
      </c>
      <c r="AB15">
        <v>9</v>
      </c>
      <c r="AC15">
        <v>23</v>
      </c>
      <c r="AD15">
        <v>4</v>
      </c>
      <c r="AE15">
        <v>5</v>
      </c>
      <c r="AF15">
        <v>10</v>
      </c>
      <c r="AG15">
        <v>14</v>
      </c>
      <c r="AH15">
        <v>7</v>
      </c>
      <c r="AI15">
        <v>1</v>
      </c>
      <c r="AJ15">
        <v>1</v>
      </c>
      <c r="AK15">
        <v>23</v>
      </c>
      <c r="AL15">
        <v>9</v>
      </c>
      <c r="AM15">
        <v>33</v>
      </c>
      <c r="AN15">
        <v>29</v>
      </c>
      <c r="AO15">
        <v>4</v>
      </c>
      <c r="AP15">
        <v>33</v>
      </c>
      <c r="AQ15">
        <v>28</v>
      </c>
      <c r="AR15">
        <v>4</v>
      </c>
      <c r="AS15">
        <v>31</v>
      </c>
      <c r="AT15">
        <v>2</v>
      </c>
      <c r="AU15">
        <v>0</v>
      </c>
      <c r="AV15">
        <v>33</v>
      </c>
      <c r="AW15">
        <v>33</v>
      </c>
      <c r="AX15">
        <v>0</v>
      </c>
    </row>
    <row r="16" spans="1:50" x14ac:dyDescent="0.25">
      <c r="A16" s="1" t="s">
        <v>287</v>
      </c>
      <c r="B16" s="1"/>
      <c r="C16" s="12">
        <v>0.77</v>
      </c>
      <c r="D16" s="12">
        <v>0.77</v>
      </c>
      <c r="E16" s="12">
        <v>1</v>
      </c>
      <c r="F16" s="12">
        <v>1</v>
      </c>
      <c r="G16" s="12">
        <v>0.6</v>
      </c>
      <c r="H16" s="12">
        <v>0.74</v>
      </c>
      <c r="I16" s="12">
        <v>1</v>
      </c>
      <c r="J16" s="12">
        <v>1</v>
      </c>
      <c r="K16" s="12">
        <v>0.6</v>
      </c>
      <c r="L16" s="12">
        <v>0.74</v>
      </c>
      <c r="M16" s="12">
        <v>1</v>
      </c>
      <c r="N16" s="12">
        <v>1</v>
      </c>
      <c r="O16" s="12">
        <v>1</v>
      </c>
      <c r="P16" s="12">
        <v>0.66</v>
      </c>
      <c r="Q16" s="12">
        <v>0.73</v>
      </c>
      <c r="R16" s="12">
        <v>1</v>
      </c>
      <c r="S16" s="12">
        <v>1</v>
      </c>
      <c r="T16" s="12">
        <v>0.66</v>
      </c>
      <c r="U16" s="12">
        <v>0.73</v>
      </c>
      <c r="V16" s="12">
        <v>0.33</v>
      </c>
      <c r="W16" s="12">
        <v>0.89</v>
      </c>
      <c r="X16" s="12">
        <v>0.33</v>
      </c>
      <c r="Y16" s="12">
        <v>0.86</v>
      </c>
      <c r="Z16" s="12">
        <v>1</v>
      </c>
      <c r="AA16" s="12">
        <v>0.77</v>
      </c>
      <c r="AB16" s="12">
        <v>0.7</v>
      </c>
      <c r="AC16" s="12">
        <v>0.77</v>
      </c>
      <c r="AD16" s="12">
        <v>0.67</v>
      </c>
      <c r="AE16" s="12">
        <v>0.83</v>
      </c>
      <c r="AF16" s="12">
        <v>0.71</v>
      </c>
      <c r="AG16" s="12">
        <v>0.76</v>
      </c>
      <c r="AH16" s="12">
        <v>0.8</v>
      </c>
      <c r="AI16" s="12">
        <v>1</v>
      </c>
      <c r="AJ16" s="12">
        <v>1</v>
      </c>
      <c r="AK16" s="12">
        <v>0.83</v>
      </c>
      <c r="AL16" s="12">
        <v>0.64</v>
      </c>
      <c r="AM16" s="12">
        <v>0.77</v>
      </c>
      <c r="AN16" s="12">
        <v>0.76</v>
      </c>
      <c r="AO16" s="12">
        <v>0.79</v>
      </c>
      <c r="AP16" s="12">
        <v>0.77</v>
      </c>
      <c r="AQ16" s="12">
        <v>0.74</v>
      </c>
      <c r="AR16" s="12">
        <v>1</v>
      </c>
      <c r="AS16" s="12">
        <v>0.77</v>
      </c>
      <c r="AT16" s="12">
        <v>1</v>
      </c>
      <c r="AU16" s="12">
        <v>0</v>
      </c>
      <c r="AV16" s="12">
        <v>0.77</v>
      </c>
      <c r="AW16" s="12">
        <v>0.78</v>
      </c>
      <c r="AX16" s="12">
        <v>0</v>
      </c>
    </row>
    <row r="17" spans="1:50" x14ac:dyDescent="0.25">
      <c r="A17" s="1" t="s">
        <v>288</v>
      </c>
      <c r="B17" s="1"/>
    </row>
    <row r="18" spans="1:50" x14ac:dyDescent="0.25">
      <c r="A18" s="1" t="s">
        <v>286</v>
      </c>
      <c r="B18" s="1" t="s">
        <v>259</v>
      </c>
      <c r="C18">
        <v>4</v>
      </c>
      <c r="D18">
        <v>4</v>
      </c>
      <c r="E18">
        <v>0</v>
      </c>
      <c r="F18">
        <v>0</v>
      </c>
      <c r="G18">
        <v>1</v>
      </c>
      <c r="H18">
        <v>3</v>
      </c>
      <c r="I18">
        <v>0</v>
      </c>
      <c r="J18">
        <v>0</v>
      </c>
      <c r="K18">
        <v>1</v>
      </c>
      <c r="L18">
        <v>3</v>
      </c>
      <c r="M18">
        <v>0</v>
      </c>
      <c r="N18">
        <v>0</v>
      </c>
      <c r="O18">
        <v>0</v>
      </c>
      <c r="P18">
        <v>0</v>
      </c>
      <c r="Q18">
        <v>4</v>
      </c>
      <c r="R18">
        <v>0</v>
      </c>
      <c r="S18">
        <v>0</v>
      </c>
      <c r="T18">
        <v>0</v>
      </c>
      <c r="U18">
        <v>4</v>
      </c>
      <c r="V18">
        <v>2</v>
      </c>
      <c r="W18">
        <v>0</v>
      </c>
      <c r="X18">
        <v>2</v>
      </c>
      <c r="Y18">
        <v>0</v>
      </c>
      <c r="Z18">
        <v>0</v>
      </c>
      <c r="AA18">
        <v>2</v>
      </c>
      <c r="AB18">
        <v>2</v>
      </c>
      <c r="AC18">
        <v>2</v>
      </c>
      <c r="AD18">
        <v>2</v>
      </c>
      <c r="AE18">
        <v>0</v>
      </c>
      <c r="AF18">
        <v>2</v>
      </c>
      <c r="AG18">
        <v>0</v>
      </c>
      <c r="AH18">
        <v>2</v>
      </c>
      <c r="AI18">
        <v>0</v>
      </c>
      <c r="AJ18">
        <v>0</v>
      </c>
      <c r="AK18">
        <v>2</v>
      </c>
      <c r="AL18">
        <v>2</v>
      </c>
      <c r="AM18">
        <v>4</v>
      </c>
      <c r="AN18">
        <v>4</v>
      </c>
      <c r="AO18">
        <v>0</v>
      </c>
      <c r="AP18">
        <v>4</v>
      </c>
      <c r="AQ18">
        <v>4</v>
      </c>
      <c r="AR18">
        <v>0</v>
      </c>
      <c r="AS18">
        <v>3</v>
      </c>
      <c r="AT18">
        <v>0</v>
      </c>
      <c r="AU18">
        <v>1</v>
      </c>
      <c r="AV18">
        <v>4</v>
      </c>
      <c r="AW18">
        <v>3</v>
      </c>
      <c r="AX18">
        <v>1</v>
      </c>
    </row>
    <row r="19" spans="1:50" x14ac:dyDescent="0.25">
      <c r="A19" s="1" t="s">
        <v>287</v>
      </c>
      <c r="B19" s="1"/>
      <c r="C19" s="12">
        <v>0.09</v>
      </c>
      <c r="D19" s="12">
        <v>0.09</v>
      </c>
      <c r="E19" s="12">
        <v>0</v>
      </c>
      <c r="F19" s="12">
        <v>0</v>
      </c>
      <c r="G19" s="12">
        <v>0.19</v>
      </c>
      <c r="H19" s="12">
        <v>0.09</v>
      </c>
      <c r="I19" s="12">
        <v>0</v>
      </c>
      <c r="J19" s="12">
        <v>0</v>
      </c>
      <c r="K19" s="12">
        <v>0.19</v>
      </c>
      <c r="L19" s="12">
        <v>0.09</v>
      </c>
      <c r="M19" s="12">
        <v>0</v>
      </c>
      <c r="N19" s="12">
        <v>0</v>
      </c>
      <c r="O19" s="12">
        <v>0</v>
      </c>
      <c r="P19" s="12">
        <v>0</v>
      </c>
      <c r="Q19" s="12">
        <v>0.11</v>
      </c>
      <c r="R19" s="12">
        <v>0</v>
      </c>
      <c r="S19" s="12">
        <v>0</v>
      </c>
      <c r="T19" s="12">
        <v>0</v>
      </c>
      <c r="U19" s="12">
        <v>0.11</v>
      </c>
      <c r="V19" s="12">
        <v>0.67</v>
      </c>
      <c r="W19" s="12">
        <v>0</v>
      </c>
      <c r="X19" s="12">
        <v>0.33</v>
      </c>
      <c r="Y19" s="12">
        <v>0</v>
      </c>
      <c r="Z19" s="12">
        <v>0</v>
      </c>
      <c r="AA19" s="12">
        <v>7.0000000000000007E-2</v>
      </c>
      <c r="AB19" s="12">
        <v>0.15</v>
      </c>
      <c r="AC19" s="12">
        <v>0.05</v>
      </c>
      <c r="AD19" s="12">
        <v>0.33</v>
      </c>
      <c r="AE19" s="12">
        <v>0</v>
      </c>
      <c r="AF19" s="12">
        <v>0.14000000000000001</v>
      </c>
      <c r="AG19" s="12">
        <v>0</v>
      </c>
      <c r="AH19" s="12">
        <v>0.2</v>
      </c>
      <c r="AI19" s="12">
        <v>0</v>
      </c>
      <c r="AJ19" s="12">
        <v>0</v>
      </c>
      <c r="AK19" s="12">
        <v>0.06</v>
      </c>
      <c r="AL19" s="12">
        <v>0.14000000000000001</v>
      </c>
      <c r="AM19" s="12">
        <v>0.09</v>
      </c>
      <c r="AN19" s="12">
        <v>0.1</v>
      </c>
      <c r="AO19" s="12">
        <v>0</v>
      </c>
      <c r="AP19" s="12">
        <v>0.09</v>
      </c>
      <c r="AQ19" s="12">
        <v>0.1</v>
      </c>
      <c r="AR19" s="12">
        <v>0</v>
      </c>
      <c r="AS19" s="12">
        <v>7.0000000000000007E-2</v>
      </c>
      <c r="AT19" s="12">
        <v>0</v>
      </c>
      <c r="AU19" s="12">
        <v>1</v>
      </c>
      <c r="AV19" s="12">
        <v>0.09</v>
      </c>
      <c r="AW19" s="12">
        <v>0.06</v>
      </c>
      <c r="AX19" s="12">
        <v>1</v>
      </c>
    </row>
    <row r="20" spans="1:50" x14ac:dyDescent="0.25">
      <c r="A20" s="1" t="s">
        <v>288</v>
      </c>
      <c r="B20" s="1"/>
    </row>
    <row r="21" spans="1:50" x14ac:dyDescent="0.25">
      <c r="A21" s="1" t="s">
        <v>286</v>
      </c>
      <c r="B21" s="1" t="s">
        <v>414</v>
      </c>
      <c r="C21">
        <v>6</v>
      </c>
      <c r="D21">
        <v>6</v>
      </c>
      <c r="E21">
        <v>0</v>
      </c>
      <c r="F21">
        <v>0</v>
      </c>
      <c r="G21">
        <v>1</v>
      </c>
      <c r="H21">
        <v>5</v>
      </c>
      <c r="I21">
        <v>0</v>
      </c>
      <c r="J21">
        <v>0</v>
      </c>
      <c r="K21">
        <v>1</v>
      </c>
      <c r="L21">
        <v>5</v>
      </c>
      <c r="M21">
        <v>0</v>
      </c>
      <c r="N21">
        <v>0</v>
      </c>
      <c r="O21">
        <v>0</v>
      </c>
      <c r="P21">
        <v>1</v>
      </c>
      <c r="Q21">
        <v>5</v>
      </c>
      <c r="R21">
        <v>0</v>
      </c>
      <c r="S21">
        <v>0</v>
      </c>
      <c r="T21">
        <v>1</v>
      </c>
      <c r="U21">
        <v>5</v>
      </c>
      <c r="V21">
        <v>0</v>
      </c>
      <c r="W21">
        <v>2</v>
      </c>
      <c r="X21">
        <v>2</v>
      </c>
      <c r="Y21">
        <v>2</v>
      </c>
      <c r="Z21">
        <v>0</v>
      </c>
      <c r="AA21">
        <v>4</v>
      </c>
      <c r="AB21">
        <v>2</v>
      </c>
      <c r="AC21">
        <v>5</v>
      </c>
      <c r="AD21">
        <v>0</v>
      </c>
      <c r="AE21">
        <v>1</v>
      </c>
      <c r="AF21">
        <v>2</v>
      </c>
      <c r="AG21">
        <v>4</v>
      </c>
      <c r="AH21">
        <v>0</v>
      </c>
      <c r="AI21">
        <v>0</v>
      </c>
      <c r="AJ21">
        <v>0</v>
      </c>
      <c r="AK21">
        <v>3</v>
      </c>
      <c r="AL21">
        <v>3</v>
      </c>
      <c r="AM21">
        <v>6</v>
      </c>
      <c r="AN21">
        <v>5</v>
      </c>
      <c r="AO21">
        <v>1</v>
      </c>
      <c r="AP21">
        <v>6</v>
      </c>
      <c r="AQ21">
        <v>6</v>
      </c>
      <c r="AR21">
        <v>0</v>
      </c>
      <c r="AS21">
        <v>6</v>
      </c>
      <c r="AT21">
        <v>0</v>
      </c>
      <c r="AU21">
        <v>0</v>
      </c>
      <c r="AV21">
        <v>6</v>
      </c>
      <c r="AW21">
        <v>6</v>
      </c>
      <c r="AX21">
        <v>0</v>
      </c>
    </row>
    <row r="22" spans="1:50" x14ac:dyDescent="0.25">
      <c r="A22" s="1" t="s">
        <v>287</v>
      </c>
      <c r="B22" s="1"/>
      <c r="C22" s="12">
        <v>0.15</v>
      </c>
      <c r="D22" s="12">
        <v>0.15</v>
      </c>
      <c r="E22" s="12">
        <v>0</v>
      </c>
      <c r="F22" s="12">
        <v>0</v>
      </c>
      <c r="G22" s="12">
        <v>0.21</v>
      </c>
      <c r="H22" s="12">
        <v>0.17</v>
      </c>
      <c r="I22" s="12">
        <v>0</v>
      </c>
      <c r="J22" s="12">
        <v>0</v>
      </c>
      <c r="K22" s="12">
        <v>0.21</v>
      </c>
      <c r="L22" s="12">
        <v>0.17</v>
      </c>
      <c r="M22" s="12">
        <v>0</v>
      </c>
      <c r="N22" s="12">
        <v>0</v>
      </c>
      <c r="O22" s="12">
        <v>0</v>
      </c>
      <c r="P22" s="12">
        <v>0.34</v>
      </c>
      <c r="Q22" s="12">
        <v>0.16</v>
      </c>
      <c r="R22" s="12">
        <v>0</v>
      </c>
      <c r="S22" s="12">
        <v>0</v>
      </c>
      <c r="T22" s="12">
        <v>0.34</v>
      </c>
      <c r="U22" s="12">
        <v>0.16</v>
      </c>
      <c r="V22" s="12">
        <v>0</v>
      </c>
      <c r="W22" s="12">
        <v>0.11</v>
      </c>
      <c r="X22" s="12">
        <v>0.34</v>
      </c>
      <c r="Y22" s="12">
        <v>0.14000000000000001</v>
      </c>
      <c r="Z22" s="12">
        <v>0</v>
      </c>
      <c r="AA22" s="12">
        <v>0.17</v>
      </c>
      <c r="AB22" s="12">
        <v>0.16</v>
      </c>
      <c r="AC22" s="12">
        <v>0.17</v>
      </c>
      <c r="AD22" s="12">
        <v>0</v>
      </c>
      <c r="AE22" s="12">
        <v>0.17</v>
      </c>
      <c r="AF22" s="12">
        <v>0.15</v>
      </c>
      <c r="AG22" s="12">
        <v>0.24</v>
      </c>
      <c r="AH22" s="12">
        <v>0</v>
      </c>
      <c r="AI22" s="12">
        <v>0</v>
      </c>
      <c r="AJ22" s="12">
        <v>0</v>
      </c>
      <c r="AK22" s="12">
        <v>0.11</v>
      </c>
      <c r="AL22" s="12">
        <v>0.22</v>
      </c>
      <c r="AM22" s="12">
        <v>0.15</v>
      </c>
      <c r="AN22" s="12">
        <v>0.14000000000000001</v>
      </c>
      <c r="AO22" s="12">
        <v>0.21</v>
      </c>
      <c r="AP22" s="12">
        <v>0.15</v>
      </c>
      <c r="AQ22" s="12">
        <v>0.16</v>
      </c>
      <c r="AR22" s="12">
        <v>0</v>
      </c>
      <c r="AS22" s="12">
        <v>0.16</v>
      </c>
      <c r="AT22" s="12">
        <v>0</v>
      </c>
      <c r="AU22" s="12">
        <v>0</v>
      </c>
      <c r="AV22" s="12">
        <v>0.15</v>
      </c>
      <c r="AW22" s="12">
        <v>0.15</v>
      </c>
      <c r="AX22" s="12">
        <v>0</v>
      </c>
    </row>
    <row r="23" spans="1:50" x14ac:dyDescent="0.25">
      <c r="A23" s="1" t="s">
        <v>288</v>
      </c>
      <c r="B23" s="1"/>
    </row>
    <row r="24" spans="1:50" x14ac:dyDescent="0.25">
      <c r="A24" s="1" t="s">
        <v>399</v>
      </c>
      <c r="B24" s="1" t="s">
        <v>598</v>
      </c>
    </row>
    <row r="25" spans="1:50" x14ac:dyDescent="0.25">
      <c r="A25" s="1" t="s">
        <v>204</v>
      </c>
      <c r="B25" s="1" t="s">
        <v>599</v>
      </c>
    </row>
    <row r="26" spans="1:50" x14ac:dyDescent="0.25">
      <c r="A26" s="1" t="s">
        <v>204</v>
      </c>
      <c r="B26" s="1"/>
    </row>
    <row r="27" spans="1:50" x14ac:dyDescent="0.25">
      <c r="A27" s="1" t="s">
        <v>204</v>
      </c>
      <c r="B27" s="1" t="s">
        <v>402</v>
      </c>
    </row>
  </sheetData>
  <hyperlinks>
    <hyperlink ref="E1" location="Contents!B100" tooltip="Link to contents" display="Back to contents" xr:uid="{00000000-0004-0000-2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dimension ref="A1:AR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0" width="9.453125" customWidth="1"/>
    <col min="11" max="11" width="31.54296875" customWidth="1"/>
    <col min="12" max="12" width="10.54296875" customWidth="1"/>
    <col min="13" max="13" width="16.453125" customWidth="1"/>
    <col min="14" max="16" width="9.453125" customWidth="1"/>
    <col min="17" max="17" width="38.7265625" customWidth="1"/>
    <col min="18" max="18" width="39.81640625" customWidth="1"/>
    <col min="19" max="19" width="9.453125" customWidth="1"/>
    <col min="20" max="20" width="25.7265625" customWidth="1"/>
    <col min="21" max="21" width="15.26953125" customWidth="1"/>
    <col min="22" max="23" width="21.1796875" customWidth="1"/>
    <col min="24" max="24" width="17.54296875" customWidth="1"/>
    <col min="25" max="25" width="42.1796875" customWidth="1"/>
    <col min="26" max="26" width="44.54296875" customWidth="1"/>
    <col min="27" max="37" width="9.453125" customWidth="1"/>
    <col min="38" max="38" width="10.54296875" customWidth="1"/>
    <col min="39" max="39" width="9.453125" customWidth="1"/>
    <col min="40" max="40" width="12.81640625" customWidth="1"/>
    <col min="41" max="41" width="9.453125" customWidth="1"/>
    <col min="42" max="42" width="11.7265625" customWidth="1"/>
    <col min="43" max="43" width="9.453125" customWidth="1"/>
    <col min="44" max="44" width="10.54296875" customWidth="1"/>
  </cols>
  <sheetData>
    <row r="1" spans="1:44" x14ac:dyDescent="0.25">
      <c r="A1" s="1" t="s">
        <v>205</v>
      </c>
      <c r="B1" s="1" t="s">
        <v>206</v>
      </c>
      <c r="E1" s="5" t="s">
        <v>207</v>
      </c>
    </row>
    <row r="2" spans="1:44" ht="15.5" x14ac:dyDescent="0.35">
      <c r="A2" s="1" t="s">
        <v>0</v>
      </c>
      <c r="B2" s="2" t="s">
        <v>208</v>
      </c>
    </row>
    <row r="3" spans="1:44" x14ac:dyDescent="0.25">
      <c r="A3" s="1" t="s">
        <v>209</v>
      </c>
      <c r="B3" s="1"/>
    </row>
    <row r="4" spans="1:44" x14ac:dyDescent="0.25">
      <c r="A4" s="1" t="s">
        <v>209</v>
      </c>
      <c r="B4" s="1" t="s">
        <v>600</v>
      </c>
    </row>
    <row r="5" spans="1:44" x14ac:dyDescent="0.25">
      <c r="A5" s="1" t="s">
        <v>209</v>
      </c>
      <c r="B5" s="1"/>
    </row>
    <row r="6" spans="1:44" ht="13" x14ac:dyDescent="0.3">
      <c r="A6" s="1" t="s">
        <v>2</v>
      </c>
      <c r="B6" s="4" t="s">
        <v>90</v>
      </c>
    </row>
    <row r="7" spans="1:44" x14ac:dyDescent="0.25">
      <c r="A7" s="1" t="s">
        <v>5</v>
      </c>
      <c r="B7" s="1"/>
    </row>
    <row r="8" spans="1:44" x14ac:dyDescent="0.25">
      <c r="A8" s="1" t="s">
        <v>5</v>
      </c>
      <c r="B8" s="1" t="s">
        <v>601</v>
      </c>
    </row>
    <row r="9" spans="1:44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8"/>
      <c r="N9" s="7" t="s">
        <v>217</v>
      </c>
      <c r="O9" s="8"/>
      <c r="P9" s="8"/>
      <c r="Q9" s="7" t="s">
        <v>218</v>
      </c>
      <c r="R9" s="8"/>
      <c r="S9" s="8"/>
      <c r="T9" s="8"/>
      <c r="U9" s="7" t="s">
        <v>219</v>
      </c>
      <c r="V9" s="8"/>
      <c r="W9" s="8"/>
      <c r="X9" s="7" t="s">
        <v>220</v>
      </c>
      <c r="Y9" s="8"/>
      <c r="Z9" s="8"/>
      <c r="AA9" s="7" t="s">
        <v>221</v>
      </c>
      <c r="AB9" s="8"/>
      <c r="AC9" s="8"/>
      <c r="AD9" s="7" t="s">
        <v>222</v>
      </c>
      <c r="AE9" s="8"/>
      <c r="AF9" s="7" t="s">
        <v>223</v>
      </c>
      <c r="AG9" s="7" t="s">
        <v>224</v>
      </c>
      <c r="AH9" s="8"/>
      <c r="AI9" s="7" t="s">
        <v>225</v>
      </c>
      <c r="AJ9" s="7" t="s">
        <v>226</v>
      </c>
      <c r="AK9" s="8"/>
      <c r="AL9" s="7" t="s">
        <v>227</v>
      </c>
      <c r="AM9" s="8"/>
      <c r="AN9" s="8"/>
      <c r="AO9" s="7" t="s">
        <v>228</v>
      </c>
      <c r="AP9" s="7" t="s">
        <v>229</v>
      </c>
      <c r="AQ9" s="8"/>
      <c r="AR9" s="9"/>
    </row>
    <row r="10" spans="1:44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237</v>
      </c>
      <c r="L10" s="11" t="s">
        <v>238</v>
      </c>
      <c r="M10" s="11" t="s">
        <v>239</v>
      </c>
      <c r="N10" s="11">
        <v>3</v>
      </c>
      <c r="O10" s="11">
        <v>4</v>
      </c>
      <c r="P10" s="11">
        <v>5</v>
      </c>
      <c r="Q10" s="11" t="s">
        <v>240</v>
      </c>
      <c r="R10" s="11" t="s">
        <v>241</v>
      </c>
      <c r="S10" s="11" t="s">
        <v>242</v>
      </c>
      <c r="T10" s="11" t="s">
        <v>243</v>
      </c>
      <c r="U10" s="11" t="s">
        <v>244</v>
      </c>
      <c r="V10" s="11" t="s">
        <v>245</v>
      </c>
      <c r="W10" s="11" t="s">
        <v>246</v>
      </c>
      <c r="X10" s="11" t="s">
        <v>247</v>
      </c>
      <c r="Y10" s="11" t="s">
        <v>248</v>
      </c>
      <c r="Z10" s="11" t="s">
        <v>249</v>
      </c>
      <c r="AA10" s="11" t="s">
        <v>251</v>
      </c>
      <c r="AB10" s="11" t="s">
        <v>252</v>
      </c>
      <c r="AC10" s="11" t="s">
        <v>253</v>
      </c>
      <c r="AD10" s="11" t="s">
        <v>258</v>
      </c>
      <c r="AE10" s="11" t="s">
        <v>259</v>
      </c>
      <c r="AF10" s="11" t="s">
        <v>258</v>
      </c>
      <c r="AG10" s="11" t="s">
        <v>258</v>
      </c>
      <c r="AH10" s="11" t="s">
        <v>259</v>
      </c>
      <c r="AI10" s="11" t="s">
        <v>258</v>
      </c>
      <c r="AJ10" s="11" t="s">
        <v>258</v>
      </c>
      <c r="AK10" s="11" t="s">
        <v>259</v>
      </c>
      <c r="AL10" s="11" t="s">
        <v>260</v>
      </c>
      <c r="AM10" s="11" t="s">
        <v>261</v>
      </c>
      <c r="AN10" s="11" t="s">
        <v>262</v>
      </c>
      <c r="AO10" s="11" t="s">
        <v>258</v>
      </c>
      <c r="AP10" s="11" t="s">
        <v>263</v>
      </c>
      <c r="AQ10" s="11" t="s">
        <v>261</v>
      </c>
      <c r="AR10" s="11" t="s">
        <v>264</v>
      </c>
    </row>
    <row r="11" spans="1:44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267</v>
      </c>
      <c r="I11" t="s">
        <v>268</v>
      </c>
      <c r="J11" t="s">
        <v>273</v>
      </c>
      <c r="K11" t="s">
        <v>267</v>
      </c>
      <c r="L11" t="s">
        <v>268</v>
      </c>
      <c r="M11" t="s">
        <v>273</v>
      </c>
      <c r="N11" t="s">
        <v>267</v>
      </c>
      <c r="O11" t="s">
        <v>268</v>
      </c>
      <c r="P11" t="s">
        <v>273</v>
      </c>
      <c r="Q11" t="s">
        <v>267</v>
      </c>
      <c r="R11" t="s">
        <v>268</v>
      </c>
      <c r="S11" t="s">
        <v>273</v>
      </c>
      <c r="T11" t="s">
        <v>444</v>
      </c>
      <c r="U11" t="s">
        <v>267</v>
      </c>
      <c r="V11" t="s">
        <v>268</v>
      </c>
      <c r="W11" t="s">
        <v>273</v>
      </c>
      <c r="X11" t="s">
        <v>267</v>
      </c>
      <c r="Y11" t="s">
        <v>268</v>
      </c>
      <c r="Z11" t="s">
        <v>273</v>
      </c>
      <c r="AA11" t="s">
        <v>267</v>
      </c>
      <c r="AB11" t="s">
        <v>268</v>
      </c>
      <c r="AC11" t="s">
        <v>273</v>
      </c>
      <c r="AD11" t="s">
        <v>267</v>
      </c>
      <c r="AE11" t="s">
        <v>268</v>
      </c>
      <c r="AG11" t="s">
        <v>267</v>
      </c>
      <c r="AH11" t="s">
        <v>268</v>
      </c>
      <c r="AJ11" t="s">
        <v>267</v>
      </c>
      <c r="AK11" t="s">
        <v>268</v>
      </c>
      <c r="AL11" t="s">
        <v>267</v>
      </c>
      <c r="AM11" t="s">
        <v>268</v>
      </c>
      <c r="AN11" t="s">
        <v>273</v>
      </c>
      <c r="AP11" t="s">
        <v>267</v>
      </c>
      <c r="AQ11" t="s">
        <v>268</v>
      </c>
      <c r="AR11" t="s">
        <v>273</v>
      </c>
    </row>
    <row r="12" spans="1:44" x14ac:dyDescent="0.25">
      <c r="A12" s="1" t="s">
        <v>280</v>
      </c>
      <c r="B12" s="1" t="s">
        <v>281</v>
      </c>
      <c r="C12">
        <v>15</v>
      </c>
      <c r="D12">
        <v>15</v>
      </c>
      <c r="E12">
        <v>2</v>
      </c>
      <c r="F12">
        <v>3</v>
      </c>
      <c r="G12">
        <v>10</v>
      </c>
      <c r="H12">
        <v>2</v>
      </c>
      <c r="I12">
        <v>3</v>
      </c>
      <c r="J12">
        <v>10</v>
      </c>
      <c r="K12">
        <v>2</v>
      </c>
      <c r="L12">
        <v>1</v>
      </c>
      <c r="M12">
        <v>12</v>
      </c>
      <c r="N12">
        <v>2</v>
      </c>
      <c r="O12">
        <v>1</v>
      </c>
      <c r="P12">
        <v>12</v>
      </c>
      <c r="Q12">
        <v>4</v>
      </c>
      <c r="R12">
        <v>4</v>
      </c>
      <c r="S12">
        <v>4</v>
      </c>
      <c r="T12">
        <v>3</v>
      </c>
      <c r="U12">
        <v>5</v>
      </c>
      <c r="V12">
        <v>5</v>
      </c>
      <c r="W12">
        <v>5</v>
      </c>
      <c r="X12">
        <v>2</v>
      </c>
      <c r="Y12">
        <v>7</v>
      </c>
      <c r="Z12">
        <v>6</v>
      </c>
      <c r="AA12">
        <v>9</v>
      </c>
      <c r="AB12">
        <v>3</v>
      </c>
      <c r="AC12">
        <v>3</v>
      </c>
      <c r="AD12">
        <v>3</v>
      </c>
      <c r="AE12">
        <v>12</v>
      </c>
      <c r="AF12">
        <v>15</v>
      </c>
      <c r="AG12">
        <v>14</v>
      </c>
      <c r="AH12">
        <v>1</v>
      </c>
      <c r="AI12">
        <v>15</v>
      </c>
      <c r="AJ12">
        <v>14</v>
      </c>
      <c r="AK12">
        <v>1</v>
      </c>
      <c r="AL12">
        <v>12</v>
      </c>
      <c r="AM12">
        <v>2</v>
      </c>
      <c r="AN12">
        <v>1</v>
      </c>
      <c r="AO12">
        <v>15</v>
      </c>
      <c r="AP12">
        <v>12</v>
      </c>
      <c r="AQ12">
        <v>2</v>
      </c>
      <c r="AR12">
        <v>1</v>
      </c>
    </row>
    <row r="13" spans="1:44" x14ac:dyDescent="0.25">
      <c r="A13" s="1" t="s">
        <v>282</v>
      </c>
      <c r="B13" s="1" t="s">
        <v>283</v>
      </c>
      <c r="C13">
        <v>15</v>
      </c>
      <c r="D13">
        <v>15</v>
      </c>
      <c r="E13">
        <v>2</v>
      </c>
      <c r="F13">
        <v>3</v>
      </c>
      <c r="G13">
        <v>10</v>
      </c>
      <c r="H13">
        <v>2</v>
      </c>
      <c r="I13">
        <v>3</v>
      </c>
      <c r="J13">
        <v>10</v>
      </c>
      <c r="K13">
        <v>2</v>
      </c>
      <c r="L13">
        <v>1</v>
      </c>
      <c r="M13">
        <v>12</v>
      </c>
      <c r="N13">
        <v>2</v>
      </c>
      <c r="O13">
        <v>1</v>
      </c>
      <c r="P13">
        <v>12</v>
      </c>
      <c r="Q13">
        <v>4</v>
      </c>
      <c r="R13">
        <v>4</v>
      </c>
      <c r="S13">
        <v>4</v>
      </c>
      <c r="T13">
        <v>3</v>
      </c>
      <c r="U13">
        <v>5</v>
      </c>
      <c r="V13">
        <v>5</v>
      </c>
      <c r="W13">
        <v>5</v>
      </c>
      <c r="X13">
        <v>2</v>
      </c>
      <c r="Y13">
        <v>7</v>
      </c>
      <c r="Z13">
        <v>6</v>
      </c>
      <c r="AA13">
        <v>9</v>
      </c>
      <c r="AB13">
        <v>3</v>
      </c>
      <c r="AC13">
        <v>3</v>
      </c>
      <c r="AD13">
        <v>3</v>
      </c>
      <c r="AE13">
        <v>12</v>
      </c>
      <c r="AF13">
        <v>15</v>
      </c>
      <c r="AG13">
        <v>14</v>
      </c>
      <c r="AH13">
        <v>1</v>
      </c>
      <c r="AI13">
        <v>15</v>
      </c>
      <c r="AJ13">
        <v>14</v>
      </c>
      <c r="AK13">
        <v>1</v>
      </c>
      <c r="AL13">
        <v>12</v>
      </c>
      <c r="AM13">
        <v>2</v>
      </c>
      <c r="AN13">
        <v>1</v>
      </c>
      <c r="AO13">
        <v>15</v>
      </c>
      <c r="AP13">
        <v>12</v>
      </c>
      <c r="AQ13">
        <v>2</v>
      </c>
      <c r="AR13">
        <v>1</v>
      </c>
    </row>
    <row r="14" spans="1:44" x14ac:dyDescent="0.25">
      <c r="A14" s="1" t="s">
        <v>284</v>
      </c>
      <c r="B14" s="1" t="s">
        <v>231</v>
      </c>
      <c r="C14">
        <v>15</v>
      </c>
      <c r="D14">
        <v>15</v>
      </c>
      <c r="E14">
        <v>2</v>
      </c>
      <c r="F14">
        <v>3</v>
      </c>
      <c r="G14">
        <v>10</v>
      </c>
      <c r="H14">
        <v>2</v>
      </c>
      <c r="I14">
        <v>3</v>
      </c>
      <c r="J14">
        <v>10</v>
      </c>
      <c r="K14">
        <v>2</v>
      </c>
      <c r="L14">
        <v>1</v>
      </c>
      <c r="M14">
        <v>12</v>
      </c>
      <c r="N14">
        <v>2</v>
      </c>
      <c r="O14">
        <v>1</v>
      </c>
      <c r="P14">
        <v>12</v>
      </c>
      <c r="Q14">
        <v>3</v>
      </c>
      <c r="R14">
        <v>4</v>
      </c>
      <c r="S14">
        <v>4</v>
      </c>
      <c r="T14">
        <v>3</v>
      </c>
      <c r="U14">
        <v>5</v>
      </c>
      <c r="V14">
        <v>5</v>
      </c>
      <c r="W14">
        <v>5</v>
      </c>
      <c r="X14">
        <v>2</v>
      </c>
      <c r="Y14">
        <v>7</v>
      </c>
      <c r="Z14">
        <v>6</v>
      </c>
      <c r="AA14">
        <v>9</v>
      </c>
      <c r="AB14">
        <v>3</v>
      </c>
      <c r="AC14">
        <v>3</v>
      </c>
      <c r="AD14">
        <v>3</v>
      </c>
      <c r="AE14">
        <v>12</v>
      </c>
      <c r="AF14">
        <v>15</v>
      </c>
      <c r="AG14">
        <v>14</v>
      </c>
      <c r="AH14">
        <v>1</v>
      </c>
      <c r="AI14">
        <v>15</v>
      </c>
      <c r="AJ14">
        <v>14</v>
      </c>
      <c r="AK14">
        <v>1</v>
      </c>
      <c r="AL14">
        <v>12</v>
      </c>
      <c r="AM14">
        <v>2</v>
      </c>
      <c r="AN14">
        <v>1</v>
      </c>
      <c r="AO14">
        <v>15</v>
      </c>
      <c r="AP14">
        <v>12</v>
      </c>
      <c r="AQ14">
        <v>2</v>
      </c>
      <c r="AR14">
        <v>1</v>
      </c>
    </row>
    <row r="15" spans="1:44" x14ac:dyDescent="0.25">
      <c r="A15" s="1" t="s">
        <v>286</v>
      </c>
      <c r="B15" s="1" t="s">
        <v>258</v>
      </c>
      <c r="C15">
        <v>12</v>
      </c>
      <c r="D15">
        <v>12</v>
      </c>
      <c r="E15">
        <v>2</v>
      </c>
      <c r="F15">
        <v>2</v>
      </c>
      <c r="G15">
        <v>8</v>
      </c>
      <c r="H15">
        <v>2</v>
      </c>
      <c r="I15">
        <v>2</v>
      </c>
      <c r="J15">
        <v>8</v>
      </c>
      <c r="K15">
        <v>2</v>
      </c>
      <c r="L15">
        <v>1</v>
      </c>
      <c r="M15">
        <v>9</v>
      </c>
      <c r="N15">
        <v>2</v>
      </c>
      <c r="O15">
        <v>1</v>
      </c>
      <c r="P15">
        <v>9</v>
      </c>
      <c r="Q15">
        <v>3</v>
      </c>
      <c r="R15">
        <v>2</v>
      </c>
      <c r="S15">
        <v>3</v>
      </c>
      <c r="T15">
        <v>3</v>
      </c>
      <c r="U15">
        <v>3</v>
      </c>
      <c r="V15">
        <v>4</v>
      </c>
      <c r="W15">
        <v>5</v>
      </c>
      <c r="X15">
        <v>2</v>
      </c>
      <c r="Y15">
        <v>6</v>
      </c>
      <c r="Z15">
        <v>4</v>
      </c>
      <c r="AA15">
        <v>8</v>
      </c>
      <c r="AB15">
        <v>2</v>
      </c>
      <c r="AC15">
        <v>2</v>
      </c>
      <c r="AD15">
        <v>2</v>
      </c>
      <c r="AE15">
        <v>10</v>
      </c>
      <c r="AF15">
        <v>12</v>
      </c>
      <c r="AG15">
        <v>12</v>
      </c>
      <c r="AH15">
        <v>0</v>
      </c>
      <c r="AI15">
        <v>12</v>
      </c>
      <c r="AJ15">
        <v>10</v>
      </c>
      <c r="AK15">
        <v>1</v>
      </c>
      <c r="AL15">
        <v>9</v>
      </c>
      <c r="AM15">
        <v>1</v>
      </c>
      <c r="AN15">
        <v>1</v>
      </c>
      <c r="AO15">
        <v>12</v>
      </c>
      <c r="AP15">
        <v>9</v>
      </c>
      <c r="AQ15">
        <v>1</v>
      </c>
      <c r="AR15">
        <v>1</v>
      </c>
    </row>
    <row r="16" spans="1:44" x14ac:dyDescent="0.25">
      <c r="A16" s="1" t="s">
        <v>287</v>
      </c>
      <c r="B16" s="1"/>
      <c r="C16" s="12">
        <v>0.78</v>
      </c>
      <c r="D16" s="12">
        <v>0.78</v>
      </c>
      <c r="E16" s="12">
        <v>1</v>
      </c>
      <c r="F16" s="12">
        <v>0.64</v>
      </c>
      <c r="G16" s="12">
        <v>0.78</v>
      </c>
      <c r="H16" s="12">
        <v>1</v>
      </c>
      <c r="I16" s="12">
        <v>0.64</v>
      </c>
      <c r="J16" s="12">
        <v>0.78</v>
      </c>
      <c r="K16" s="12">
        <v>1</v>
      </c>
      <c r="L16" s="12">
        <v>1</v>
      </c>
      <c r="M16" s="12">
        <v>0.73</v>
      </c>
      <c r="N16" s="12">
        <v>1</v>
      </c>
      <c r="O16" s="12">
        <v>1</v>
      </c>
      <c r="P16" s="12">
        <v>0.73</v>
      </c>
      <c r="Q16" s="12">
        <v>1</v>
      </c>
      <c r="R16" s="12">
        <v>0.5</v>
      </c>
      <c r="S16" s="12">
        <v>0.74</v>
      </c>
      <c r="T16" s="12">
        <v>1</v>
      </c>
      <c r="U16" s="12">
        <v>0.6</v>
      </c>
      <c r="V16" s="12">
        <v>0.77</v>
      </c>
      <c r="W16" s="12">
        <v>1</v>
      </c>
      <c r="X16" s="12">
        <v>1</v>
      </c>
      <c r="Y16" s="12">
        <v>0.85</v>
      </c>
      <c r="Z16" s="12">
        <v>0.64</v>
      </c>
      <c r="AA16" s="12">
        <v>0.88</v>
      </c>
      <c r="AB16" s="12">
        <v>0.64</v>
      </c>
      <c r="AC16" s="12">
        <v>0.64</v>
      </c>
      <c r="AD16" s="12">
        <v>0.62</v>
      </c>
      <c r="AE16" s="12">
        <v>0.82</v>
      </c>
      <c r="AF16" s="12">
        <v>0.78</v>
      </c>
      <c r="AG16" s="12">
        <v>0.85</v>
      </c>
      <c r="AH16" s="12">
        <v>0</v>
      </c>
      <c r="AI16" s="12">
        <v>0.78</v>
      </c>
      <c r="AJ16" s="12">
        <v>0.76</v>
      </c>
      <c r="AK16" s="12">
        <v>1</v>
      </c>
      <c r="AL16" s="12">
        <v>0.82</v>
      </c>
      <c r="AM16" s="12">
        <v>0.5</v>
      </c>
      <c r="AN16" s="12">
        <v>1</v>
      </c>
      <c r="AO16" s="12">
        <v>0.78</v>
      </c>
      <c r="AP16" s="12">
        <v>0.81</v>
      </c>
      <c r="AQ16" s="12">
        <v>0.51</v>
      </c>
      <c r="AR16" s="12">
        <v>1</v>
      </c>
    </row>
    <row r="17" spans="1:44" x14ac:dyDescent="0.25">
      <c r="A17" s="1" t="s">
        <v>288</v>
      </c>
      <c r="B17" s="1"/>
    </row>
    <row r="18" spans="1:44" x14ac:dyDescent="0.25">
      <c r="A18" s="1" t="s">
        <v>286</v>
      </c>
      <c r="B18" s="1" t="s">
        <v>259</v>
      </c>
      <c r="C18">
        <v>3</v>
      </c>
      <c r="D18">
        <v>3</v>
      </c>
      <c r="E18">
        <v>0</v>
      </c>
      <c r="F18">
        <v>1</v>
      </c>
      <c r="G18">
        <v>2</v>
      </c>
      <c r="H18">
        <v>0</v>
      </c>
      <c r="I18">
        <v>1</v>
      </c>
      <c r="J18">
        <v>2</v>
      </c>
      <c r="K18">
        <v>0</v>
      </c>
      <c r="L18">
        <v>0</v>
      </c>
      <c r="M18">
        <v>3</v>
      </c>
      <c r="N18">
        <v>0</v>
      </c>
      <c r="O18">
        <v>0</v>
      </c>
      <c r="P18">
        <v>3</v>
      </c>
      <c r="Q18">
        <v>0</v>
      </c>
      <c r="R18">
        <v>2</v>
      </c>
      <c r="S18">
        <v>1</v>
      </c>
      <c r="T18">
        <v>0</v>
      </c>
      <c r="U18">
        <v>2</v>
      </c>
      <c r="V18">
        <v>1</v>
      </c>
      <c r="W18">
        <v>0</v>
      </c>
      <c r="X18">
        <v>0</v>
      </c>
      <c r="Y18">
        <v>1</v>
      </c>
      <c r="Z18">
        <v>2</v>
      </c>
      <c r="AA18">
        <v>1</v>
      </c>
      <c r="AB18">
        <v>1</v>
      </c>
      <c r="AC18">
        <v>1</v>
      </c>
      <c r="AD18">
        <v>1</v>
      </c>
      <c r="AE18">
        <v>2</v>
      </c>
      <c r="AF18">
        <v>3</v>
      </c>
      <c r="AG18">
        <v>2</v>
      </c>
      <c r="AH18">
        <v>1</v>
      </c>
      <c r="AI18">
        <v>3</v>
      </c>
      <c r="AJ18">
        <v>3</v>
      </c>
      <c r="AK18">
        <v>0</v>
      </c>
      <c r="AL18">
        <v>2</v>
      </c>
      <c r="AM18">
        <v>1</v>
      </c>
      <c r="AN18">
        <v>0</v>
      </c>
      <c r="AO18">
        <v>3</v>
      </c>
      <c r="AP18">
        <v>2</v>
      </c>
      <c r="AQ18">
        <v>1</v>
      </c>
      <c r="AR18">
        <v>0</v>
      </c>
    </row>
    <row r="19" spans="1:44" x14ac:dyDescent="0.25">
      <c r="A19" s="1" t="s">
        <v>287</v>
      </c>
      <c r="B19" s="1"/>
      <c r="C19" s="12">
        <v>0.22</v>
      </c>
      <c r="D19" s="12">
        <v>0.22</v>
      </c>
      <c r="E19" s="12">
        <v>0</v>
      </c>
      <c r="F19" s="12">
        <v>0.36</v>
      </c>
      <c r="G19" s="12">
        <v>0.22</v>
      </c>
      <c r="H19" s="12">
        <v>0</v>
      </c>
      <c r="I19" s="12">
        <v>0.36</v>
      </c>
      <c r="J19" s="12">
        <v>0.22</v>
      </c>
      <c r="K19" s="12">
        <v>0</v>
      </c>
      <c r="L19" s="12">
        <v>0</v>
      </c>
      <c r="M19" s="12">
        <v>0.27</v>
      </c>
      <c r="N19" s="12">
        <v>0</v>
      </c>
      <c r="O19" s="12">
        <v>0</v>
      </c>
      <c r="P19" s="12">
        <v>0.27</v>
      </c>
      <c r="Q19" s="12">
        <v>0</v>
      </c>
      <c r="R19" s="12">
        <v>0.5</v>
      </c>
      <c r="S19" s="12">
        <v>0.26</v>
      </c>
      <c r="T19" s="12">
        <v>0</v>
      </c>
      <c r="U19" s="12">
        <v>0.4</v>
      </c>
      <c r="V19" s="12">
        <v>0.23</v>
      </c>
      <c r="W19" s="12">
        <v>0</v>
      </c>
      <c r="X19" s="12">
        <v>0</v>
      </c>
      <c r="Y19" s="12">
        <v>0.15</v>
      </c>
      <c r="Z19" s="12">
        <v>0.36</v>
      </c>
      <c r="AA19" s="12">
        <v>0.12</v>
      </c>
      <c r="AB19" s="12">
        <v>0.36</v>
      </c>
      <c r="AC19" s="12">
        <v>0.36</v>
      </c>
      <c r="AD19" s="12">
        <v>0.38</v>
      </c>
      <c r="AE19" s="12">
        <v>0.18</v>
      </c>
      <c r="AF19" s="12">
        <v>0.22</v>
      </c>
      <c r="AG19" s="12">
        <v>0.15</v>
      </c>
      <c r="AH19" s="12">
        <v>1</v>
      </c>
      <c r="AI19" s="12">
        <v>0.22</v>
      </c>
      <c r="AJ19" s="12">
        <v>0.24</v>
      </c>
      <c r="AK19" s="12">
        <v>0</v>
      </c>
      <c r="AL19" s="12">
        <v>0.18</v>
      </c>
      <c r="AM19" s="12">
        <v>0.5</v>
      </c>
      <c r="AN19" s="12">
        <v>0</v>
      </c>
      <c r="AO19" s="12">
        <v>0.22</v>
      </c>
      <c r="AP19" s="12">
        <v>0.19</v>
      </c>
      <c r="AQ19" s="12">
        <v>0.49</v>
      </c>
      <c r="AR19" s="12">
        <v>0</v>
      </c>
    </row>
    <row r="20" spans="1:44" x14ac:dyDescent="0.25">
      <c r="A20" s="1" t="s">
        <v>288</v>
      </c>
      <c r="B20" s="1"/>
    </row>
    <row r="21" spans="1:44" x14ac:dyDescent="0.25">
      <c r="A21" s="1" t="s">
        <v>399</v>
      </c>
      <c r="B21" s="1" t="s">
        <v>602</v>
      </c>
    </row>
    <row r="22" spans="1:44" x14ac:dyDescent="0.25">
      <c r="A22" s="1" t="s">
        <v>204</v>
      </c>
      <c r="B22" s="1" t="s">
        <v>603</v>
      </c>
    </row>
    <row r="23" spans="1:44" x14ac:dyDescent="0.25">
      <c r="A23" s="1" t="s">
        <v>204</v>
      </c>
      <c r="B23" s="1"/>
    </row>
    <row r="24" spans="1:44" x14ac:dyDescent="0.25">
      <c r="A24" s="1" t="s">
        <v>204</v>
      </c>
      <c r="B24" s="1" t="s">
        <v>402</v>
      </c>
    </row>
  </sheetData>
  <hyperlinks>
    <hyperlink ref="E1" location="Contents!B103" tooltip="Link to contents" display="Back to contents" xr:uid="{00000000-0004-0000-2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dimension ref="A1:AT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0" width="9.453125" customWidth="1"/>
    <col min="11" max="11" width="31.54296875" customWidth="1"/>
    <col min="12" max="12" width="10.54296875" customWidth="1"/>
    <col min="13" max="13" width="16.453125" customWidth="1"/>
    <col min="14" max="16" width="9.453125" customWidth="1"/>
    <col min="17" max="17" width="38.7265625" customWidth="1"/>
    <col min="18" max="18" width="39.81640625" customWidth="1"/>
    <col min="19" max="19" width="9.453125" customWidth="1"/>
    <col min="20" max="20" width="25.7265625" customWidth="1"/>
    <col min="21" max="21" width="15.26953125" customWidth="1"/>
    <col min="22" max="23" width="21.1796875" customWidth="1"/>
    <col min="24" max="24" width="17.54296875" customWidth="1"/>
    <col min="25" max="25" width="42.1796875" customWidth="1"/>
    <col min="26" max="26" width="44.54296875" customWidth="1"/>
    <col min="27" max="27" width="99.54296875" customWidth="1"/>
    <col min="28" max="39" width="9.453125" customWidth="1"/>
    <col min="40" max="40" width="10.54296875" customWidth="1"/>
    <col min="41" max="41" width="9.453125" customWidth="1"/>
    <col min="42" max="42" width="12.81640625" customWidth="1"/>
    <col min="43" max="43" width="9.453125" customWidth="1"/>
    <col min="44" max="44" width="11.7265625" customWidth="1"/>
    <col min="45" max="45" width="9.453125" customWidth="1"/>
    <col min="46" max="46" width="10.54296875" customWidth="1"/>
  </cols>
  <sheetData>
    <row r="1" spans="1:46" x14ac:dyDescent="0.25">
      <c r="A1" s="1" t="s">
        <v>205</v>
      </c>
      <c r="B1" s="1" t="s">
        <v>206</v>
      </c>
      <c r="E1" s="5" t="s">
        <v>207</v>
      </c>
    </row>
    <row r="2" spans="1:46" ht="15.5" x14ac:dyDescent="0.35">
      <c r="A2" s="1" t="s">
        <v>0</v>
      </c>
      <c r="B2" s="2" t="s">
        <v>208</v>
      </c>
    </row>
    <row r="3" spans="1:46" x14ac:dyDescent="0.25">
      <c r="A3" s="1" t="s">
        <v>209</v>
      </c>
      <c r="B3" s="1"/>
    </row>
    <row r="4" spans="1:46" x14ac:dyDescent="0.25">
      <c r="A4" s="1" t="s">
        <v>209</v>
      </c>
      <c r="B4" s="1" t="s">
        <v>604</v>
      </c>
    </row>
    <row r="5" spans="1:46" x14ac:dyDescent="0.25">
      <c r="A5" s="1" t="s">
        <v>209</v>
      </c>
      <c r="B5" s="1"/>
    </row>
    <row r="6" spans="1:46" ht="13" x14ac:dyDescent="0.3">
      <c r="A6" s="1" t="s">
        <v>2</v>
      </c>
      <c r="B6" s="4" t="s">
        <v>93</v>
      </c>
    </row>
    <row r="7" spans="1:46" x14ac:dyDescent="0.25">
      <c r="A7" s="1" t="s">
        <v>5</v>
      </c>
      <c r="B7" s="1"/>
    </row>
    <row r="8" spans="1:46" x14ac:dyDescent="0.25">
      <c r="A8" s="1" t="s">
        <v>5</v>
      </c>
      <c r="B8" s="1" t="s">
        <v>605</v>
      </c>
    </row>
    <row r="9" spans="1:46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8"/>
      <c r="N9" s="7" t="s">
        <v>217</v>
      </c>
      <c r="O9" s="8"/>
      <c r="P9" s="8"/>
      <c r="Q9" s="7" t="s">
        <v>218</v>
      </c>
      <c r="R9" s="8"/>
      <c r="S9" s="8"/>
      <c r="T9" s="8"/>
      <c r="U9" s="7" t="s">
        <v>219</v>
      </c>
      <c r="V9" s="8"/>
      <c r="W9" s="8"/>
      <c r="X9" s="7" t="s">
        <v>220</v>
      </c>
      <c r="Y9" s="8"/>
      <c r="Z9" s="8"/>
      <c r="AA9" s="8"/>
      <c r="AB9" s="7" t="s">
        <v>221</v>
      </c>
      <c r="AC9" s="8"/>
      <c r="AD9" s="8"/>
      <c r="AE9" s="8"/>
      <c r="AF9" s="7" t="s">
        <v>222</v>
      </c>
      <c r="AG9" s="8"/>
      <c r="AH9" s="7" t="s">
        <v>223</v>
      </c>
      <c r="AI9" s="7" t="s">
        <v>224</v>
      </c>
      <c r="AJ9" s="8"/>
      <c r="AK9" s="7" t="s">
        <v>225</v>
      </c>
      <c r="AL9" s="7" t="s">
        <v>226</v>
      </c>
      <c r="AM9" s="8"/>
      <c r="AN9" s="7" t="s">
        <v>227</v>
      </c>
      <c r="AO9" s="8"/>
      <c r="AP9" s="8"/>
      <c r="AQ9" s="7" t="s">
        <v>228</v>
      </c>
      <c r="AR9" s="7" t="s">
        <v>229</v>
      </c>
      <c r="AS9" s="8"/>
      <c r="AT9" s="9"/>
    </row>
    <row r="10" spans="1:46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237</v>
      </c>
      <c r="L10" s="11" t="s">
        <v>238</v>
      </c>
      <c r="M10" s="11" t="s">
        <v>239</v>
      </c>
      <c r="N10" s="11">
        <v>3</v>
      </c>
      <c r="O10" s="11">
        <v>4</v>
      </c>
      <c r="P10" s="11">
        <v>5</v>
      </c>
      <c r="Q10" s="11" t="s">
        <v>240</v>
      </c>
      <c r="R10" s="11" t="s">
        <v>241</v>
      </c>
      <c r="S10" s="11" t="s">
        <v>242</v>
      </c>
      <c r="T10" s="11" t="s">
        <v>243</v>
      </c>
      <c r="U10" s="11" t="s">
        <v>244</v>
      </c>
      <c r="V10" s="11" t="s">
        <v>245</v>
      </c>
      <c r="W10" s="11" t="s">
        <v>246</v>
      </c>
      <c r="X10" s="11" t="s">
        <v>247</v>
      </c>
      <c r="Y10" s="11" t="s">
        <v>248</v>
      </c>
      <c r="Z10" s="11" t="s">
        <v>249</v>
      </c>
      <c r="AA10" s="11" t="s">
        <v>250</v>
      </c>
      <c r="AB10" s="11" t="s">
        <v>251</v>
      </c>
      <c r="AC10" s="11" t="s">
        <v>252</v>
      </c>
      <c r="AD10" s="11" t="s">
        <v>253</v>
      </c>
      <c r="AE10" s="11" t="s">
        <v>254</v>
      </c>
      <c r="AF10" s="11" t="s">
        <v>258</v>
      </c>
      <c r="AG10" s="11" t="s">
        <v>259</v>
      </c>
      <c r="AH10" s="11" t="s">
        <v>258</v>
      </c>
      <c r="AI10" s="11" t="s">
        <v>258</v>
      </c>
      <c r="AJ10" s="11" t="s">
        <v>259</v>
      </c>
      <c r="AK10" s="11" t="s">
        <v>258</v>
      </c>
      <c r="AL10" s="11" t="s">
        <v>258</v>
      </c>
      <c r="AM10" s="11" t="s">
        <v>259</v>
      </c>
      <c r="AN10" s="11" t="s">
        <v>260</v>
      </c>
      <c r="AO10" s="11" t="s">
        <v>261</v>
      </c>
      <c r="AP10" s="11" t="s">
        <v>262</v>
      </c>
      <c r="AQ10" s="11" t="s">
        <v>258</v>
      </c>
      <c r="AR10" s="11" t="s">
        <v>263</v>
      </c>
      <c r="AS10" s="11" t="s">
        <v>261</v>
      </c>
      <c r="AT10" s="11" t="s">
        <v>264</v>
      </c>
    </row>
    <row r="11" spans="1:46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267</v>
      </c>
      <c r="I11" t="s">
        <v>268</v>
      </c>
      <c r="J11" t="s">
        <v>269</v>
      </c>
      <c r="K11" t="s">
        <v>267</v>
      </c>
      <c r="L11" t="s">
        <v>268</v>
      </c>
      <c r="M11" t="s">
        <v>269</v>
      </c>
      <c r="N11" t="s">
        <v>267</v>
      </c>
      <c r="O11" t="s">
        <v>268</v>
      </c>
      <c r="P11" t="s">
        <v>269</v>
      </c>
      <c r="Q11" t="s">
        <v>267</v>
      </c>
      <c r="R11" t="s">
        <v>268</v>
      </c>
      <c r="S11" t="s">
        <v>273</v>
      </c>
      <c r="T11" t="s">
        <v>444</v>
      </c>
      <c r="U11" t="s">
        <v>267</v>
      </c>
      <c r="V11" t="s">
        <v>268</v>
      </c>
      <c r="W11" t="s">
        <v>273</v>
      </c>
      <c r="X11" t="s">
        <v>267</v>
      </c>
      <c r="Y11" t="s">
        <v>268</v>
      </c>
      <c r="Z11" t="s">
        <v>273</v>
      </c>
      <c r="AA11" t="s">
        <v>444</v>
      </c>
      <c r="AB11" t="s">
        <v>267</v>
      </c>
      <c r="AC11" t="s">
        <v>268</v>
      </c>
      <c r="AD11" t="s">
        <v>273</v>
      </c>
      <c r="AE11" t="s">
        <v>444</v>
      </c>
      <c r="AF11" t="s">
        <v>275</v>
      </c>
      <c r="AG11" t="s">
        <v>268</v>
      </c>
      <c r="AI11" t="s">
        <v>275</v>
      </c>
      <c r="AJ11" t="s">
        <v>268</v>
      </c>
      <c r="AL11" t="s">
        <v>275</v>
      </c>
      <c r="AM11" t="s">
        <v>268</v>
      </c>
      <c r="AN11" t="s">
        <v>275</v>
      </c>
      <c r="AO11" t="s">
        <v>268</v>
      </c>
      <c r="AP11" t="s">
        <v>273</v>
      </c>
      <c r="AR11" t="s">
        <v>275</v>
      </c>
      <c r="AS11" t="s">
        <v>268</v>
      </c>
      <c r="AT11" t="s">
        <v>273</v>
      </c>
    </row>
    <row r="12" spans="1:46" x14ac:dyDescent="0.25">
      <c r="A12" s="1" t="s">
        <v>280</v>
      </c>
      <c r="B12" s="1" t="s">
        <v>281</v>
      </c>
      <c r="C12">
        <v>36</v>
      </c>
      <c r="D12">
        <v>36</v>
      </c>
      <c r="E12">
        <v>2</v>
      </c>
      <c r="F12">
        <v>2</v>
      </c>
      <c r="G12">
        <v>32</v>
      </c>
      <c r="H12">
        <v>2</v>
      </c>
      <c r="I12">
        <v>2</v>
      </c>
      <c r="J12">
        <v>32</v>
      </c>
      <c r="K12">
        <v>3</v>
      </c>
      <c r="L12">
        <v>1</v>
      </c>
      <c r="M12">
        <v>32</v>
      </c>
      <c r="N12">
        <v>3</v>
      </c>
      <c r="O12">
        <v>1</v>
      </c>
      <c r="P12">
        <v>32</v>
      </c>
      <c r="Q12">
        <v>9</v>
      </c>
      <c r="R12">
        <v>12</v>
      </c>
      <c r="S12">
        <v>6</v>
      </c>
      <c r="T12">
        <v>9</v>
      </c>
      <c r="U12">
        <v>9</v>
      </c>
      <c r="V12">
        <v>18</v>
      </c>
      <c r="W12">
        <v>9</v>
      </c>
      <c r="X12">
        <v>4</v>
      </c>
      <c r="Y12">
        <v>23</v>
      </c>
      <c r="Z12">
        <v>4</v>
      </c>
      <c r="AA12">
        <v>5</v>
      </c>
      <c r="AB12">
        <v>9</v>
      </c>
      <c r="AC12">
        <v>12</v>
      </c>
      <c r="AD12">
        <v>10</v>
      </c>
      <c r="AE12">
        <v>5</v>
      </c>
      <c r="AF12">
        <v>30</v>
      </c>
      <c r="AG12">
        <v>6</v>
      </c>
      <c r="AH12">
        <v>36</v>
      </c>
      <c r="AI12">
        <v>34</v>
      </c>
      <c r="AJ12">
        <v>2</v>
      </c>
      <c r="AK12">
        <v>36</v>
      </c>
      <c r="AL12">
        <v>35</v>
      </c>
      <c r="AM12">
        <v>1</v>
      </c>
      <c r="AN12">
        <v>34</v>
      </c>
      <c r="AO12">
        <v>1</v>
      </c>
      <c r="AP12">
        <v>1</v>
      </c>
      <c r="AQ12">
        <v>36</v>
      </c>
      <c r="AR12">
        <v>34</v>
      </c>
      <c r="AS12">
        <v>1</v>
      </c>
      <c r="AT12">
        <v>1</v>
      </c>
    </row>
    <row r="13" spans="1:46" x14ac:dyDescent="0.25">
      <c r="A13" s="1" t="s">
        <v>282</v>
      </c>
      <c r="B13" s="1" t="s">
        <v>283</v>
      </c>
      <c r="C13">
        <v>36</v>
      </c>
      <c r="D13">
        <v>36</v>
      </c>
      <c r="E13">
        <v>2</v>
      </c>
      <c r="F13">
        <v>2</v>
      </c>
      <c r="G13">
        <v>32</v>
      </c>
      <c r="H13">
        <v>2</v>
      </c>
      <c r="I13">
        <v>2</v>
      </c>
      <c r="J13">
        <v>32</v>
      </c>
      <c r="K13">
        <v>3</v>
      </c>
      <c r="L13">
        <v>1</v>
      </c>
      <c r="M13">
        <v>32</v>
      </c>
      <c r="N13">
        <v>3</v>
      </c>
      <c r="O13">
        <v>1</v>
      </c>
      <c r="P13">
        <v>32</v>
      </c>
      <c r="Q13">
        <v>9</v>
      </c>
      <c r="R13">
        <v>12</v>
      </c>
      <c r="S13">
        <v>6</v>
      </c>
      <c r="T13">
        <v>9</v>
      </c>
      <c r="U13">
        <v>9</v>
      </c>
      <c r="V13">
        <v>18</v>
      </c>
      <c r="W13">
        <v>9</v>
      </c>
      <c r="X13">
        <v>4</v>
      </c>
      <c r="Y13">
        <v>23</v>
      </c>
      <c r="Z13">
        <v>4</v>
      </c>
      <c r="AA13">
        <v>5</v>
      </c>
      <c r="AB13">
        <v>9</v>
      </c>
      <c r="AC13">
        <v>12</v>
      </c>
      <c r="AD13">
        <v>10</v>
      </c>
      <c r="AE13">
        <v>5</v>
      </c>
      <c r="AF13">
        <v>30</v>
      </c>
      <c r="AG13">
        <v>6</v>
      </c>
      <c r="AH13">
        <v>36</v>
      </c>
      <c r="AI13">
        <v>34</v>
      </c>
      <c r="AJ13">
        <v>2</v>
      </c>
      <c r="AK13">
        <v>36</v>
      </c>
      <c r="AL13">
        <v>35</v>
      </c>
      <c r="AM13">
        <v>1</v>
      </c>
      <c r="AN13">
        <v>34</v>
      </c>
      <c r="AO13">
        <v>1</v>
      </c>
      <c r="AP13">
        <v>1</v>
      </c>
      <c r="AQ13">
        <v>36</v>
      </c>
      <c r="AR13">
        <v>34</v>
      </c>
      <c r="AS13">
        <v>1</v>
      </c>
      <c r="AT13">
        <v>1</v>
      </c>
    </row>
    <row r="14" spans="1:46" x14ac:dyDescent="0.25">
      <c r="A14" s="1" t="s">
        <v>284</v>
      </c>
      <c r="B14" s="1" t="s">
        <v>231</v>
      </c>
      <c r="C14">
        <v>36</v>
      </c>
      <c r="D14">
        <v>36</v>
      </c>
      <c r="E14">
        <v>2</v>
      </c>
      <c r="F14">
        <v>2</v>
      </c>
      <c r="G14">
        <v>32</v>
      </c>
      <c r="H14">
        <v>2</v>
      </c>
      <c r="I14">
        <v>2</v>
      </c>
      <c r="J14">
        <v>32</v>
      </c>
      <c r="K14">
        <v>3</v>
      </c>
      <c r="L14">
        <v>1</v>
      </c>
      <c r="M14">
        <v>32</v>
      </c>
      <c r="N14">
        <v>3</v>
      </c>
      <c r="O14">
        <v>1</v>
      </c>
      <c r="P14">
        <v>32</v>
      </c>
      <c r="Q14">
        <v>7</v>
      </c>
      <c r="R14">
        <v>13</v>
      </c>
      <c r="S14">
        <v>6</v>
      </c>
      <c r="T14">
        <v>9</v>
      </c>
      <c r="U14">
        <v>9</v>
      </c>
      <c r="V14">
        <v>18</v>
      </c>
      <c r="W14">
        <v>9</v>
      </c>
      <c r="X14">
        <v>4</v>
      </c>
      <c r="Y14">
        <v>23</v>
      </c>
      <c r="Z14">
        <v>4</v>
      </c>
      <c r="AA14">
        <v>5</v>
      </c>
      <c r="AB14">
        <v>9</v>
      </c>
      <c r="AC14">
        <v>12</v>
      </c>
      <c r="AD14">
        <v>10</v>
      </c>
      <c r="AE14">
        <v>5</v>
      </c>
      <c r="AF14">
        <v>30</v>
      </c>
      <c r="AG14">
        <v>6</v>
      </c>
      <c r="AH14">
        <v>36</v>
      </c>
      <c r="AI14">
        <v>34</v>
      </c>
      <c r="AJ14">
        <v>2</v>
      </c>
      <c r="AK14">
        <v>36</v>
      </c>
      <c r="AL14">
        <v>35</v>
      </c>
      <c r="AM14">
        <v>1</v>
      </c>
      <c r="AN14">
        <v>34</v>
      </c>
      <c r="AO14">
        <v>1</v>
      </c>
      <c r="AP14">
        <v>1</v>
      </c>
      <c r="AQ14">
        <v>36</v>
      </c>
      <c r="AR14">
        <v>34</v>
      </c>
      <c r="AS14">
        <v>1</v>
      </c>
      <c r="AT14">
        <v>1</v>
      </c>
    </row>
    <row r="15" spans="1:46" x14ac:dyDescent="0.25">
      <c r="A15" s="1" t="s">
        <v>286</v>
      </c>
      <c r="B15" s="1" t="s">
        <v>258</v>
      </c>
      <c r="C15">
        <v>11</v>
      </c>
      <c r="D15">
        <v>11</v>
      </c>
      <c r="E15">
        <v>2</v>
      </c>
      <c r="F15">
        <v>1</v>
      </c>
      <c r="G15">
        <v>8</v>
      </c>
      <c r="H15">
        <v>2</v>
      </c>
      <c r="I15">
        <v>1</v>
      </c>
      <c r="J15">
        <v>8</v>
      </c>
      <c r="K15">
        <v>3</v>
      </c>
      <c r="L15">
        <v>0</v>
      </c>
      <c r="M15">
        <v>8</v>
      </c>
      <c r="N15">
        <v>3</v>
      </c>
      <c r="O15">
        <v>0</v>
      </c>
      <c r="P15">
        <v>8</v>
      </c>
      <c r="Q15">
        <v>2</v>
      </c>
      <c r="R15">
        <v>3</v>
      </c>
      <c r="S15">
        <v>2</v>
      </c>
      <c r="T15">
        <v>3</v>
      </c>
      <c r="U15">
        <v>3</v>
      </c>
      <c r="V15">
        <v>5</v>
      </c>
      <c r="W15">
        <v>3</v>
      </c>
      <c r="X15">
        <v>1</v>
      </c>
      <c r="Y15">
        <v>5</v>
      </c>
      <c r="Z15">
        <v>4</v>
      </c>
      <c r="AA15">
        <v>1</v>
      </c>
      <c r="AB15">
        <v>6</v>
      </c>
      <c r="AC15">
        <v>2</v>
      </c>
      <c r="AD15">
        <v>3</v>
      </c>
      <c r="AE15">
        <v>0</v>
      </c>
      <c r="AF15">
        <v>8</v>
      </c>
      <c r="AG15">
        <v>3</v>
      </c>
      <c r="AH15">
        <v>11</v>
      </c>
      <c r="AI15">
        <v>11</v>
      </c>
      <c r="AJ15">
        <v>0</v>
      </c>
      <c r="AK15">
        <v>11</v>
      </c>
      <c r="AL15">
        <v>10</v>
      </c>
      <c r="AM15">
        <v>1</v>
      </c>
      <c r="AN15">
        <v>10</v>
      </c>
      <c r="AO15">
        <v>0</v>
      </c>
      <c r="AP15">
        <v>1</v>
      </c>
      <c r="AQ15">
        <v>11</v>
      </c>
      <c r="AR15">
        <v>10</v>
      </c>
      <c r="AS15">
        <v>0</v>
      </c>
      <c r="AT15">
        <v>1</v>
      </c>
    </row>
    <row r="16" spans="1:46" x14ac:dyDescent="0.25">
      <c r="A16" s="1" t="s">
        <v>287</v>
      </c>
      <c r="B16" s="1"/>
      <c r="C16" s="12">
        <v>0.3</v>
      </c>
      <c r="D16" s="12">
        <v>0.3</v>
      </c>
      <c r="E16" s="12">
        <v>1</v>
      </c>
      <c r="F16" s="12">
        <v>0.5</v>
      </c>
      <c r="G16" s="12">
        <v>0.25</v>
      </c>
      <c r="H16" s="12">
        <v>1</v>
      </c>
      <c r="I16" s="12">
        <v>0.5</v>
      </c>
      <c r="J16" s="12">
        <v>0.25</v>
      </c>
      <c r="K16" s="12">
        <v>1</v>
      </c>
      <c r="L16" s="12">
        <v>0</v>
      </c>
      <c r="M16" s="12">
        <v>0.25</v>
      </c>
      <c r="N16" s="12">
        <v>1</v>
      </c>
      <c r="O16" s="12">
        <v>0</v>
      </c>
      <c r="P16" s="12">
        <v>0.25</v>
      </c>
      <c r="Q16" s="12">
        <v>0.33</v>
      </c>
      <c r="R16" s="12">
        <v>0.25</v>
      </c>
      <c r="S16" s="12">
        <v>0.33</v>
      </c>
      <c r="T16" s="12">
        <v>0.33</v>
      </c>
      <c r="U16" s="12">
        <v>0.33</v>
      </c>
      <c r="V16" s="12">
        <v>0.28000000000000003</v>
      </c>
      <c r="W16" s="12">
        <v>0.31</v>
      </c>
      <c r="X16" s="12">
        <v>0.22</v>
      </c>
      <c r="Y16" s="12">
        <v>0.22</v>
      </c>
      <c r="Z16" s="12">
        <v>1</v>
      </c>
      <c r="AA16" s="12">
        <v>0.21</v>
      </c>
      <c r="AB16" s="12">
        <v>0.64</v>
      </c>
      <c r="AC16" s="12">
        <v>0.17</v>
      </c>
      <c r="AD16" s="12">
        <v>0.31</v>
      </c>
      <c r="AE16" s="12">
        <v>0</v>
      </c>
      <c r="AF16" s="12">
        <v>0.26</v>
      </c>
      <c r="AG16" s="12">
        <v>0.51</v>
      </c>
      <c r="AH16" s="12">
        <v>0.3</v>
      </c>
      <c r="AI16" s="12">
        <v>0.32</v>
      </c>
      <c r="AJ16" s="12">
        <v>0</v>
      </c>
      <c r="AK16" s="12">
        <v>0.3</v>
      </c>
      <c r="AL16" s="12">
        <v>0.28000000000000003</v>
      </c>
      <c r="AM16" s="12">
        <v>1</v>
      </c>
      <c r="AN16" s="12">
        <v>0.28999999999999998</v>
      </c>
      <c r="AO16" s="12">
        <v>0</v>
      </c>
      <c r="AP16" s="12">
        <v>1</v>
      </c>
      <c r="AQ16" s="12">
        <v>0.3</v>
      </c>
      <c r="AR16" s="12">
        <v>0.28999999999999998</v>
      </c>
      <c r="AS16" s="12">
        <v>0</v>
      </c>
      <c r="AT16" s="12">
        <v>1</v>
      </c>
    </row>
    <row r="17" spans="1:46" x14ac:dyDescent="0.25">
      <c r="A17" s="1" t="s">
        <v>288</v>
      </c>
      <c r="B17" s="1"/>
    </row>
    <row r="18" spans="1:46" x14ac:dyDescent="0.25">
      <c r="A18" s="1" t="s">
        <v>286</v>
      </c>
      <c r="B18" s="1" t="s">
        <v>259</v>
      </c>
      <c r="C18">
        <v>16</v>
      </c>
      <c r="D18">
        <v>16</v>
      </c>
      <c r="E18">
        <v>0</v>
      </c>
      <c r="F18">
        <v>1</v>
      </c>
      <c r="G18">
        <v>15</v>
      </c>
      <c r="H18">
        <v>0</v>
      </c>
      <c r="I18">
        <v>1</v>
      </c>
      <c r="J18">
        <v>15</v>
      </c>
      <c r="K18">
        <v>0</v>
      </c>
      <c r="L18">
        <v>1</v>
      </c>
      <c r="M18">
        <v>15</v>
      </c>
      <c r="N18">
        <v>0</v>
      </c>
      <c r="O18">
        <v>1</v>
      </c>
      <c r="P18">
        <v>15</v>
      </c>
      <c r="Q18">
        <v>2</v>
      </c>
      <c r="R18">
        <v>6</v>
      </c>
      <c r="S18">
        <v>2</v>
      </c>
      <c r="T18">
        <v>6</v>
      </c>
      <c r="U18">
        <v>5</v>
      </c>
      <c r="V18">
        <v>6</v>
      </c>
      <c r="W18">
        <v>5</v>
      </c>
      <c r="X18">
        <v>2</v>
      </c>
      <c r="Y18">
        <v>12</v>
      </c>
      <c r="Z18">
        <v>0</v>
      </c>
      <c r="AA18">
        <v>2</v>
      </c>
      <c r="AB18">
        <v>2</v>
      </c>
      <c r="AC18">
        <v>7</v>
      </c>
      <c r="AD18">
        <v>5</v>
      </c>
      <c r="AE18">
        <v>2</v>
      </c>
      <c r="AF18">
        <v>14</v>
      </c>
      <c r="AG18">
        <v>2</v>
      </c>
      <c r="AH18">
        <v>16</v>
      </c>
      <c r="AI18">
        <v>16</v>
      </c>
      <c r="AJ18">
        <v>0</v>
      </c>
      <c r="AK18">
        <v>16</v>
      </c>
      <c r="AL18">
        <v>16</v>
      </c>
      <c r="AM18">
        <v>0</v>
      </c>
      <c r="AN18">
        <v>15</v>
      </c>
      <c r="AO18">
        <v>1</v>
      </c>
      <c r="AP18">
        <v>0</v>
      </c>
      <c r="AQ18">
        <v>16</v>
      </c>
      <c r="AR18">
        <v>15</v>
      </c>
      <c r="AS18">
        <v>1</v>
      </c>
      <c r="AT18">
        <v>0</v>
      </c>
    </row>
    <row r="19" spans="1:46" x14ac:dyDescent="0.25">
      <c r="A19" s="1" t="s">
        <v>287</v>
      </c>
      <c r="B19" s="1"/>
      <c r="C19" s="12">
        <v>0.45</v>
      </c>
      <c r="D19" s="12">
        <v>0.45</v>
      </c>
      <c r="E19" s="12">
        <v>0</v>
      </c>
      <c r="F19" s="12">
        <v>0.5</v>
      </c>
      <c r="G19" s="12">
        <v>0.47</v>
      </c>
      <c r="H19" s="12">
        <v>0</v>
      </c>
      <c r="I19" s="12">
        <v>0.5</v>
      </c>
      <c r="J19" s="12">
        <v>0.47</v>
      </c>
      <c r="K19" s="12">
        <v>0</v>
      </c>
      <c r="L19" s="12">
        <v>1</v>
      </c>
      <c r="M19" s="12">
        <v>0.47</v>
      </c>
      <c r="N19" s="12">
        <v>0</v>
      </c>
      <c r="O19" s="12">
        <v>1</v>
      </c>
      <c r="P19" s="12">
        <v>0.47</v>
      </c>
      <c r="Q19" s="12">
        <v>0.33</v>
      </c>
      <c r="R19" s="12">
        <v>0.42</v>
      </c>
      <c r="S19" s="12">
        <v>0.33</v>
      </c>
      <c r="T19" s="12">
        <v>0.67</v>
      </c>
      <c r="U19" s="12">
        <v>0.57999999999999996</v>
      </c>
      <c r="V19" s="12">
        <v>0.33</v>
      </c>
      <c r="W19" s="12">
        <v>0.56999999999999995</v>
      </c>
      <c r="X19" s="12">
        <v>0.56999999999999995</v>
      </c>
      <c r="Y19" s="12">
        <v>0.51</v>
      </c>
      <c r="Z19" s="12">
        <v>0</v>
      </c>
      <c r="AA19" s="12">
        <v>0.42</v>
      </c>
      <c r="AB19" s="12">
        <v>0.24</v>
      </c>
      <c r="AC19" s="12">
        <v>0.56999999999999995</v>
      </c>
      <c r="AD19" s="12">
        <v>0.5</v>
      </c>
      <c r="AE19" s="12">
        <v>0.45</v>
      </c>
      <c r="AF19" s="12">
        <v>0.47</v>
      </c>
      <c r="AG19" s="12">
        <v>0.35</v>
      </c>
      <c r="AH19" s="12">
        <v>0.45</v>
      </c>
      <c r="AI19" s="12">
        <v>0.48</v>
      </c>
      <c r="AJ19" s="12">
        <v>0</v>
      </c>
      <c r="AK19" s="12">
        <v>0.45</v>
      </c>
      <c r="AL19" s="12">
        <v>0.46</v>
      </c>
      <c r="AM19" s="12">
        <v>0</v>
      </c>
      <c r="AN19" s="12">
        <v>0.45</v>
      </c>
      <c r="AO19" s="12">
        <v>1</v>
      </c>
      <c r="AP19" s="12">
        <v>0</v>
      </c>
      <c r="AQ19" s="12">
        <v>0.45</v>
      </c>
      <c r="AR19" s="12">
        <v>0.45</v>
      </c>
      <c r="AS19" s="12">
        <v>1</v>
      </c>
      <c r="AT19" s="12">
        <v>0</v>
      </c>
    </row>
    <row r="20" spans="1:46" x14ac:dyDescent="0.25">
      <c r="A20" s="1" t="s">
        <v>288</v>
      </c>
      <c r="B20" s="1"/>
    </row>
    <row r="21" spans="1:46" x14ac:dyDescent="0.25">
      <c r="A21" s="1" t="s">
        <v>286</v>
      </c>
      <c r="B21" s="1" t="s">
        <v>414</v>
      </c>
      <c r="C21">
        <v>9</v>
      </c>
      <c r="D21">
        <v>9</v>
      </c>
      <c r="E21">
        <v>0</v>
      </c>
      <c r="F21">
        <v>0</v>
      </c>
      <c r="G21">
        <v>9</v>
      </c>
      <c r="H21">
        <v>0</v>
      </c>
      <c r="I21">
        <v>0</v>
      </c>
      <c r="J21">
        <v>9</v>
      </c>
      <c r="K21">
        <v>0</v>
      </c>
      <c r="L21">
        <v>0</v>
      </c>
      <c r="M21">
        <v>9</v>
      </c>
      <c r="N21">
        <v>0</v>
      </c>
      <c r="O21">
        <v>0</v>
      </c>
      <c r="P21">
        <v>9</v>
      </c>
      <c r="Q21">
        <v>2</v>
      </c>
      <c r="R21">
        <v>4</v>
      </c>
      <c r="S21">
        <v>2</v>
      </c>
      <c r="T21">
        <v>0</v>
      </c>
      <c r="U21">
        <v>1</v>
      </c>
      <c r="V21">
        <v>7</v>
      </c>
      <c r="W21">
        <v>1</v>
      </c>
      <c r="X21">
        <v>1</v>
      </c>
      <c r="Y21">
        <v>6</v>
      </c>
      <c r="Z21">
        <v>0</v>
      </c>
      <c r="AA21">
        <v>2</v>
      </c>
      <c r="AB21">
        <v>1</v>
      </c>
      <c r="AC21">
        <v>3</v>
      </c>
      <c r="AD21">
        <v>2</v>
      </c>
      <c r="AE21">
        <v>3</v>
      </c>
      <c r="AF21">
        <v>8</v>
      </c>
      <c r="AG21">
        <v>1</v>
      </c>
      <c r="AH21">
        <v>9</v>
      </c>
      <c r="AI21">
        <v>7</v>
      </c>
      <c r="AJ21">
        <v>2</v>
      </c>
      <c r="AK21">
        <v>9</v>
      </c>
      <c r="AL21">
        <v>9</v>
      </c>
      <c r="AM21">
        <v>0</v>
      </c>
      <c r="AN21">
        <v>9</v>
      </c>
      <c r="AO21">
        <v>0</v>
      </c>
      <c r="AP21">
        <v>0</v>
      </c>
      <c r="AQ21">
        <v>9</v>
      </c>
      <c r="AR21">
        <v>9</v>
      </c>
      <c r="AS21">
        <v>0</v>
      </c>
      <c r="AT21">
        <v>0</v>
      </c>
    </row>
    <row r="22" spans="1:46" x14ac:dyDescent="0.25">
      <c r="A22" s="1" t="s">
        <v>287</v>
      </c>
      <c r="B22" s="1"/>
      <c r="C22" s="12">
        <v>0.25</v>
      </c>
      <c r="D22" s="12">
        <v>0.25</v>
      </c>
      <c r="E22" s="12">
        <v>0</v>
      </c>
      <c r="F22" s="12">
        <v>0</v>
      </c>
      <c r="G22" s="12">
        <v>0.28000000000000003</v>
      </c>
      <c r="H22" s="12">
        <v>0</v>
      </c>
      <c r="I22" s="12">
        <v>0</v>
      </c>
      <c r="J22" s="12">
        <v>0.28000000000000003</v>
      </c>
      <c r="K22" s="12">
        <v>0</v>
      </c>
      <c r="L22" s="12">
        <v>0</v>
      </c>
      <c r="M22" s="12">
        <v>0.28000000000000003</v>
      </c>
      <c r="N22" s="12">
        <v>0</v>
      </c>
      <c r="O22" s="12">
        <v>0</v>
      </c>
      <c r="P22" s="12">
        <v>0.28000000000000003</v>
      </c>
      <c r="Q22" s="12">
        <v>0.33</v>
      </c>
      <c r="R22" s="12">
        <v>0.33</v>
      </c>
      <c r="S22" s="12">
        <v>0.34</v>
      </c>
      <c r="T22" s="12">
        <v>0</v>
      </c>
      <c r="U22" s="12">
        <v>0.09</v>
      </c>
      <c r="V22" s="12">
        <v>0.39</v>
      </c>
      <c r="W22" s="12">
        <v>0.12</v>
      </c>
      <c r="X22" s="12">
        <v>0.22</v>
      </c>
      <c r="Y22" s="12">
        <v>0.27</v>
      </c>
      <c r="Z22" s="12">
        <v>0</v>
      </c>
      <c r="AA22" s="12">
        <v>0.37</v>
      </c>
      <c r="AB22" s="12">
        <v>0.13</v>
      </c>
      <c r="AC22" s="12">
        <v>0.26</v>
      </c>
      <c r="AD22" s="12">
        <v>0.2</v>
      </c>
      <c r="AE22" s="12">
        <v>0.55000000000000004</v>
      </c>
      <c r="AF22" s="12">
        <v>0.27</v>
      </c>
      <c r="AG22" s="12">
        <v>0.14000000000000001</v>
      </c>
      <c r="AH22" s="12">
        <v>0.25</v>
      </c>
      <c r="AI22" s="12">
        <v>0.2</v>
      </c>
      <c r="AJ22" s="12">
        <v>1</v>
      </c>
      <c r="AK22" s="12">
        <v>0.25</v>
      </c>
      <c r="AL22" s="12">
        <v>0.26</v>
      </c>
      <c r="AM22" s="12">
        <v>0</v>
      </c>
      <c r="AN22" s="12">
        <v>0.26</v>
      </c>
      <c r="AO22" s="12">
        <v>0</v>
      </c>
      <c r="AP22" s="12">
        <v>0</v>
      </c>
      <c r="AQ22" s="12">
        <v>0.25</v>
      </c>
      <c r="AR22" s="12">
        <v>0.26</v>
      </c>
      <c r="AS22" s="12">
        <v>0</v>
      </c>
      <c r="AT22" s="12">
        <v>0</v>
      </c>
    </row>
    <row r="23" spans="1:46" x14ac:dyDescent="0.25">
      <c r="A23" s="1" t="s">
        <v>288</v>
      </c>
      <c r="B23" s="1"/>
    </row>
    <row r="24" spans="1:46" x14ac:dyDescent="0.25">
      <c r="A24" s="1" t="s">
        <v>399</v>
      </c>
      <c r="B24" s="1" t="s">
        <v>606</v>
      </c>
    </row>
    <row r="25" spans="1:46" x14ac:dyDescent="0.25">
      <c r="A25" s="1" t="s">
        <v>204</v>
      </c>
      <c r="B25" s="1" t="s">
        <v>607</v>
      </c>
    </row>
    <row r="26" spans="1:46" x14ac:dyDescent="0.25">
      <c r="A26" s="1" t="s">
        <v>204</v>
      </c>
      <c r="B26" s="1"/>
    </row>
    <row r="27" spans="1:46" x14ac:dyDescent="0.25">
      <c r="A27" s="1" t="s">
        <v>204</v>
      </c>
      <c r="B27" s="1" t="s">
        <v>402</v>
      </c>
    </row>
  </sheetData>
  <hyperlinks>
    <hyperlink ref="E1" location="Contents!B106" tooltip="Link to contents" display="Back to contents" xr:uid="{00000000-0004-0000-2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dimension ref="A1:F22"/>
  <sheetViews>
    <sheetView zoomScaleNormal="100" workbookViewId="0">
      <pane xSplit="3" ySplit="9" topLeftCell="D10" activePane="bottomRight" state="frozen"/>
      <selection pane="topRight"/>
      <selection pane="bottomLeft"/>
      <selection pane="bottomRight" activeCell="D10" sqref="D10"/>
    </sheetView>
  </sheetViews>
  <sheetFormatPr defaultRowHeight="12.5" x14ac:dyDescent="0.25"/>
  <cols>
    <col min="1" max="1" width="0" hidden="1" customWidth="1"/>
    <col min="2" max="2" width="27.81640625" customWidth="1"/>
    <col min="3" max="5" width="9.453125" customWidth="1"/>
    <col min="6" max="6" width="11.7265625" customWidth="1"/>
  </cols>
  <sheetData>
    <row r="1" spans="1:6" x14ac:dyDescent="0.25">
      <c r="A1" s="1" t="s">
        <v>205</v>
      </c>
      <c r="B1" s="1" t="s">
        <v>206</v>
      </c>
      <c r="E1" s="5" t="s">
        <v>207</v>
      </c>
    </row>
    <row r="2" spans="1:6" ht="15.5" x14ac:dyDescent="0.35">
      <c r="A2" s="1" t="s">
        <v>0</v>
      </c>
      <c r="B2" s="2" t="s">
        <v>208</v>
      </c>
    </row>
    <row r="3" spans="1:6" x14ac:dyDescent="0.25">
      <c r="A3" s="1" t="s">
        <v>209</v>
      </c>
      <c r="B3" s="1"/>
    </row>
    <row r="4" spans="1:6" x14ac:dyDescent="0.25">
      <c r="A4" s="1" t="s">
        <v>209</v>
      </c>
      <c r="B4" s="1" t="s">
        <v>608</v>
      </c>
    </row>
    <row r="5" spans="1:6" x14ac:dyDescent="0.25">
      <c r="A5" s="1" t="s">
        <v>209</v>
      </c>
      <c r="B5" s="1"/>
    </row>
    <row r="6" spans="1:6" ht="13" x14ac:dyDescent="0.3">
      <c r="A6" s="1" t="s">
        <v>2</v>
      </c>
      <c r="B6" s="4" t="s">
        <v>96</v>
      </c>
    </row>
    <row r="7" spans="1:6" x14ac:dyDescent="0.25">
      <c r="A7" s="1" t="s">
        <v>5</v>
      </c>
      <c r="B7" s="1"/>
    </row>
    <row r="8" spans="1:6" x14ac:dyDescent="0.25">
      <c r="A8" s="1" t="s">
        <v>5</v>
      </c>
      <c r="B8" s="1" t="s">
        <v>589</v>
      </c>
    </row>
    <row r="9" spans="1:6" ht="13" x14ac:dyDescent="0.3">
      <c r="A9" s="1" t="s">
        <v>230</v>
      </c>
      <c r="B9" s="1"/>
      <c r="C9" s="10" t="s">
        <v>231</v>
      </c>
      <c r="D9" s="11" t="s">
        <v>258</v>
      </c>
      <c r="E9" s="11" t="s">
        <v>259</v>
      </c>
      <c r="F9" s="11" t="s">
        <v>414</v>
      </c>
    </row>
    <row r="10" spans="1:6" x14ac:dyDescent="0.25">
      <c r="A10" s="1" t="s">
        <v>286</v>
      </c>
      <c r="B10" s="1" t="s">
        <v>609</v>
      </c>
      <c r="C10">
        <v>154</v>
      </c>
      <c r="D10">
        <v>100</v>
      </c>
      <c r="E10">
        <v>38</v>
      </c>
      <c r="F10">
        <v>16</v>
      </c>
    </row>
    <row r="11" spans="1:6" x14ac:dyDescent="0.25">
      <c r="A11" s="1" t="s">
        <v>433</v>
      </c>
      <c r="B11" s="1"/>
      <c r="D11" s="12">
        <v>0.65</v>
      </c>
      <c r="E11" s="12">
        <v>0.25</v>
      </c>
      <c r="F11" s="12">
        <v>0.11</v>
      </c>
    </row>
    <row r="12" spans="1:6" x14ac:dyDescent="0.25">
      <c r="A12" s="1" t="s">
        <v>286</v>
      </c>
      <c r="B12" s="1" t="s">
        <v>610</v>
      </c>
      <c r="C12">
        <v>47</v>
      </c>
      <c r="D12">
        <v>29</v>
      </c>
      <c r="E12">
        <v>14</v>
      </c>
      <c r="F12">
        <v>4</v>
      </c>
    </row>
    <row r="13" spans="1:6" x14ac:dyDescent="0.25">
      <c r="A13" s="1" t="s">
        <v>433</v>
      </c>
      <c r="B13" s="1"/>
      <c r="D13" s="12">
        <v>0.62</v>
      </c>
      <c r="E13" s="12">
        <v>0.28999999999999998</v>
      </c>
      <c r="F13" s="12">
        <v>0.09</v>
      </c>
    </row>
    <row r="14" spans="1:6" x14ac:dyDescent="0.25">
      <c r="A14" s="1" t="s">
        <v>286</v>
      </c>
      <c r="B14" s="1" t="s">
        <v>611</v>
      </c>
      <c r="C14">
        <v>43</v>
      </c>
      <c r="D14">
        <v>33</v>
      </c>
      <c r="E14">
        <v>4</v>
      </c>
      <c r="F14">
        <v>6</v>
      </c>
    </row>
    <row r="15" spans="1:6" x14ac:dyDescent="0.25">
      <c r="A15" s="1" t="s">
        <v>433</v>
      </c>
      <c r="B15" s="1"/>
      <c r="D15" s="12">
        <v>0.77</v>
      </c>
      <c r="E15" s="12">
        <v>0.09</v>
      </c>
      <c r="F15" s="12">
        <v>0.15</v>
      </c>
    </row>
    <row r="16" spans="1:6" x14ac:dyDescent="0.25">
      <c r="A16" s="1" t="s">
        <v>286</v>
      </c>
      <c r="B16" s="1" t="s">
        <v>612</v>
      </c>
      <c r="C16">
        <v>15</v>
      </c>
      <c r="D16">
        <v>12</v>
      </c>
      <c r="E16">
        <v>3</v>
      </c>
      <c r="F16">
        <v>0</v>
      </c>
    </row>
    <row r="17" spans="1:6" x14ac:dyDescent="0.25">
      <c r="A17" s="1" t="s">
        <v>433</v>
      </c>
      <c r="B17" s="1"/>
      <c r="D17" s="12">
        <v>0.78</v>
      </c>
      <c r="E17" s="12">
        <v>0.22</v>
      </c>
      <c r="F17" s="12">
        <v>0</v>
      </c>
    </row>
    <row r="18" spans="1:6" x14ac:dyDescent="0.25">
      <c r="A18" s="1" t="s">
        <v>286</v>
      </c>
      <c r="B18" s="1" t="s">
        <v>613</v>
      </c>
      <c r="C18">
        <v>36</v>
      </c>
      <c r="D18">
        <v>11</v>
      </c>
      <c r="E18">
        <v>16</v>
      </c>
      <c r="F18">
        <v>9</v>
      </c>
    </row>
    <row r="19" spans="1:6" x14ac:dyDescent="0.25">
      <c r="A19" s="1" t="s">
        <v>433</v>
      </c>
      <c r="B19" s="1"/>
      <c r="D19" s="12">
        <v>0.3</v>
      </c>
      <c r="E19" s="12">
        <v>0.45</v>
      </c>
      <c r="F19" s="12">
        <v>0.25</v>
      </c>
    </row>
    <row r="20" spans="1:6" x14ac:dyDescent="0.25">
      <c r="A20" s="1" t="s">
        <v>204</v>
      </c>
      <c r="B20" s="1" t="s">
        <v>614</v>
      </c>
    </row>
    <row r="21" spans="1:6" x14ac:dyDescent="0.25">
      <c r="A21" s="1" t="s">
        <v>204</v>
      </c>
      <c r="B21" s="1"/>
    </row>
    <row r="22" spans="1:6" x14ac:dyDescent="0.25">
      <c r="A22" s="1" t="s">
        <v>204</v>
      </c>
      <c r="B22" s="1" t="s">
        <v>402</v>
      </c>
    </row>
  </sheetData>
  <hyperlinks>
    <hyperlink ref="E1" location="Contents!B109" tooltip="Link to contents" display="Back to contents" xr:uid="{00000000-0004-0000-2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dimension ref="A1:BC5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8.72656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7" width="9.453125" customWidth="1"/>
    <col min="48" max="48" width="10.54296875" customWidth="1"/>
    <col min="49" max="49" width="9.453125" customWidth="1"/>
    <col min="50" max="50" width="12.81640625" customWidth="1"/>
    <col min="51" max="52" width="9.453125" customWidth="1"/>
    <col min="53" max="53" width="11.7265625" customWidth="1"/>
    <col min="54" max="54" width="9.453125" customWidth="1"/>
    <col min="55" max="55" width="10.54296875" customWidth="1"/>
  </cols>
  <sheetData>
    <row r="1" spans="1:55" x14ac:dyDescent="0.25">
      <c r="A1" s="1" t="s">
        <v>205</v>
      </c>
      <c r="B1" s="1" t="s">
        <v>206</v>
      </c>
      <c r="E1" s="5" t="s">
        <v>207</v>
      </c>
    </row>
    <row r="2" spans="1:55" ht="15.5" x14ac:dyDescent="0.35">
      <c r="A2" s="1" t="s">
        <v>0</v>
      </c>
      <c r="B2" s="2" t="s">
        <v>208</v>
      </c>
    </row>
    <row r="3" spans="1:55" x14ac:dyDescent="0.25">
      <c r="A3" s="1" t="s">
        <v>209</v>
      </c>
      <c r="B3" s="1"/>
    </row>
    <row r="4" spans="1:55" x14ac:dyDescent="0.25">
      <c r="A4" s="1" t="s">
        <v>209</v>
      </c>
      <c r="B4" s="1" t="s">
        <v>615</v>
      </c>
    </row>
    <row r="5" spans="1:55" x14ac:dyDescent="0.25">
      <c r="A5" s="1" t="s">
        <v>209</v>
      </c>
      <c r="B5" s="1"/>
    </row>
    <row r="6" spans="1:55" ht="13" x14ac:dyDescent="0.3">
      <c r="A6" s="1" t="s">
        <v>2</v>
      </c>
      <c r="B6" s="4" t="s">
        <v>98</v>
      </c>
    </row>
    <row r="7" spans="1:55" x14ac:dyDescent="0.25">
      <c r="A7" s="1" t="s">
        <v>5</v>
      </c>
      <c r="B7" s="1"/>
    </row>
    <row r="8" spans="1:55" x14ac:dyDescent="0.25">
      <c r="A8" s="1" t="s">
        <v>5</v>
      </c>
      <c r="B8" s="1" t="s">
        <v>589</v>
      </c>
    </row>
    <row r="9" spans="1:55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8"/>
      <c r="AL9" s="8"/>
      <c r="AM9" s="7" t="s">
        <v>222</v>
      </c>
      <c r="AN9" s="8"/>
      <c r="AO9" s="7" t="s">
        <v>223</v>
      </c>
      <c r="AP9" s="8"/>
      <c r="AQ9" s="7" t="s">
        <v>224</v>
      </c>
      <c r="AR9" s="8"/>
      <c r="AS9" s="7" t="s">
        <v>225</v>
      </c>
      <c r="AT9" s="7" t="s">
        <v>226</v>
      </c>
      <c r="AU9" s="8"/>
      <c r="AV9" s="7" t="s">
        <v>227</v>
      </c>
      <c r="AW9" s="8"/>
      <c r="AX9" s="8"/>
      <c r="AY9" s="7" t="s">
        <v>228</v>
      </c>
      <c r="AZ9" s="8"/>
      <c r="BA9" s="7" t="s">
        <v>229</v>
      </c>
      <c r="BB9" s="8"/>
      <c r="BC9" s="9"/>
    </row>
    <row r="10" spans="1:55" ht="13" x14ac:dyDescent="0.3">
      <c r="A10" s="1" t="s">
        <v>230</v>
      </c>
      <c r="B10" s="1"/>
      <c r="C10" s="10" t="s">
        <v>231</v>
      </c>
      <c r="D10" s="11" t="s">
        <v>232</v>
      </c>
      <c r="E10" s="11">
        <v>2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234</v>
      </c>
      <c r="N10" s="11" t="s">
        <v>236</v>
      </c>
      <c r="O10" s="11" t="s">
        <v>237</v>
      </c>
      <c r="P10" s="11" t="s">
        <v>238</v>
      </c>
      <c r="Q10" s="11" t="s">
        <v>239</v>
      </c>
      <c r="R10" s="11" t="s">
        <v>233</v>
      </c>
      <c r="S10" s="11">
        <v>3</v>
      </c>
      <c r="T10" s="11">
        <v>4</v>
      </c>
      <c r="U10" s="11">
        <v>5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>
        <v>1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259</v>
      </c>
      <c r="AS10" s="11" t="s">
        <v>258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258</v>
      </c>
      <c r="AZ10" s="11" t="s">
        <v>259</v>
      </c>
      <c r="BA10" s="11" t="s">
        <v>263</v>
      </c>
      <c r="BB10" s="11" t="s">
        <v>261</v>
      </c>
      <c r="BC10" s="11" t="s">
        <v>264</v>
      </c>
    </row>
    <row r="11" spans="1:55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270</v>
      </c>
      <c r="I11" t="s">
        <v>267</v>
      </c>
      <c r="J11" t="s">
        <v>268</v>
      </c>
      <c r="K11" t="s">
        <v>273</v>
      </c>
      <c r="L11" t="s">
        <v>270</v>
      </c>
      <c r="M11" t="s">
        <v>267</v>
      </c>
      <c r="N11" t="s">
        <v>268</v>
      </c>
      <c r="O11" t="s">
        <v>273</v>
      </c>
      <c r="P11" t="s">
        <v>444</v>
      </c>
      <c r="Q11" t="s">
        <v>271</v>
      </c>
      <c r="R11" t="s">
        <v>267</v>
      </c>
      <c r="S11" t="s">
        <v>268</v>
      </c>
      <c r="T11" t="s">
        <v>273</v>
      </c>
      <c r="U11" t="s">
        <v>270</v>
      </c>
      <c r="V11" t="s">
        <v>275</v>
      </c>
      <c r="W11" t="s">
        <v>272</v>
      </c>
      <c r="X11" t="s">
        <v>273</v>
      </c>
      <c r="Y11" t="s">
        <v>270</v>
      </c>
      <c r="Z11" t="s">
        <v>275</v>
      </c>
      <c r="AA11" t="s">
        <v>272</v>
      </c>
      <c r="AB11" t="s">
        <v>269</v>
      </c>
      <c r="AC11" t="s">
        <v>267</v>
      </c>
      <c r="AD11" t="s">
        <v>272</v>
      </c>
      <c r="AE11" t="s">
        <v>269</v>
      </c>
      <c r="AF11" t="s">
        <v>444</v>
      </c>
      <c r="AG11" t="s">
        <v>267</v>
      </c>
      <c r="AH11" t="s">
        <v>272</v>
      </c>
      <c r="AI11" t="s">
        <v>269</v>
      </c>
      <c r="AJ11" t="s">
        <v>444</v>
      </c>
      <c r="AK11" t="s">
        <v>276</v>
      </c>
      <c r="AL11" t="s">
        <v>277</v>
      </c>
      <c r="AM11" t="s">
        <v>275</v>
      </c>
      <c r="AN11" t="s">
        <v>272</v>
      </c>
      <c r="AO11" t="s">
        <v>275</v>
      </c>
      <c r="AP11" t="s">
        <v>272</v>
      </c>
      <c r="AQ11" t="s">
        <v>275</v>
      </c>
      <c r="AR11" t="s">
        <v>268</v>
      </c>
      <c r="AT11" t="s">
        <v>275</v>
      </c>
      <c r="AU11" t="s">
        <v>268</v>
      </c>
      <c r="AV11" t="s">
        <v>275</v>
      </c>
      <c r="AW11" t="s">
        <v>268</v>
      </c>
      <c r="AX11" t="s">
        <v>273</v>
      </c>
      <c r="AY11" t="s">
        <v>275</v>
      </c>
      <c r="AZ11" t="s">
        <v>268</v>
      </c>
      <c r="BA11" t="s">
        <v>275</v>
      </c>
      <c r="BB11" t="s">
        <v>268</v>
      </c>
      <c r="BC11" t="s">
        <v>273</v>
      </c>
    </row>
    <row r="12" spans="1:55" x14ac:dyDescent="0.25">
      <c r="A12" s="1" t="s">
        <v>280</v>
      </c>
      <c r="B12" s="1" t="s">
        <v>281</v>
      </c>
      <c r="C12">
        <v>152</v>
      </c>
      <c r="D12">
        <v>152</v>
      </c>
      <c r="E12">
        <v>2</v>
      </c>
      <c r="F12">
        <v>11</v>
      </c>
      <c r="G12">
        <v>19</v>
      </c>
      <c r="H12">
        <v>120</v>
      </c>
      <c r="I12">
        <v>2</v>
      </c>
      <c r="J12">
        <v>11</v>
      </c>
      <c r="K12">
        <v>19</v>
      </c>
      <c r="L12">
        <v>120</v>
      </c>
      <c r="M12">
        <v>1</v>
      </c>
      <c r="N12">
        <v>1</v>
      </c>
      <c r="O12">
        <v>11</v>
      </c>
      <c r="P12">
        <v>16</v>
      </c>
      <c r="Q12">
        <v>123</v>
      </c>
      <c r="R12">
        <v>2</v>
      </c>
      <c r="S12">
        <v>11</v>
      </c>
      <c r="T12">
        <v>16</v>
      </c>
      <c r="U12">
        <v>123</v>
      </c>
      <c r="V12">
        <v>31</v>
      </c>
      <c r="W12">
        <v>65</v>
      </c>
      <c r="X12">
        <v>23</v>
      </c>
      <c r="Y12">
        <v>33</v>
      </c>
      <c r="Z12">
        <v>32</v>
      </c>
      <c r="AA12">
        <v>64</v>
      </c>
      <c r="AB12">
        <v>56</v>
      </c>
      <c r="AC12">
        <v>11</v>
      </c>
      <c r="AD12">
        <v>76</v>
      </c>
      <c r="AE12">
        <v>43</v>
      </c>
      <c r="AF12">
        <v>22</v>
      </c>
      <c r="AG12">
        <v>3</v>
      </c>
      <c r="AH12">
        <v>66</v>
      </c>
      <c r="AI12">
        <v>51</v>
      </c>
      <c r="AJ12">
        <v>21</v>
      </c>
      <c r="AK12">
        <v>8</v>
      </c>
      <c r="AL12">
        <v>3</v>
      </c>
      <c r="AM12">
        <v>59</v>
      </c>
      <c r="AN12">
        <v>93</v>
      </c>
      <c r="AO12">
        <v>74</v>
      </c>
      <c r="AP12">
        <v>78</v>
      </c>
      <c r="AQ12">
        <v>142</v>
      </c>
      <c r="AR12">
        <v>10</v>
      </c>
      <c r="AS12">
        <v>152</v>
      </c>
      <c r="AT12">
        <v>141</v>
      </c>
      <c r="AU12">
        <v>10</v>
      </c>
      <c r="AV12">
        <v>142</v>
      </c>
      <c r="AW12">
        <v>8</v>
      </c>
      <c r="AX12">
        <v>1</v>
      </c>
      <c r="AY12">
        <v>151</v>
      </c>
      <c r="AZ12">
        <v>1</v>
      </c>
      <c r="BA12">
        <v>143</v>
      </c>
      <c r="BB12">
        <v>7</v>
      </c>
      <c r="BC12">
        <v>1</v>
      </c>
    </row>
    <row r="13" spans="1:55" x14ac:dyDescent="0.25">
      <c r="A13" s="1" t="s">
        <v>282</v>
      </c>
      <c r="B13" s="1" t="s">
        <v>283</v>
      </c>
      <c r="C13">
        <v>150</v>
      </c>
      <c r="D13">
        <v>150</v>
      </c>
      <c r="E13">
        <v>2</v>
      </c>
      <c r="F13">
        <v>11</v>
      </c>
      <c r="G13">
        <v>19</v>
      </c>
      <c r="H13">
        <v>119</v>
      </c>
      <c r="I13">
        <v>2</v>
      </c>
      <c r="J13">
        <v>11</v>
      </c>
      <c r="K13">
        <v>19</v>
      </c>
      <c r="L13">
        <v>119</v>
      </c>
      <c r="M13">
        <v>1</v>
      </c>
      <c r="N13">
        <v>1</v>
      </c>
      <c r="O13">
        <v>11</v>
      </c>
      <c r="P13">
        <v>16</v>
      </c>
      <c r="Q13">
        <v>122</v>
      </c>
      <c r="R13">
        <v>2</v>
      </c>
      <c r="S13">
        <v>11</v>
      </c>
      <c r="T13">
        <v>16</v>
      </c>
      <c r="U13">
        <v>122</v>
      </c>
      <c r="V13">
        <v>31</v>
      </c>
      <c r="W13">
        <v>65</v>
      </c>
      <c r="X13">
        <v>23</v>
      </c>
      <c r="Y13">
        <v>33</v>
      </c>
      <c r="Z13">
        <v>32</v>
      </c>
      <c r="AA13">
        <v>63</v>
      </c>
      <c r="AB13">
        <v>55</v>
      </c>
      <c r="AC13">
        <v>11</v>
      </c>
      <c r="AD13">
        <v>75</v>
      </c>
      <c r="AE13">
        <v>43</v>
      </c>
      <c r="AF13">
        <v>22</v>
      </c>
      <c r="AG13">
        <v>3</v>
      </c>
      <c r="AH13">
        <v>65</v>
      </c>
      <c r="AI13">
        <v>51</v>
      </c>
      <c r="AJ13">
        <v>21</v>
      </c>
      <c r="AK13">
        <v>8</v>
      </c>
      <c r="AL13">
        <v>3</v>
      </c>
      <c r="AM13">
        <v>58</v>
      </c>
      <c r="AN13">
        <v>92</v>
      </c>
      <c r="AO13">
        <v>73</v>
      </c>
      <c r="AP13">
        <v>77</v>
      </c>
      <c r="AQ13">
        <v>140</v>
      </c>
      <c r="AR13">
        <v>10</v>
      </c>
      <c r="AS13">
        <v>150</v>
      </c>
      <c r="AT13">
        <v>139</v>
      </c>
      <c r="AU13">
        <v>10</v>
      </c>
      <c r="AV13">
        <v>140</v>
      </c>
      <c r="AW13">
        <v>8</v>
      </c>
      <c r="AX13">
        <v>1</v>
      </c>
      <c r="AY13">
        <v>149</v>
      </c>
      <c r="AZ13">
        <v>1</v>
      </c>
      <c r="BA13">
        <v>141</v>
      </c>
      <c r="BB13">
        <v>7</v>
      </c>
      <c r="BC13">
        <v>1</v>
      </c>
    </row>
    <row r="14" spans="1:55" x14ac:dyDescent="0.25">
      <c r="A14" s="1" t="s">
        <v>284</v>
      </c>
      <c r="B14" s="1" t="s">
        <v>231</v>
      </c>
      <c r="C14">
        <v>154</v>
      </c>
      <c r="D14">
        <v>154</v>
      </c>
      <c r="E14">
        <v>2</v>
      </c>
      <c r="F14">
        <v>11</v>
      </c>
      <c r="G14">
        <v>19</v>
      </c>
      <c r="H14">
        <v>122</v>
      </c>
      <c r="I14">
        <v>2</v>
      </c>
      <c r="J14">
        <v>11</v>
      </c>
      <c r="K14">
        <v>19</v>
      </c>
      <c r="L14">
        <v>122</v>
      </c>
      <c r="M14">
        <v>1</v>
      </c>
      <c r="N14">
        <v>1</v>
      </c>
      <c r="O14">
        <v>11</v>
      </c>
      <c r="P14">
        <v>16</v>
      </c>
      <c r="Q14">
        <v>125</v>
      </c>
      <c r="R14">
        <v>2</v>
      </c>
      <c r="S14">
        <v>11</v>
      </c>
      <c r="T14">
        <v>16</v>
      </c>
      <c r="U14">
        <v>125</v>
      </c>
      <c r="V14">
        <v>25</v>
      </c>
      <c r="W14">
        <v>71</v>
      </c>
      <c r="X14">
        <v>24</v>
      </c>
      <c r="Y14">
        <v>33</v>
      </c>
      <c r="Z14">
        <v>34</v>
      </c>
      <c r="AA14">
        <v>64</v>
      </c>
      <c r="AB14">
        <v>57</v>
      </c>
      <c r="AC14">
        <v>10</v>
      </c>
      <c r="AD14">
        <v>77</v>
      </c>
      <c r="AE14">
        <v>44</v>
      </c>
      <c r="AF14">
        <v>22</v>
      </c>
      <c r="AG14">
        <v>3</v>
      </c>
      <c r="AH14">
        <v>67</v>
      </c>
      <c r="AI14">
        <v>52</v>
      </c>
      <c r="AJ14">
        <v>21</v>
      </c>
      <c r="AK14">
        <v>8</v>
      </c>
      <c r="AL14">
        <v>3</v>
      </c>
      <c r="AM14">
        <v>60</v>
      </c>
      <c r="AN14">
        <v>94</v>
      </c>
      <c r="AO14">
        <v>75</v>
      </c>
      <c r="AP14">
        <v>79</v>
      </c>
      <c r="AQ14">
        <v>144</v>
      </c>
      <c r="AR14">
        <v>10</v>
      </c>
      <c r="AS14">
        <v>154</v>
      </c>
      <c r="AT14">
        <v>143</v>
      </c>
      <c r="AU14">
        <v>10</v>
      </c>
      <c r="AV14">
        <v>144</v>
      </c>
      <c r="AW14">
        <v>8</v>
      </c>
      <c r="AX14">
        <v>1</v>
      </c>
      <c r="AY14">
        <v>153</v>
      </c>
      <c r="AZ14">
        <v>1</v>
      </c>
      <c r="BA14">
        <v>145</v>
      </c>
      <c r="BB14">
        <v>7</v>
      </c>
      <c r="BC14">
        <v>1</v>
      </c>
    </row>
    <row r="15" spans="1:55" x14ac:dyDescent="0.25">
      <c r="A15" s="1" t="s">
        <v>286</v>
      </c>
      <c r="B15" s="1" t="s">
        <v>616</v>
      </c>
      <c r="C15">
        <v>63</v>
      </c>
      <c r="D15">
        <v>63</v>
      </c>
      <c r="E15">
        <v>0</v>
      </c>
      <c r="F15">
        <v>2</v>
      </c>
      <c r="G15">
        <v>5</v>
      </c>
      <c r="H15">
        <v>56</v>
      </c>
      <c r="I15">
        <v>0</v>
      </c>
      <c r="J15">
        <v>2</v>
      </c>
      <c r="K15">
        <v>5</v>
      </c>
      <c r="L15">
        <v>56</v>
      </c>
      <c r="M15">
        <v>0</v>
      </c>
      <c r="N15">
        <v>0</v>
      </c>
      <c r="O15">
        <v>3</v>
      </c>
      <c r="P15">
        <v>4</v>
      </c>
      <c r="Q15">
        <v>56</v>
      </c>
      <c r="R15">
        <v>0</v>
      </c>
      <c r="S15">
        <v>3</v>
      </c>
      <c r="T15">
        <v>4</v>
      </c>
      <c r="U15">
        <v>56</v>
      </c>
      <c r="V15">
        <v>9</v>
      </c>
      <c r="W15">
        <v>34</v>
      </c>
      <c r="X15">
        <v>7</v>
      </c>
      <c r="Y15">
        <v>12</v>
      </c>
      <c r="Z15">
        <v>19</v>
      </c>
      <c r="AA15">
        <v>24</v>
      </c>
      <c r="AB15">
        <v>20</v>
      </c>
      <c r="AC15">
        <v>6</v>
      </c>
      <c r="AD15">
        <v>35</v>
      </c>
      <c r="AE15">
        <v>12</v>
      </c>
      <c r="AF15">
        <v>9</v>
      </c>
      <c r="AG15">
        <v>2</v>
      </c>
      <c r="AH15">
        <v>27</v>
      </c>
      <c r="AI15">
        <v>23</v>
      </c>
      <c r="AJ15">
        <v>10</v>
      </c>
      <c r="AK15">
        <v>1</v>
      </c>
      <c r="AL15">
        <v>0</v>
      </c>
      <c r="AM15">
        <v>28</v>
      </c>
      <c r="AN15">
        <v>35</v>
      </c>
      <c r="AO15">
        <v>38</v>
      </c>
      <c r="AP15">
        <v>25</v>
      </c>
      <c r="AQ15">
        <v>59</v>
      </c>
      <c r="AR15">
        <v>4</v>
      </c>
      <c r="AS15">
        <v>63</v>
      </c>
      <c r="AT15">
        <v>61</v>
      </c>
      <c r="AU15">
        <v>2</v>
      </c>
      <c r="AV15">
        <v>62</v>
      </c>
      <c r="AW15">
        <v>1</v>
      </c>
      <c r="AX15">
        <v>0</v>
      </c>
      <c r="AY15">
        <v>62</v>
      </c>
      <c r="AZ15">
        <v>1</v>
      </c>
      <c r="BA15">
        <v>62</v>
      </c>
      <c r="BB15">
        <v>1</v>
      </c>
      <c r="BC15">
        <v>0</v>
      </c>
    </row>
    <row r="16" spans="1:55" x14ac:dyDescent="0.25">
      <c r="A16" s="1" t="s">
        <v>287</v>
      </c>
      <c r="B16" s="1"/>
      <c r="C16" s="12">
        <v>0.41</v>
      </c>
      <c r="D16" s="12">
        <v>0.41</v>
      </c>
      <c r="E16" s="12">
        <v>0</v>
      </c>
      <c r="F16" s="12">
        <v>0.18</v>
      </c>
      <c r="G16" s="12">
        <v>0.28000000000000003</v>
      </c>
      <c r="H16" t="s">
        <v>363</v>
      </c>
      <c r="I16" s="12">
        <v>0</v>
      </c>
      <c r="J16" s="12">
        <v>0.18</v>
      </c>
      <c r="K16" s="12">
        <v>0.28000000000000003</v>
      </c>
      <c r="L16" t="s">
        <v>363</v>
      </c>
      <c r="M16" s="12">
        <v>0</v>
      </c>
      <c r="N16" s="12">
        <v>0</v>
      </c>
      <c r="O16" s="12">
        <v>0.28000000000000003</v>
      </c>
      <c r="P16" s="12">
        <v>0.27</v>
      </c>
      <c r="Q16" s="12">
        <v>0.44</v>
      </c>
      <c r="R16" s="12">
        <v>0</v>
      </c>
      <c r="S16" s="12">
        <v>0.28000000000000003</v>
      </c>
      <c r="T16" s="12">
        <v>0.27</v>
      </c>
      <c r="U16" s="12">
        <v>0.44</v>
      </c>
      <c r="V16" s="12">
        <v>0.36</v>
      </c>
      <c r="W16" s="12">
        <v>0.48</v>
      </c>
      <c r="X16" s="12">
        <v>0.31</v>
      </c>
      <c r="Y16" s="12">
        <v>0.37</v>
      </c>
      <c r="Z16" t="s">
        <v>369</v>
      </c>
      <c r="AA16" s="12">
        <v>0.37</v>
      </c>
      <c r="AB16" s="12">
        <v>0.35</v>
      </c>
      <c r="AC16" s="12">
        <v>0.61</v>
      </c>
      <c r="AD16" s="12">
        <v>0.45</v>
      </c>
      <c r="AE16" t="s">
        <v>419</v>
      </c>
      <c r="AF16" s="12">
        <v>0.43</v>
      </c>
      <c r="AG16" s="12">
        <v>0.66</v>
      </c>
      <c r="AH16" s="12">
        <v>0.4</v>
      </c>
      <c r="AI16" s="12">
        <v>0.44</v>
      </c>
      <c r="AJ16" s="12">
        <v>0.49</v>
      </c>
      <c r="AK16" s="12">
        <v>0.13</v>
      </c>
      <c r="AL16" s="12">
        <v>0</v>
      </c>
      <c r="AM16" s="12">
        <v>0.47</v>
      </c>
      <c r="AN16" s="12">
        <v>0.37</v>
      </c>
      <c r="AO16" t="s">
        <v>352</v>
      </c>
      <c r="AP16" t="s">
        <v>341</v>
      </c>
      <c r="AQ16" s="12">
        <v>0.41</v>
      </c>
      <c r="AR16" s="12">
        <v>0.42</v>
      </c>
      <c r="AS16" s="12">
        <v>0.41</v>
      </c>
      <c r="AT16" s="12">
        <v>0.43</v>
      </c>
      <c r="AU16" s="12">
        <v>0.19</v>
      </c>
      <c r="AV16" s="12">
        <v>0.43</v>
      </c>
      <c r="AW16" s="12">
        <v>0.13</v>
      </c>
      <c r="AX16" s="12">
        <v>0</v>
      </c>
      <c r="AY16" s="12">
        <v>0.4</v>
      </c>
      <c r="AZ16" s="12">
        <v>1</v>
      </c>
      <c r="BA16" s="12">
        <v>0.43</v>
      </c>
      <c r="BB16" s="12">
        <v>0.15</v>
      </c>
      <c r="BC16" s="12">
        <v>0</v>
      </c>
    </row>
    <row r="17" spans="1:55" x14ac:dyDescent="0.25">
      <c r="A17" s="1" t="s">
        <v>288</v>
      </c>
      <c r="B17" s="1"/>
      <c r="Z17" t="s">
        <v>269</v>
      </c>
      <c r="AO17" t="s">
        <v>272</v>
      </c>
    </row>
    <row r="18" spans="1:55" x14ac:dyDescent="0.25">
      <c r="A18" s="1" t="s">
        <v>286</v>
      </c>
      <c r="B18" s="1" t="s">
        <v>617</v>
      </c>
      <c r="C18">
        <v>27</v>
      </c>
      <c r="D18">
        <v>27</v>
      </c>
      <c r="E18">
        <v>0</v>
      </c>
      <c r="F18">
        <v>3</v>
      </c>
      <c r="G18">
        <v>5</v>
      </c>
      <c r="H18">
        <v>19</v>
      </c>
      <c r="I18">
        <v>0</v>
      </c>
      <c r="J18">
        <v>3</v>
      </c>
      <c r="K18">
        <v>5</v>
      </c>
      <c r="L18">
        <v>19</v>
      </c>
      <c r="M18">
        <v>0</v>
      </c>
      <c r="N18">
        <v>0</v>
      </c>
      <c r="O18">
        <v>3</v>
      </c>
      <c r="P18">
        <v>5</v>
      </c>
      <c r="Q18">
        <v>19</v>
      </c>
      <c r="R18">
        <v>0</v>
      </c>
      <c r="S18">
        <v>3</v>
      </c>
      <c r="T18">
        <v>5</v>
      </c>
      <c r="U18">
        <v>19</v>
      </c>
      <c r="V18">
        <v>5</v>
      </c>
      <c r="W18">
        <v>11</v>
      </c>
      <c r="X18">
        <v>6</v>
      </c>
      <c r="Y18">
        <v>5</v>
      </c>
      <c r="Z18">
        <v>5</v>
      </c>
      <c r="AA18">
        <v>11</v>
      </c>
      <c r="AB18">
        <v>11</v>
      </c>
      <c r="AC18">
        <v>0</v>
      </c>
      <c r="AD18">
        <v>9</v>
      </c>
      <c r="AE18">
        <v>13</v>
      </c>
      <c r="AF18">
        <v>5</v>
      </c>
      <c r="AG18">
        <v>0</v>
      </c>
      <c r="AH18">
        <v>14</v>
      </c>
      <c r="AI18">
        <v>8</v>
      </c>
      <c r="AJ18">
        <v>3</v>
      </c>
      <c r="AK18">
        <v>1</v>
      </c>
      <c r="AL18">
        <v>1</v>
      </c>
      <c r="AM18">
        <v>9</v>
      </c>
      <c r="AN18">
        <v>18</v>
      </c>
      <c r="AO18">
        <v>10</v>
      </c>
      <c r="AP18">
        <v>17</v>
      </c>
      <c r="AQ18">
        <v>23</v>
      </c>
      <c r="AR18">
        <v>4</v>
      </c>
      <c r="AS18">
        <v>27</v>
      </c>
      <c r="AT18">
        <v>26</v>
      </c>
      <c r="AU18">
        <v>1</v>
      </c>
      <c r="AV18">
        <v>26</v>
      </c>
      <c r="AW18">
        <v>0</v>
      </c>
      <c r="AX18">
        <v>0</v>
      </c>
      <c r="AY18">
        <v>27</v>
      </c>
      <c r="AZ18">
        <v>0</v>
      </c>
      <c r="BA18">
        <v>26</v>
      </c>
      <c r="BB18">
        <v>0</v>
      </c>
      <c r="BC18">
        <v>0</v>
      </c>
    </row>
    <row r="19" spans="1:55" x14ac:dyDescent="0.25">
      <c r="A19" s="1" t="s">
        <v>287</v>
      </c>
      <c r="B19" s="1"/>
      <c r="C19" s="12">
        <v>0.18</v>
      </c>
      <c r="D19" s="12">
        <v>0.18</v>
      </c>
      <c r="E19" s="12">
        <v>0</v>
      </c>
      <c r="F19" s="12">
        <v>0.26</v>
      </c>
      <c r="G19" s="12">
        <v>0.26</v>
      </c>
      <c r="H19" s="12">
        <v>0.16</v>
      </c>
      <c r="I19" s="12">
        <v>0</v>
      </c>
      <c r="J19" s="12">
        <v>0.26</v>
      </c>
      <c r="K19" s="12">
        <v>0.26</v>
      </c>
      <c r="L19" s="12">
        <v>0.16</v>
      </c>
      <c r="M19" s="12">
        <v>0</v>
      </c>
      <c r="N19" s="12">
        <v>0</v>
      </c>
      <c r="O19" s="12">
        <v>0.26</v>
      </c>
      <c r="P19" s="12">
        <v>0.3</v>
      </c>
      <c r="Q19" s="12">
        <v>0.16</v>
      </c>
      <c r="R19" s="12">
        <v>0</v>
      </c>
      <c r="S19" s="12">
        <v>0.26</v>
      </c>
      <c r="T19" s="12">
        <v>0.3</v>
      </c>
      <c r="U19" s="12">
        <v>0.16</v>
      </c>
      <c r="V19" s="12">
        <v>0.19</v>
      </c>
      <c r="W19" s="12">
        <v>0.15</v>
      </c>
      <c r="X19" s="12">
        <v>0.26</v>
      </c>
      <c r="Y19" s="12">
        <v>0.15</v>
      </c>
      <c r="Z19" s="12">
        <v>0.15</v>
      </c>
      <c r="AA19" s="12">
        <v>0.18</v>
      </c>
      <c r="AB19" s="12">
        <v>0.19</v>
      </c>
      <c r="AC19" s="12">
        <v>0</v>
      </c>
      <c r="AD19" t="s">
        <v>332</v>
      </c>
      <c r="AE19" t="s">
        <v>342</v>
      </c>
      <c r="AF19" s="12">
        <v>0.22</v>
      </c>
      <c r="AG19" s="12">
        <v>0</v>
      </c>
      <c r="AH19" s="12">
        <v>0.21</v>
      </c>
      <c r="AI19" s="12">
        <v>0.16</v>
      </c>
      <c r="AJ19" s="12">
        <v>0.14000000000000001</v>
      </c>
      <c r="AK19" s="12">
        <v>0.13</v>
      </c>
      <c r="AL19" s="12">
        <v>0.28000000000000003</v>
      </c>
      <c r="AM19" s="12">
        <v>0.15</v>
      </c>
      <c r="AN19" s="12">
        <v>0.19</v>
      </c>
      <c r="AO19" s="12">
        <v>0.13</v>
      </c>
      <c r="AP19" s="12">
        <v>0.22</v>
      </c>
      <c r="AQ19" s="12">
        <v>0.16</v>
      </c>
      <c r="AR19" s="12">
        <v>0.38</v>
      </c>
      <c r="AS19" s="12">
        <v>0.18</v>
      </c>
      <c r="AT19" s="12">
        <v>0.18</v>
      </c>
      <c r="AU19" s="12">
        <v>0.08</v>
      </c>
      <c r="AV19" s="12">
        <v>0.18</v>
      </c>
      <c r="AW19" s="12">
        <v>0</v>
      </c>
      <c r="AX19" s="12">
        <v>0</v>
      </c>
      <c r="AY19" s="12">
        <v>0.18</v>
      </c>
      <c r="AZ19" s="12">
        <v>0</v>
      </c>
      <c r="BA19" s="12">
        <v>0.18</v>
      </c>
      <c r="BB19" s="12">
        <v>0</v>
      </c>
      <c r="BC19" s="12">
        <v>0</v>
      </c>
    </row>
    <row r="20" spans="1:55" x14ac:dyDescent="0.25">
      <c r="A20" s="1" t="s">
        <v>288</v>
      </c>
      <c r="B20" s="1"/>
      <c r="AE20" t="s">
        <v>272</v>
      </c>
    </row>
    <row r="21" spans="1:55" x14ac:dyDescent="0.25">
      <c r="A21" s="1" t="s">
        <v>286</v>
      </c>
      <c r="B21" s="1" t="s">
        <v>618</v>
      </c>
      <c r="C21">
        <v>27</v>
      </c>
      <c r="D21">
        <v>27</v>
      </c>
      <c r="E21">
        <v>0</v>
      </c>
      <c r="F21">
        <v>0</v>
      </c>
      <c r="G21">
        <v>1</v>
      </c>
      <c r="H21">
        <v>26</v>
      </c>
      <c r="I21">
        <v>0</v>
      </c>
      <c r="J21">
        <v>0</v>
      </c>
      <c r="K21">
        <v>1</v>
      </c>
      <c r="L21">
        <v>26</v>
      </c>
      <c r="M21">
        <v>0</v>
      </c>
      <c r="N21">
        <v>0</v>
      </c>
      <c r="O21">
        <v>1</v>
      </c>
      <c r="P21">
        <v>1</v>
      </c>
      <c r="Q21">
        <v>24</v>
      </c>
      <c r="R21">
        <v>0</v>
      </c>
      <c r="S21">
        <v>1</v>
      </c>
      <c r="T21">
        <v>1</v>
      </c>
      <c r="U21">
        <v>24</v>
      </c>
      <c r="V21">
        <v>5</v>
      </c>
      <c r="W21">
        <v>15</v>
      </c>
      <c r="X21">
        <v>3</v>
      </c>
      <c r="Y21">
        <v>3</v>
      </c>
      <c r="Z21">
        <v>11</v>
      </c>
      <c r="AA21">
        <v>8</v>
      </c>
      <c r="AB21">
        <v>8</v>
      </c>
      <c r="AC21">
        <v>6</v>
      </c>
      <c r="AD21">
        <v>9</v>
      </c>
      <c r="AE21">
        <v>8</v>
      </c>
      <c r="AF21">
        <v>3</v>
      </c>
      <c r="AG21">
        <v>3</v>
      </c>
      <c r="AH21">
        <v>11</v>
      </c>
      <c r="AI21">
        <v>6</v>
      </c>
      <c r="AJ21">
        <v>4</v>
      </c>
      <c r="AK21">
        <v>3</v>
      </c>
      <c r="AL21">
        <v>0</v>
      </c>
      <c r="AM21">
        <v>9</v>
      </c>
      <c r="AN21">
        <v>17</v>
      </c>
      <c r="AO21">
        <v>9</v>
      </c>
      <c r="AP21">
        <v>18</v>
      </c>
      <c r="AQ21">
        <v>27</v>
      </c>
      <c r="AR21">
        <v>0</v>
      </c>
      <c r="AS21">
        <v>27</v>
      </c>
      <c r="AT21">
        <v>27</v>
      </c>
      <c r="AU21">
        <v>0</v>
      </c>
      <c r="AV21">
        <v>26</v>
      </c>
      <c r="AW21">
        <v>1</v>
      </c>
      <c r="AX21">
        <v>0</v>
      </c>
      <c r="AY21">
        <v>27</v>
      </c>
      <c r="AZ21">
        <v>0</v>
      </c>
      <c r="BA21">
        <v>26</v>
      </c>
      <c r="BB21">
        <v>1</v>
      </c>
      <c r="BC21">
        <v>0</v>
      </c>
    </row>
    <row r="22" spans="1:55" x14ac:dyDescent="0.25">
      <c r="A22" s="1" t="s">
        <v>287</v>
      </c>
      <c r="B22" s="1"/>
      <c r="C22" s="12">
        <v>0.17</v>
      </c>
      <c r="D22" s="12">
        <v>0.17</v>
      </c>
      <c r="E22" s="12">
        <v>0</v>
      </c>
      <c r="F22" s="12">
        <v>0</v>
      </c>
      <c r="G22" s="12">
        <v>0.06</v>
      </c>
      <c r="H22" t="s">
        <v>308</v>
      </c>
      <c r="I22" s="12">
        <v>0</v>
      </c>
      <c r="J22" s="12">
        <v>0</v>
      </c>
      <c r="K22" s="12">
        <v>0.06</v>
      </c>
      <c r="L22" t="s">
        <v>308</v>
      </c>
      <c r="M22" s="12">
        <v>0</v>
      </c>
      <c r="N22" s="12">
        <v>0</v>
      </c>
      <c r="O22" s="12">
        <v>0.1</v>
      </c>
      <c r="P22" s="12">
        <v>7.0000000000000007E-2</v>
      </c>
      <c r="Q22" s="12">
        <v>0.2</v>
      </c>
      <c r="R22" s="12">
        <v>0</v>
      </c>
      <c r="S22" s="12">
        <v>0.1</v>
      </c>
      <c r="T22" s="12">
        <v>7.0000000000000007E-2</v>
      </c>
      <c r="U22" s="12">
        <v>0.2</v>
      </c>
      <c r="V22" s="12">
        <v>0.19</v>
      </c>
      <c r="W22" s="12">
        <v>0.22</v>
      </c>
      <c r="X22" s="12">
        <v>0.13</v>
      </c>
      <c r="Y22" s="12">
        <v>0.09</v>
      </c>
      <c r="Z22" t="s">
        <v>341</v>
      </c>
      <c r="AA22" s="12">
        <v>0.12</v>
      </c>
      <c r="AB22" s="12">
        <v>0.14000000000000001</v>
      </c>
      <c r="AC22" s="12">
        <v>0.57999999999999996</v>
      </c>
      <c r="AD22" s="12">
        <v>0.12</v>
      </c>
      <c r="AE22" s="12">
        <v>0.19</v>
      </c>
      <c r="AF22" s="12">
        <v>0.15</v>
      </c>
      <c r="AG22" s="12">
        <v>1</v>
      </c>
      <c r="AH22" s="12">
        <v>0.16</v>
      </c>
      <c r="AI22" s="12">
        <v>0.11</v>
      </c>
      <c r="AJ22" s="12">
        <v>0.17</v>
      </c>
      <c r="AK22" s="12">
        <v>0.4</v>
      </c>
      <c r="AL22" s="12">
        <v>0</v>
      </c>
      <c r="AM22" s="12">
        <v>0.15</v>
      </c>
      <c r="AN22" s="12">
        <v>0.18</v>
      </c>
      <c r="AO22" s="12">
        <v>0.12</v>
      </c>
      <c r="AP22" s="12">
        <v>0.23</v>
      </c>
      <c r="AQ22" s="12">
        <v>0.18</v>
      </c>
      <c r="AR22" s="12">
        <v>0</v>
      </c>
      <c r="AS22" s="12">
        <v>0.17</v>
      </c>
      <c r="AT22" s="12">
        <v>0.19</v>
      </c>
      <c r="AU22" s="12">
        <v>0</v>
      </c>
      <c r="AV22" s="12">
        <v>0.18</v>
      </c>
      <c r="AW22" s="12">
        <v>0.13</v>
      </c>
      <c r="AX22" s="12">
        <v>0</v>
      </c>
      <c r="AY22" s="12">
        <v>0.17</v>
      </c>
      <c r="AZ22" s="12">
        <v>0</v>
      </c>
      <c r="BA22" s="12">
        <v>0.18</v>
      </c>
      <c r="BB22" s="12">
        <v>0.15</v>
      </c>
      <c r="BC22" s="12">
        <v>0</v>
      </c>
    </row>
    <row r="23" spans="1:55" x14ac:dyDescent="0.25">
      <c r="A23" s="1" t="s">
        <v>288</v>
      </c>
      <c r="B23" s="1"/>
      <c r="Z23" t="s">
        <v>272</v>
      </c>
    </row>
    <row r="24" spans="1:55" x14ac:dyDescent="0.25">
      <c r="A24" s="1" t="s">
        <v>286</v>
      </c>
      <c r="B24" s="1" t="s">
        <v>619</v>
      </c>
      <c r="C24">
        <v>23</v>
      </c>
      <c r="D24">
        <v>23</v>
      </c>
      <c r="E24">
        <v>0</v>
      </c>
      <c r="F24">
        <v>0</v>
      </c>
      <c r="G24">
        <v>0</v>
      </c>
      <c r="H24">
        <v>23</v>
      </c>
      <c r="I24">
        <v>0</v>
      </c>
      <c r="J24">
        <v>0</v>
      </c>
      <c r="K24">
        <v>0</v>
      </c>
      <c r="L24">
        <v>23</v>
      </c>
      <c r="M24">
        <v>0</v>
      </c>
      <c r="N24">
        <v>0</v>
      </c>
      <c r="O24">
        <v>0</v>
      </c>
      <c r="P24">
        <v>0</v>
      </c>
      <c r="Q24">
        <v>23</v>
      </c>
      <c r="R24">
        <v>0</v>
      </c>
      <c r="S24">
        <v>0</v>
      </c>
      <c r="T24">
        <v>0</v>
      </c>
      <c r="U24">
        <v>23</v>
      </c>
      <c r="V24">
        <v>4</v>
      </c>
      <c r="W24">
        <v>11</v>
      </c>
      <c r="X24">
        <v>2</v>
      </c>
      <c r="Y24">
        <v>6</v>
      </c>
      <c r="Z24">
        <v>4</v>
      </c>
      <c r="AA24">
        <v>12</v>
      </c>
      <c r="AB24">
        <v>7</v>
      </c>
      <c r="AC24">
        <v>1</v>
      </c>
      <c r="AD24">
        <v>22</v>
      </c>
      <c r="AE24">
        <v>0</v>
      </c>
      <c r="AF24">
        <v>1</v>
      </c>
      <c r="AG24">
        <v>0</v>
      </c>
      <c r="AH24">
        <v>5</v>
      </c>
      <c r="AI24">
        <v>9</v>
      </c>
      <c r="AJ24">
        <v>7</v>
      </c>
      <c r="AK24">
        <v>1</v>
      </c>
      <c r="AL24">
        <v>1</v>
      </c>
      <c r="AM24">
        <v>17</v>
      </c>
      <c r="AN24">
        <v>7</v>
      </c>
      <c r="AO24">
        <v>12</v>
      </c>
      <c r="AP24">
        <v>11</v>
      </c>
      <c r="AQ24">
        <v>21</v>
      </c>
      <c r="AR24">
        <v>2</v>
      </c>
      <c r="AS24">
        <v>23</v>
      </c>
      <c r="AT24">
        <v>23</v>
      </c>
      <c r="AU24">
        <v>0</v>
      </c>
      <c r="AV24">
        <v>23</v>
      </c>
      <c r="AW24">
        <v>0</v>
      </c>
      <c r="AX24">
        <v>0</v>
      </c>
      <c r="AY24">
        <v>23</v>
      </c>
      <c r="AZ24">
        <v>0</v>
      </c>
      <c r="BA24">
        <v>23</v>
      </c>
      <c r="BB24">
        <v>0</v>
      </c>
      <c r="BC24">
        <v>0</v>
      </c>
    </row>
    <row r="25" spans="1:55" x14ac:dyDescent="0.25">
      <c r="A25" s="1" t="s">
        <v>287</v>
      </c>
      <c r="B25" s="1"/>
      <c r="C25" s="12">
        <v>0.15</v>
      </c>
      <c r="D25" s="12">
        <v>0.15</v>
      </c>
      <c r="E25" s="12">
        <v>0</v>
      </c>
      <c r="F25" s="12">
        <v>0</v>
      </c>
      <c r="G25" s="12">
        <v>0</v>
      </c>
      <c r="H25" t="s">
        <v>314</v>
      </c>
      <c r="I25" s="12">
        <v>0</v>
      </c>
      <c r="J25" s="12">
        <v>0</v>
      </c>
      <c r="K25" s="12">
        <v>0</v>
      </c>
      <c r="L25" t="s">
        <v>314</v>
      </c>
      <c r="M25" s="12">
        <v>0</v>
      </c>
      <c r="N25" s="12">
        <v>0</v>
      </c>
      <c r="O25" s="12">
        <v>0</v>
      </c>
      <c r="P25" s="12">
        <v>0</v>
      </c>
      <c r="Q25" s="12">
        <v>0.19</v>
      </c>
      <c r="R25" s="12">
        <v>0</v>
      </c>
      <c r="S25" s="12">
        <v>0</v>
      </c>
      <c r="T25" s="12">
        <v>0</v>
      </c>
      <c r="U25" s="12">
        <v>0.19</v>
      </c>
      <c r="V25" s="12">
        <v>0.16</v>
      </c>
      <c r="W25" s="12">
        <v>0.16</v>
      </c>
      <c r="X25" s="12">
        <v>0.09</v>
      </c>
      <c r="Y25" s="12">
        <v>0.18</v>
      </c>
      <c r="Z25" s="12">
        <v>0.13</v>
      </c>
      <c r="AA25" s="12">
        <v>0.19</v>
      </c>
      <c r="AB25" s="12">
        <v>0.12</v>
      </c>
      <c r="AC25" s="12">
        <v>0.08</v>
      </c>
      <c r="AD25" t="s">
        <v>419</v>
      </c>
      <c r="AE25" t="s">
        <v>289</v>
      </c>
      <c r="AF25" s="12">
        <v>0.05</v>
      </c>
      <c r="AG25" s="12">
        <v>0</v>
      </c>
      <c r="AH25" t="s">
        <v>293</v>
      </c>
      <c r="AI25" s="12">
        <v>0.18</v>
      </c>
      <c r="AJ25" s="12">
        <v>0.35</v>
      </c>
      <c r="AK25" s="12">
        <v>0.13</v>
      </c>
      <c r="AL25" s="12">
        <v>0.35</v>
      </c>
      <c r="AM25" t="s">
        <v>419</v>
      </c>
      <c r="AN25" t="s">
        <v>315</v>
      </c>
      <c r="AO25" s="12">
        <v>0.17</v>
      </c>
      <c r="AP25" s="12">
        <v>0.14000000000000001</v>
      </c>
      <c r="AQ25" s="12">
        <v>0.15</v>
      </c>
      <c r="AR25" s="12">
        <v>0.22</v>
      </c>
      <c r="AS25" s="12">
        <v>0.15</v>
      </c>
      <c r="AT25" s="12">
        <v>0.16</v>
      </c>
      <c r="AU25" s="12">
        <v>0</v>
      </c>
      <c r="AV25" s="12">
        <v>0.16</v>
      </c>
      <c r="AW25" s="12">
        <v>0</v>
      </c>
      <c r="AX25" s="12">
        <v>0</v>
      </c>
      <c r="AY25" s="12">
        <v>0.15</v>
      </c>
      <c r="AZ25" s="12">
        <v>0</v>
      </c>
      <c r="BA25" s="12">
        <v>0.16</v>
      </c>
      <c r="BB25" s="12">
        <v>0</v>
      </c>
      <c r="BC25" s="12">
        <v>0</v>
      </c>
    </row>
    <row r="26" spans="1:55" x14ac:dyDescent="0.25">
      <c r="A26" s="1" t="s">
        <v>288</v>
      </c>
      <c r="B26" s="1"/>
      <c r="AD26" t="s">
        <v>269</v>
      </c>
      <c r="AM26" t="s">
        <v>272</v>
      </c>
    </row>
    <row r="27" spans="1:55" x14ac:dyDescent="0.25">
      <c r="A27" s="1" t="s">
        <v>286</v>
      </c>
      <c r="B27" s="1" t="s">
        <v>620</v>
      </c>
      <c r="C27">
        <v>22</v>
      </c>
      <c r="D27">
        <v>22</v>
      </c>
      <c r="E27">
        <v>2</v>
      </c>
      <c r="F27">
        <v>3</v>
      </c>
      <c r="G27">
        <v>3</v>
      </c>
      <c r="H27">
        <v>13</v>
      </c>
      <c r="I27">
        <v>2</v>
      </c>
      <c r="J27">
        <v>3</v>
      </c>
      <c r="K27">
        <v>3</v>
      </c>
      <c r="L27">
        <v>13</v>
      </c>
      <c r="M27">
        <v>1</v>
      </c>
      <c r="N27">
        <v>1</v>
      </c>
      <c r="O27">
        <v>3</v>
      </c>
      <c r="P27">
        <v>2</v>
      </c>
      <c r="Q27">
        <v>14</v>
      </c>
      <c r="R27">
        <v>2</v>
      </c>
      <c r="S27">
        <v>3</v>
      </c>
      <c r="T27">
        <v>2</v>
      </c>
      <c r="U27">
        <v>14</v>
      </c>
      <c r="V27">
        <v>1</v>
      </c>
      <c r="W27">
        <v>6</v>
      </c>
      <c r="X27">
        <v>7</v>
      </c>
      <c r="Y27">
        <v>8</v>
      </c>
      <c r="Z27">
        <v>4</v>
      </c>
      <c r="AA27">
        <v>11</v>
      </c>
      <c r="AB27">
        <v>7</v>
      </c>
      <c r="AC27">
        <v>1</v>
      </c>
      <c r="AD27">
        <v>10</v>
      </c>
      <c r="AE27">
        <v>9</v>
      </c>
      <c r="AF27">
        <v>2</v>
      </c>
      <c r="AG27">
        <v>1</v>
      </c>
      <c r="AH27">
        <v>10</v>
      </c>
      <c r="AI27">
        <v>7</v>
      </c>
      <c r="AJ27">
        <v>3</v>
      </c>
      <c r="AK27">
        <v>0</v>
      </c>
      <c r="AL27">
        <v>0</v>
      </c>
      <c r="AM27">
        <v>6</v>
      </c>
      <c r="AN27">
        <v>15</v>
      </c>
      <c r="AO27">
        <v>14</v>
      </c>
      <c r="AP27">
        <v>8</v>
      </c>
      <c r="AQ27">
        <v>21</v>
      </c>
      <c r="AR27">
        <v>1</v>
      </c>
      <c r="AS27">
        <v>22</v>
      </c>
      <c r="AT27">
        <v>16</v>
      </c>
      <c r="AU27">
        <v>4</v>
      </c>
      <c r="AV27">
        <v>18</v>
      </c>
      <c r="AW27">
        <v>3</v>
      </c>
      <c r="AX27">
        <v>1</v>
      </c>
      <c r="AY27">
        <v>22</v>
      </c>
      <c r="AZ27">
        <v>0</v>
      </c>
      <c r="BA27">
        <v>18</v>
      </c>
      <c r="BB27">
        <v>3</v>
      </c>
      <c r="BC27">
        <v>1</v>
      </c>
    </row>
    <row r="28" spans="1:55" x14ac:dyDescent="0.25">
      <c r="A28" s="1" t="s">
        <v>287</v>
      </c>
      <c r="B28" s="1"/>
      <c r="C28" s="12">
        <v>0.14000000000000001</v>
      </c>
      <c r="D28" s="12">
        <v>0.14000000000000001</v>
      </c>
      <c r="E28" s="12">
        <v>1</v>
      </c>
      <c r="F28" s="12">
        <v>0.28000000000000003</v>
      </c>
      <c r="G28" s="12">
        <v>0.16</v>
      </c>
      <c r="H28" t="s">
        <v>332</v>
      </c>
      <c r="I28" s="12">
        <v>1</v>
      </c>
      <c r="J28" s="12">
        <v>0.28000000000000003</v>
      </c>
      <c r="K28" s="12">
        <v>0.16</v>
      </c>
      <c r="L28" t="s">
        <v>332</v>
      </c>
      <c r="M28" s="12">
        <v>1</v>
      </c>
      <c r="N28" s="12">
        <v>1</v>
      </c>
      <c r="O28" s="12">
        <v>0.28000000000000003</v>
      </c>
      <c r="P28" s="12">
        <v>0.13</v>
      </c>
      <c r="Q28" s="12">
        <v>0.11</v>
      </c>
      <c r="R28" s="12">
        <v>1</v>
      </c>
      <c r="S28" s="12">
        <v>0.28000000000000003</v>
      </c>
      <c r="T28" s="12">
        <v>0.13</v>
      </c>
      <c r="U28" s="12">
        <v>0.11</v>
      </c>
      <c r="V28" s="12">
        <v>0.03</v>
      </c>
      <c r="W28" t="s">
        <v>293</v>
      </c>
      <c r="X28" s="12">
        <v>0.3</v>
      </c>
      <c r="Y28" s="12">
        <v>0.24</v>
      </c>
      <c r="Z28" s="12">
        <v>0.12</v>
      </c>
      <c r="AA28" s="12">
        <v>0.17</v>
      </c>
      <c r="AB28" s="12">
        <v>0.12</v>
      </c>
      <c r="AC28" s="12">
        <v>0.1</v>
      </c>
      <c r="AD28" s="12">
        <v>0.12</v>
      </c>
      <c r="AE28" s="12">
        <v>0.21</v>
      </c>
      <c r="AF28" s="12">
        <v>0.08</v>
      </c>
      <c r="AG28" s="12">
        <v>0.33</v>
      </c>
      <c r="AH28" s="12">
        <v>0.15</v>
      </c>
      <c r="AI28" s="12">
        <v>0.14000000000000001</v>
      </c>
      <c r="AJ28" s="12">
        <v>0.16</v>
      </c>
      <c r="AK28" s="12">
        <v>0</v>
      </c>
      <c r="AL28" s="12">
        <v>0</v>
      </c>
      <c r="AM28" s="12">
        <v>0.11</v>
      </c>
      <c r="AN28" s="12">
        <v>0.16</v>
      </c>
      <c r="AO28" s="12">
        <v>0.18</v>
      </c>
      <c r="AP28" s="12">
        <v>0.1</v>
      </c>
      <c r="AQ28" s="12">
        <v>0.14000000000000001</v>
      </c>
      <c r="AR28" s="12">
        <v>0.09</v>
      </c>
      <c r="AS28" s="12">
        <v>0.14000000000000001</v>
      </c>
      <c r="AT28" s="12">
        <v>0.12</v>
      </c>
      <c r="AU28" s="12">
        <v>0.42</v>
      </c>
      <c r="AV28" s="12">
        <v>0.12</v>
      </c>
      <c r="AW28" s="12">
        <v>0.37</v>
      </c>
      <c r="AX28" s="12">
        <v>1</v>
      </c>
      <c r="AY28" s="12">
        <v>0.14000000000000001</v>
      </c>
      <c r="AZ28" s="12">
        <v>0</v>
      </c>
      <c r="BA28" s="12">
        <v>0.12</v>
      </c>
      <c r="BB28" s="12">
        <v>0.42</v>
      </c>
      <c r="BC28" s="12">
        <v>1</v>
      </c>
    </row>
    <row r="29" spans="1:55" x14ac:dyDescent="0.25">
      <c r="A29" s="1" t="s">
        <v>288</v>
      </c>
      <c r="B29" s="1"/>
      <c r="Y29" t="s">
        <v>358</v>
      </c>
    </row>
    <row r="30" spans="1:55" x14ac:dyDescent="0.25">
      <c r="A30" s="1" t="s">
        <v>286</v>
      </c>
      <c r="B30" s="1" t="s">
        <v>621</v>
      </c>
      <c r="C30">
        <v>13</v>
      </c>
      <c r="D30">
        <v>13</v>
      </c>
      <c r="E30">
        <v>0</v>
      </c>
      <c r="F30">
        <v>1</v>
      </c>
      <c r="G30">
        <v>0</v>
      </c>
      <c r="H30">
        <v>12</v>
      </c>
      <c r="I30">
        <v>0</v>
      </c>
      <c r="J30">
        <v>1</v>
      </c>
      <c r="K30">
        <v>0</v>
      </c>
      <c r="L30">
        <v>12</v>
      </c>
      <c r="M30">
        <v>0</v>
      </c>
      <c r="N30">
        <v>0</v>
      </c>
      <c r="O30">
        <v>0</v>
      </c>
      <c r="P30">
        <v>1</v>
      </c>
      <c r="Q30">
        <v>12</v>
      </c>
      <c r="R30">
        <v>0</v>
      </c>
      <c r="S30">
        <v>0</v>
      </c>
      <c r="T30">
        <v>1</v>
      </c>
      <c r="U30">
        <v>12</v>
      </c>
      <c r="V30">
        <v>2</v>
      </c>
      <c r="W30">
        <v>7</v>
      </c>
      <c r="X30">
        <v>1</v>
      </c>
      <c r="Y30">
        <v>4</v>
      </c>
      <c r="Z30">
        <v>3</v>
      </c>
      <c r="AA30">
        <v>5</v>
      </c>
      <c r="AB30">
        <v>5</v>
      </c>
      <c r="AC30">
        <v>1</v>
      </c>
      <c r="AD30">
        <v>6</v>
      </c>
      <c r="AE30">
        <v>3</v>
      </c>
      <c r="AF30">
        <v>3</v>
      </c>
      <c r="AG30">
        <v>0</v>
      </c>
      <c r="AH30">
        <v>3</v>
      </c>
      <c r="AI30">
        <v>9</v>
      </c>
      <c r="AJ30">
        <v>1</v>
      </c>
      <c r="AK30">
        <v>0</v>
      </c>
      <c r="AL30">
        <v>1</v>
      </c>
      <c r="AM30">
        <v>4</v>
      </c>
      <c r="AN30">
        <v>9</v>
      </c>
      <c r="AO30">
        <v>4</v>
      </c>
      <c r="AP30">
        <v>9</v>
      </c>
      <c r="AQ30">
        <v>13</v>
      </c>
      <c r="AR30">
        <v>0</v>
      </c>
      <c r="AS30">
        <v>13</v>
      </c>
      <c r="AT30">
        <v>12</v>
      </c>
      <c r="AU30">
        <v>1</v>
      </c>
      <c r="AV30">
        <v>12</v>
      </c>
      <c r="AW30">
        <v>1</v>
      </c>
      <c r="AX30">
        <v>0</v>
      </c>
      <c r="AY30">
        <v>13</v>
      </c>
      <c r="AZ30">
        <v>0</v>
      </c>
      <c r="BA30">
        <v>13</v>
      </c>
      <c r="BB30">
        <v>0</v>
      </c>
      <c r="BC30">
        <v>0</v>
      </c>
    </row>
    <row r="31" spans="1:55" x14ac:dyDescent="0.25">
      <c r="A31" s="1" t="s">
        <v>287</v>
      </c>
      <c r="B31" s="1"/>
      <c r="C31" s="12">
        <v>0.09</v>
      </c>
      <c r="D31" s="12">
        <v>0.09</v>
      </c>
      <c r="E31" s="12">
        <v>0</v>
      </c>
      <c r="F31" s="12">
        <v>0.1</v>
      </c>
      <c r="G31" s="12">
        <v>0</v>
      </c>
      <c r="H31" s="12">
        <v>0.1</v>
      </c>
      <c r="I31" s="12">
        <v>0</v>
      </c>
      <c r="J31" s="12">
        <v>0.1</v>
      </c>
      <c r="K31" s="12">
        <v>0</v>
      </c>
      <c r="L31" s="12">
        <v>0.1</v>
      </c>
      <c r="M31" s="12">
        <v>0</v>
      </c>
      <c r="N31" s="12">
        <v>0</v>
      </c>
      <c r="O31" s="12">
        <v>0</v>
      </c>
      <c r="P31" s="12">
        <v>7.0000000000000007E-2</v>
      </c>
      <c r="Q31" s="12">
        <v>0.1</v>
      </c>
      <c r="R31" s="12">
        <v>0</v>
      </c>
      <c r="S31" s="12">
        <v>0</v>
      </c>
      <c r="T31" s="12">
        <v>7.0000000000000007E-2</v>
      </c>
      <c r="U31" s="12">
        <v>0.1</v>
      </c>
      <c r="V31" s="12">
        <v>0.06</v>
      </c>
      <c r="W31" s="12">
        <v>0.09</v>
      </c>
      <c r="X31" s="12">
        <v>0.04</v>
      </c>
      <c r="Y31" s="12">
        <v>0.12</v>
      </c>
      <c r="Z31" s="12">
        <v>0.1</v>
      </c>
      <c r="AA31" s="12">
        <v>0.08</v>
      </c>
      <c r="AB31" s="12">
        <v>0.09</v>
      </c>
      <c r="AC31" s="12">
        <v>0.08</v>
      </c>
      <c r="AD31" s="12">
        <v>0.08</v>
      </c>
      <c r="AE31" s="12">
        <v>7.0000000000000007E-2</v>
      </c>
      <c r="AF31" s="12">
        <v>0.15</v>
      </c>
      <c r="AG31" s="12">
        <v>0</v>
      </c>
      <c r="AH31" s="12">
        <v>0.04</v>
      </c>
      <c r="AI31" t="s">
        <v>301</v>
      </c>
      <c r="AJ31" s="12">
        <v>0.04</v>
      </c>
      <c r="AK31" s="12">
        <v>0</v>
      </c>
      <c r="AL31" s="12">
        <v>0.36</v>
      </c>
      <c r="AM31" s="12">
        <v>7.0000000000000007E-2</v>
      </c>
      <c r="AN31" s="12">
        <v>0.1</v>
      </c>
      <c r="AO31" s="12">
        <v>0.05</v>
      </c>
      <c r="AP31" s="12">
        <v>0.12</v>
      </c>
      <c r="AQ31" s="12">
        <v>0.09</v>
      </c>
      <c r="AR31" s="12">
        <v>0</v>
      </c>
      <c r="AS31" s="12">
        <v>0.09</v>
      </c>
      <c r="AT31" s="12">
        <v>0.09</v>
      </c>
      <c r="AU31" s="12">
        <v>0.11</v>
      </c>
      <c r="AV31" s="12">
        <v>0.09</v>
      </c>
      <c r="AW31" s="12">
        <v>0.12</v>
      </c>
      <c r="AX31" s="12">
        <v>0</v>
      </c>
      <c r="AY31" s="12">
        <v>0.09</v>
      </c>
      <c r="AZ31" s="12">
        <v>0</v>
      </c>
      <c r="BA31" s="12">
        <v>0.09</v>
      </c>
      <c r="BB31" s="12">
        <v>0</v>
      </c>
      <c r="BC31" s="12">
        <v>0</v>
      </c>
    </row>
    <row r="32" spans="1:55" x14ac:dyDescent="0.25">
      <c r="A32" s="1" t="s">
        <v>288</v>
      </c>
      <c r="B32" s="1"/>
      <c r="AI32" t="s">
        <v>272</v>
      </c>
    </row>
    <row r="33" spans="1:55" x14ac:dyDescent="0.25">
      <c r="A33" s="1" t="s">
        <v>286</v>
      </c>
      <c r="B33" s="1" t="s">
        <v>622</v>
      </c>
      <c r="C33">
        <v>13</v>
      </c>
      <c r="D33">
        <v>13</v>
      </c>
      <c r="E33">
        <v>0</v>
      </c>
      <c r="F33">
        <v>2</v>
      </c>
      <c r="G33">
        <v>3</v>
      </c>
      <c r="H33">
        <v>8</v>
      </c>
      <c r="I33">
        <v>0</v>
      </c>
      <c r="J33">
        <v>2</v>
      </c>
      <c r="K33">
        <v>3</v>
      </c>
      <c r="L33">
        <v>8</v>
      </c>
      <c r="M33">
        <v>0</v>
      </c>
      <c r="N33">
        <v>0</v>
      </c>
      <c r="O33">
        <v>2</v>
      </c>
      <c r="P33">
        <v>3</v>
      </c>
      <c r="Q33">
        <v>8</v>
      </c>
      <c r="R33">
        <v>0</v>
      </c>
      <c r="S33">
        <v>2</v>
      </c>
      <c r="T33">
        <v>3</v>
      </c>
      <c r="U33">
        <v>8</v>
      </c>
      <c r="V33">
        <v>2</v>
      </c>
      <c r="W33">
        <v>8</v>
      </c>
      <c r="X33">
        <v>3</v>
      </c>
      <c r="Y33">
        <v>1</v>
      </c>
      <c r="Z33">
        <v>1</v>
      </c>
      <c r="AA33">
        <v>8</v>
      </c>
      <c r="AB33">
        <v>4</v>
      </c>
      <c r="AC33">
        <v>2</v>
      </c>
      <c r="AD33">
        <v>5</v>
      </c>
      <c r="AE33">
        <v>4</v>
      </c>
      <c r="AF33">
        <v>2</v>
      </c>
      <c r="AG33">
        <v>0</v>
      </c>
      <c r="AH33">
        <v>3</v>
      </c>
      <c r="AI33">
        <v>7</v>
      </c>
      <c r="AJ33">
        <v>3</v>
      </c>
      <c r="AK33">
        <v>0</v>
      </c>
      <c r="AL33">
        <v>0</v>
      </c>
      <c r="AM33">
        <v>6</v>
      </c>
      <c r="AN33">
        <v>7</v>
      </c>
      <c r="AO33">
        <v>9</v>
      </c>
      <c r="AP33">
        <v>4</v>
      </c>
      <c r="AQ33">
        <v>12</v>
      </c>
      <c r="AR33">
        <v>1</v>
      </c>
      <c r="AS33">
        <v>13</v>
      </c>
      <c r="AT33">
        <v>12</v>
      </c>
      <c r="AU33">
        <v>1</v>
      </c>
      <c r="AV33">
        <v>12</v>
      </c>
      <c r="AW33">
        <v>1</v>
      </c>
      <c r="AX33">
        <v>0</v>
      </c>
      <c r="AY33">
        <v>13</v>
      </c>
      <c r="AZ33">
        <v>0</v>
      </c>
      <c r="BA33">
        <v>13</v>
      </c>
      <c r="BB33">
        <v>0</v>
      </c>
      <c r="BC33">
        <v>0</v>
      </c>
    </row>
    <row r="34" spans="1:55" x14ac:dyDescent="0.25">
      <c r="A34" s="1" t="s">
        <v>287</v>
      </c>
      <c r="B34" s="1"/>
      <c r="C34" s="12">
        <v>0.09</v>
      </c>
      <c r="D34" s="12">
        <v>0.09</v>
      </c>
      <c r="E34" s="12">
        <v>0</v>
      </c>
      <c r="F34" s="12">
        <v>0.19</v>
      </c>
      <c r="G34" s="12">
        <v>0.16</v>
      </c>
      <c r="H34" s="12">
        <v>7.0000000000000007E-2</v>
      </c>
      <c r="I34" s="12">
        <v>0</v>
      </c>
      <c r="J34" s="12">
        <v>0.19</v>
      </c>
      <c r="K34" s="12">
        <v>0.16</v>
      </c>
      <c r="L34" s="12">
        <v>7.0000000000000007E-2</v>
      </c>
      <c r="M34" s="12">
        <v>0</v>
      </c>
      <c r="N34" s="12">
        <v>0</v>
      </c>
      <c r="O34" s="12">
        <v>0.19</v>
      </c>
      <c r="P34" s="12">
        <v>0.19</v>
      </c>
      <c r="Q34" s="12">
        <v>7.0000000000000007E-2</v>
      </c>
      <c r="R34" s="12">
        <v>0</v>
      </c>
      <c r="S34" s="12">
        <v>0.19</v>
      </c>
      <c r="T34" s="12">
        <v>0.19</v>
      </c>
      <c r="U34" s="12">
        <v>7.0000000000000007E-2</v>
      </c>
      <c r="V34" s="12">
        <v>0.06</v>
      </c>
      <c r="W34" s="12">
        <v>0.11</v>
      </c>
      <c r="X34" s="12">
        <v>0.13</v>
      </c>
      <c r="Y34" s="12">
        <v>0.03</v>
      </c>
      <c r="Z34" s="12">
        <v>0.03</v>
      </c>
      <c r="AA34" s="12">
        <v>0.12</v>
      </c>
      <c r="AB34" s="12">
        <v>0.08</v>
      </c>
      <c r="AC34" s="12">
        <v>0.16</v>
      </c>
      <c r="AD34" s="12">
        <v>7.0000000000000007E-2</v>
      </c>
      <c r="AE34" s="12">
        <v>0.09</v>
      </c>
      <c r="AF34" s="12">
        <v>0.1</v>
      </c>
      <c r="AG34" s="12">
        <v>0</v>
      </c>
      <c r="AH34" s="12">
        <v>0.05</v>
      </c>
      <c r="AI34" s="12">
        <v>0.14000000000000001</v>
      </c>
      <c r="AJ34" s="12">
        <v>0.15</v>
      </c>
      <c r="AK34" s="12">
        <v>0</v>
      </c>
      <c r="AL34" s="12">
        <v>0</v>
      </c>
      <c r="AM34" s="12">
        <v>0.1</v>
      </c>
      <c r="AN34" s="12">
        <v>0.08</v>
      </c>
      <c r="AO34" s="12">
        <v>0.12</v>
      </c>
      <c r="AP34" s="12">
        <v>0.05</v>
      </c>
      <c r="AQ34" s="12">
        <v>0.08</v>
      </c>
      <c r="AR34" s="12">
        <v>0.11</v>
      </c>
      <c r="AS34" s="12">
        <v>0.09</v>
      </c>
      <c r="AT34" s="12">
        <v>0.09</v>
      </c>
      <c r="AU34" s="12">
        <v>0.11</v>
      </c>
      <c r="AV34" s="12">
        <v>0.08</v>
      </c>
      <c r="AW34" s="12">
        <v>0.13</v>
      </c>
      <c r="AX34" s="12">
        <v>0</v>
      </c>
      <c r="AY34" s="12">
        <v>0.09</v>
      </c>
      <c r="AZ34" s="12">
        <v>0</v>
      </c>
      <c r="BA34" s="12">
        <v>0.09</v>
      </c>
      <c r="BB34" s="12">
        <v>0</v>
      </c>
      <c r="BC34" s="12">
        <v>0</v>
      </c>
    </row>
    <row r="35" spans="1:55" x14ac:dyDescent="0.25">
      <c r="A35" s="1" t="s">
        <v>288</v>
      </c>
      <c r="B35" s="1"/>
    </row>
    <row r="36" spans="1:55" x14ac:dyDescent="0.25">
      <c r="A36" s="1" t="s">
        <v>286</v>
      </c>
      <c r="B36" s="1" t="s">
        <v>623</v>
      </c>
      <c r="C36">
        <v>9</v>
      </c>
      <c r="D36">
        <v>9</v>
      </c>
      <c r="E36">
        <v>0</v>
      </c>
      <c r="F36">
        <v>0</v>
      </c>
      <c r="G36">
        <v>1</v>
      </c>
      <c r="H36">
        <v>8</v>
      </c>
      <c r="I36">
        <v>0</v>
      </c>
      <c r="J36">
        <v>0</v>
      </c>
      <c r="K36">
        <v>1</v>
      </c>
      <c r="L36">
        <v>8</v>
      </c>
      <c r="M36">
        <v>0</v>
      </c>
      <c r="N36">
        <v>0</v>
      </c>
      <c r="O36">
        <v>0</v>
      </c>
      <c r="P36">
        <v>1</v>
      </c>
      <c r="Q36">
        <v>8</v>
      </c>
      <c r="R36">
        <v>0</v>
      </c>
      <c r="S36">
        <v>0</v>
      </c>
      <c r="T36">
        <v>1</v>
      </c>
      <c r="U36">
        <v>8</v>
      </c>
      <c r="V36">
        <v>3</v>
      </c>
      <c r="W36">
        <v>4</v>
      </c>
      <c r="X36">
        <v>0</v>
      </c>
      <c r="Y36">
        <v>1</v>
      </c>
      <c r="Z36">
        <v>1</v>
      </c>
      <c r="AA36">
        <v>4</v>
      </c>
      <c r="AB36">
        <v>4</v>
      </c>
      <c r="AC36">
        <v>2</v>
      </c>
      <c r="AD36">
        <v>3</v>
      </c>
      <c r="AE36">
        <v>2</v>
      </c>
      <c r="AF36">
        <v>2</v>
      </c>
      <c r="AG36">
        <v>0</v>
      </c>
      <c r="AH36">
        <v>4</v>
      </c>
      <c r="AI36">
        <v>3</v>
      </c>
      <c r="AJ36">
        <v>1</v>
      </c>
      <c r="AK36">
        <v>1</v>
      </c>
      <c r="AL36">
        <v>0</v>
      </c>
      <c r="AM36">
        <v>5</v>
      </c>
      <c r="AN36">
        <v>4</v>
      </c>
      <c r="AO36">
        <v>4</v>
      </c>
      <c r="AP36">
        <v>5</v>
      </c>
      <c r="AQ36">
        <v>7</v>
      </c>
      <c r="AR36">
        <v>2</v>
      </c>
      <c r="AS36">
        <v>9</v>
      </c>
      <c r="AT36">
        <v>8</v>
      </c>
      <c r="AU36">
        <v>1</v>
      </c>
      <c r="AV36">
        <v>9</v>
      </c>
      <c r="AW36">
        <v>0</v>
      </c>
      <c r="AX36">
        <v>0</v>
      </c>
      <c r="AY36">
        <v>9</v>
      </c>
      <c r="AZ36">
        <v>0</v>
      </c>
      <c r="BA36">
        <v>9</v>
      </c>
      <c r="BB36">
        <v>0</v>
      </c>
      <c r="BC36">
        <v>0</v>
      </c>
    </row>
    <row r="37" spans="1:55" x14ac:dyDescent="0.25">
      <c r="A37" s="1" t="s">
        <v>287</v>
      </c>
      <c r="B37" s="1"/>
      <c r="C37" s="12">
        <v>0.06</v>
      </c>
      <c r="D37" s="12">
        <v>0.06</v>
      </c>
      <c r="E37" s="12">
        <v>0</v>
      </c>
      <c r="F37" s="12">
        <v>0</v>
      </c>
      <c r="G37" s="12">
        <v>0.04</v>
      </c>
      <c r="H37" s="12">
        <v>0.06</v>
      </c>
      <c r="I37" s="12">
        <v>0</v>
      </c>
      <c r="J37" s="12">
        <v>0</v>
      </c>
      <c r="K37" s="12">
        <v>0.04</v>
      </c>
      <c r="L37" s="12">
        <v>0.06</v>
      </c>
      <c r="M37" s="12">
        <v>0</v>
      </c>
      <c r="N37" s="12">
        <v>0</v>
      </c>
      <c r="O37" s="12">
        <v>0</v>
      </c>
      <c r="P37" s="12">
        <v>0.05</v>
      </c>
      <c r="Q37" s="12">
        <v>0.06</v>
      </c>
      <c r="R37" s="12">
        <v>0</v>
      </c>
      <c r="S37" s="12">
        <v>0</v>
      </c>
      <c r="T37" s="12">
        <v>0.05</v>
      </c>
      <c r="U37" s="12">
        <v>0.06</v>
      </c>
      <c r="V37" s="12">
        <v>0.13</v>
      </c>
      <c r="W37" s="12">
        <v>0.06</v>
      </c>
      <c r="X37" s="12">
        <v>0</v>
      </c>
      <c r="Y37" s="12">
        <v>0.03</v>
      </c>
      <c r="Z37" s="12">
        <v>0.03</v>
      </c>
      <c r="AA37" s="12">
        <v>0.06</v>
      </c>
      <c r="AB37" s="12">
        <v>7.0000000000000007E-2</v>
      </c>
      <c r="AC37" s="12">
        <v>0.16</v>
      </c>
      <c r="AD37" s="12">
        <v>0.04</v>
      </c>
      <c r="AE37" s="12">
        <v>0.05</v>
      </c>
      <c r="AF37" s="12">
        <v>0.09</v>
      </c>
      <c r="AG37" s="12">
        <v>0</v>
      </c>
      <c r="AH37" s="12">
        <v>7.0000000000000007E-2</v>
      </c>
      <c r="AI37" s="12">
        <v>0.05</v>
      </c>
      <c r="AJ37" s="12">
        <v>0.04</v>
      </c>
      <c r="AK37" s="12">
        <v>0.1</v>
      </c>
      <c r="AL37" s="12">
        <v>0</v>
      </c>
      <c r="AM37" s="12">
        <v>0.08</v>
      </c>
      <c r="AN37" s="12">
        <v>0.04</v>
      </c>
      <c r="AO37" s="12">
        <v>0.05</v>
      </c>
      <c r="AP37" s="12">
        <v>0.06</v>
      </c>
      <c r="AQ37" s="12">
        <v>0.05</v>
      </c>
      <c r="AR37" s="12">
        <v>0.19</v>
      </c>
      <c r="AS37" s="12">
        <v>0.06</v>
      </c>
      <c r="AT37" s="12">
        <v>0.06</v>
      </c>
      <c r="AU37" s="12">
        <v>0.08</v>
      </c>
      <c r="AV37" s="12">
        <v>0.06</v>
      </c>
      <c r="AW37" s="12">
        <v>0</v>
      </c>
      <c r="AX37" s="12">
        <v>0</v>
      </c>
      <c r="AY37" s="12">
        <v>0.06</v>
      </c>
      <c r="AZ37" s="12">
        <v>0</v>
      </c>
      <c r="BA37" s="12">
        <v>0.06</v>
      </c>
      <c r="BB37" s="12">
        <v>0</v>
      </c>
      <c r="BC37" s="12">
        <v>0</v>
      </c>
    </row>
    <row r="38" spans="1:55" x14ac:dyDescent="0.25">
      <c r="A38" s="1" t="s">
        <v>288</v>
      </c>
      <c r="B38" s="1"/>
    </row>
    <row r="39" spans="1:55" x14ac:dyDescent="0.25">
      <c r="A39" s="1" t="s">
        <v>286</v>
      </c>
      <c r="B39" s="1" t="s">
        <v>624</v>
      </c>
      <c r="C39">
        <v>3</v>
      </c>
      <c r="D39">
        <v>3</v>
      </c>
      <c r="E39">
        <v>0</v>
      </c>
      <c r="F39">
        <v>0</v>
      </c>
      <c r="G39">
        <v>0</v>
      </c>
      <c r="H39">
        <v>3</v>
      </c>
      <c r="I39">
        <v>0</v>
      </c>
      <c r="J39">
        <v>0</v>
      </c>
      <c r="K39">
        <v>0</v>
      </c>
      <c r="L39">
        <v>3</v>
      </c>
      <c r="M39">
        <v>0</v>
      </c>
      <c r="N39">
        <v>0</v>
      </c>
      <c r="O39">
        <v>0</v>
      </c>
      <c r="P39">
        <v>0</v>
      </c>
      <c r="Q39">
        <v>3</v>
      </c>
      <c r="R39">
        <v>0</v>
      </c>
      <c r="S39">
        <v>0</v>
      </c>
      <c r="T39">
        <v>0</v>
      </c>
      <c r="U39">
        <v>3</v>
      </c>
      <c r="V39">
        <v>2</v>
      </c>
      <c r="W39">
        <v>1</v>
      </c>
      <c r="X39">
        <v>0</v>
      </c>
      <c r="Y39">
        <v>0</v>
      </c>
      <c r="Z39">
        <v>0</v>
      </c>
      <c r="AA39">
        <v>2</v>
      </c>
      <c r="AB39">
        <v>1</v>
      </c>
      <c r="AC39">
        <v>0</v>
      </c>
      <c r="AD39">
        <v>3</v>
      </c>
      <c r="AE39">
        <v>0</v>
      </c>
      <c r="AF39">
        <v>0</v>
      </c>
      <c r="AG39">
        <v>0</v>
      </c>
      <c r="AH39">
        <v>0</v>
      </c>
      <c r="AI39">
        <v>0</v>
      </c>
      <c r="AJ39">
        <v>2</v>
      </c>
      <c r="AK39">
        <v>1</v>
      </c>
      <c r="AL39">
        <v>0</v>
      </c>
      <c r="AM39">
        <v>3</v>
      </c>
      <c r="AN39">
        <v>0</v>
      </c>
      <c r="AO39">
        <v>3</v>
      </c>
      <c r="AP39">
        <v>0</v>
      </c>
      <c r="AQ39">
        <v>3</v>
      </c>
      <c r="AR39">
        <v>0</v>
      </c>
      <c r="AS39">
        <v>3</v>
      </c>
      <c r="AT39">
        <v>3</v>
      </c>
      <c r="AU39">
        <v>0</v>
      </c>
      <c r="AV39">
        <v>3</v>
      </c>
      <c r="AW39">
        <v>0</v>
      </c>
      <c r="AX39">
        <v>0</v>
      </c>
      <c r="AY39">
        <v>3</v>
      </c>
      <c r="AZ39">
        <v>0</v>
      </c>
      <c r="BA39">
        <v>3</v>
      </c>
      <c r="BB39">
        <v>0</v>
      </c>
      <c r="BC39">
        <v>0</v>
      </c>
    </row>
    <row r="40" spans="1:55" x14ac:dyDescent="0.25">
      <c r="A40" s="1" t="s">
        <v>287</v>
      </c>
      <c r="B40" s="1"/>
      <c r="C40" s="12">
        <v>0.02</v>
      </c>
      <c r="D40" s="12">
        <v>0.02</v>
      </c>
      <c r="E40" s="12">
        <v>0</v>
      </c>
      <c r="F40" s="12">
        <v>0</v>
      </c>
      <c r="G40" s="12">
        <v>0</v>
      </c>
      <c r="H40" s="12">
        <v>0.02</v>
      </c>
      <c r="I40" s="12">
        <v>0</v>
      </c>
      <c r="J40" s="12">
        <v>0</v>
      </c>
      <c r="K40" s="12">
        <v>0</v>
      </c>
      <c r="L40" s="12">
        <v>0.02</v>
      </c>
      <c r="M40" s="12">
        <v>0</v>
      </c>
      <c r="N40" s="12">
        <v>0</v>
      </c>
      <c r="O40" s="12">
        <v>0</v>
      </c>
      <c r="P40" s="12">
        <v>0</v>
      </c>
      <c r="Q40" s="12">
        <v>0.02</v>
      </c>
      <c r="R40" s="12">
        <v>0</v>
      </c>
      <c r="S40" s="12">
        <v>0</v>
      </c>
      <c r="T40" s="12">
        <v>0</v>
      </c>
      <c r="U40" s="12">
        <v>0.02</v>
      </c>
      <c r="V40" t="s">
        <v>300</v>
      </c>
      <c r="W40" s="12">
        <v>0.02</v>
      </c>
      <c r="X40" s="12">
        <v>0</v>
      </c>
      <c r="Y40" s="12">
        <v>0</v>
      </c>
      <c r="Z40" s="12">
        <v>0</v>
      </c>
      <c r="AA40" s="12">
        <v>0.03</v>
      </c>
      <c r="AB40" s="12">
        <v>0.02</v>
      </c>
      <c r="AC40" s="12">
        <v>0</v>
      </c>
      <c r="AD40" s="12">
        <v>0.04</v>
      </c>
      <c r="AE40" s="12">
        <v>0</v>
      </c>
      <c r="AF40" s="12">
        <v>0</v>
      </c>
      <c r="AG40" s="12">
        <v>0</v>
      </c>
      <c r="AH40" s="12">
        <v>0</v>
      </c>
      <c r="AI40" s="12">
        <v>0</v>
      </c>
      <c r="AJ40" s="12">
        <v>0.08</v>
      </c>
      <c r="AK40" s="12">
        <v>0.13</v>
      </c>
      <c r="AL40" s="12">
        <v>0</v>
      </c>
      <c r="AM40" t="s">
        <v>349</v>
      </c>
      <c r="AN40" t="s">
        <v>289</v>
      </c>
      <c r="AO40" s="12">
        <v>0.04</v>
      </c>
      <c r="AP40" s="12">
        <v>0</v>
      </c>
      <c r="AQ40" s="12">
        <v>0.02</v>
      </c>
      <c r="AR40" s="12">
        <v>0</v>
      </c>
      <c r="AS40" s="12">
        <v>0.02</v>
      </c>
      <c r="AT40" s="12">
        <v>0.02</v>
      </c>
      <c r="AU40" s="12">
        <v>0</v>
      </c>
      <c r="AV40" s="12">
        <v>0.02</v>
      </c>
      <c r="AW40" s="12">
        <v>0</v>
      </c>
      <c r="AX40" s="12">
        <v>0</v>
      </c>
      <c r="AY40" s="12">
        <v>0.02</v>
      </c>
      <c r="AZ40" s="12">
        <v>0</v>
      </c>
      <c r="BA40" s="12">
        <v>0.02</v>
      </c>
      <c r="BB40" s="12">
        <v>0</v>
      </c>
      <c r="BC40" s="12">
        <v>0</v>
      </c>
    </row>
    <row r="41" spans="1:55" x14ac:dyDescent="0.25">
      <c r="A41" s="1" t="s">
        <v>288</v>
      </c>
      <c r="B41" s="1"/>
      <c r="AM41" t="s">
        <v>272</v>
      </c>
    </row>
    <row r="42" spans="1:55" x14ac:dyDescent="0.25">
      <c r="A42" s="1" t="s">
        <v>286</v>
      </c>
      <c r="B42" s="1" t="s">
        <v>625</v>
      </c>
      <c r="C42">
        <v>3</v>
      </c>
      <c r="D42">
        <v>3</v>
      </c>
      <c r="E42">
        <v>0</v>
      </c>
      <c r="F42">
        <v>0</v>
      </c>
      <c r="G42">
        <v>1</v>
      </c>
      <c r="H42">
        <v>2</v>
      </c>
      <c r="I42">
        <v>0</v>
      </c>
      <c r="J42">
        <v>0</v>
      </c>
      <c r="K42">
        <v>1</v>
      </c>
      <c r="L42">
        <v>2</v>
      </c>
      <c r="M42">
        <v>0</v>
      </c>
      <c r="N42">
        <v>0</v>
      </c>
      <c r="O42">
        <v>0</v>
      </c>
      <c r="P42">
        <v>1</v>
      </c>
      <c r="Q42">
        <v>2</v>
      </c>
      <c r="R42">
        <v>0</v>
      </c>
      <c r="S42">
        <v>0</v>
      </c>
      <c r="T42">
        <v>1</v>
      </c>
      <c r="U42">
        <v>2</v>
      </c>
      <c r="V42">
        <v>2</v>
      </c>
      <c r="W42">
        <v>0</v>
      </c>
      <c r="X42">
        <v>0</v>
      </c>
      <c r="Y42">
        <v>1</v>
      </c>
      <c r="Z42">
        <v>0</v>
      </c>
      <c r="AA42">
        <v>2</v>
      </c>
      <c r="AB42">
        <v>1</v>
      </c>
      <c r="AC42">
        <v>0</v>
      </c>
      <c r="AD42">
        <v>1</v>
      </c>
      <c r="AE42">
        <v>1</v>
      </c>
      <c r="AF42">
        <v>1</v>
      </c>
      <c r="AG42">
        <v>0</v>
      </c>
      <c r="AH42">
        <v>3</v>
      </c>
      <c r="AI42">
        <v>0</v>
      </c>
      <c r="AJ42">
        <v>0</v>
      </c>
      <c r="AK42">
        <v>0</v>
      </c>
      <c r="AL42">
        <v>0</v>
      </c>
      <c r="AM42">
        <v>0</v>
      </c>
      <c r="AN42">
        <v>3</v>
      </c>
      <c r="AO42">
        <v>0</v>
      </c>
      <c r="AP42">
        <v>3</v>
      </c>
      <c r="AQ42">
        <v>3</v>
      </c>
      <c r="AR42">
        <v>0</v>
      </c>
      <c r="AS42">
        <v>3</v>
      </c>
      <c r="AT42">
        <v>3</v>
      </c>
      <c r="AU42">
        <v>0</v>
      </c>
      <c r="AV42">
        <v>3</v>
      </c>
      <c r="AW42">
        <v>0</v>
      </c>
      <c r="AX42">
        <v>0</v>
      </c>
      <c r="AY42">
        <v>3</v>
      </c>
      <c r="AZ42">
        <v>0</v>
      </c>
      <c r="BA42">
        <v>2</v>
      </c>
      <c r="BB42">
        <v>1</v>
      </c>
      <c r="BC42">
        <v>0</v>
      </c>
    </row>
    <row r="43" spans="1:55" x14ac:dyDescent="0.25">
      <c r="A43" s="1" t="s">
        <v>287</v>
      </c>
      <c r="B43" s="1"/>
      <c r="C43" s="12">
        <v>0.02</v>
      </c>
      <c r="D43" s="12">
        <v>0.02</v>
      </c>
      <c r="E43" s="12">
        <v>0</v>
      </c>
      <c r="F43" s="12">
        <v>0</v>
      </c>
      <c r="G43" s="12">
        <v>0.04</v>
      </c>
      <c r="H43" s="12">
        <v>0.02</v>
      </c>
      <c r="I43" s="12">
        <v>0</v>
      </c>
      <c r="J43" s="12">
        <v>0</v>
      </c>
      <c r="K43" s="12">
        <v>0.04</v>
      </c>
      <c r="L43" s="12">
        <v>0.02</v>
      </c>
      <c r="M43" s="12">
        <v>0</v>
      </c>
      <c r="N43" s="12">
        <v>0</v>
      </c>
      <c r="O43" s="12">
        <v>0</v>
      </c>
      <c r="P43" s="12">
        <v>0.05</v>
      </c>
      <c r="Q43" s="12">
        <v>0.01</v>
      </c>
      <c r="R43" s="12">
        <v>0</v>
      </c>
      <c r="S43" s="12">
        <v>0</v>
      </c>
      <c r="T43" s="12">
        <v>0.05</v>
      </c>
      <c r="U43" s="12">
        <v>0.01</v>
      </c>
      <c r="V43" t="s">
        <v>300</v>
      </c>
      <c r="W43" s="12">
        <v>0</v>
      </c>
      <c r="X43" s="12">
        <v>0</v>
      </c>
      <c r="Y43" s="12">
        <v>0.03</v>
      </c>
      <c r="Z43" s="12">
        <v>0</v>
      </c>
      <c r="AA43" s="12">
        <v>0.03</v>
      </c>
      <c r="AB43" s="12">
        <v>0.02</v>
      </c>
      <c r="AC43" s="12">
        <v>0</v>
      </c>
      <c r="AD43" s="12">
        <v>0.01</v>
      </c>
      <c r="AE43" s="12">
        <v>0.02</v>
      </c>
      <c r="AF43" s="12">
        <v>0.04</v>
      </c>
      <c r="AG43" s="12">
        <v>0</v>
      </c>
      <c r="AH43" s="12">
        <v>0.04</v>
      </c>
      <c r="AI43" s="12">
        <v>0</v>
      </c>
      <c r="AJ43" s="12">
        <v>0</v>
      </c>
      <c r="AK43" s="12">
        <v>0</v>
      </c>
      <c r="AL43" s="12">
        <v>0</v>
      </c>
      <c r="AM43" s="12">
        <v>0</v>
      </c>
      <c r="AN43" s="12">
        <v>0.03</v>
      </c>
      <c r="AO43" s="12">
        <v>0</v>
      </c>
      <c r="AP43" s="12">
        <v>0.03</v>
      </c>
      <c r="AQ43" s="12">
        <v>0.02</v>
      </c>
      <c r="AR43" s="12">
        <v>0</v>
      </c>
      <c r="AS43" s="12">
        <v>0.02</v>
      </c>
      <c r="AT43" s="12">
        <v>0.02</v>
      </c>
      <c r="AU43" s="12">
        <v>0</v>
      </c>
      <c r="AV43" s="12">
        <v>0.02</v>
      </c>
      <c r="AW43" s="12">
        <v>0</v>
      </c>
      <c r="AX43" s="12">
        <v>0</v>
      </c>
      <c r="AY43" s="12">
        <v>0.02</v>
      </c>
      <c r="AZ43" s="12">
        <v>0</v>
      </c>
      <c r="BA43" s="12">
        <v>0.01</v>
      </c>
      <c r="BB43" s="12">
        <v>0.14000000000000001</v>
      </c>
      <c r="BC43" s="12">
        <v>0</v>
      </c>
    </row>
    <row r="44" spans="1:55" x14ac:dyDescent="0.25">
      <c r="A44" s="1" t="s">
        <v>288</v>
      </c>
      <c r="B44" s="1"/>
      <c r="V44" t="s">
        <v>272</v>
      </c>
    </row>
    <row r="45" spans="1:55" x14ac:dyDescent="0.25">
      <c r="A45" s="1" t="s">
        <v>286</v>
      </c>
      <c r="B45" s="1" t="s">
        <v>626</v>
      </c>
      <c r="C45">
        <v>2</v>
      </c>
      <c r="D45">
        <v>2</v>
      </c>
      <c r="E45">
        <v>0</v>
      </c>
      <c r="F45">
        <v>0</v>
      </c>
      <c r="G45">
        <v>0</v>
      </c>
      <c r="H45">
        <v>2</v>
      </c>
      <c r="I45">
        <v>0</v>
      </c>
      <c r="J45">
        <v>0</v>
      </c>
      <c r="K45">
        <v>0</v>
      </c>
      <c r="L45">
        <v>2</v>
      </c>
      <c r="M45">
        <v>0</v>
      </c>
      <c r="N45">
        <v>0</v>
      </c>
      <c r="O45">
        <v>0</v>
      </c>
      <c r="P45">
        <v>0</v>
      </c>
      <c r="Q45">
        <v>2</v>
      </c>
      <c r="R45">
        <v>0</v>
      </c>
      <c r="S45">
        <v>0</v>
      </c>
      <c r="T45">
        <v>0</v>
      </c>
      <c r="U45">
        <v>2</v>
      </c>
      <c r="V45">
        <v>1</v>
      </c>
      <c r="W45">
        <v>0</v>
      </c>
      <c r="X45">
        <v>1</v>
      </c>
      <c r="Y45">
        <v>0</v>
      </c>
      <c r="Z45">
        <v>1</v>
      </c>
      <c r="AA45">
        <v>1</v>
      </c>
      <c r="AB45">
        <v>0</v>
      </c>
      <c r="AC45">
        <v>1</v>
      </c>
      <c r="AD45">
        <v>1</v>
      </c>
      <c r="AE45">
        <v>0</v>
      </c>
      <c r="AF45">
        <v>0</v>
      </c>
      <c r="AG45">
        <v>0</v>
      </c>
      <c r="AH45">
        <v>0</v>
      </c>
      <c r="AI45">
        <v>0</v>
      </c>
      <c r="AJ45">
        <v>1</v>
      </c>
      <c r="AK45">
        <v>1</v>
      </c>
      <c r="AL45">
        <v>0</v>
      </c>
      <c r="AM45">
        <v>2</v>
      </c>
      <c r="AN45">
        <v>0</v>
      </c>
      <c r="AO45">
        <v>1</v>
      </c>
      <c r="AP45">
        <v>1</v>
      </c>
      <c r="AQ45">
        <v>2</v>
      </c>
      <c r="AR45">
        <v>0</v>
      </c>
      <c r="AS45">
        <v>2</v>
      </c>
      <c r="AT45">
        <v>2</v>
      </c>
      <c r="AU45">
        <v>0</v>
      </c>
      <c r="AV45">
        <v>2</v>
      </c>
      <c r="AW45">
        <v>0</v>
      </c>
      <c r="AX45">
        <v>0</v>
      </c>
      <c r="AY45">
        <v>2</v>
      </c>
      <c r="AZ45">
        <v>0</v>
      </c>
      <c r="BA45">
        <v>2</v>
      </c>
      <c r="BB45">
        <v>0</v>
      </c>
      <c r="BC45">
        <v>0</v>
      </c>
    </row>
    <row r="46" spans="1:55" x14ac:dyDescent="0.25">
      <c r="A46" s="1" t="s">
        <v>287</v>
      </c>
      <c r="B46" s="1"/>
      <c r="C46" s="12">
        <v>0.01</v>
      </c>
      <c r="D46" s="12">
        <v>0.01</v>
      </c>
      <c r="E46" s="12">
        <v>0</v>
      </c>
      <c r="F46" s="12">
        <v>0</v>
      </c>
      <c r="G46" s="12">
        <v>0</v>
      </c>
      <c r="H46" s="12">
        <v>0.02</v>
      </c>
      <c r="I46" s="12">
        <v>0</v>
      </c>
      <c r="J46" s="12">
        <v>0</v>
      </c>
      <c r="K46" s="12">
        <v>0</v>
      </c>
      <c r="L46" s="12">
        <v>0.02</v>
      </c>
      <c r="M46" s="12">
        <v>0</v>
      </c>
      <c r="N46" s="12">
        <v>0</v>
      </c>
      <c r="O46" s="12">
        <v>0</v>
      </c>
      <c r="P46" s="12">
        <v>0</v>
      </c>
      <c r="Q46" s="12">
        <v>0.02</v>
      </c>
      <c r="R46" s="12">
        <v>0</v>
      </c>
      <c r="S46" s="12">
        <v>0</v>
      </c>
      <c r="T46" s="12">
        <v>0</v>
      </c>
      <c r="U46" s="12">
        <v>0.02</v>
      </c>
      <c r="V46" s="12">
        <v>0.03</v>
      </c>
      <c r="W46" s="12">
        <v>0</v>
      </c>
      <c r="X46" s="12">
        <v>0.04</v>
      </c>
      <c r="Y46" s="12">
        <v>0</v>
      </c>
      <c r="Z46" s="12">
        <v>0.03</v>
      </c>
      <c r="AA46" s="12">
        <v>0.01</v>
      </c>
      <c r="AB46" s="12">
        <v>0</v>
      </c>
      <c r="AC46" s="12">
        <v>0.08</v>
      </c>
      <c r="AD46" s="12">
        <v>0.01</v>
      </c>
      <c r="AE46" s="12">
        <v>0</v>
      </c>
      <c r="AF46" s="12">
        <v>0</v>
      </c>
      <c r="AG46" s="12">
        <v>0</v>
      </c>
      <c r="AH46" s="12">
        <v>0</v>
      </c>
      <c r="AI46" s="12">
        <v>0</v>
      </c>
      <c r="AJ46" s="12">
        <v>0.04</v>
      </c>
      <c r="AK46" s="12">
        <v>0.13</v>
      </c>
      <c r="AL46" s="12">
        <v>0</v>
      </c>
      <c r="AM46" s="12">
        <v>0.03</v>
      </c>
      <c r="AN46" s="12">
        <v>0</v>
      </c>
      <c r="AO46" s="12">
        <v>0.01</v>
      </c>
      <c r="AP46" s="12">
        <v>0.01</v>
      </c>
      <c r="AQ46" s="12">
        <v>0.01</v>
      </c>
      <c r="AR46" s="12">
        <v>0</v>
      </c>
      <c r="AS46" s="12">
        <v>0.01</v>
      </c>
      <c r="AT46" s="12">
        <v>0.01</v>
      </c>
      <c r="AU46" s="12">
        <v>0</v>
      </c>
      <c r="AV46" s="12">
        <v>0.01</v>
      </c>
      <c r="AW46" s="12">
        <v>0</v>
      </c>
      <c r="AX46" s="12">
        <v>0</v>
      </c>
      <c r="AY46" s="12">
        <v>0.01</v>
      </c>
      <c r="AZ46" s="12">
        <v>0</v>
      </c>
      <c r="BA46" s="12">
        <v>0.01</v>
      </c>
      <c r="BB46" s="12">
        <v>0</v>
      </c>
      <c r="BC46" s="12">
        <v>0</v>
      </c>
    </row>
    <row r="47" spans="1:55" x14ac:dyDescent="0.25">
      <c r="A47" s="1" t="s">
        <v>288</v>
      </c>
      <c r="B47" s="1"/>
    </row>
    <row r="48" spans="1:55" x14ac:dyDescent="0.25">
      <c r="A48" s="1" t="s">
        <v>286</v>
      </c>
      <c r="B48" s="1" t="s">
        <v>455</v>
      </c>
      <c r="C48">
        <v>3</v>
      </c>
      <c r="D48">
        <v>3</v>
      </c>
      <c r="E48">
        <v>0</v>
      </c>
      <c r="F48">
        <v>0</v>
      </c>
      <c r="G48">
        <v>0</v>
      </c>
      <c r="H48">
        <v>3</v>
      </c>
      <c r="I48">
        <v>0</v>
      </c>
      <c r="J48">
        <v>0</v>
      </c>
      <c r="K48">
        <v>0</v>
      </c>
      <c r="L48">
        <v>3</v>
      </c>
      <c r="M48">
        <v>0</v>
      </c>
      <c r="N48">
        <v>0</v>
      </c>
      <c r="O48">
        <v>0</v>
      </c>
      <c r="P48">
        <v>0</v>
      </c>
      <c r="Q48">
        <v>3</v>
      </c>
      <c r="R48">
        <v>0</v>
      </c>
      <c r="S48">
        <v>0</v>
      </c>
      <c r="T48">
        <v>0</v>
      </c>
      <c r="U48">
        <v>3</v>
      </c>
      <c r="V48">
        <v>0</v>
      </c>
      <c r="W48">
        <v>2</v>
      </c>
      <c r="X48">
        <v>1</v>
      </c>
      <c r="Y48">
        <v>0</v>
      </c>
      <c r="Z48">
        <v>0</v>
      </c>
      <c r="AA48">
        <v>2</v>
      </c>
      <c r="AB48">
        <v>1</v>
      </c>
      <c r="AC48">
        <v>0</v>
      </c>
      <c r="AD48">
        <v>2</v>
      </c>
      <c r="AE48">
        <v>1</v>
      </c>
      <c r="AF48">
        <v>0</v>
      </c>
      <c r="AG48">
        <v>0</v>
      </c>
      <c r="AH48">
        <v>2</v>
      </c>
      <c r="AI48">
        <v>1</v>
      </c>
      <c r="AJ48">
        <v>0</v>
      </c>
      <c r="AK48">
        <v>0</v>
      </c>
      <c r="AL48">
        <v>0</v>
      </c>
      <c r="AM48">
        <v>0</v>
      </c>
      <c r="AN48">
        <v>3</v>
      </c>
      <c r="AO48">
        <v>0</v>
      </c>
      <c r="AP48">
        <v>3</v>
      </c>
      <c r="AQ48">
        <v>3</v>
      </c>
      <c r="AR48">
        <v>0</v>
      </c>
      <c r="AS48">
        <v>3</v>
      </c>
      <c r="AT48">
        <v>3</v>
      </c>
      <c r="AU48">
        <v>0</v>
      </c>
      <c r="AV48">
        <v>2</v>
      </c>
      <c r="AW48">
        <v>1</v>
      </c>
      <c r="AX48">
        <v>0</v>
      </c>
      <c r="AY48">
        <v>3</v>
      </c>
      <c r="AZ48">
        <v>0</v>
      </c>
      <c r="BA48">
        <v>2</v>
      </c>
      <c r="BB48">
        <v>1</v>
      </c>
      <c r="BC48">
        <v>0</v>
      </c>
    </row>
    <row r="49" spans="1:55" x14ac:dyDescent="0.25">
      <c r="A49" s="1" t="s">
        <v>287</v>
      </c>
      <c r="B49" s="1"/>
      <c r="C49" s="12">
        <v>0.02</v>
      </c>
      <c r="D49" s="12">
        <v>0.02</v>
      </c>
      <c r="E49" s="12">
        <v>0</v>
      </c>
      <c r="F49" s="12">
        <v>0</v>
      </c>
      <c r="G49" s="12">
        <v>0</v>
      </c>
      <c r="H49" s="12">
        <v>0.03</v>
      </c>
      <c r="I49" s="12">
        <v>0</v>
      </c>
      <c r="J49" s="12">
        <v>0</v>
      </c>
      <c r="K49" s="12">
        <v>0</v>
      </c>
      <c r="L49" s="12">
        <v>0.03</v>
      </c>
      <c r="M49" s="12">
        <v>0</v>
      </c>
      <c r="N49" s="12">
        <v>0</v>
      </c>
      <c r="O49" s="12">
        <v>0</v>
      </c>
      <c r="P49" s="12">
        <v>0</v>
      </c>
      <c r="Q49" s="12">
        <v>0.03</v>
      </c>
      <c r="R49" s="12">
        <v>0</v>
      </c>
      <c r="S49" s="12">
        <v>0</v>
      </c>
      <c r="T49" s="12">
        <v>0</v>
      </c>
      <c r="U49" s="12">
        <v>0.03</v>
      </c>
      <c r="V49" s="12">
        <v>0</v>
      </c>
      <c r="W49" s="12">
        <v>0.03</v>
      </c>
      <c r="X49" s="12">
        <v>0.04</v>
      </c>
      <c r="Y49" s="12">
        <v>0</v>
      </c>
      <c r="Z49" s="12">
        <v>0</v>
      </c>
      <c r="AA49" s="12">
        <v>0.03</v>
      </c>
      <c r="AB49" s="12">
        <v>0.02</v>
      </c>
      <c r="AC49" s="12">
        <v>0</v>
      </c>
      <c r="AD49" s="12">
        <v>0.03</v>
      </c>
      <c r="AE49" s="12">
        <v>0.02</v>
      </c>
      <c r="AF49" s="12">
        <v>0</v>
      </c>
      <c r="AG49" s="12">
        <v>0</v>
      </c>
      <c r="AH49" s="12">
        <v>0.03</v>
      </c>
      <c r="AI49" s="12">
        <v>0.02</v>
      </c>
      <c r="AJ49" s="12">
        <v>0</v>
      </c>
      <c r="AK49" s="12">
        <v>0</v>
      </c>
      <c r="AL49" s="12">
        <v>0</v>
      </c>
      <c r="AM49" s="12">
        <v>0</v>
      </c>
      <c r="AN49" s="12">
        <v>0.03</v>
      </c>
      <c r="AO49" s="12">
        <v>0</v>
      </c>
      <c r="AP49" s="12">
        <v>0.04</v>
      </c>
      <c r="AQ49" s="12">
        <v>0.02</v>
      </c>
      <c r="AR49" s="12">
        <v>0</v>
      </c>
      <c r="AS49" s="12">
        <v>0.02</v>
      </c>
      <c r="AT49" s="12">
        <v>0.02</v>
      </c>
      <c r="AU49" s="12">
        <v>0</v>
      </c>
      <c r="AV49" s="12">
        <v>0.02</v>
      </c>
      <c r="AW49" s="12">
        <v>0.12</v>
      </c>
      <c r="AX49" s="12">
        <v>0</v>
      </c>
      <c r="AY49" s="12">
        <v>0.02</v>
      </c>
      <c r="AZ49" s="12">
        <v>0</v>
      </c>
      <c r="BA49" s="12">
        <v>0.02</v>
      </c>
      <c r="BB49" s="12">
        <v>0.14000000000000001</v>
      </c>
      <c r="BC49" s="12">
        <v>0</v>
      </c>
    </row>
    <row r="50" spans="1:55" x14ac:dyDescent="0.25">
      <c r="A50" s="1" t="s">
        <v>288</v>
      </c>
      <c r="B50" s="1"/>
    </row>
    <row r="51" spans="1:55" x14ac:dyDescent="0.25">
      <c r="A51" s="1" t="s">
        <v>286</v>
      </c>
      <c r="B51" s="1" t="s">
        <v>414</v>
      </c>
      <c r="C51">
        <v>6</v>
      </c>
      <c r="D51">
        <v>6</v>
      </c>
      <c r="E51">
        <v>0</v>
      </c>
      <c r="F51">
        <v>0</v>
      </c>
      <c r="G51">
        <v>4</v>
      </c>
      <c r="H51">
        <v>2</v>
      </c>
      <c r="I51">
        <v>0</v>
      </c>
      <c r="J51">
        <v>0</v>
      </c>
      <c r="K51">
        <v>4</v>
      </c>
      <c r="L51">
        <v>2</v>
      </c>
      <c r="M51">
        <v>0</v>
      </c>
      <c r="N51">
        <v>0</v>
      </c>
      <c r="O51">
        <v>0</v>
      </c>
      <c r="P51">
        <v>2</v>
      </c>
      <c r="Q51">
        <v>4</v>
      </c>
      <c r="R51">
        <v>0</v>
      </c>
      <c r="S51">
        <v>0</v>
      </c>
      <c r="T51">
        <v>2</v>
      </c>
      <c r="U51">
        <v>4</v>
      </c>
      <c r="V51">
        <v>1</v>
      </c>
      <c r="W51">
        <v>2</v>
      </c>
      <c r="X51">
        <v>2</v>
      </c>
      <c r="Y51">
        <v>1</v>
      </c>
      <c r="Z51">
        <v>2</v>
      </c>
      <c r="AA51">
        <v>1</v>
      </c>
      <c r="AB51">
        <v>3</v>
      </c>
      <c r="AC51">
        <v>0</v>
      </c>
      <c r="AD51">
        <v>1</v>
      </c>
      <c r="AE51">
        <v>2</v>
      </c>
      <c r="AF51">
        <v>3</v>
      </c>
      <c r="AG51">
        <v>0</v>
      </c>
      <c r="AH51">
        <v>4</v>
      </c>
      <c r="AI51">
        <v>1</v>
      </c>
      <c r="AJ51">
        <v>0</v>
      </c>
      <c r="AK51">
        <v>1</v>
      </c>
      <c r="AL51">
        <v>0</v>
      </c>
      <c r="AM51">
        <v>3</v>
      </c>
      <c r="AN51">
        <v>3</v>
      </c>
      <c r="AO51">
        <v>2</v>
      </c>
      <c r="AP51">
        <v>4</v>
      </c>
      <c r="AQ51">
        <v>6</v>
      </c>
      <c r="AR51">
        <v>0</v>
      </c>
      <c r="AS51">
        <v>6</v>
      </c>
      <c r="AT51">
        <v>5</v>
      </c>
      <c r="AU51">
        <v>1</v>
      </c>
      <c r="AV51">
        <v>6</v>
      </c>
      <c r="AW51">
        <v>0</v>
      </c>
      <c r="AX51">
        <v>0</v>
      </c>
      <c r="AY51">
        <v>6</v>
      </c>
      <c r="AZ51">
        <v>0</v>
      </c>
      <c r="BA51">
        <v>6</v>
      </c>
      <c r="BB51">
        <v>0</v>
      </c>
      <c r="BC51">
        <v>0</v>
      </c>
    </row>
    <row r="52" spans="1:55" x14ac:dyDescent="0.25">
      <c r="A52" s="1" t="s">
        <v>287</v>
      </c>
      <c r="B52" s="1"/>
      <c r="C52" s="12">
        <v>0.04</v>
      </c>
      <c r="D52" s="12">
        <v>0.04</v>
      </c>
      <c r="E52" s="12">
        <v>0</v>
      </c>
      <c r="F52" s="12">
        <v>0</v>
      </c>
      <c r="G52" s="12">
        <v>0.21</v>
      </c>
      <c r="H52" t="s">
        <v>327</v>
      </c>
      <c r="I52" s="12">
        <v>0</v>
      </c>
      <c r="J52" s="12">
        <v>0</v>
      </c>
      <c r="K52" s="12">
        <v>0.21</v>
      </c>
      <c r="L52" t="s">
        <v>327</v>
      </c>
      <c r="M52" s="12">
        <v>0</v>
      </c>
      <c r="N52" s="12">
        <v>0</v>
      </c>
      <c r="O52" s="12">
        <v>0</v>
      </c>
      <c r="P52" s="12">
        <v>0.13</v>
      </c>
      <c r="Q52" s="12">
        <v>0.03</v>
      </c>
      <c r="R52" s="12">
        <v>0</v>
      </c>
      <c r="S52" s="12">
        <v>0</v>
      </c>
      <c r="T52" s="12">
        <v>0.13</v>
      </c>
      <c r="U52" s="12">
        <v>0.03</v>
      </c>
      <c r="V52" s="12">
        <v>0.03</v>
      </c>
      <c r="W52" s="12">
        <v>0.03</v>
      </c>
      <c r="X52" s="12">
        <v>0.08</v>
      </c>
      <c r="Y52" s="12">
        <v>0.03</v>
      </c>
      <c r="Z52" s="12">
        <v>0.05</v>
      </c>
      <c r="AA52" s="12">
        <v>0.02</v>
      </c>
      <c r="AB52" s="12">
        <v>0.05</v>
      </c>
      <c r="AC52" s="12">
        <v>0</v>
      </c>
      <c r="AD52" s="12">
        <v>0.01</v>
      </c>
      <c r="AE52" s="12">
        <v>0.04</v>
      </c>
      <c r="AF52" s="12">
        <v>0.13</v>
      </c>
      <c r="AG52" s="12">
        <v>0</v>
      </c>
      <c r="AH52" s="12">
        <v>0.06</v>
      </c>
      <c r="AI52" s="12">
        <v>0.02</v>
      </c>
      <c r="AJ52" s="12">
        <v>0</v>
      </c>
      <c r="AK52" s="12">
        <v>0.1</v>
      </c>
      <c r="AL52" s="12">
        <v>0</v>
      </c>
      <c r="AM52" s="12">
        <v>0.05</v>
      </c>
      <c r="AN52" s="12">
        <v>0.03</v>
      </c>
      <c r="AO52" s="12">
        <v>0.03</v>
      </c>
      <c r="AP52" s="12">
        <v>0.05</v>
      </c>
      <c r="AQ52" s="12">
        <v>0.04</v>
      </c>
      <c r="AR52" s="12">
        <v>0</v>
      </c>
      <c r="AS52" s="12">
        <v>0.04</v>
      </c>
      <c r="AT52" s="12">
        <v>0.03</v>
      </c>
      <c r="AU52" s="12">
        <v>0.09</v>
      </c>
      <c r="AV52" s="12">
        <v>0.04</v>
      </c>
      <c r="AW52" s="12">
        <v>0</v>
      </c>
      <c r="AX52" s="12">
        <v>0</v>
      </c>
      <c r="AY52" s="12">
        <v>0.04</v>
      </c>
      <c r="AZ52" s="12">
        <v>0</v>
      </c>
      <c r="BA52" s="12">
        <v>0.04</v>
      </c>
      <c r="BB52" s="12">
        <v>0</v>
      </c>
      <c r="BC52" s="12">
        <v>0</v>
      </c>
    </row>
    <row r="53" spans="1:55" x14ac:dyDescent="0.25">
      <c r="A53" s="1" t="s">
        <v>288</v>
      </c>
      <c r="B53" s="1"/>
    </row>
    <row r="54" spans="1:55" x14ac:dyDescent="0.25">
      <c r="A54" s="1" t="s">
        <v>399</v>
      </c>
      <c r="B54" s="1" t="s">
        <v>590</v>
      </c>
    </row>
    <row r="55" spans="1:55" x14ac:dyDescent="0.25">
      <c r="A55" s="1" t="s">
        <v>204</v>
      </c>
      <c r="B55" s="1" t="s">
        <v>627</v>
      </c>
    </row>
    <row r="56" spans="1:55" x14ac:dyDescent="0.25">
      <c r="A56" s="1" t="s">
        <v>204</v>
      </c>
      <c r="B56" s="1"/>
    </row>
    <row r="57" spans="1:55" x14ac:dyDescent="0.25">
      <c r="A57" s="1" t="s">
        <v>204</v>
      </c>
      <c r="B57" s="1" t="s">
        <v>402</v>
      </c>
    </row>
  </sheetData>
  <hyperlinks>
    <hyperlink ref="E1" location="Contents!B112" tooltip="Link to contents" display="Back to contents" xr:uid="{00000000-0004-0000-2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dimension ref="A1:AQ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0" width="9.453125" customWidth="1"/>
    <col min="11" max="11" width="31.54296875" customWidth="1"/>
    <col min="12" max="12" width="10.54296875" customWidth="1"/>
    <col min="13" max="13" width="16.453125" customWidth="1"/>
    <col min="14" max="16" width="9.453125" customWidth="1"/>
    <col min="17" max="17" width="38.7265625" customWidth="1"/>
    <col min="18" max="18" width="39.81640625" customWidth="1"/>
    <col min="19" max="19" width="9.453125" customWidth="1"/>
    <col min="20" max="20" width="25.7265625" customWidth="1"/>
    <col min="21" max="21" width="15.26953125" customWidth="1"/>
    <col min="22" max="23" width="21.1796875" customWidth="1"/>
    <col min="24" max="24" width="17.54296875" customWidth="1"/>
    <col min="25" max="25" width="42.1796875" customWidth="1"/>
    <col min="26" max="26" width="44.54296875" customWidth="1"/>
    <col min="27" max="36" width="9.453125" customWidth="1"/>
    <col min="37" max="37" width="10.54296875" customWidth="1"/>
    <col min="38" max="38" width="9.453125" customWidth="1"/>
    <col min="39" max="39" width="12.81640625" customWidth="1"/>
    <col min="40" max="40" width="9.453125" customWidth="1"/>
    <col min="41" max="41" width="11.7265625" customWidth="1"/>
    <col min="42" max="42" width="9.453125" customWidth="1"/>
    <col min="43" max="43" width="10.54296875" customWidth="1"/>
  </cols>
  <sheetData>
    <row r="1" spans="1:43" x14ac:dyDescent="0.25">
      <c r="A1" s="1" t="s">
        <v>205</v>
      </c>
      <c r="B1" s="1" t="s">
        <v>206</v>
      </c>
      <c r="E1" s="5" t="s">
        <v>207</v>
      </c>
    </row>
    <row r="2" spans="1:43" ht="15.5" x14ac:dyDescent="0.35">
      <c r="A2" s="1" t="s">
        <v>0</v>
      </c>
      <c r="B2" s="2" t="s">
        <v>208</v>
      </c>
    </row>
    <row r="3" spans="1:43" x14ac:dyDescent="0.25">
      <c r="A3" s="1" t="s">
        <v>209</v>
      </c>
      <c r="B3" s="1"/>
    </row>
    <row r="4" spans="1:43" x14ac:dyDescent="0.25">
      <c r="A4" s="1" t="s">
        <v>209</v>
      </c>
      <c r="B4" s="1" t="s">
        <v>628</v>
      </c>
    </row>
    <row r="5" spans="1:43" x14ac:dyDescent="0.25">
      <c r="A5" s="1" t="s">
        <v>209</v>
      </c>
      <c r="B5" s="1"/>
    </row>
    <row r="6" spans="1:43" ht="13" x14ac:dyDescent="0.3">
      <c r="A6" s="1" t="s">
        <v>2</v>
      </c>
      <c r="B6" s="4" t="s">
        <v>100</v>
      </c>
    </row>
    <row r="7" spans="1:43" x14ac:dyDescent="0.25">
      <c r="A7" s="1" t="s">
        <v>5</v>
      </c>
      <c r="B7" s="1"/>
    </row>
    <row r="8" spans="1:43" x14ac:dyDescent="0.25">
      <c r="A8" s="1" t="s">
        <v>5</v>
      </c>
      <c r="B8" s="1" t="s">
        <v>629</v>
      </c>
    </row>
    <row r="9" spans="1:43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8"/>
      <c r="N9" s="7" t="s">
        <v>217</v>
      </c>
      <c r="O9" s="8"/>
      <c r="P9" s="8"/>
      <c r="Q9" s="7" t="s">
        <v>218</v>
      </c>
      <c r="R9" s="8"/>
      <c r="S9" s="8"/>
      <c r="T9" s="8"/>
      <c r="U9" s="7" t="s">
        <v>219</v>
      </c>
      <c r="V9" s="8"/>
      <c r="W9" s="8"/>
      <c r="X9" s="7" t="s">
        <v>220</v>
      </c>
      <c r="Y9" s="8"/>
      <c r="Z9" s="8"/>
      <c r="AA9" s="7" t="s">
        <v>221</v>
      </c>
      <c r="AB9" s="8"/>
      <c r="AC9" s="8"/>
      <c r="AD9" s="7" t="s">
        <v>222</v>
      </c>
      <c r="AE9" s="8"/>
      <c r="AF9" s="7" t="s">
        <v>223</v>
      </c>
      <c r="AG9" s="7" t="s">
        <v>224</v>
      </c>
      <c r="AH9" s="7" t="s">
        <v>225</v>
      </c>
      <c r="AI9" s="7" t="s">
        <v>226</v>
      </c>
      <c r="AJ9" s="8"/>
      <c r="AK9" s="7" t="s">
        <v>227</v>
      </c>
      <c r="AL9" s="8"/>
      <c r="AM9" s="8"/>
      <c r="AN9" s="7" t="s">
        <v>228</v>
      </c>
      <c r="AO9" s="7" t="s">
        <v>229</v>
      </c>
      <c r="AP9" s="8"/>
      <c r="AQ9" s="9"/>
    </row>
    <row r="10" spans="1:43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237</v>
      </c>
      <c r="L10" s="11" t="s">
        <v>238</v>
      </c>
      <c r="M10" s="11" t="s">
        <v>239</v>
      </c>
      <c r="N10" s="11">
        <v>3</v>
      </c>
      <c r="O10" s="11">
        <v>4</v>
      </c>
      <c r="P10" s="11">
        <v>5</v>
      </c>
      <c r="Q10" s="11" t="s">
        <v>240</v>
      </c>
      <c r="R10" s="11" t="s">
        <v>241</v>
      </c>
      <c r="S10" s="11" t="s">
        <v>242</v>
      </c>
      <c r="T10" s="11" t="s">
        <v>243</v>
      </c>
      <c r="U10" s="11" t="s">
        <v>244</v>
      </c>
      <c r="V10" s="11" t="s">
        <v>245</v>
      </c>
      <c r="W10" s="11" t="s">
        <v>246</v>
      </c>
      <c r="X10" s="11" t="s">
        <v>247</v>
      </c>
      <c r="Y10" s="11" t="s">
        <v>248</v>
      </c>
      <c r="Z10" s="11" t="s">
        <v>249</v>
      </c>
      <c r="AA10" s="11" t="s">
        <v>251</v>
      </c>
      <c r="AB10" s="11" t="s">
        <v>252</v>
      </c>
      <c r="AC10" s="11" t="s">
        <v>253</v>
      </c>
      <c r="AD10" s="11" t="s">
        <v>258</v>
      </c>
      <c r="AE10" s="11" t="s">
        <v>259</v>
      </c>
      <c r="AF10" s="11" t="s">
        <v>258</v>
      </c>
      <c r="AG10" s="11" t="s">
        <v>258</v>
      </c>
      <c r="AH10" s="11" t="s">
        <v>258</v>
      </c>
      <c r="AI10" s="11" t="s">
        <v>258</v>
      </c>
      <c r="AJ10" s="11" t="s">
        <v>259</v>
      </c>
      <c r="AK10" s="11" t="s">
        <v>260</v>
      </c>
      <c r="AL10" s="11" t="s">
        <v>261</v>
      </c>
      <c r="AM10" s="11" t="s">
        <v>262</v>
      </c>
      <c r="AN10" s="11" t="s">
        <v>258</v>
      </c>
      <c r="AO10" s="11" t="s">
        <v>263</v>
      </c>
      <c r="AP10" s="11" t="s">
        <v>261</v>
      </c>
      <c r="AQ10" s="11" t="s">
        <v>264</v>
      </c>
    </row>
    <row r="11" spans="1:43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267</v>
      </c>
      <c r="I11" t="s">
        <v>268</v>
      </c>
      <c r="J11" t="s">
        <v>273</v>
      </c>
      <c r="K11" t="s">
        <v>267</v>
      </c>
      <c r="L11" t="s">
        <v>268</v>
      </c>
      <c r="M11" t="s">
        <v>273</v>
      </c>
      <c r="N11" t="s">
        <v>267</v>
      </c>
      <c r="O11" t="s">
        <v>268</v>
      </c>
      <c r="P11" t="s">
        <v>273</v>
      </c>
      <c r="Q11" t="s">
        <v>267</v>
      </c>
      <c r="R11" t="s">
        <v>268</v>
      </c>
      <c r="S11" t="s">
        <v>273</v>
      </c>
      <c r="T11" t="s">
        <v>444</v>
      </c>
      <c r="U11" t="s">
        <v>267</v>
      </c>
      <c r="V11" t="s">
        <v>268</v>
      </c>
      <c r="W11" t="s">
        <v>273</v>
      </c>
      <c r="X11" t="s">
        <v>267</v>
      </c>
      <c r="Y11" t="s">
        <v>268</v>
      </c>
      <c r="Z11" t="s">
        <v>273</v>
      </c>
      <c r="AA11" t="s">
        <v>267</v>
      </c>
      <c r="AB11" t="s">
        <v>268</v>
      </c>
      <c r="AC11" t="s">
        <v>273</v>
      </c>
      <c r="AD11" t="s">
        <v>267</v>
      </c>
      <c r="AE11" t="s">
        <v>268</v>
      </c>
      <c r="AI11" t="s">
        <v>267</v>
      </c>
      <c r="AJ11" t="s">
        <v>268</v>
      </c>
      <c r="AK11" t="s">
        <v>267</v>
      </c>
      <c r="AL11" t="s">
        <v>268</v>
      </c>
      <c r="AM11" t="s">
        <v>273</v>
      </c>
      <c r="AO11" t="s">
        <v>267</v>
      </c>
      <c r="AP11" t="s">
        <v>268</v>
      </c>
      <c r="AQ11" t="s">
        <v>273</v>
      </c>
    </row>
    <row r="12" spans="1:43" x14ac:dyDescent="0.25">
      <c r="A12" s="1" t="s">
        <v>280</v>
      </c>
      <c r="B12" s="1" t="s">
        <v>281</v>
      </c>
      <c r="C12">
        <v>12</v>
      </c>
      <c r="D12">
        <v>12</v>
      </c>
      <c r="E12">
        <v>2</v>
      </c>
      <c r="F12">
        <v>2</v>
      </c>
      <c r="G12">
        <v>8</v>
      </c>
      <c r="H12">
        <v>2</v>
      </c>
      <c r="I12">
        <v>2</v>
      </c>
      <c r="J12">
        <v>8</v>
      </c>
      <c r="K12">
        <v>2</v>
      </c>
      <c r="L12">
        <v>1</v>
      </c>
      <c r="M12">
        <v>9</v>
      </c>
      <c r="N12">
        <v>2</v>
      </c>
      <c r="O12">
        <v>1</v>
      </c>
      <c r="P12">
        <v>9</v>
      </c>
      <c r="Q12">
        <v>4</v>
      </c>
      <c r="R12">
        <v>2</v>
      </c>
      <c r="S12">
        <v>3</v>
      </c>
      <c r="T12">
        <v>3</v>
      </c>
      <c r="U12">
        <v>3</v>
      </c>
      <c r="V12">
        <v>4</v>
      </c>
      <c r="W12">
        <v>5</v>
      </c>
      <c r="X12">
        <v>2</v>
      </c>
      <c r="Y12">
        <v>6</v>
      </c>
      <c r="Z12">
        <v>4</v>
      </c>
      <c r="AA12">
        <v>8</v>
      </c>
      <c r="AB12">
        <v>2</v>
      </c>
      <c r="AC12">
        <v>2</v>
      </c>
      <c r="AD12">
        <v>2</v>
      </c>
      <c r="AE12">
        <v>10</v>
      </c>
      <c r="AF12">
        <v>12</v>
      </c>
      <c r="AG12">
        <v>12</v>
      </c>
      <c r="AH12">
        <v>12</v>
      </c>
      <c r="AI12">
        <v>11</v>
      </c>
      <c r="AJ12">
        <v>1</v>
      </c>
      <c r="AK12">
        <v>10</v>
      </c>
      <c r="AL12">
        <v>1</v>
      </c>
      <c r="AM12">
        <v>1</v>
      </c>
      <c r="AN12">
        <v>12</v>
      </c>
      <c r="AO12">
        <v>10</v>
      </c>
      <c r="AP12">
        <v>1</v>
      </c>
      <c r="AQ12">
        <v>1</v>
      </c>
    </row>
    <row r="13" spans="1:43" x14ac:dyDescent="0.25">
      <c r="A13" s="1" t="s">
        <v>282</v>
      </c>
      <c r="B13" s="1" t="s">
        <v>283</v>
      </c>
      <c r="C13">
        <v>12</v>
      </c>
      <c r="D13">
        <v>12</v>
      </c>
      <c r="E13">
        <v>2</v>
      </c>
      <c r="F13">
        <v>2</v>
      </c>
      <c r="G13">
        <v>8</v>
      </c>
      <c r="H13">
        <v>2</v>
      </c>
      <c r="I13">
        <v>2</v>
      </c>
      <c r="J13">
        <v>8</v>
      </c>
      <c r="K13">
        <v>2</v>
      </c>
      <c r="L13">
        <v>1</v>
      </c>
      <c r="M13">
        <v>9</v>
      </c>
      <c r="N13">
        <v>2</v>
      </c>
      <c r="O13">
        <v>1</v>
      </c>
      <c r="P13">
        <v>9</v>
      </c>
      <c r="Q13">
        <v>4</v>
      </c>
      <c r="R13">
        <v>2</v>
      </c>
      <c r="S13">
        <v>3</v>
      </c>
      <c r="T13">
        <v>3</v>
      </c>
      <c r="U13">
        <v>3</v>
      </c>
      <c r="V13">
        <v>4</v>
      </c>
      <c r="W13">
        <v>5</v>
      </c>
      <c r="X13">
        <v>2</v>
      </c>
      <c r="Y13">
        <v>6</v>
      </c>
      <c r="Z13">
        <v>4</v>
      </c>
      <c r="AA13">
        <v>8</v>
      </c>
      <c r="AB13">
        <v>2</v>
      </c>
      <c r="AC13">
        <v>2</v>
      </c>
      <c r="AD13">
        <v>2</v>
      </c>
      <c r="AE13">
        <v>10</v>
      </c>
      <c r="AF13">
        <v>12</v>
      </c>
      <c r="AG13">
        <v>12</v>
      </c>
      <c r="AH13">
        <v>12</v>
      </c>
      <c r="AI13">
        <v>11</v>
      </c>
      <c r="AJ13">
        <v>1</v>
      </c>
      <c r="AK13">
        <v>10</v>
      </c>
      <c r="AL13">
        <v>1</v>
      </c>
      <c r="AM13">
        <v>1</v>
      </c>
      <c r="AN13">
        <v>12</v>
      </c>
      <c r="AO13">
        <v>10</v>
      </c>
      <c r="AP13">
        <v>1</v>
      </c>
      <c r="AQ13">
        <v>1</v>
      </c>
    </row>
    <row r="14" spans="1:43" x14ac:dyDescent="0.25">
      <c r="A14" s="1" t="s">
        <v>284</v>
      </c>
      <c r="B14" s="1" t="s">
        <v>231</v>
      </c>
      <c r="C14">
        <v>12</v>
      </c>
      <c r="D14">
        <v>12</v>
      </c>
      <c r="E14">
        <v>2</v>
      </c>
      <c r="F14">
        <v>2</v>
      </c>
      <c r="G14">
        <v>8</v>
      </c>
      <c r="H14">
        <v>2</v>
      </c>
      <c r="I14">
        <v>2</v>
      </c>
      <c r="J14">
        <v>8</v>
      </c>
      <c r="K14">
        <v>2</v>
      </c>
      <c r="L14">
        <v>1</v>
      </c>
      <c r="M14">
        <v>9</v>
      </c>
      <c r="N14">
        <v>2</v>
      </c>
      <c r="O14">
        <v>1</v>
      </c>
      <c r="P14">
        <v>9</v>
      </c>
      <c r="Q14">
        <v>3</v>
      </c>
      <c r="R14">
        <v>2</v>
      </c>
      <c r="S14">
        <v>3</v>
      </c>
      <c r="T14">
        <v>3</v>
      </c>
      <c r="U14">
        <v>3</v>
      </c>
      <c r="V14">
        <v>4</v>
      </c>
      <c r="W14">
        <v>5</v>
      </c>
      <c r="X14">
        <v>2</v>
      </c>
      <c r="Y14">
        <v>6</v>
      </c>
      <c r="Z14">
        <v>4</v>
      </c>
      <c r="AA14">
        <v>8</v>
      </c>
      <c r="AB14">
        <v>2</v>
      </c>
      <c r="AC14">
        <v>2</v>
      </c>
      <c r="AD14">
        <v>2</v>
      </c>
      <c r="AE14">
        <v>10</v>
      </c>
      <c r="AF14">
        <v>12</v>
      </c>
      <c r="AG14">
        <v>12</v>
      </c>
      <c r="AH14">
        <v>12</v>
      </c>
      <c r="AI14">
        <v>10</v>
      </c>
      <c r="AJ14">
        <v>1</v>
      </c>
      <c r="AK14">
        <v>9</v>
      </c>
      <c r="AL14">
        <v>1</v>
      </c>
      <c r="AM14">
        <v>1</v>
      </c>
      <c r="AN14">
        <v>12</v>
      </c>
      <c r="AO14">
        <v>9</v>
      </c>
      <c r="AP14">
        <v>1</v>
      </c>
      <c r="AQ14">
        <v>1</v>
      </c>
    </row>
    <row r="15" spans="1:43" x14ac:dyDescent="0.25">
      <c r="A15" s="1" t="s">
        <v>286</v>
      </c>
      <c r="B15" s="1" t="s">
        <v>461</v>
      </c>
      <c r="C15">
        <v>10</v>
      </c>
      <c r="D15">
        <v>10</v>
      </c>
      <c r="E15">
        <v>2</v>
      </c>
      <c r="F15">
        <v>2</v>
      </c>
      <c r="G15">
        <v>7</v>
      </c>
      <c r="H15">
        <v>2</v>
      </c>
      <c r="I15">
        <v>2</v>
      </c>
      <c r="J15">
        <v>7</v>
      </c>
      <c r="K15">
        <v>2</v>
      </c>
      <c r="L15">
        <v>1</v>
      </c>
      <c r="M15">
        <v>8</v>
      </c>
      <c r="N15">
        <v>2</v>
      </c>
      <c r="O15">
        <v>1</v>
      </c>
      <c r="P15">
        <v>8</v>
      </c>
      <c r="Q15">
        <v>3</v>
      </c>
      <c r="R15">
        <v>1</v>
      </c>
      <c r="S15">
        <v>3</v>
      </c>
      <c r="T15">
        <v>3</v>
      </c>
      <c r="U15">
        <v>2</v>
      </c>
      <c r="V15">
        <v>4</v>
      </c>
      <c r="W15">
        <v>5</v>
      </c>
      <c r="X15">
        <v>2</v>
      </c>
      <c r="Y15">
        <v>5</v>
      </c>
      <c r="Z15">
        <v>4</v>
      </c>
      <c r="AA15">
        <v>8</v>
      </c>
      <c r="AB15">
        <v>2</v>
      </c>
      <c r="AC15">
        <v>1</v>
      </c>
      <c r="AD15">
        <v>2</v>
      </c>
      <c r="AE15">
        <v>9</v>
      </c>
      <c r="AF15">
        <v>10</v>
      </c>
      <c r="AG15">
        <v>10</v>
      </c>
      <c r="AH15">
        <v>10</v>
      </c>
      <c r="AI15">
        <v>9</v>
      </c>
      <c r="AJ15">
        <v>1</v>
      </c>
      <c r="AK15">
        <v>8</v>
      </c>
      <c r="AL15">
        <v>1</v>
      </c>
      <c r="AM15">
        <v>1</v>
      </c>
      <c r="AN15">
        <v>10</v>
      </c>
      <c r="AO15">
        <v>9</v>
      </c>
      <c r="AP15">
        <v>0</v>
      </c>
      <c r="AQ15">
        <v>1</v>
      </c>
    </row>
    <row r="16" spans="1:43" x14ac:dyDescent="0.25">
      <c r="A16" s="1" t="s">
        <v>287</v>
      </c>
      <c r="B16" s="1"/>
      <c r="C16" s="12">
        <v>0.9</v>
      </c>
      <c r="D16" s="12">
        <v>0.9</v>
      </c>
      <c r="E16" s="12">
        <v>1</v>
      </c>
      <c r="F16" s="12">
        <v>1</v>
      </c>
      <c r="G16" s="12">
        <v>0.86</v>
      </c>
      <c r="H16" s="12">
        <v>1</v>
      </c>
      <c r="I16" s="12">
        <v>1</v>
      </c>
      <c r="J16" s="12">
        <v>0.86</v>
      </c>
      <c r="K16" s="12">
        <v>1</v>
      </c>
      <c r="L16" s="12">
        <v>1</v>
      </c>
      <c r="M16" s="12">
        <v>0.87</v>
      </c>
      <c r="N16" s="12">
        <v>1</v>
      </c>
      <c r="O16" s="12">
        <v>1</v>
      </c>
      <c r="P16" s="12">
        <v>0.87</v>
      </c>
      <c r="Q16" s="12">
        <v>1</v>
      </c>
      <c r="R16" s="12">
        <v>0.49</v>
      </c>
      <c r="S16" s="12">
        <v>1</v>
      </c>
      <c r="T16" s="12">
        <v>1</v>
      </c>
      <c r="U16" s="12">
        <v>0.65</v>
      </c>
      <c r="V16" s="12">
        <v>1</v>
      </c>
      <c r="W16" s="12">
        <v>1</v>
      </c>
      <c r="X16" s="12">
        <v>1</v>
      </c>
      <c r="Y16" s="12">
        <v>0.82</v>
      </c>
      <c r="Z16" s="12">
        <v>1</v>
      </c>
      <c r="AA16" s="12">
        <v>1</v>
      </c>
      <c r="AB16" s="12">
        <v>1</v>
      </c>
      <c r="AC16" s="12">
        <v>0.43</v>
      </c>
      <c r="AD16" s="12">
        <v>1</v>
      </c>
      <c r="AE16" s="12">
        <v>0.89</v>
      </c>
      <c r="AF16" s="12">
        <v>0.9</v>
      </c>
      <c r="AG16" s="12">
        <v>0.9</v>
      </c>
      <c r="AH16" s="12">
        <v>0.9</v>
      </c>
      <c r="AI16" s="12">
        <v>0.89</v>
      </c>
      <c r="AJ16" s="12">
        <v>1</v>
      </c>
      <c r="AK16" s="12">
        <v>0.88</v>
      </c>
      <c r="AL16" s="12">
        <v>1</v>
      </c>
      <c r="AM16" s="12">
        <v>1</v>
      </c>
      <c r="AN16" s="12">
        <v>0.9</v>
      </c>
      <c r="AO16" s="12">
        <v>1</v>
      </c>
      <c r="AP16" s="12">
        <v>0</v>
      </c>
      <c r="AQ16" s="12">
        <v>1</v>
      </c>
    </row>
    <row r="17" spans="1:43" x14ac:dyDescent="0.25">
      <c r="A17" s="1" t="s">
        <v>288</v>
      </c>
      <c r="B17" s="1"/>
    </row>
    <row r="18" spans="1:43" x14ac:dyDescent="0.25">
      <c r="A18" s="1" t="s">
        <v>286</v>
      </c>
      <c r="B18" s="1" t="s">
        <v>462</v>
      </c>
      <c r="C18">
        <v>6</v>
      </c>
      <c r="D18">
        <v>6</v>
      </c>
      <c r="E18">
        <v>1</v>
      </c>
      <c r="F18">
        <v>1</v>
      </c>
      <c r="G18">
        <v>4</v>
      </c>
      <c r="H18">
        <v>1</v>
      </c>
      <c r="I18">
        <v>1</v>
      </c>
      <c r="J18">
        <v>4</v>
      </c>
      <c r="K18">
        <v>1</v>
      </c>
      <c r="L18">
        <v>0</v>
      </c>
      <c r="M18">
        <v>5</v>
      </c>
      <c r="N18">
        <v>1</v>
      </c>
      <c r="O18">
        <v>0</v>
      </c>
      <c r="P18">
        <v>5</v>
      </c>
      <c r="Q18">
        <v>2</v>
      </c>
      <c r="R18">
        <v>1</v>
      </c>
      <c r="S18">
        <v>2</v>
      </c>
      <c r="T18">
        <v>1</v>
      </c>
      <c r="U18">
        <v>1</v>
      </c>
      <c r="V18">
        <v>2</v>
      </c>
      <c r="W18">
        <v>3</v>
      </c>
      <c r="X18">
        <v>1</v>
      </c>
      <c r="Y18">
        <v>2</v>
      </c>
      <c r="Z18">
        <v>3</v>
      </c>
      <c r="AA18">
        <v>3</v>
      </c>
      <c r="AB18">
        <v>2</v>
      </c>
      <c r="AC18">
        <v>1</v>
      </c>
      <c r="AD18">
        <v>1</v>
      </c>
      <c r="AE18">
        <v>5</v>
      </c>
      <c r="AF18">
        <v>6</v>
      </c>
      <c r="AG18">
        <v>6</v>
      </c>
      <c r="AH18">
        <v>6</v>
      </c>
      <c r="AI18">
        <v>5</v>
      </c>
      <c r="AJ18">
        <v>1</v>
      </c>
      <c r="AK18">
        <v>4</v>
      </c>
      <c r="AL18">
        <v>1</v>
      </c>
      <c r="AM18">
        <v>1</v>
      </c>
      <c r="AN18">
        <v>6</v>
      </c>
      <c r="AO18">
        <v>5</v>
      </c>
      <c r="AP18">
        <v>0</v>
      </c>
      <c r="AQ18">
        <v>1</v>
      </c>
    </row>
    <row r="19" spans="1:43" x14ac:dyDescent="0.25">
      <c r="A19" s="1" t="s">
        <v>287</v>
      </c>
      <c r="B19" s="1"/>
      <c r="C19" s="12">
        <v>0.5</v>
      </c>
      <c r="D19" s="12">
        <v>0.5</v>
      </c>
      <c r="E19" s="12">
        <v>0.56999999999999995</v>
      </c>
      <c r="F19" s="12">
        <v>0.5</v>
      </c>
      <c r="G19" s="12">
        <v>0.48</v>
      </c>
      <c r="H19" s="12">
        <v>0.56999999999999995</v>
      </c>
      <c r="I19" s="12">
        <v>0.5</v>
      </c>
      <c r="J19" s="12">
        <v>0.48</v>
      </c>
      <c r="K19" s="12">
        <v>0.56999999999999995</v>
      </c>
      <c r="L19" s="12">
        <v>0</v>
      </c>
      <c r="M19" s="12">
        <v>0.54</v>
      </c>
      <c r="N19" s="12">
        <v>0.56999999999999995</v>
      </c>
      <c r="O19" s="12">
        <v>0</v>
      </c>
      <c r="P19" s="12">
        <v>0.54</v>
      </c>
      <c r="Q19" s="12">
        <v>0.5</v>
      </c>
      <c r="R19" s="12">
        <v>0.49</v>
      </c>
      <c r="S19" s="12">
        <v>0.66</v>
      </c>
      <c r="T19" s="12">
        <v>0.34</v>
      </c>
      <c r="U19" s="12">
        <v>0.33</v>
      </c>
      <c r="V19" s="12">
        <v>0.45</v>
      </c>
      <c r="W19" s="12">
        <v>0.65</v>
      </c>
      <c r="X19" s="12">
        <v>0.5</v>
      </c>
      <c r="Y19" s="12">
        <v>0.34</v>
      </c>
      <c r="Z19" s="12">
        <v>0.75</v>
      </c>
      <c r="AA19" s="12">
        <v>0.4</v>
      </c>
      <c r="AB19" s="12">
        <v>1</v>
      </c>
      <c r="AC19" s="12">
        <v>0.43</v>
      </c>
      <c r="AD19" s="12">
        <v>0.56000000000000005</v>
      </c>
      <c r="AE19" s="12">
        <v>0.49</v>
      </c>
      <c r="AF19" s="12">
        <v>0.5</v>
      </c>
      <c r="AG19" s="12">
        <v>0.5</v>
      </c>
      <c r="AH19" s="12">
        <v>0.5</v>
      </c>
      <c r="AI19" s="12">
        <v>0.45</v>
      </c>
      <c r="AJ19" s="12">
        <v>1</v>
      </c>
      <c r="AK19" s="12">
        <v>0.39</v>
      </c>
      <c r="AL19" s="12">
        <v>1</v>
      </c>
      <c r="AM19" s="12">
        <v>1</v>
      </c>
      <c r="AN19" s="12">
        <v>0.5</v>
      </c>
      <c r="AO19" s="12">
        <v>0.51</v>
      </c>
      <c r="AP19" s="12">
        <v>0</v>
      </c>
      <c r="AQ19" s="12">
        <v>1</v>
      </c>
    </row>
    <row r="20" spans="1:43" x14ac:dyDescent="0.25">
      <c r="A20" s="1" t="s">
        <v>288</v>
      </c>
      <c r="B20" s="1"/>
    </row>
    <row r="21" spans="1:43" x14ac:dyDescent="0.25">
      <c r="A21" s="1" t="s">
        <v>286</v>
      </c>
      <c r="B21" s="1" t="s">
        <v>455</v>
      </c>
      <c r="C21">
        <v>2</v>
      </c>
      <c r="D21">
        <v>2</v>
      </c>
      <c r="E21">
        <v>0</v>
      </c>
      <c r="F21">
        <v>2</v>
      </c>
      <c r="G21">
        <v>0</v>
      </c>
      <c r="H21">
        <v>0</v>
      </c>
      <c r="I21">
        <v>2</v>
      </c>
      <c r="J21">
        <v>0</v>
      </c>
      <c r="K21">
        <v>0</v>
      </c>
      <c r="L21">
        <v>1</v>
      </c>
      <c r="M21">
        <v>1</v>
      </c>
      <c r="N21">
        <v>0</v>
      </c>
      <c r="O21">
        <v>1</v>
      </c>
      <c r="P21">
        <v>1</v>
      </c>
      <c r="Q21">
        <v>0</v>
      </c>
      <c r="R21">
        <v>0</v>
      </c>
      <c r="S21">
        <v>1</v>
      </c>
      <c r="T21">
        <v>1</v>
      </c>
      <c r="U21">
        <v>0</v>
      </c>
      <c r="V21">
        <v>1</v>
      </c>
      <c r="W21">
        <v>1</v>
      </c>
      <c r="X21">
        <v>0</v>
      </c>
      <c r="Y21">
        <v>0</v>
      </c>
      <c r="Z21">
        <v>2</v>
      </c>
      <c r="AA21">
        <v>2</v>
      </c>
      <c r="AB21">
        <v>0</v>
      </c>
      <c r="AC21">
        <v>0</v>
      </c>
      <c r="AD21">
        <v>0</v>
      </c>
      <c r="AE21">
        <v>2</v>
      </c>
      <c r="AF21">
        <v>2</v>
      </c>
      <c r="AG21">
        <v>2</v>
      </c>
      <c r="AH21">
        <v>2</v>
      </c>
      <c r="AI21">
        <v>2</v>
      </c>
      <c r="AJ21">
        <v>0</v>
      </c>
      <c r="AK21">
        <v>1</v>
      </c>
      <c r="AL21">
        <v>0</v>
      </c>
      <c r="AM21">
        <v>1</v>
      </c>
      <c r="AN21">
        <v>2</v>
      </c>
      <c r="AO21">
        <v>1</v>
      </c>
      <c r="AP21">
        <v>0</v>
      </c>
      <c r="AQ21">
        <v>1</v>
      </c>
    </row>
    <row r="22" spans="1:43" x14ac:dyDescent="0.25">
      <c r="A22" s="1" t="s">
        <v>287</v>
      </c>
      <c r="B22" s="1"/>
      <c r="C22" s="12">
        <v>0.16</v>
      </c>
      <c r="D22" s="12">
        <v>0.16</v>
      </c>
      <c r="E22" s="12">
        <v>0</v>
      </c>
      <c r="F22" s="12">
        <v>1</v>
      </c>
      <c r="G22" s="12">
        <v>0</v>
      </c>
      <c r="H22" s="12">
        <v>0</v>
      </c>
      <c r="I22" s="12">
        <v>1</v>
      </c>
      <c r="J22" s="12">
        <v>0</v>
      </c>
      <c r="K22" s="12">
        <v>0</v>
      </c>
      <c r="L22" s="12">
        <v>1</v>
      </c>
      <c r="M22" s="12">
        <v>0.11</v>
      </c>
      <c r="N22" s="12">
        <v>0</v>
      </c>
      <c r="O22" s="12">
        <v>1</v>
      </c>
      <c r="P22" s="12">
        <v>0.11</v>
      </c>
      <c r="Q22" s="12">
        <v>0</v>
      </c>
      <c r="R22" s="12">
        <v>0</v>
      </c>
      <c r="S22" s="12">
        <v>0.31</v>
      </c>
      <c r="T22" s="12">
        <v>0.31</v>
      </c>
      <c r="U22" s="12">
        <v>0</v>
      </c>
      <c r="V22" s="12">
        <v>0.26</v>
      </c>
      <c r="W22" s="12">
        <v>0.2</v>
      </c>
      <c r="X22" s="12">
        <v>0</v>
      </c>
      <c r="Y22" s="12">
        <v>0</v>
      </c>
      <c r="Z22" s="12">
        <v>0.5</v>
      </c>
      <c r="AA22" s="12">
        <v>0.25</v>
      </c>
      <c r="AB22" s="12">
        <v>0</v>
      </c>
      <c r="AC22" s="12">
        <v>0</v>
      </c>
      <c r="AD22" s="12">
        <v>0</v>
      </c>
      <c r="AE22" s="12">
        <v>0.2</v>
      </c>
      <c r="AF22" s="12">
        <v>0.16</v>
      </c>
      <c r="AG22" s="12">
        <v>0.16</v>
      </c>
      <c r="AH22" s="12">
        <v>0.16</v>
      </c>
      <c r="AI22" s="12">
        <v>0.18</v>
      </c>
      <c r="AJ22" s="12">
        <v>0</v>
      </c>
      <c r="AK22" s="12">
        <v>0.1</v>
      </c>
      <c r="AL22" s="12">
        <v>0</v>
      </c>
      <c r="AM22" s="12">
        <v>1</v>
      </c>
      <c r="AN22" s="12">
        <v>0.16</v>
      </c>
      <c r="AO22" s="12">
        <v>0.1</v>
      </c>
      <c r="AP22" s="12">
        <v>0</v>
      </c>
      <c r="AQ22" s="12">
        <v>1</v>
      </c>
    </row>
    <row r="23" spans="1:43" x14ac:dyDescent="0.25">
      <c r="A23" s="1" t="s">
        <v>288</v>
      </c>
      <c r="B23" s="1"/>
    </row>
    <row r="24" spans="1:43" x14ac:dyDescent="0.25">
      <c r="A24" s="1" t="s">
        <v>286</v>
      </c>
      <c r="B24" s="1" t="s">
        <v>414</v>
      </c>
      <c r="C24">
        <v>1</v>
      </c>
      <c r="D24">
        <v>1</v>
      </c>
      <c r="E24">
        <v>0</v>
      </c>
      <c r="F24">
        <v>0</v>
      </c>
      <c r="G24">
        <v>1</v>
      </c>
      <c r="H24">
        <v>0</v>
      </c>
      <c r="I24">
        <v>0</v>
      </c>
      <c r="J24">
        <v>1</v>
      </c>
      <c r="K24">
        <v>0</v>
      </c>
      <c r="L24">
        <v>0</v>
      </c>
      <c r="M24">
        <v>1</v>
      </c>
      <c r="N24">
        <v>0</v>
      </c>
      <c r="O24">
        <v>0</v>
      </c>
      <c r="P24">
        <v>1</v>
      </c>
      <c r="Q24">
        <v>0</v>
      </c>
      <c r="R24">
        <v>1</v>
      </c>
      <c r="S24">
        <v>0</v>
      </c>
      <c r="T24">
        <v>0</v>
      </c>
      <c r="U24">
        <v>1</v>
      </c>
      <c r="V24">
        <v>0</v>
      </c>
      <c r="W24">
        <v>0</v>
      </c>
      <c r="X24">
        <v>0</v>
      </c>
      <c r="Y24">
        <v>1</v>
      </c>
      <c r="Z24">
        <v>0</v>
      </c>
      <c r="AA24">
        <v>0</v>
      </c>
      <c r="AB24">
        <v>0</v>
      </c>
      <c r="AC24">
        <v>1</v>
      </c>
      <c r="AD24">
        <v>0</v>
      </c>
      <c r="AE24">
        <v>1</v>
      </c>
      <c r="AF24">
        <v>1</v>
      </c>
      <c r="AG24">
        <v>1</v>
      </c>
      <c r="AH24">
        <v>1</v>
      </c>
      <c r="AI24">
        <v>1</v>
      </c>
      <c r="AJ24">
        <v>0</v>
      </c>
      <c r="AK24">
        <v>1</v>
      </c>
      <c r="AL24">
        <v>0</v>
      </c>
      <c r="AM24">
        <v>0</v>
      </c>
      <c r="AN24">
        <v>1</v>
      </c>
      <c r="AO24">
        <v>0</v>
      </c>
      <c r="AP24">
        <v>1</v>
      </c>
      <c r="AQ24">
        <v>0</v>
      </c>
    </row>
    <row r="25" spans="1:43" x14ac:dyDescent="0.25">
      <c r="A25" s="1" t="s">
        <v>287</v>
      </c>
      <c r="B25" s="1"/>
      <c r="C25" s="12">
        <v>0.1</v>
      </c>
      <c r="D25" s="12">
        <v>0.1</v>
      </c>
      <c r="E25" s="12">
        <v>0</v>
      </c>
      <c r="F25" s="12">
        <v>0</v>
      </c>
      <c r="G25" s="12">
        <v>0.14000000000000001</v>
      </c>
      <c r="H25" s="12">
        <v>0</v>
      </c>
      <c r="I25" s="12">
        <v>0</v>
      </c>
      <c r="J25" s="12">
        <v>0.14000000000000001</v>
      </c>
      <c r="K25" s="12">
        <v>0</v>
      </c>
      <c r="L25" s="12">
        <v>0</v>
      </c>
      <c r="M25" s="12">
        <v>0.13</v>
      </c>
      <c r="N25" s="12">
        <v>0</v>
      </c>
      <c r="O25" s="12">
        <v>0</v>
      </c>
      <c r="P25" s="12">
        <v>0.13</v>
      </c>
      <c r="Q25" s="12">
        <v>0</v>
      </c>
      <c r="R25" s="12">
        <v>0.51</v>
      </c>
      <c r="S25" s="12">
        <v>0</v>
      </c>
      <c r="T25" s="12">
        <v>0</v>
      </c>
      <c r="U25" s="12">
        <v>0.35</v>
      </c>
      <c r="V25" s="12">
        <v>0</v>
      </c>
      <c r="W25" s="12">
        <v>0</v>
      </c>
      <c r="X25" s="12">
        <v>0</v>
      </c>
      <c r="Y25" s="12">
        <v>0.18</v>
      </c>
      <c r="Z25" s="12">
        <v>0</v>
      </c>
      <c r="AA25" s="12">
        <v>0</v>
      </c>
      <c r="AB25" s="12">
        <v>0</v>
      </c>
      <c r="AC25" s="12">
        <v>0.56999999999999995</v>
      </c>
      <c r="AD25" s="12">
        <v>0</v>
      </c>
      <c r="AE25" s="12">
        <v>0.11</v>
      </c>
      <c r="AF25" s="12">
        <v>0.1</v>
      </c>
      <c r="AG25" s="12">
        <v>0.1</v>
      </c>
      <c r="AH25" s="12">
        <v>0.1</v>
      </c>
      <c r="AI25" s="12">
        <v>0.11</v>
      </c>
      <c r="AJ25" s="12">
        <v>0</v>
      </c>
      <c r="AK25" s="12">
        <v>0.12</v>
      </c>
      <c r="AL25" s="12">
        <v>0</v>
      </c>
      <c r="AM25" s="12">
        <v>0</v>
      </c>
      <c r="AN25" s="12">
        <v>0.1</v>
      </c>
      <c r="AO25" s="12">
        <v>0</v>
      </c>
      <c r="AP25" s="12">
        <v>1</v>
      </c>
      <c r="AQ25" s="12">
        <v>0</v>
      </c>
    </row>
    <row r="26" spans="1:43" x14ac:dyDescent="0.25">
      <c r="A26" s="1" t="s">
        <v>288</v>
      </c>
      <c r="B26" s="1"/>
    </row>
    <row r="27" spans="1:43" x14ac:dyDescent="0.25">
      <c r="A27" s="1" t="s">
        <v>286</v>
      </c>
      <c r="B27" s="1" t="s">
        <v>464</v>
      </c>
      <c r="C27">
        <v>10</v>
      </c>
      <c r="D27">
        <v>10</v>
      </c>
      <c r="E27">
        <v>2</v>
      </c>
      <c r="F27">
        <v>2</v>
      </c>
      <c r="G27">
        <v>7</v>
      </c>
      <c r="H27">
        <v>2</v>
      </c>
      <c r="I27">
        <v>2</v>
      </c>
      <c r="J27">
        <v>7</v>
      </c>
      <c r="K27">
        <v>2</v>
      </c>
      <c r="L27">
        <v>1</v>
      </c>
      <c r="M27">
        <v>8</v>
      </c>
      <c r="N27">
        <v>2</v>
      </c>
      <c r="O27">
        <v>1</v>
      </c>
      <c r="P27">
        <v>8</v>
      </c>
      <c r="Q27">
        <v>3</v>
      </c>
      <c r="R27">
        <v>1</v>
      </c>
      <c r="S27">
        <v>3</v>
      </c>
      <c r="T27">
        <v>3</v>
      </c>
      <c r="U27">
        <v>2</v>
      </c>
      <c r="V27">
        <v>4</v>
      </c>
      <c r="W27">
        <v>5</v>
      </c>
      <c r="X27">
        <v>2</v>
      </c>
      <c r="Y27">
        <v>5</v>
      </c>
      <c r="Z27">
        <v>4</v>
      </c>
      <c r="AA27">
        <v>8</v>
      </c>
      <c r="AB27">
        <v>2</v>
      </c>
      <c r="AC27">
        <v>1</v>
      </c>
      <c r="AD27">
        <v>2</v>
      </c>
      <c r="AE27">
        <v>9</v>
      </c>
      <c r="AF27">
        <v>10</v>
      </c>
      <c r="AG27">
        <v>10</v>
      </c>
      <c r="AH27">
        <v>10</v>
      </c>
      <c r="AI27">
        <v>9</v>
      </c>
      <c r="AJ27">
        <v>1</v>
      </c>
      <c r="AK27">
        <v>8</v>
      </c>
      <c r="AL27">
        <v>1</v>
      </c>
      <c r="AM27">
        <v>1</v>
      </c>
      <c r="AN27">
        <v>10</v>
      </c>
      <c r="AO27">
        <v>9</v>
      </c>
      <c r="AP27">
        <v>0</v>
      </c>
      <c r="AQ27">
        <v>1</v>
      </c>
    </row>
    <row r="28" spans="1:43" x14ac:dyDescent="0.25">
      <c r="A28" s="1" t="s">
        <v>287</v>
      </c>
      <c r="B28" s="1"/>
      <c r="C28" s="12">
        <v>0.9</v>
      </c>
      <c r="D28" s="12">
        <v>0.9</v>
      </c>
      <c r="E28" s="12">
        <v>1</v>
      </c>
      <c r="F28" s="12">
        <v>1</v>
      </c>
      <c r="G28" s="12">
        <v>0.86</v>
      </c>
      <c r="H28" s="12">
        <v>1</v>
      </c>
      <c r="I28" s="12">
        <v>1</v>
      </c>
      <c r="J28" s="12">
        <v>0.86</v>
      </c>
      <c r="K28" s="12">
        <v>1</v>
      </c>
      <c r="L28" s="12">
        <v>1</v>
      </c>
      <c r="M28" s="12">
        <v>0.87</v>
      </c>
      <c r="N28" s="12">
        <v>1</v>
      </c>
      <c r="O28" s="12">
        <v>1</v>
      </c>
      <c r="P28" s="12">
        <v>0.87</v>
      </c>
      <c r="Q28" s="12">
        <v>1</v>
      </c>
      <c r="R28" s="12">
        <v>0.49</v>
      </c>
      <c r="S28" s="12">
        <v>1</v>
      </c>
      <c r="T28" s="12">
        <v>1</v>
      </c>
      <c r="U28" s="12">
        <v>0.65</v>
      </c>
      <c r="V28" s="12">
        <v>1</v>
      </c>
      <c r="W28" s="12">
        <v>1</v>
      </c>
      <c r="X28" s="12">
        <v>1</v>
      </c>
      <c r="Y28" s="12">
        <v>0.82</v>
      </c>
      <c r="Z28" s="12">
        <v>1</v>
      </c>
      <c r="AA28" s="12">
        <v>1</v>
      </c>
      <c r="AB28" s="12">
        <v>1</v>
      </c>
      <c r="AC28" s="12">
        <v>0.43</v>
      </c>
      <c r="AD28" s="12">
        <v>1</v>
      </c>
      <c r="AE28" s="12">
        <v>0.89</v>
      </c>
      <c r="AF28" s="12">
        <v>0.9</v>
      </c>
      <c r="AG28" s="12">
        <v>0.9</v>
      </c>
      <c r="AH28" s="12">
        <v>0.9</v>
      </c>
      <c r="AI28" s="12">
        <v>0.89</v>
      </c>
      <c r="AJ28" s="12">
        <v>1</v>
      </c>
      <c r="AK28" s="12">
        <v>0.88</v>
      </c>
      <c r="AL28" s="12">
        <v>1</v>
      </c>
      <c r="AM28" s="12">
        <v>1</v>
      </c>
      <c r="AN28" s="12">
        <v>0.9</v>
      </c>
      <c r="AO28" s="12">
        <v>1</v>
      </c>
      <c r="AP28" s="12">
        <v>0</v>
      </c>
      <c r="AQ28" s="12">
        <v>1</v>
      </c>
    </row>
    <row r="29" spans="1:43" x14ac:dyDescent="0.25">
      <c r="A29" s="1" t="s">
        <v>288</v>
      </c>
      <c r="B29" s="1"/>
    </row>
    <row r="30" spans="1:43" x14ac:dyDescent="0.25">
      <c r="A30" s="1" t="s">
        <v>399</v>
      </c>
      <c r="B30" s="1" t="s">
        <v>630</v>
      </c>
    </row>
    <row r="31" spans="1:43" x14ac:dyDescent="0.25">
      <c r="A31" s="1" t="s">
        <v>204</v>
      </c>
      <c r="B31" s="1" t="s">
        <v>631</v>
      </c>
    </row>
    <row r="32" spans="1:43" x14ac:dyDescent="0.25">
      <c r="A32" s="1" t="s">
        <v>204</v>
      </c>
      <c r="B32" s="1"/>
    </row>
    <row r="33" spans="1:2" x14ac:dyDescent="0.25">
      <c r="A33" s="1" t="s">
        <v>204</v>
      </c>
      <c r="B33" s="1" t="s">
        <v>402</v>
      </c>
    </row>
  </sheetData>
  <hyperlinks>
    <hyperlink ref="E1" location="Contents!B115" tooltip="Link to contents" display="Back to contents" xr:uid="{00000000-0004-0000-2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dimension ref="A1:BF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22" width="9.453125" customWidth="1"/>
    <col min="23" max="23" width="38.7265625" customWidth="1"/>
    <col min="24" max="24" width="39.81640625" customWidth="1"/>
    <col min="25" max="25" width="9.453125" customWidth="1"/>
    <col min="26" max="26" width="25.7265625" customWidth="1"/>
    <col min="27" max="27" width="15.26953125" customWidth="1"/>
    <col min="28" max="29" width="21.1796875" customWidth="1"/>
    <col min="30" max="30" width="17.54296875" customWidth="1"/>
    <col min="31" max="31" width="42.1796875" customWidth="1"/>
    <col min="32" max="32" width="44.54296875" customWidth="1"/>
    <col min="33" max="33" width="99.54296875" customWidth="1"/>
    <col min="34" max="50" width="9.453125" customWidth="1"/>
    <col min="51" max="51" width="10.54296875" customWidth="1"/>
    <col min="52" max="52" width="9.453125" customWidth="1"/>
    <col min="53" max="53" width="12.81640625" customWidth="1"/>
    <col min="54" max="55" width="9.453125" customWidth="1"/>
    <col min="56" max="56" width="11.7265625" customWidth="1"/>
    <col min="57" max="57" width="9.453125" customWidth="1"/>
    <col min="58" max="58" width="10.54296875" customWidth="1"/>
  </cols>
  <sheetData>
    <row r="1" spans="1:58" x14ac:dyDescent="0.25">
      <c r="A1" s="1" t="s">
        <v>205</v>
      </c>
      <c r="B1" s="1" t="s">
        <v>206</v>
      </c>
      <c r="E1" s="5" t="s">
        <v>207</v>
      </c>
    </row>
    <row r="2" spans="1:58" ht="15.5" x14ac:dyDescent="0.35">
      <c r="A2" s="1" t="s">
        <v>0</v>
      </c>
      <c r="B2" s="2" t="s">
        <v>208</v>
      </c>
    </row>
    <row r="3" spans="1:58" x14ac:dyDescent="0.25">
      <c r="A3" s="1" t="s">
        <v>209</v>
      </c>
      <c r="B3" s="1"/>
    </row>
    <row r="4" spans="1:58" x14ac:dyDescent="0.25">
      <c r="A4" s="1" t="s">
        <v>209</v>
      </c>
      <c r="B4" s="1" t="s">
        <v>632</v>
      </c>
    </row>
    <row r="5" spans="1:58" x14ac:dyDescent="0.25">
      <c r="A5" s="1" t="s">
        <v>209</v>
      </c>
      <c r="B5" s="1"/>
    </row>
    <row r="6" spans="1:58" ht="13" x14ac:dyDescent="0.3">
      <c r="A6" s="1" t="s">
        <v>2</v>
      </c>
      <c r="B6" s="4" t="s">
        <v>103</v>
      </c>
    </row>
    <row r="7" spans="1:58" x14ac:dyDescent="0.25">
      <c r="A7" s="1" t="s">
        <v>5</v>
      </c>
      <c r="B7" s="1"/>
    </row>
    <row r="8" spans="1:58" x14ac:dyDescent="0.25">
      <c r="A8" s="1" t="s">
        <v>5</v>
      </c>
      <c r="B8" s="1" t="s">
        <v>633</v>
      </c>
    </row>
    <row r="9" spans="1:58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8"/>
      <c r="W9" s="7" t="s">
        <v>218</v>
      </c>
      <c r="X9" s="8"/>
      <c r="Y9" s="8"/>
      <c r="Z9" s="8"/>
      <c r="AA9" s="7" t="s">
        <v>219</v>
      </c>
      <c r="AB9" s="8"/>
      <c r="AC9" s="8"/>
      <c r="AD9" s="7" t="s">
        <v>220</v>
      </c>
      <c r="AE9" s="8"/>
      <c r="AF9" s="8"/>
      <c r="AG9" s="8"/>
      <c r="AH9" s="7" t="s">
        <v>221</v>
      </c>
      <c r="AI9" s="8"/>
      <c r="AJ9" s="8"/>
      <c r="AK9" s="8"/>
      <c r="AL9" s="8"/>
      <c r="AM9" s="8"/>
      <c r="AN9" s="8"/>
      <c r="AO9" s="8"/>
      <c r="AP9" s="7" t="s">
        <v>222</v>
      </c>
      <c r="AQ9" s="8"/>
      <c r="AR9" s="7" t="s">
        <v>223</v>
      </c>
      <c r="AS9" s="8"/>
      <c r="AT9" s="7" t="s">
        <v>224</v>
      </c>
      <c r="AU9" s="8"/>
      <c r="AV9" s="7" t="s">
        <v>225</v>
      </c>
      <c r="AW9" s="7" t="s">
        <v>226</v>
      </c>
      <c r="AX9" s="8"/>
      <c r="AY9" s="7" t="s">
        <v>227</v>
      </c>
      <c r="AZ9" s="8"/>
      <c r="BA9" s="8"/>
      <c r="BB9" s="7" t="s">
        <v>228</v>
      </c>
      <c r="BC9" s="8"/>
      <c r="BD9" s="7" t="s">
        <v>229</v>
      </c>
      <c r="BE9" s="8"/>
      <c r="BF9" s="9"/>
    </row>
    <row r="10" spans="1:58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235</v>
      </c>
      <c r="O10" s="11" t="s">
        <v>236</v>
      </c>
      <c r="P10" s="11" t="s">
        <v>237</v>
      </c>
      <c r="Q10" s="11" t="s">
        <v>238</v>
      </c>
      <c r="R10" s="11" t="s">
        <v>239</v>
      </c>
      <c r="S10" s="11" t="s">
        <v>233</v>
      </c>
      <c r="T10" s="11">
        <v>3</v>
      </c>
      <c r="U10" s="11">
        <v>4</v>
      </c>
      <c r="V10" s="11">
        <v>5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>
        <v>1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 t="s">
        <v>256</v>
      </c>
      <c r="AO10" s="11" t="s">
        <v>257</v>
      </c>
      <c r="AP10" s="11" t="s">
        <v>258</v>
      </c>
      <c r="AQ10" s="11" t="s">
        <v>259</v>
      </c>
      <c r="AR10" s="11" t="s">
        <v>258</v>
      </c>
      <c r="AS10" s="11" t="s">
        <v>259</v>
      </c>
      <c r="AT10" s="11" t="s">
        <v>258</v>
      </c>
      <c r="AU10" s="11" t="s">
        <v>259</v>
      </c>
      <c r="AV10" s="11" t="s">
        <v>258</v>
      </c>
      <c r="AW10" s="11" t="s">
        <v>258</v>
      </c>
      <c r="AX10" s="11" t="s">
        <v>259</v>
      </c>
      <c r="AY10" s="11" t="s">
        <v>260</v>
      </c>
      <c r="AZ10" s="11" t="s">
        <v>261</v>
      </c>
      <c r="BA10" s="11" t="s">
        <v>262</v>
      </c>
      <c r="BB10" s="11" t="s">
        <v>258</v>
      </c>
      <c r="BC10" s="11" t="s">
        <v>259</v>
      </c>
      <c r="BD10" s="11" t="s">
        <v>263</v>
      </c>
      <c r="BE10" s="11" t="s">
        <v>261</v>
      </c>
      <c r="BF10" s="11" t="s">
        <v>264</v>
      </c>
    </row>
    <row r="11" spans="1:58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270</v>
      </c>
      <c r="I11" t="s">
        <v>271</v>
      </c>
      <c r="J11" t="s">
        <v>267</v>
      </c>
      <c r="K11" t="s">
        <v>268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267</v>
      </c>
      <c r="T11" t="s">
        <v>268</v>
      </c>
      <c r="U11" t="s">
        <v>269</v>
      </c>
      <c r="V11" t="s">
        <v>270</v>
      </c>
      <c r="W11" t="s">
        <v>275</v>
      </c>
      <c r="X11" t="s">
        <v>272</v>
      </c>
      <c r="Y11" t="s">
        <v>269</v>
      </c>
      <c r="Z11" t="s">
        <v>270</v>
      </c>
      <c r="AA11" t="s">
        <v>275</v>
      </c>
      <c r="AB11" t="s">
        <v>272</v>
      </c>
      <c r="AC11" t="s">
        <v>269</v>
      </c>
      <c r="AD11" t="s">
        <v>267</v>
      </c>
      <c r="AE11" t="s">
        <v>272</v>
      </c>
      <c r="AF11" t="s">
        <v>269</v>
      </c>
      <c r="AG11" t="s">
        <v>270</v>
      </c>
      <c r="AH11" t="s">
        <v>267</v>
      </c>
      <c r="AI11" t="s">
        <v>272</v>
      </c>
      <c r="AJ11" t="s">
        <v>269</v>
      </c>
      <c r="AK11" t="s">
        <v>270</v>
      </c>
      <c r="AL11" t="s">
        <v>276</v>
      </c>
      <c r="AM11" t="s">
        <v>277</v>
      </c>
      <c r="AN11" t="s">
        <v>278</v>
      </c>
      <c r="AO11" t="s">
        <v>279</v>
      </c>
      <c r="AP11" t="s">
        <v>275</v>
      </c>
      <c r="AQ11" t="s">
        <v>272</v>
      </c>
      <c r="AR11" t="s">
        <v>275</v>
      </c>
      <c r="AS11" t="s">
        <v>272</v>
      </c>
      <c r="AT11" t="s">
        <v>275</v>
      </c>
      <c r="AU11" t="s">
        <v>268</v>
      </c>
      <c r="AW11" t="s">
        <v>275</v>
      </c>
      <c r="AX11" t="s">
        <v>272</v>
      </c>
      <c r="AY11" t="s">
        <v>275</v>
      </c>
      <c r="AZ11" t="s">
        <v>268</v>
      </c>
      <c r="BA11" t="s">
        <v>273</v>
      </c>
      <c r="BB11" t="s">
        <v>275</v>
      </c>
      <c r="BC11" t="s">
        <v>268</v>
      </c>
      <c r="BD11" t="s">
        <v>275</v>
      </c>
      <c r="BE11" t="s">
        <v>268</v>
      </c>
      <c r="BF11" t="s">
        <v>273</v>
      </c>
    </row>
    <row r="12" spans="1:58" x14ac:dyDescent="0.25">
      <c r="A12" s="1" t="s">
        <v>280</v>
      </c>
      <c r="B12" s="1" t="s">
        <v>281</v>
      </c>
      <c r="C12">
        <v>325</v>
      </c>
      <c r="D12">
        <v>325</v>
      </c>
      <c r="E12">
        <v>9</v>
      </c>
      <c r="F12">
        <v>4</v>
      </c>
      <c r="G12">
        <v>28</v>
      </c>
      <c r="H12">
        <v>67</v>
      </c>
      <c r="I12">
        <v>217</v>
      </c>
      <c r="J12">
        <v>13</v>
      </c>
      <c r="K12">
        <v>28</v>
      </c>
      <c r="L12">
        <v>67</v>
      </c>
      <c r="M12">
        <v>217</v>
      </c>
      <c r="N12">
        <v>8</v>
      </c>
      <c r="O12">
        <v>6</v>
      </c>
      <c r="P12">
        <v>29</v>
      </c>
      <c r="Q12">
        <v>70</v>
      </c>
      <c r="R12">
        <v>212</v>
      </c>
      <c r="S12">
        <v>14</v>
      </c>
      <c r="T12">
        <v>29</v>
      </c>
      <c r="U12">
        <v>70</v>
      </c>
      <c r="V12">
        <v>212</v>
      </c>
      <c r="W12">
        <v>77</v>
      </c>
      <c r="X12">
        <v>123</v>
      </c>
      <c r="Y12">
        <v>91</v>
      </c>
      <c r="Z12">
        <v>34</v>
      </c>
      <c r="AA12">
        <v>84</v>
      </c>
      <c r="AB12">
        <v>107</v>
      </c>
      <c r="AC12">
        <v>134</v>
      </c>
      <c r="AD12">
        <v>24</v>
      </c>
      <c r="AE12">
        <v>162</v>
      </c>
      <c r="AF12">
        <v>101</v>
      </c>
      <c r="AG12">
        <v>38</v>
      </c>
      <c r="AH12">
        <v>22</v>
      </c>
      <c r="AI12">
        <v>144</v>
      </c>
      <c r="AJ12">
        <v>92</v>
      </c>
      <c r="AK12">
        <v>41</v>
      </c>
      <c r="AL12">
        <v>13</v>
      </c>
      <c r="AM12">
        <v>8</v>
      </c>
      <c r="AN12">
        <v>1</v>
      </c>
      <c r="AO12">
        <v>3</v>
      </c>
      <c r="AP12">
        <v>109</v>
      </c>
      <c r="AQ12">
        <v>212</v>
      </c>
      <c r="AR12">
        <v>97</v>
      </c>
      <c r="AS12">
        <v>225</v>
      </c>
      <c r="AT12">
        <v>304</v>
      </c>
      <c r="AU12">
        <v>18</v>
      </c>
      <c r="AV12">
        <v>325</v>
      </c>
      <c r="AW12">
        <v>268</v>
      </c>
      <c r="AX12">
        <v>55</v>
      </c>
      <c r="AY12">
        <v>302</v>
      </c>
      <c r="AZ12">
        <v>16</v>
      </c>
      <c r="BA12">
        <v>7</v>
      </c>
      <c r="BB12">
        <v>316</v>
      </c>
      <c r="BC12">
        <v>8</v>
      </c>
      <c r="BD12">
        <v>290</v>
      </c>
      <c r="BE12">
        <v>28</v>
      </c>
      <c r="BF12">
        <v>3</v>
      </c>
    </row>
    <row r="13" spans="1:58" x14ac:dyDescent="0.25">
      <c r="A13" s="1" t="s">
        <v>282</v>
      </c>
      <c r="B13" s="1" t="s">
        <v>283</v>
      </c>
      <c r="C13">
        <v>321</v>
      </c>
      <c r="D13">
        <v>321</v>
      </c>
      <c r="E13">
        <v>9</v>
      </c>
      <c r="F13">
        <v>4</v>
      </c>
      <c r="G13">
        <v>28</v>
      </c>
      <c r="H13">
        <v>66</v>
      </c>
      <c r="I13">
        <v>215</v>
      </c>
      <c r="J13">
        <v>13</v>
      </c>
      <c r="K13">
        <v>28</v>
      </c>
      <c r="L13">
        <v>66</v>
      </c>
      <c r="M13">
        <v>215</v>
      </c>
      <c r="N13">
        <v>8</v>
      </c>
      <c r="O13">
        <v>6</v>
      </c>
      <c r="P13">
        <v>28</v>
      </c>
      <c r="Q13">
        <v>69</v>
      </c>
      <c r="R13">
        <v>210</v>
      </c>
      <c r="S13">
        <v>14</v>
      </c>
      <c r="T13">
        <v>28</v>
      </c>
      <c r="U13">
        <v>69</v>
      </c>
      <c r="V13">
        <v>210</v>
      </c>
      <c r="W13">
        <v>77</v>
      </c>
      <c r="X13">
        <v>123</v>
      </c>
      <c r="Y13">
        <v>91</v>
      </c>
      <c r="Z13">
        <v>34</v>
      </c>
      <c r="AA13">
        <v>83</v>
      </c>
      <c r="AB13">
        <v>106</v>
      </c>
      <c r="AC13">
        <v>132</v>
      </c>
      <c r="AD13">
        <v>24</v>
      </c>
      <c r="AE13">
        <v>160</v>
      </c>
      <c r="AF13">
        <v>99</v>
      </c>
      <c r="AG13">
        <v>38</v>
      </c>
      <c r="AH13">
        <v>22</v>
      </c>
      <c r="AI13">
        <v>142</v>
      </c>
      <c r="AJ13">
        <v>91</v>
      </c>
      <c r="AK13">
        <v>40</v>
      </c>
      <c r="AL13">
        <v>13</v>
      </c>
      <c r="AM13">
        <v>8</v>
      </c>
      <c r="AN13">
        <v>1</v>
      </c>
      <c r="AO13">
        <v>3</v>
      </c>
      <c r="AP13">
        <v>108</v>
      </c>
      <c r="AQ13">
        <v>209</v>
      </c>
      <c r="AR13">
        <v>96</v>
      </c>
      <c r="AS13">
        <v>222</v>
      </c>
      <c r="AT13">
        <v>300</v>
      </c>
      <c r="AU13">
        <v>18</v>
      </c>
      <c r="AV13">
        <v>321</v>
      </c>
      <c r="AW13">
        <v>265</v>
      </c>
      <c r="AX13">
        <v>54</v>
      </c>
      <c r="AY13">
        <v>298</v>
      </c>
      <c r="AZ13">
        <v>16</v>
      </c>
      <c r="BA13">
        <v>7</v>
      </c>
      <c r="BB13">
        <v>312</v>
      </c>
      <c r="BC13">
        <v>8</v>
      </c>
      <c r="BD13">
        <v>286</v>
      </c>
      <c r="BE13">
        <v>27</v>
      </c>
      <c r="BF13">
        <v>3</v>
      </c>
    </row>
    <row r="14" spans="1:58" x14ac:dyDescent="0.25">
      <c r="A14" s="1" t="s">
        <v>284</v>
      </c>
      <c r="B14" s="1" t="s">
        <v>231</v>
      </c>
      <c r="C14">
        <v>324</v>
      </c>
      <c r="D14">
        <v>324</v>
      </c>
      <c r="E14">
        <v>8</v>
      </c>
      <c r="F14">
        <v>4</v>
      </c>
      <c r="G14">
        <v>26</v>
      </c>
      <c r="H14">
        <v>64</v>
      </c>
      <c r="I14">
        <v>222</v>
      </c>
      <c r="J14">
        <v>12</v>
      </c>
      <c r="K14">
        <v>26</v>
      </c>
      <c r="L14">
        <v>64</v>
      </c>
      <c r="M14">
        <v>222</v>
      </c>
      <c r="N14">
        <v>7</v>
      </c>
      <c r="O14">
        <v>6</v>
      </c>
      <c r="P14">
        <v>27</v>
      </c>
      <c r="Q14">
        <v>67</v>
      </c>
      <c r="R14">
        <v>216</v>
      </c>
      <c r="S14">
        <v>13</v>
      </c>
      <c r="T14">
        <v>27</v>
      </c>
      <c r="U14">
        <v>67</v>
      </c>
      <c r="V14">
        <v>216</v>
      </c>
      <c r="W14">
        <v>63</v>
      </c>
      <c r="X14">
        <v>134</v>
      </c>
      <c r="Y14">
        <v>93</v>
      </c>
      <c r="Z14">
        <v>34</v>
      </c>
      <c r="AA14">
        <v>84</v>
      </c>
      <c r="AB14">
        <v>107</v>
      </c>
      <c r="AC14">
        <v>133</v>
      </c>
      <c r="AD14">
        <v>23</v>
      </c>
      <c r="AE14">
        <v>164</v>
      </c>
      <c r="AF14">
        <v>98</v>
      </c>
      <c r="AG14">
        <v>38</v>
      </c>
      <c r="AH14">
        <v>21</v>
      </c>
      <c r="AI14">
        <v>144</v>
      </c>
      <c r="AJ14">
        <v>92</v>
      </c>
      <c r="AK14">
        <v>40</v>
      </c>
      <c r="AL14">
        <v>13</v>
      </c>
      <c r="AM14">
        <v>9</v>
      </c>
      <c r="AN14">
        <v>1</v>
      </c>
      <c r="AO14">
        <v>3</v>
      </c>
      <c r="AP14">
        <v>111</v>
      </c>
      <c r="AQ14">
        <v>209</v>
      </c>
      <c r="AR14">
        <v>98</v>
      </c>
      <c r="AS14">
        <v>222</v>
      </c>
      <c r="AT14">
        <v>303</v>
      </c>
      <c r="AU14">
        <v>18</v>
      </c>
      <c r="AV14">
        <v>324</v>
      </c>
      <c r="AW14">
        <v>269</v>
      </c>
      <c r="AX14">
        <v>52</v>
      </c>
      <c r="AY14">
        <v>302</v>
      </c>
      <c r="AZ14">
        <v>15</v>
      </c>
      <c r="BA14">
        <v>7</v>
      </c>
      <c r="BB14">
        <v>315</v>
      </c>
      <c r="BC14">
        <v>8</v>
      </c>
      <c r="BD14">
        <v>290</v>
      </c>
      <c r="BE14">
        <v>27</v>
      </c>
      <c r="BF14">
        <v>3</v>
      </c>
    </row>
    <row r="15" spans="1:58" x14ac:dyDescent="0.25">
      <c r="A15" s="1" t="s">
        <v>286</v>
      </c>
      <c r="B15" s="1" t="s">
        <v>258</v>
      </c>
      <c r="C15">
        <v>186</v>
      </c>
      <c r="D15">
        <v>186</v>
      </c>
      <c r="E15">
        <v>3</v>
      </c>
      <c r="F15">
        <v>1</v>
      </c>
      <c r="G15">
        <v>13</v>
      </c>
      <c r="H15">
        <v>36</v>
      </c>
      <c r="I15">
        <v>133</v>
      </c>
      <c r="J15">
        <v>4</v>
      </c>
      <c r="K15">
        <v>13</v>
      </c>
      <c r="L15">
        <v>36</v>
      </c>
      <c r="M15">
        <v>133</v>
      </c>
      <c r="N15">
        <v>2</v>
      </c>
      <c r="O15">
        <v>2</v>
      </c>
      <c r="P15">
        <v>16</v>
      </c>
      <c r="Q15">
        <v>38</v>
      </c>
      <c r="R15">
        <v>128</v>
      </c>
      <c r="S15">
        <v>4</v>
      </c>
      <c r="T15">
        <v>16</v>
      </c>
      <c r="U15">
        <v>38</v>
      </c>
      <c r="V15">
        <v>128</v>
      </c>
      <c r="W15">
        <v>31</v>
      </c>
      <c r="X15">
        <v>88</v>
      </c>
      <c r="Y15">
        <v>49</v>
      </c>
      <c r="Z15">
        <v>18</v>
      </c>
      <c r="AA15">
        <v>48</v>
      </c>
      <c r="AB15">
        <v>63</v>
      </c>
      <c r="AC15">
        <v>76</v>
      </c>
      <c r="AD15">
        <v>15</v>
      </c>
      <c r="AE15">
        <v>99</v>
      </c>
      <c r="AF15">
        <v>49</v>
      </c>
      <c r="AG15">
        <v>23</v>
      </c>
      <c r="AH15">
        <v>8</v>
      </c>
      <c r="AI15">
        <v>84</v>
      </c>
      <c r="AJ15">
        <v>58</v>
      </c>
      <c r="AK15">
        <v>25</v>
      </c>
      <c r="AL15">
        <v>6</v>
      </c>
      <c r="AM15">
        <v>4</v>
      </c>
      <c r="AN15">
        <v>0</v>
      </c>
      <c r="AO15">
        <v>1</v>
      </c>
      <c r="AP15">
        <v>66</v>
      </c>
      <c r="AQ15">
        <v>119</v>
      </c>
      <c r="AR15">
        <v>66</v>
      </c>
      <c r="AS15">
        <v>119</v>
      </c>
      <c r="AT15">
        <v>171</v>
      </c>
      <c r="AU15">
        <v>12</v>
      </c>
      <c r="AV15">
        <v>186</v>
      </c>
      <c r="AW15">
        <v>157</v>
      </c>
      <c r="AX15">
        <v>28</v>
      </c>
      <c r="AY15">
        <v>183</v>
      </c>
      <c r="AZ15">
        <v>1</v>
      </c>
      <c r="BA15">
        <v>2</v>
      </c>
      <c r="BB15">
        <v>182</v>
      </c>
      <c r="BC15">
        <v>4</v>
      </c>
      <c r="BD15">
        <v>172</v>
      </c>
      <c r="BE15">
        <v>11</v>
      </c>
      <c r="BF15">
        <v>1</v>
      </c>
    </row>
    <row r="16" spans="1:58" x14ac:dyDescent="0.25">
      <c r="A16" s="1" t="s">
        <v>287</v>
      </c>
      <c r="B16" s="1"/>
      <c r="C16" s="12">
        <v>0.57999999999999996</v>
      </c>
      <c r="D16" s="12">
        <v>0.57999999999999996</v>
      </c>
      <c r="E16" s="12">
        <v>0.34</v>
      </c>
      <c r="F16" s="12">
        <v>0.27</v>
      </c>
      <c r="G16" s="12">
        <v>0.51</v>
      </c>
      <c r="H16" s="12">
        <v>0.56999999999999995</v>
      </c>
      <c r="I16" s="12">
        <v>0.6</v>
      </c>
      <c r="J16" s="12">
        <v>0.31</v>
      </c>
      <c r="K16" s="12">
        <v>0.51</v>
      </c>
      <c r="L16" s="12">
        <v>0.56999999999999995</v>
      </c>
      <c r="M16" s="12">
        <v>0.6</v>
      </c>
      <c r="N16" s="12">
        <v>0.24</v>
      </c>
      <c r="O16" s="12">
        <v>0.33</v>
      </c>
      <c r="P16" s="12">
        <v>0.6</v>
      </c>
      <c r="Q16" s="12">
        <v>0.56999999999999995</v>
      </c>
      <c r="R16" s="12">
        <v>0.59</v>
      </c>
      <c r="S16" s="12">
        <v>0.28000000000000003</v>
      </c>
      <c r="T16" s="12">
        <v>0.6</v>
      </c>
      <c r="U16" s="12">
        <v>0.56999999999999995</v>
      </c>
      <c r="V16" s="12">
        <v>0.59</v>
      </c>
      <c r="W16" s="12">
        <v>0.49</v>
      </c>
      <c r="X16" t="s">
        <v>319</v>
      </c>
      <c r="Y16" s="12">
        <v>0.53</v>
      </c>
      <c r="Z16" s="12">
        <v>0.53</v>
      </c>
      <c r="AA16" s="12">
        <v>0.56999999999999995</v>
      </c>
      <c r="AB16" s="12">
        <v>0.59</v>
      </c>
      <c r="AC16" s="12">
        <v>0.56999999999999995</v>
      </c>
      <c r="AD16" s="12">
        <v>0.63</v>
      </c>
      <c r="AE16" s="12">
        <v>0.6</v>
      </c>
      <c r="AF16" s="12">
        <v>0.5</v>
      </c>
      <c r="AG16" s="12">
        <v>0.62</v>
      </c>
      <c r="AH16" s="12">
        <v>0.4</v>
      </c>
      <c r="AI16" s="12">
        <v>0.57999999999999996</v>
      </c>
      <c r="AJ16" s="12">
        <v>0.63</v>
      </c>
      <c r="AK16" s="12">
        <v>0.62</v>
      </c>
      <c r="AL16" s="12">
        <v>0.45</v>
      </c>
      <c r="AM16" s="12">
        <v>0.48</v>
      </c>
      <c r="AN16" s="12">
        <v>0</v>
      </c>
      <c r="AO16" s="12">
        <v>0.33</v>
      </c>
      <c r="AP16" s="12">
        <v>0.6</v>
      </c>
      <c r="AQ16" s="12">
        <v>0.56999999999999995</v>
      </c>
      <c r="AR16" t="s">
        <v>375</v>
      </c>
      <c r="AS16" t="s">
        <v>362</v>
      </c>
      <c r="AT16" s="12">
        <v>0.56999999999999995</v>
      </c>
      <c r="AU16" s="12">
        <v>0.68</v>
      </c>
      <c r="AV16" s="12">
        <v>0.57999999999999996</v>
      </c>
      <c r="AW16" s="12">
        <v>0.57999999999999996</v>
      </c>
      <c r="AX16" s="12">
        <v>0.54</v>
      </c>
      <c r="AY16" s="12">
        <v>0.61</v>
      </c>
      <c r="AZ16" s="12">
        <v>7.0000000000000007E-2</v>
      </c>
      <c r="BA16" s="12">
        <v>0.31</v>
      </c>
      <c r="BB16" s="12">
        <v>0.57999999999999996</v>
      </c>
      <c r="BC16" s="12">
        <v>0.52</v>
      </c>
      <c r="BD16" s="12">
        <v>0.59</v>
      </c>
      <c r="BE16" s="12">
        <v>0.42</v>
      </c>
      <c r="BF16" s="12">
        <v>0.36</v>
      </c>
    </row>
    <row r="17" spans="1:58" x14ac:dyDescent="0.25">
      <c r="A17" s="1" t="s">
        <v>288</v>
      </c>
      <c r="B17" s="1"/>
      <c r="X17" t="s">
        <v>354</v>
      </c>
      <c r="AR17" t="s">
        <v>272</v>
      </c>
    </row>
    <row r="18" spans="1:58" x14ac:dyDescent="0.25">
      <c r="A18" s="1" t="s">
        <v>286</v>
      </c>
      <c r="B18" s="1" t="s">
        <v>259</v>
      </c>
      <c r="C18">
        <v>87</v>
      </c>
      <c r="D18">
        <v>87</v>
      </c>
      <c r="E18">
        <v>3</v>
      </c>
      <c r="F18">
        <v>3</v>
      </c>
      <c r="G18">
        <v>8</v>
      </c>
      <c r="H18">
        <v>20</v>
      </c>
      <c r="I18">
        <v>52</v>
      </c>
      <c r="J18">
        <v>7</v>
      </c>
      <c r="K18">
        <v>8</v>
      </c>
      <c r="L18">
        <v>20</v>
      </c>
      <c r="M18">
        <v>52</v>
      </c>
      <c r="N18">
        <v>5</v>
      </c>
      <c r="O18">
        <v>4</v>
      </c>
      <c r="P18">
        <v>7</v>
      </c>
      <c r="Q18">
        <v>20</v>
      </c>
      <c r="R18">
        <v>50</v>
      </c>
      <c r="S18">
        <v>9</v>
      </c>
      <c r="T18">
        <v>7</v>
      </c>
      <c r="U18">
        <v>20</v>
      </c>
      <c r="V18">
        <v>50</v>
      </c>
      <c r="W18">
        <v>23</v>
      </c>
      <c r="X18">
        <v>30</v>
      </c>
      <c r="Y18">
        <v>25</v>
      </c>
      <c r="Z18">
        <v>9</v>
      </c>
      <c r="AA18">
        <v>22</v>
      </c>
      <c r="AB18">
        <v>27</v>
      </c>
      <c r="AC18">
        <v>38</v>
      </c>
      <c r="AD18">
        <v>4</v>
      </c>
      <c r="AE18">
        <v>30</v>
      </c>
      <c r="AF18">
        <v>46</v>
      </c>
      <c r="AG18">
        <v>7</v>
      </c>
      <c r="AH18">
        <v>10</v>
      </c>
      <c r="AI18">
        <v>47</v>
      </c>
      <c r="AJ18">
        <v>18</v>
      </c>
      <c r="AK18">
        <v>6</v>
      </c>
      <c r="AL18">
        <v>2</v>
      </c>
      <c r="AM18">
        <v>2</v>
      </c>
      <c r="AN18">
        <v>1</v>
      </c>
      <c r="AO18">
        <v>1</v>
      </c>
      <c r="AP18">
        <v>13</v>
      </c>
      <c r="AQ18">
        <v>73</v>
      </c>
      <c r="AR18">
        <v>9</v>
      </c>
      <c r="AS18">
        <v>78</v>
      </c>
      <c r="AT18">
        <v>84</v>
      </c>
      <c r="AU18">
        <v>3</v>
      </c>
      <c r="AV18">
        <v>87</v>
      </c>
      <c r="AW18">
        <v>67</v>
      </c>
      <c r="AX18">
        <v>19</v>
      </c>
      <c r="AY18">
        <v>71</v>
      </c>
      <c r="AZ18">
        <v>12</v>
      </c>
      <c r="BA18">
        <v>4</v>
      </c>
      <c r="BB18">
        <v>83</v>
      </c>
      <c r="BC18">
        <v>4</v>
      </c>
      <c r="BD18">
        <v>71</v>
      </c>
      <c r="BE18">
        <v>13</v>
      </c>
      <c r="BF18">
        <v>1</v>
      </c>
    </row>
    <row r="19" spans="1:58" x14ac:dyDescent="0.25">
      <c r="A19" s="1" t="s">
        <v>287</v>
      </c>
      <c r="B19" s="1"/>
      <c r="C19" s="12">
        <v>0.27</v>
      </c>
      <c r="D19" s="12">
        <v>0.27</v>
      </c>
      <c r="E19" s="12">
        <v>0.44</v>
      </c>
      <c r="F19" s="12">
        <v>0.73</v>
      </c>
      <c r="G19" s="12">
        <v>0.31</v>
      </c>
      <c r="H19" s="12">
        <v>0.32</v>
      </c>
      <c r="I19" t="s">
        <v>346</v>
      </c>
      <c r="J19" s="12">
        <v>0.55000000000000004</v>
      </c>
      <c r="K19" s="12">
        <v>0.31</v>
      </c>
      <c r="L19" s="12">
        <v>0.32</v>
      </c>
      <c r="M19" t="s">
        <v>346</v>
      </c>
      <c r="N19" s="12">
        <v>0.64</v>
      </c>
      <c r="O19" s="12">
        <v>0.67</v>
      </c>
      <c r="P19" s="12">
        <v>0.27</v>
      </c>
      <c r="Q19" s="12">
        <v>0.3</v>
      </c>
      <c r="R19" t="s">
        <v>346</v>
      </c>
      <c r="S19" s="12">
        <v>0.65</v>
      </c>
      <c r="T19" s="12">
        <v>0.27</v>
      </c>
      <c r="U19" s="12">
        <v>0.3</v>
      </c>
      <c r="V19" t="s">
        <v>346</v>
      </c>
      <c r="W19" t="s">
        <v>355</v>
      </c>
      <c r="X19" s="12">
        <v>0.22</v>
      </c>
      <c r="Y19" s="12">
        <v>0.27</v>
      </c>
      <c r="Z19" s="12">
        <v>0.26</v>
      </c>
      <c r="AA19" s="12">
        <v>0.26</v>
      </c>
      <c r="AB19" s="12">
        <v>0.25</v>
      </c>
      <c r="AC19" s="12">
        <v>0.28000000000000003</v>
      </c>
      <c r="AD19" s="12">
        <v>0.17</v>
      </c>
      <c r="AE19" t="s">
        <v>339</v>
      </c>
      <c r="AF19" t="s">
        <v>634</v>
      </c>
      <c r="AG19" s="12">
        <v>0.18</v>
      </c>
      <c r="AH19" s="12">
        <v>0.46</v>
      </c>
      <c r="AI19" t="s">
        <v>341</v>
      </c>
      <c r="AJ19" s="12">
        <v>0.19</v>
      </c>
      <c r="AK19" s="12">
        <v>0.16</v>
      </c>
      <c r="AL19" s="12">
        <v>0.14000000000000001</v>
      </c>
      <c r="AM19" s="12">
        <v>0.26</v>
      </c>
      <c r="AN19" s="12">
        <v>1</v>
      </c>
      <c r="AO19" s="12">
        <v>0.34</v>
      </c>
      <c r="AP19" t="s">
        <v>306</v>
      </c>
      <c r="AQ19" t="s">
        <v>309</v>
      </c>
      <c r="AR19" t="s">
        <v>294</v>
      </c>
      <c r="AS19" t="s">
        <v>309</v>
      </c>
      <c r="AT19" s="12">
        <v>0.28000000000000003</v>
      </c>
      <c r="AU19" s="12">
        <v>0.15</v>
      </c>
      <c r="AV19" s="12">
        <v>0.27</v>
      </c>
      <c r="AW19" s="12">
        <v>0.25</v>
      </c>
      <c r="AX19" s="12">
        <v>0.36</v>
      </c>
      <c r="AY19" s="12">
        <v>0.23</v>
      </c>
      <c r="AZ19" s="12">
        <v>0.82</v>
      </c>
      <c r="BA19" s="12">
        <v>0.55000000000000004</v>
      </c>
      <c r="BB19" s="12">
        <v>0.26</v>
      </c>
      <c r="BC19" s="12">
        <v>0.48</v>
      </c>
      <c r="BD19" t="s">
        <v>380</v>
      </c>
      <c r="BE19" s="12">
        <v>0.5</v>
      </c>
      <c r="BF19" s="12">
        <v>0.36</v>
      </c>
    </row>
    <row r="20" spans="1:58" x14ac:dyDescent="0.25">
      <c r="A20" s="1" t="s">
        <v>288</v>
      </c>
      <c r="B20" s="1"/>
      <c r="W20" t="s">
        <v>272</v>
      </c>
      <c r="AF20" t="s">
        <v>312</v>
      </c>
      <c r="AI20" t="s">
        <v>303</v>
      </c>
      <c r="AQ20" t="s">
        <v>275</v>
      </c>
      <c r="AS20" t="s">
        <v>275</v>
      </c>
    </row>
    <row r="21" spans="1:58" x14ac:dyDescent="0.25">
      <c r="A21" s="1" t="s">
        <v>286</v>
      </c>
      <c r="B21" s="1" t="s">
        <v>414</v>
      </c>
      <c r="C21">
        <v>51</v>
      </c>
      <c r="D21">
        <v>51</v>
      </c>
      <c r="E21">
        <v>2</v>
      </c>
      <c r="F21">
        <v>0</v>
      </c>
      <c r="G21">
        <v>5</v>
      </c>
      <c r="H21">
        <v>7</v>
      </c>
      <c r="I21">
        <v>37</v>
      </c>
      <c r="J21">
        <v>2</v>
      </c>
      <c r="K21">
        <v>5</v>
      </c>
      <c r="L21">
        <v>7</v>
      </c>
      <c r="M21">
        <v>37</v>
      </c>
      <c r="N21">
        <v>1</v>
      </c>
      <c r="O21">
        <v>0</v>
      </c>
      <c r="P21">
        <v>4</v>
      </c>
      <c r="Q21">
        <v>8</v>
      </c>
      <c r="R21">
        <v>38</v>
      </c>
      <c r="S21">
        <v>1</v>
      </c>
      <c r="T21">
        <v>4</v>
      </c>
      <c r="U21">
        <v>8</v>
      </c>
      <c r="V21">
        <v>38</v>
      </c>
      <c r="W21">
        <v>9</v>
      </c>
      <c r="X21">
        <v>15</v>
      </c>
      <c r="Y21">
        <v>19</v>
      </c>
      <c r="Z21">
        <v>7</v>
      </c>
      <c r="AA21">
        <v>14</v>
      </c>
      <c r="AB21">
        <v>17</v>
      </c>
      <c r="AC21">
        <v>19</v>
      </c>
      <c r="AD21">
        <v>5</v>
      </c>
      <c r="AE21">
        <v>35</v>
      </c>
      <c r="AF21">
        <v>4</v>
      </c>
      <c r="AG21">
        <v>8</v>
      </c>
      <c r="AH21">
        <v>3</v>
      </c>
      <c r="AI21">
        <v>13</v>
      </c>
      <c r="AJ21">
        <v>16</v>
      </c>
      <c r="AK21">
        <v>9</v>
      </c>
      <c r="AL21">
        <v>5</v>
      </c>
      <c r="AM21">
        <v>2</v>
      </c>
      <c r="AN21">
        <v>0</v>
      </c>
      <c r="AO21">
        <v>1</v>
      </c>
      <c r="AP21">
        <v>32</v>
      </c>
      <c r="AQ21">
        <v>17</v>
      </c>
      <c r="AR21">
        <v>23</v>
      </c>
      <c r="AS21">
        <v>25</v>
      </c>
      <c r="AT21">
        <v>48</v>
      </c>
      <c r="AU21">
        <v>3</v>
      </c>
      <c r="AV21">
        <v>51</v>
      </c>
      <c r="AW21">
        <v>45</v>
      </c>
      <c r="AX21">
        <v>5</v>
      </c>
      <c r="AY21">
        <v>48</v>
      </c>
      <c r="AZ21">
        <v>2</v>
      </c>
      <c r="BA21">
        <v>1</v>
      </c>
      <c r="BB21">
        <v>50</v>
      </c>
      <c r="BC21">
        <v>0</v>
      </c>
      <c r="BD21">
        <v>47</v>
      </c>
      <c r="BE21">
        <v>2</v>
      </c>
      <c r="BF21">
        <v>1</v>
      </c>
    </row>
    <row r="22" spans="1:58" x14ac:dyDescent="0.25">
      <c r="A22" s="1" t="s">
        <v>287</v>
      </c>
      <c r="B22" s="1"/>
      <c r="C22" s="12">
        <v>0.16</v>
      </c>
      <c r="D22" s="12">
        <v>0.16</v>
      </c>
      <c r="E22" s="12">
        <v>0.22</v>
      </c>
      <c r="F22" s="12">
        <v>0</v>
      </c>
      <c r="G22" s="12">
        <v>0.18</v>
      </c>
      <c r="H22" s="12">
        <v>0.12</v>
      </c>
      <c r="I22" s="12">
        <v>0.17</v>
      </c>
      <c r="J22" s="12">
        <v>0.14000000000000001</v>
      </c>
      <c r="K22" s="12">
        <v>0.18</v>
      </c>
      <c r="L22" s="12">
        <v>0.12</v>
      </c>
      <c r="M22" s="12">
        <v>0.17</v>
      </c>
      <c r="N22" s="12">
        <v>0.12</v>
      </c>
      <c r="O22" s="12">
        <v>0</v>
      </c>
      <c r="P22" s="12">
        <v>0.13</v>
      </c>
      <c r="Q22" s="12">
        <v>0.12</v>
      </c>
      <c r="R22" s="12">
        <v>0.18</v>
      </c>
      <c r="S22" s="12">
        <v>7.0000000000000007E-2</v>
      </c>
      <c r="T22" s="12">
        <v>0.13</v>
      </c>
      <c r="U22" s="12">
        <v>0.12</v>
      </c>
      <c r="V22" s="12">
        <v>0.18</v>
      </c>
      <c r="W22" s="12">
        <v>0.14000000000000001</v>
      </c>
      <c r="X22" s="12">
        <v>0.11</v>
      </c>
      <c r="Y22" s="12">
        <v>0.21</v>
      </c>
      <c r="Z22" s="12">
        <v>0.21</v>
      </c>
      <c r="AA22" s="12">
        <v>0.17</v>
      </c>
      <c r="AB22" s="12">
        <v>0.16</v>
      </c>
      <c r="AC22" s="12">
        <v>0.15</v>
      </c>
      <c r="AD22" s="12">
        <v>0.2</v>
      </c>
      <c r="AE22" t="s">
        <v>308</v>
      </c>
      <c r="AF22" t="s">
        <v>329</v>
      </c>
      <c r="AG22" s="12">
        <v>0.2</v>
      </c>
      <c r="AH22" s="12">
        <v>0.14000000000000001</v>
      </c>
      <c r="AI22" t="s">
        <v>294</v>
      </c>
      <c r="AJ22" s="12">
        <v>0.18</v>
      </c>
      <c r="AK22" s="12">
        <v>0.22</v>
      </c>
      <c r="AL22" s="12">
        <v>0.41</v>
      </c>
      <c r="AM22" s="12">
        <v>0.26</v>
      </c>
      <c r="AN22" s="12">
        <v>0</v>
      </c>
      <c r="AO22" s="12">
        <v>0.33</v>
      </c>
      <c r="AP22" t="s">
        <v>348</v>
      </c>
      <c r="AQ22" t="s">
        <v>293</v>
      </c>
      <c r="AR22" t="s">
        <v>367</v>
      </c>
      <c r="AS22" t="s">
        <v>332</v>
      </c>
      <c r="AT22" s="12">
        <v>0.16</v>
      </c>
      <c r="AU22" s="12">
        <v>0.17</v>
      </c>
      <c r="AV22" s="12">
        <v>0.16</v>
      </c>
      <c r="AW22" s="12">
        <v>0.17</v>
      </c>
      <c r="AX22" s="12">
        <v>0.11</v>
      </c>
      <c r="AY22" s="12">
        <v>0.16</v>
      </c>
      <c r="AZ22" s="12">
        <v>0.11</v>
      </c>
      <c r="BA22" s="12">
        <v>0.14000000000000001</v>
      </c>
      <c r="BB22" s="12">
        <v>0.16</v>
      </c>
      <c r="BC22" s="12">
        <v>0</v>
      </c>
      <c r="BD22" s="12">
        <v>0.16</v>
      </c>
      <c r="BE22" s="12">
        <v>0.08</v>
      </c>
      <c r="BF22" s="12">
        <v>0.28000000000000003</v>
      </c>
    </row>
    <row r="23" spans="1:58" x14ac:dyDescent="0.25">
      <c r="A23" s="1" t="s">
        <v>288</v>
      </c>
      <c r="B23" s="1"/>
      <c r="AE23" t="s">
        <v>269</v>
      </c>
      <c r="AG23" t="s">
        <v>269</v>
      </c>
      <c r="AK23" t="s">
        <v>272</v>
      </c>
      <c r="AP23" t="s">
        <v>272</v>
      </c>
      <c r="AR23" t="s">
        <v>272</v>
      </c>
    </row>
    <row r="24" spans="1:58" x14ac:dyDescent="0.25">
      <c r="A24" s="1" t="s">
        <v>399</v>
      </c>
      <c r="B24" s="1" t="s">
        <v>635</v>
      </c>
    </row>
    <row r="25" spans="1:58" x14ac:dyDescent="0.25">
      <c r="A25" s="1" t="s">
        <v>204</v>
      </c>
      <c r="B25" s="1" t="s">
        <v>636</v>
      </c>
    </row>
    <row r="26" spans="1:58" x14ac:dyDescent="0.25">
      <c r="A26" s="1" t="s">
        <v>204</v>
      </c>
      <c r="B26" s="1"/>
    </row>
    <row r="27" spans="1:58" x14ac:dyDescent="0.25">
      <c r="A27" s="1" t="s">
        <v>204</v>
      </c>
      <c r="B27" s="1" t="s">
        <v>402</v>
      </c>
    </row>
  </sheetData>
  <hyperlinks>
    <hyperlink ref="E1" location="Contents!B118" tooltip="Link to contents" display="Back to contents" xr:uid="{00000000-0004-0000-2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dimension ref="A1:BE60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22" width="9.453125" customWidth="1"/>
    <col min="23" max="23" width="38.7265625" customWidth="1"/>
    <col min="24" max="24" width="39.81640625" customWidth="1"/>
    <col min="25" max="25" width="9.453125" customWidth="1"/>
    <col min="26" max="26" width="25.7265625" customWidth="1"/>
    <col min="27" max="27" width="15.26953125" customWidth="1"/>
    <col min="28" max="29" width="21.1796875" customWidth="1"/>
    <col min="30" max="30" width="17.54296875" customWidth="1"/>
    <col min="31" max="31" width="42.1796875" customWidth="1"/>
    <col min="32" max="32" width="44.54296875" customWidth="1"/>
    <col min="33" max="33" width="99.54296875" customWidth="1"/>
    <col min="34" max="49" width="9.453125" customWidth="1"/>
    <col min="50" max="50" width="10.54296875" customWidth="1"/>
    <col min="51" max="51" width="9.453125" customWidth="1"/>
    <col min="52" max="52" width="12.81640625" customWidth="1"/>
    <col min="53" max="54" width="9.453125" customWidth="1"/>
    <col min="55" max="55" width="11.7265625" customWidth="1"/>
    <col min="56" max="56" width="9.453125" customWidth="1"/>
    <col min="57" max="57" width="10.54296875" customWidth="1"/>
  </cols>
  <sheetData>
    <row r="1" spans="1:57" x14ac:dyDescent="0.25">
      <c r="A1" s="1" t="s">
        <v>205</v>
      </c>
      <c r="B1" s="1" t="s">
        <v>206</v>
      </c>
      <c r="E1" s="5" t="s">
        <v>207</v>
      </c>
    </row>
    <row r="2" spans="1:57" ht="15.5" x14ac:dyDescent="0.35">
      <c r="A2" s="1" t="s">
        <v>0</v>
      </c>
      <c r="B2" s="2" t="s">
        <v>208</v>
      </c>
    </row>
    <row r="3" spans="1:57" x14ac:dyDescent="0.25">
      <c r="A3" s="1" t="s">
        <v>209</v>
      </c>
      <c r="B3" s="1"/>
    </row>
    <row r="4" spans="1:57" x14ac:dyDescent="0.25">
      <c r="A4" s="1" t="s">
        <v>209</v>
      </c>
      <c r="B4" s="1" t="s">
        <v>637</v>
      </c>
    </row>
    <row r="5" spans="1:57" x14ac:dyDescent="0.25">
      <c r="A5" s="1" t="s">
        <v>209</v>
      </c>
      <c r="B5" s="1"/>
    </row>
    <row r="6" spans="1:57" ht="13" x14ac:dyDescent="0.3">
      <c r="A6" s="1" t="s">
        <v>2</v>
      </c>
      <c r="B6" s="4" t="s">
        <v>106</v>
      </c>
    </row>
    <row r="7" spans="1:57" x14ac:dyDescent="0.25">
      <c r="A7" s="1" t="s">
        <v>5</v>
      </c>
      <c r="B7" s="1"/>
    </row>
    <row r="8" spans="1:57" x14ac:dyDescent="0.25">
      <c r="A8" s="1" t="s">
        <v>5</v>
      </c>
      <c r="B8" s="1" t="s">
        <v>638</v>
      </c>
    </row>
    <row r="9" spans="1:57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8"/>
      <c r="W9" s="7" t="s">
        <v>218</v>
      </c>
      <c r="X9" s="8"/>
      <c r="Y9" s="8"/>
      <c r="Z9" s="8"/>
      <c r="AA9" s="7" t="s">
        <v>219</v>
      </c>
      <c r="AB9" s="8"/>
      <c r="AC9" s="8"/>
      <c r="AD9" s="7" t="s">
        <v>220</v>
      </c>
      <c r="AE9" s="8"/>
      <c r="AF9" s="8"/>
      <c r="AG9" s="8"/>
      <c r="AH9" s="7" t="s">
        <v>221</v>
      </c>
      <c r="AI9" s="8"/>
      <c r="AJ9" s="8"/>
      <c r="AK9" s="8"/>
      <c r="AL9" s="8"/>
      <c r="AM9" s="8"/>
      <c r="AN9" s="8"/>
      <c r="AO9" s="7" t="s">
        <v>222</v>
      </c>
      <c r="AP9" s="8"/>
      <c r="AQ9" s="7" t="s">
        <v>223</v>
      </c>
      <c r="AR9" s="8"/>
      <c r="AS9" s="7" t="s">
        <v>224</v>
      </c>
      <c r="AT9" s="8"/>
      <c r="AU9" s="7" t="s">
        <v>225</v>
      </c>
      <c r="AV9" s="7" t="s">
        <v>226</v>
      </c>
      <c r="AW9" s="8"/>
      <c r="AX9" s="7" t="s">
        <v>227</v>
      </c>
      <c r="AY9" s="8"/>
      <c r="AZ9" s="8"/>
      <c r="BA9" s="7" t="s">
        <v>228</v>
      </c>
      <c r="BB9" s="8"/>
      <c r="BC9" s="7" t="s">
        <v>229</v>
      </c>
      <c r="BD9" s="8"/>
      <c r="BE9" s="9"/>
    </row>
    <row r="10" spans="1:57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235</v>
      </c>
      <c r="O10" s="11" t="s">
        <v>236</v>
      </c>
      <c r="P10" s="11" t="s">
        <v>237</v>
      </c>
      <c r="Q10" s="11" t="s">
        <v>238</v>
      </c>
      <c r="R10" s="11" t="s">
        <v>239</v>
      </c>
      <c r="S10" s="11" t="s">
        <v>233</v>
      </c>
      <c r="T10" s="11">
        <v>3</v>
      </c>
      <c r="U10" s="11">
        <v>4</v>
      </c>
      <c r="V10" s="11">
        <v>5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>
        <v>1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 t="s">
        <v>257</v>
      </c>
      <c r="AO10" s="11" t="s">
        <v>258</v>
      </c>
      <c r="AP10" s="11" t="s">
        <v>259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258</v>
      </c>
      <c r="AW10" s="11" t="s">
        <v>259</v>
      </c>
      <c r="AX10" s="11" t="s">
        <v>260</v>
      </c>
      <c r="AY10" s="11" t="s">
        <v>261</v>
      </c>
      <c r="AZ10" s="11" t="s">
        <v>262</v>
      </c>
      <c r="BA10" s="11" t="s">
        <v>258</v>
      </c>
      <c r="BB10" s="11" t="s">
        <v>259</v>
      </c>
      <c r="BC10" s="11" t="s">
        <v>263</v>
      </c>
      <c r="BD10" s="11" t="s">
        <v>261</v>
      </c>
      <c r="BE10" s="11" t="s">
        <v>264</v>
      </c>
    </row>
    <row r="11" spans="1:57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270</v>
      </c>
      <c r="I11" t="s">
        <v>271</v>
      </c>
      <c r="J11" t="s">
        <v>267</v>
      </c>
      <c r="K11" t="s">
        <v>268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267</v>
      </c>
      <c r="T11" t="s">
        <v>268</v>
      </c>
      <c r="U11" t="s">
        <v>269</v>
      </c>
      <c r="V11" t="s">
        <v>270</v>
      </c>
      <c r="W11" t="s">
        <v>275</v>
      </c>
      <c r="X11" t="s">
        <v>272</v>
      </c>
      <c r="Y11" t="s">
        <v>269</v>
      </c>
      <c r="Z11" t="s">
        <v>444</v>
      </c>
      <c r="AA11" t="s">
        <v>275</v>
      </c>
      <c r="AB11" t="s">
        <v>272</v>
      </c>
      <c r="AC11" t="s">
        <v>269</v>
      </c>
      <c r="AD11" t="s">
        <v>267</v>
      </c>
      <c r="AE11" t="s">
        <v>272</v>
      </c>
      <c r="AF11" t="s">
        <v>269</v>
      </c>
      <c r="AG11" t="s">
        <v>444</v>
      </c>
      <c r="AH11" t="s">
        <v>267</v>
      </c>
      <c r="AI11" t="s">
        <v>272</v>
      </c>
      <c r="AJ11" t="s">
        <v>269</v>
      </c>
      <c r="AK11" t="s">
        <v>444</v>
      </c>
      <c r="AL11" t="s">
        <v>276</v>
      </c>
      <c r="AM11" t="s">
        <v>277</v>
      </c>
      <c r="AN11" t="s">
        <v>278</v>
      </c>
      <c r="AO11" t="s">
        <v>275</v>
      </c>
      <c r="AP11" t="s">
        <v>272</v>
      </c>
      <c r="AQ11" t="s">
        <v>275</v>
      </c>
      <c r="AR11" t="s">
        <v>272</v>
      </c>
      <c r="AS11" t="s">
        <v>275</v>
      </c>
      <c r="AT11" t="s">
        <v>268</v>
      </c>
      <c r="AV11" t="s">
        <v>275</v>
      </c>
      <c r="AW11" t="s">
        <v>268</v>
      </c>
      <c r="AX11" t="s">
        <v>275</v>
      </c>
      <c r="AY11" t="s">
        <v>268</v>
      </c>
      <c r="AZ11" t="s">
        <v>273</v>
      </c>
      <c r="BA11" t="s">
        <v>275</v>
      </c>
      <c r="BB11" t="s">
        <v>268</v>
      </c>
      <c r="BC11" t="s">
        <v>275</v>
      </c>
      <c r="BD11" t="s">
        <v>268</v>
      </c>
      <c r="BE11" t="s">
        <v>273</v>
      </c>
    </row>
    <row r="12" spans="1:57" x14ac:dyDescent="0.25">
      <c r="A12" s="1" t="s">
        <v>280</v>
      </c>
      <c r="B12" s="1" t="s">
        <v>281</v>
      </c>
      <c r="C12">
        <v>185</v>
      </c>
      <c r="D12">
        <v>185</v>
      </c>
      <c r="E12">
        <v>3</v>
      </c>
      <c r="F12">
        <v>1</v>
      </c>
      <c r="G12">
        <v>14</v>
      </c>
      <c r="H12">
        <v>37</v>
      </c>
      <c r="I12">
        <v>130</v>
      </c>
      <c r="J12">
        <v>4</v>
      </c>
      <c r="K12">
        <v>14</v>
      </c>
      <c r="L12">
        <v>37</v>
      </c>
      <c r="M12">
        <v>130</v>
      </c>
      <c r="N12">
        <v>2</v>
      </c>
      <c r="O12">
        <v>2</v>
      </c>
      <c r="P12">
        <v>17</v>
      </c>
      <c r="Q12">
        <v>39</v>
      </c>
      <c r="R12">
        <v>125</v>
      </c>
      <c r="S12">
        <v>4</v>
      </c>
      <c r="T12">
        <v>17</v>
      </c>
      <c r="U12">
        <v>39</v>
      </c>
      <c r="V12">
        <v>125</v>
      </c>
      <c r="W12">
        <v>38</v>
      </c>
      <c r="X12">
        <v>81</v>
      </c>
      <c r="Y12">
        <v>48</v>
      </c>
      <c r="Z12">
        <v>18</v>
      </c>
      <c r="AA12">
        <v>47</v>
      </c>
      <c r="AB12">
        <v>62</v>
      </c>
      <c r="AC12">
        <v>76</v>
      </c>
      <c r="AD12">
        <v>15</v>
      </c>
      <c r="AE12">
        <v>98</v>
      </c>
      <c r="AF12">
        <v>49</v>
      </c>
      <c r="AG12">
        <v>23</v>
      </c>
      <c r="AH12">
        <v>8</v>
      </c>
      <c r="AI12">
        <v>83</v>
      </c>
      <c r="AJ12">
        <v>58</v>
      </c>
      <c r="AK12">
        <v>25</v>
      </c>
      <c r="AL12">
        <v>6</v>
      </c>
      <c r="AM12">
        <v>4</v>
      </c>
      <c r="AN12">
        <v>1</v>
      </c>
      <c r="AO12">
        <v>65</v>
      </c>
      <c r="AP12">
        <v>118</v>
      </c>
      <c r="AQ12">
        <v>65</v>
      </c>
      <c r="AR12">
        <v>119</v>
      </c>
      <c r="AS12">
        <v>170</v>
      </c>
      <c r="AT12">
        <v>12</v>
      </c>
      <c r="AU12">
        <v>185</v>
      </c>
      <c r="AV12">
        <v>155</v>
      </c>
      <c r="AW12">
        <v>29</v>
      </c>
      <c r="AX12">
        <v>182</v>
      </c>
      <c r="AY12">
        <v>1</v>
      </c>
      <c r="AZ12">
        <v>2</v>
      </c>
      <c r="BA12">
        <v>181</v>
      </c>
      <c r="BB12">
        <v>4</v>
      </c>
      <c r="BC12">
        <v>170</v>
      </c>
      <c r="BD12">
        <v>12</v>
      </c>
      <c r="BE12">
        <v>1</v>
      </c>
    </row>
    <row r="13" spans="1:57" x14ac:dyDescent="0.25">
      <c r="A13" s="1" t="s">
        <v>282</v>
      </c>
      <c r="B13" s="1" t="s">
        <v>283</v>
      </c>
      <c r="C13">
        <v>183</v>
      </c>
      <c r="D13">
        <v>183</v>
      </c>
      <c r="E13">
        <v>3</v>
      </c>
      <c r="F13">
        <v>1</v>
      </c>
      <c r="G13">
        <v>14</v>
      </c>
      <c r="H13">
        <v>37</v>
      </c>
      <c r="I13">
        <v>129</v>
      </c>
      <c r="J13">
        <v>4</v>
      </c>
      <c r="K13">
        <v>14</v>
      </c>
      <c r="L13">
        <v>37</v>
      </c>
      <c r="M13">
        <v>129</v>
      </c>
      <c r="N13">
        <v>2</v>
      </c>
      <c r="O13">
        <v>2</v>
      </c>
      <c r="P13">
        <v>17</v>
      </c>
      <c r="Q13">
        <v>39</v>
      </c>
      <c r="R13">
        <v>124</v>
      </c>
      <c r="S13">
        <v>4</v>
      </c>
      <c r="T13">
        <v>17</v>
      </c>
      <c r="U13">
        <v>39</v>
      </c>
      <c r="V13">
        <v>124</v>
      </c>
      <c r="W13">
        <v>38</v>
      </c>
      <c r="X13">
        <v>81</v>
      </c>
      <c r="Y13">
        <v>48</v>
      </c>
      <c r="Z13">
        <v>18</v>
      </c>
      <c r="AA13">
        <v>47</v>
      </c>
      <c r="AB13">
        <v>61</v>
      </c>
      <c r="AC13">
        <v>75</v>
      </c>
      <c r="AD13">
        <v>15</v>
      </c>
      <c r="AE13">
        <v>97</v>
      </c>
      <c r="AF13">
        <v>48</v>
      </c>
      <c r="AG13">
        <v>23</v>
      </c>
      <c r="AH13">
        <v>8</v>
      </c>
      <c r="AI13">
        <v>82</v>
      </c>
      <c r="AJ13">
        <v>57</v>
      </c>
      <c r="AK13">
        <v>25</v>
      </c>
      <c r="AL13">
        <v>6</v>
      </c>
      <c r="AM13">
        <v>4</v>
      </c>
      <c r="AN13">
        <v>1</v>
      </c>
      <c r="AO13">
        <v>64</v>
      </c>
      <c r="AP13">
        <v>117</v>
      </c>
      <c r="AQ13">
        <v>64</v>
      </c>
      <c r="AR13">
        <v>118</v>
      </c>
      <c r="AS13">
        <v>168</v>
      </c>
      <c r="AT13">
        <v>12</v>
      </c>
      <c r="AU13">
        <v>183</v>
      </c>
      <c r="AV13">
        <v>153</v>
      </c>
      <c r="AW13">
        <v>29</v>
      </c>
      <c r="AX13">
        <v>180</v>
      </c>
      <c r="AY13">
        <v>1</v>
      </c>
      <c r="AZ13">
        <v>2</v>
      </c>
      <c r="BA13">
        <v>179</v>
      </c>
      <c r="BB13">
        <v>4</v>
      </c>
      <c r="BC13">
        <v>168</v>
      </c>
      <c r="BD13">
        <v>12</v>
      </c>
      <c r="BE13">
        <v>1</v>
      </c>
    </row>
    <row r="14" spans="1:57" x14ac:dyDescent="0.25">
      <c r="A14" s="1" t="s">
        <v>284</v>
      </c>
      <c r="B14" s="1" t="s">
        <v>231</v>
      </c>
      <c r="C14">
        <v>186</v>
      </c>
      <c r="D14">
        <v>186</v>
      </c>
      <c r="E14">
        <v>3</v>
      </c>
      <c r="F14">
        <v>1</v>
      </c>
      <c r="G14">
        <v>13</v>
      </c>
      <c r="H14">
        <v>36</v>
      </c>
      <c r="I14">
        <v>133</v>
      </c>
      <c r="J14">
        <v>4</v>
      </c>
      <c r="K14">
        <v>13</v>
      </c>
      <c r="L14">
        <v>36</v>
      </c>
      <c r="M14">
        <v>133</v>
      </c>
      <c r="N14">
        <v>2</v>
      </c>
      <c r="O14">
        <v>2</v>
      </c>
      <c r="P14">
        <v>16</v>
      </c>
      <c r="Q14">
        <v>38</v>
      </c>
      <c r="R14">
        <v>128</v>
      </c>
      <c r="S14">
        <v>4</v>
      </c>
      <c r="T14">
        <v>16</v>
      </c>
      <c r="U14">
        <v>38</v>
      </c>
      <c r="V14">
        <v>128</v>
      </c>
      <c r="W14">
        <v>31</v>
      </c>
      <c r="X14">
        <v>88</v>
      </c>
      <c r="Y14">
        <v>49</v>
      </c>
      <c r="Z14">
        <v>18</v>
      </c>
      <c r="AA14">
        <v>48</v>
      </c>
      <c r="AB14">
        <v>63</v>
      </c>
      <c r="AC14">
        <v>76</v>
      </c>
      <c r="AD14">
        <v>15</v>
      </c>
      <c r="AE14">
        <v>99</v>
      </c>
      <c r="AF14">
        <v>49</v>
      </c>
      <c r="AG14">
        <v>23</v>
      </c>
      <c r="AH14">
        <v>8</v>
      </c>
      <c r="AI14">
        <v>84</v>
      </c>
      <c r="AJ14">
        <v>58</v>
      </c>
      <c r="AK14">
        <v>25</v>
      </c>
      <c r="AL14">
        <v>6</v>
      </c>
      <c r="AM14">
        <v>4</v>
      </c>
      <c r="AN14">
        <v>1</v>
      </c>
      <c r="AO14">
        <v>66</v>
      </c>
      <c r="AP14">
        <v>119</v>
      </c>
      <c r="AQ14">
        <v>66</v>
      </c>
      <c r="AR14">
        <v>119</v>
      </c>
      <c r="AS14">
        <v>171</v>
      </c>
      <c r="AT14">
        <v>12</v>
      </c>
      <c r="AU14">
        <v>186</v>
      </c>
      <c r="AV14">
        <v>157</v>
      </c>
      <c r="AW14">
        <v>28</v>
      </c>
      <c r="AX14">
        <v>183</v>
      </c>
      <c r="AY14">
        <v>1</v>
      </c>
      <c r="AZ14">
        <v>2</v>
      </c>
      <c r="BA14">
        <v>182</v>
      </c>
      <c r="BB14">
        <v>4</v>
      </c>
      <c r="BC14">
        <v>172</v>
      </c>
      <c r="BD14">
        <v>11</v>
      </c>
      <c r="BE14">
        <v>1</v>
      </c>
    </row>
    <row r="15" spans="1:57" x14ac:dyDescent="0.25">
      <c r="A15" s="1" t="s">
        <v>286</v>
      </c>
      <c r="B15" s="1" t="s">
        <v>609</v>
      </c>
      <c r="C15">
        <v>94</v>
      </c>
      <c r="D15">
        <v>94</v>
      </c>
      <c r="E15">
        <v>1</v>
      </c>
      <c r="F15">
        <v>1</v>
      </c>
      <c r="G15">
        <v>4</v>
      </c>
      <c r="H15">
        <v>14</v>
      </c>
      <c r="I15">
        <v>74</v>
      </c>
      <c r="J15">
        <v>2</v>
      </c>
      <c r="K15">
        <v>4</v>
      </c>
      <c r="L15">
        <v>14</v>
      </c>
      <c r="M15">
        <v>74</v>
      </c>
      <c r="N15">
        <v>0</v>
      </c>
      <c r="O15">
        <v>2</v>
      </c>
      <c r="P15">
        <v>9</v>
      </c>
      <c r="Q15">
        <v>15</v>
      </c>
      <c r="R15">
        <v>68</v>
      </c>
      <c r="S15">
        <v>2</v>
      </c>
      <c r="T15">
        <v>9</v>
      </c>
      <c r="U15">
        <v>15</v>
      </c>
      <c r="V15">
        <v>68</v>
      </c>
      <c r="W15">
        <v>18</v>
      </c>
      <c r="X15">
        <v>47</v>
      </c>
      <c r="Y15">
        <v>22</v>
      </c>
      <c r="Z15">
        <v>7</v>
      </c>
      <c r="AA15">
        <v>25</v>
      </c>
      <c r="AB15">
        <v>28</v>
      </c>
      <c r="AC15">
        <v>42</v>
      </c>
      <c r="AD15">
        <v>7</v>
      </c>
      <c r="AE15">
        <v>55</v>
      </c>
      <c r="AF15">
        <v>22</v>
      </c>
      <c r="AG15">
        <v>10</v>
      </c>
      <c r="AH15">
        <v>5</v>
      </c>
      <c r="AI15">
        <v>34</v>
      </c>
      <c r="AJ15">
        <v>32</v>
      </c>
      <c r="AK15">
        <v>16</v>
      </c>
      <c r="AL15">
        <v>4</v>
      </c>
      <c r="AM15">
        <v>2</v>
      </c>
      <c r="AN15">
        <v>1</v>
      </c>
      <c r="AO15">
        <v>36</v>
      </c>
      <c r="AP15">
        <v>58</v>
      </c>
      <c r="AQ15">
        <v>29</v>
      </c>
      <c r="AR15">
        <v>63</v>
      </c>
      <c r="AS15">
        <v>90</v>
      </c>
      <c r="AT15">
        <v>4</v>
      </c>
      <c r="AU15">
        <v>94</v>
      </c>
      <c r="AV15">
        <v>82</v>
      </c>
      <c r="AW15">
        <v>11</v>
      </c>
      <c r="AX15">
        <v>93</v>
      </c>
      <c r="AY15">
        <v>0</v>
      </c>
      <c r="AZ15">
        <v>1</v>
      </c>
      <c r="BA15">
        <v>91</v>
      </c>
      <c r="BB15">
        <v>3</v>
      </c>
      <c r="BC15">
        <v>84</v>
      </c>
      <c r="BD15">
        <v>7</v>
      </c>
      <c r="BE15">
        <v>0</v>
      </c>
    </row>
    <row r="16" spans="1:57" x14ac:dyDescent="0.25">
      <c r="A16" s="1" t="s">
        <v>287</v>
      </c>
      <c r="B16" s="1"/>
      <c r="C16" s="12">
        <v>0.5</v>
      </c>
      <c r="D16" s="12">
        <v>0.5</v>
      </c>
      <c r="E16" s="12">
        <v>0.33</v>
      </c>
      <c r="F16" s="12">
        <v>1</v>
      </c>
      <c r="G16" s="12">
        <v>0.28000000000000003</v>
      </c>
      <c r="H16" s="12">
        <v>0.38</v>
      </c>
      <c r="I16" t="s">
        <v>360</v>
      </c>
      <c r="J16" s="12">
        <v>0.54</v>
      </c>
      <c r="K16" s="12">
        <v>0.28000000000000003</v>
      </c>
      <c r="L16" s="12">
        <v>0.38</v>
      </c>
      <c r="M16" t="s">
        <v>360</v>
      </c>
      <c r="N16" s="12">
        <v>0</v>
      </c>
      <c r="O16" s="12">
        <v>1</v>
      </c>
      <c r="P16" s="12">
        <v>0.54</v>
      </c>
      <c r="Q16" s="12">
        <v>0.39</v>
      </c>
      <c r="R16" s="12">
        <v>0.53</v>
      </c>
      <c r="S16" s="12">
        <v>0.53</v>
      </c>
      <c r="T16" s="12">
        <v>0.54</v>
      </c>
      <c r="U16" s="12">
        <v>0.39</v>
      </c>
      <c r="V16" s="12">
        <v>0.53</v>
      </c>
      <c r="W16" s="12">
        <v>0.57999999999999996</v>
      </c>
      <c r="X16" s="12">
        <v>0.53</v>
      </c>
      <c r="Y16" s="12">
        <v>0.44</v>
      </c>
      <c r="Z16" s="12">
        <v>0.39</v>
      </c>
      <c r="AA16" s="12">
        <v>0.51</v>
      </c>
      <c r="AB16" s="12">
        <v>0.44</v>
      </c>
      <c r="AC16" s="12">
        <v>0.55000000000000004</v>
      </c>
      <c r="AD16" s="12">
        <v>0.45</v>
      </c>
      <c r="AE16" s="12">
        <v>0.55000000000000004</v>
      </c>
      <c r="AF16" s="12">
        <v>0.46</v>
      </c>
      <c r="AG16" s="12">
        <v>0.44</v>
      </c>
      <c r="AH16" s="12">
        <v>0.65</v>
      </c>
      <c r="AI16" t="s">
        <v>371</v>
      </c>
      <c r="AJ16" s="12">
        <v>0.55000000000000004</v>
      </c>
      <c r="AK16" s="12">
        <v>0.63</v>
      </c>
      <c r="AL16" s="12">
        <v>0.65</v>
      </c>
      <c r="AM16" s="12">
        <v>0.47</v>
      </c>
      <c r="AN16" s="12">
        <v>1</v>
      </c>
      <c r="AO16" s="12">
        <v>0.55000000000000004</v>
      </c>
      <c r="AP16" s="12">
        <v>0.49</v>
      </c>
      <c r="AQ16" s="12">
        <v>0.45</v>
      </c>
      <c r="AR16" s="12">
        <v>0.53</v>
      </c>
      <c r="AS16" s="12">
        <v>0.52</v>
      </c>
      <c r="AT16" s="12">
        <v>0.33</v>
      </c>
      <c r="AU16" s="12">
        <v>0.5</v>
      </c>
      <c r="AV16" s="12">
        <v>0.52</v>
      </c>
      <c r="AW16" s="12">
        <v>0.39</v>
      </c>
      <c r="AX16" s="12">
        <v>0.51</v>
      </c>
      <c r="AY16" s="12">
        <v>0</v>
      </c>
      <c r="AZ16" s="12">
        <v>0.5</v>
      </c>
      <c r="BA16" s="12">
        <v>0.5</v>
      </c>
      <c r="BB16" s="12">
        <v>0.8</v>
      </c>
      <c r="BC16" s="12">
        <v>0.49</v>
      </c>
      <c r="BD16" s="12">
        <v>0.66</v>
      </c>
      <c r="BE16" s="12">
        <v>0</v>
      </c>
    </row>
    <row r="17" spans="1:57" x14ac:dyDescent="0.25">
      <c r="A17" s="1" t="s">
        <v>288</v>
      </c>
      <c r="B17" s="1"/>
    </row>
    <row r="18" spans="1:57" x14ac:dyDescent="0.25">
      <c r="A18" s="1" t="s">
        <v>286</v>
      </c>
      <c r="B18" s="1" t="s">
        <v>639</v>
      </c>
      <c r="C18">
        <v>63</v>
      </c>
      <c r="D18">
        <v>63</v>
      </c>
      <c r="E18">
        <v>0</v>
      </c>
      <c r="F18">
        <v>0</v>
      </c>
      <c r="G18">
        <v>4</v>
      </c>
      <c r="H18">
        <v>16</v>
      </c>
      <c r="I18">
        <v>43</v>
      </c>
      <c r="J18">
        <v>0</v>
      </c>
      <c r="K18">
        <v>4</v>
      </c>
      <c r="L18">
        <v>16</v>
      </c>
      <c r="M18">
        <v>43</v>
      </c>
      <c r="N18">
        <v>0</v>
      </c>
      <c r="O18">
        <v>0</v>
      </c>
      <c r="P18">
        <v>4</v>
      </c>
      <c r="Q18">
        <v>18</v>
      </c>
      <c r="R18">
        <v>41</v>
      </c>
      <c r="S18">
        <v>0</v>
      </c>
      <c r="T18">
        <v>4</v>
      </c>
      <c r="U18">
        <v>18</v>
      </c>
      <c r="V18">
        <v>41</v>
      </c>
      <c r="W18">
        <v>11</v>
      </c>
      <c r="X18">
        <v>34</v>
      </c>
      <c r="Y18">
        <v>15</v>
      </c>
      <c r="Z18">
        <v>3</v>
      </c>
      <c r="AA18">
        <v>22</v>
      </c>
      <c r="AB18">
        <v>20</v>
      </c>
      <c r="AC18">
        <v>21</v>
      </c>
      <c r="AD18">
        <v>4</v>
      </c>
      <c r="AE18">
        <v>33</v>
      </c>
      <c r="AF18">
        <v>15</v>
      </c>
      <c r="AG18">
        <v>10</v>
      </c>
      <c r="AH18">
        <v>4</v>
      </c>
      <c r="AI18">
        <v>32</v>
      </c>
      <c r="AJ18">
        <v>18</v>
      </c>
      <c r="AK18">
        <v>7</v>
      </c>
      <c r="AL18">
        <v>0</v>
      </c>
      <c r="AM18">
        <v>1</v>
      </c>
      <c r="AN18">
        <v>0</v>
      </c>
      <c r="AO18">
        <v>13</v>
      </c>
      <c r="AP18">
        <v>49</v>
      </c>
      <c r="AQ18">
        <v>11</v>
      </c>
      <c r="AR18">
        <v>51</v>
      </c>
      <c r="AS18">
        <v>59</v>
      </c>
      <c r="AT18">
        <v>2</v>
      </c>
      <c r="AU18">
        <v>63</v>
      </c>
      <c r="AV18">
        <v>55</v>
      </c>
      <c r="AW18">
        <v>8</v>
      </c>
      <c r="AX18">
        <v>61</v>
      </c>
      <c r="AY18">
        <v>1</v>
      </c>
      <c r="AZ18">
        <v>0</v>
      </c>
      <c r="BA18">
        <v>61</v>
      </c>
      <c r="BB18">
        <v>1</v>
      </c>
      <c r="BC18">
        <v>59</v>
      </c>
      <c r="BD18">
        <v>3</v>
      </c>
      <c r="BE18">
        <v>0</v>
      </c>
    </row>
    <row r="19" spans="1:57" x14ac:dyDescent="0.25">
      <c r="A19" s="1" t="s">
        <v>287</v>
      </c>
      <c r="B19" s="1"/>
      <c r="C19" s="12">
        <v>0.34</v>
      </c>
      <c r="D19" s="12">
        <v>0.34</v>
      </c>
      <c r="E19" s="12">
        <v>0</v>
      </c>
      <c r="F19" s="12">
        <v>0</v>
      </c>
      <c r="G19" s="12">
        <v>0.3</v>
      </c>
      <c r="H19" s="12">
        <v>0.43</v>
      </c>
      <c r="I19" s="12">
        <v>0.32</v>
      </c>
      <c r="J19" s="12">
        <v>0</v>
      </c>
      <c r="K19" s="12">
        <v>0.3</v>
      </c>
      <c r="L19" s="12">
        <v>0.43</v>
      </c>
      <c r="M19" s="12">
        <v>0.32</v>
      </c>
      <c r="N19" s="12">
        <v>0</v>
      </c>
      <c r="O19" s="12">
        <v>0</v>
      </c>
      <c r="P19" s="12">
        <v>0.24</v>
      </c>
      <c r="Q19" s="12">
        <v>0.46</v>
      </c>
      <c r="R19" s="12">
        <v>0.32</v>
      </c>
      <c r="S19" s="12">
        <v>0</v>
      </c>
      <c r="T19" s="12">
        <v>0.24</v>
      </c>
      <c r="U19" s="12">
        <v>0.46</v>
      </c>
      <c r="V19" s="12">
        <v>0.32</v>
      </c>
      <c r="W19" s="12">
        <v>0.34</v>
      </c>
      <c r="X19" s="12">
        <v>0.38</v>
      </c>
      <c r="Y19" s="12">
        <v>0.31</v>
      </c>
      <c r="Z19" s="12">
        <v>0.17</v>
      </c>
      <c r="AA19" t="s">
        <v>526</v>
      </c>
      <c r="AB19" s="12">
        <v>0.32</v>
      </c>
      <c r="AC19" s="12">
        <v>0.27</v>
      </c>
      <c r="AD19" s="12">
        <v>0.28999999999999998</v>
      </c>
      <c r="AE19" s="12">
        <v>0.34</v>
      </c>
      <c r="AF19" s="12">
        <v>0.3</v>
      </c>
      <c r="AG19" s="12">
        <v>0.43</v>
      </c>
      <c r="AH19" s="12">
        <v>0.51</v>
      </c>
      <c r="AI19" s="12">
        <v>0.38</v>
      </c>
      <c r="AJ19" s="12">
        <v>0.31</v>
      </c>
      <c r="AK19" s="12">
        <v>0.3</v>
      </c>
      <c r="AL19" s="12">
        <v>0</v>
      </c>
      <c r="AM19" s="12">
        <v>0.26</v>
      </c>
      <c r="AN19" s="12">
        <v>0</v>
      </c>
      <c r="AO19" t="s">
        <v>333</v>
      </c>
      <c r="AP19" t="s">
        <v>353</v>
      </c>
      <c r="AQ19" t="s">
        <v>301</v>
      </c>
      <c r="AR19" t="s">
        <v>330</v>
      </c>
      <c r="AS19" s="12">
        <v>0.35</v>
      </c>
      <c r="AT19" s="12">
        <v>0.18</v>
      </c>
      <c r="AU19" s="12">
        <v>0.34</v>
      </c>
      <c r="AV19" s="12">
        <v>0.35</v>
      </c>
      <c r="AW19" s="12">
        <v>0.28000000000000003</v>
      </c>
      <c r="AX19" s="12">
        <v>0.34</v>
      </c>
      <c r="AY19" s="12">
        <v>1</v>
      </c>
      <c r="AZ19" s="12">
        <v>0</v>
      </c>
      <c r="BA19" s="12">
        <v>0.34</v>
      </c>
      <c r="BB19" s="12">
        <v>0.26</v>
      </c>
      <c r="BC19" s="12">
        <v>0.35</v>
      </c>
      <c r="BD19" s="12">
        <v>0.28999999999999998</v>
      </c>
      <c r="BE19" s="12">
        <v>0</v>
      </c>
    </row>
    <row r="20" spans="1:57" x14ac:dyDescent="0.25">
      <c r="A20" s="1" t="s">
        <v>288</v>
      </c>
      <c r="B20" s="1"/>
      <c r="AA20" t="s">
        <v>269</v>
      </c>
      <c r="AP20" t="s">
        <v>275</v>
      </c>
      <c r="AR20" t="s">
        <v>275</v>
      </c>
    </row>
    <row r="21" spans="1:57" x14ac:dyDescent="0.25">
      <c r="A21" s="1" t="s">
        <v>286</v>
      </c>
      <c r="B21" s="1" t="s">
        <v>462</v>
      </c>
      <c r="C21">
        <v>24</v>
      </c>
      <c r="D21">
        <v>24</v>
      </c>
      <c r="E21">
        <v>0</v>
      </c>
      <c r="F21">
        <v>0</v>
      </c>
      <c r="G21">
        <v>2</v>
      </c>
      <c r="H21">
        <v>6</v>
      </c>
      <c r="I21">
        <v>16</v>
      </c>
      <c r="J21">
        <v>0</v>
      </c>
      <c r="K21">
        <v>2</v>
      </c>
      <c r="L21">
        <v>6</v>
      </c>
      <c r="M21">
        <v>16</v>
      </c>
      <c r="N21">
        <v>0</v>
      </c>
      <c r="O21">
        <v>0</v>
      </c>
      <c r="P21">
        <v>1</v>
      </c>
      <c r="Q21">
        <v>7</v>
      </c>
      <c r="R21">
        <v>16</v>
      </c>
      <c r="S21">
        <v>0</v>
      </c>
      <c r="T21">
        <v>1</v>
      </c>
      <c r="U21">
        <v>7</v>
      </c>
      <c r="V21">
        <v>16</v>
      </c>
      <c r="W21">
        <v>4</v>
      </c>
      <c r="X21">
        <v>14</v>
      </c>
      <c r="Y21">
        <v>5</v>
      </c>
      <c r="Z21">
        <v>1</v>
      </c>
      <c r="AA21">
        <v>7</v>
      </c>
      <c r="AB21">
        <v>6</v>
      </c>
      <c r="AC21">
        <v>11</v>
      </c>
      <c r="AD21">
        <v>1</v>
      </c>
      <c r="AE21">
        <v>16</v>
      </c>
      <c r="AF21">
        <v>3</v>
      </c>
      <c r="AG21">
        <v>4</v>
      </c>
      <c r="AH21">
        <v>0</v>
      </c>
      <c r="AI21">
        <v>10</v>
      </c>
      <c r="AJ21">
        <v>10</v>
      </c>
      <c r="AK21">
        <v>4</v>
      </c>
      <c r="AL21">
        <v>0</v>
      </c>
      <c r="AM21">
        <v>1</v>
      </c>
      <c r="AN21">
        <v>0</v>
      </c>
      <c r="AO21">
        <v>7</v>
      </c>
      <c r="AP21">
        <v>16</v>
      </c>
      <c r="AQ21">
        <v>7</v>
      </c>
      <c r="AR21">
        <v>17</v>
      </c>
      <c r="AS21">
        <v>22</v>
      </c>
      <c r="AT21">
        <v>1</v>
      </c>
      <c r="AU21">
        <v>24</v>
      </c>
      <c r="AV21">
        <v>21</v>
      </c>
      <c r="AW21">
        <v>3</v>
      </c>
      <c r="AX21">
        <v>24</v>
      </c>
      <c r="AY21">
        <v>0</v>
      </c>
      <c r="AZ21">
        <v>0</v>
      </c>
      <c r="BA21">
        <v>24</v>
      </c>
      <c r="BB21">
        <v>0</v>
      </c>
      <c r="BC21">
        <v>24</v>
      </c>
      <c r="BD21">
        <v>0</v>
      </c>
      <c r="BE21">
        <v>0</v>
      </c>
    </row>
    <row r="22" spans="1:57" x14ac:dyDescent="0.25">
      <c r="A22" s="1" t="s">
        <v>287</v>
      </c>
      <c r="B22" s="1"/>
      <c r="C22" s="12">
        <v>0.13</v>
      </c>
      <c r="D22" s="12">
        <v>0.13</v>
      </c>
      <c r="E22" s="12">
        <v>0</v>
      </c>
      <c r="F22" s="12">
        <v>0</v>
      </c>
      <c r="G22" s="12">
        <v>0.16</v>
      </c>
      <c r="H22" s="12">
        <v>0.16</v>
      </c>
      <c r="I22" s="12">
        <v>0.12</v>
      </c>
      <c r="J22" s="12">
        <v>0</v>
      </c>
      <c r="K22" s="12">
        <v>0.16</v>
      </c>
      <c r="L22" s="12">
        <v>0.16</v>
      </c>
      <c r="M22" s="12">
        <v>0.12</v>
      </c>
      <c r="N22" s="12">
        <v>0</v>
      </c>
      <c r="O22" s="12">
        <v>0</v>
      </c>
      <c r="P22" s="12">
        <v>7.0000000000000007E-2</v>
      </c>
      <c r="Q22" s="12">
        <v>0.18</v>
      </c>
      <c r="R22" s="12">
        <v>0.13</v>
      </c>
      <c r="S22" s="12">
        <v>0</v>
      </c>
      <c r="T22" s="12">
        <v>7.0000000000000007E-2</v>
      </c>
      <c r="U22" s="12">
        <v>0.18</v>
      </c>
      <c r="V22" s="12">
        <v>0.13</v>
      </c>
      <c r="W22" s="12">
        <v>0.13</v>
      </c>
      <c r="X22" s="12">
        <v>0.16</v>
      </c>
      <c r="Y22" s="12">
        <v>0.1</v>
      </c>
      <c r="Z22" s="12">
        <v>0.06</v>
      </c>
      <c r="AA22" s="12">
        <v>0.15</v>
      </c>
      <c r="AB22" s="12">
        <v>0.1</v>
      </c>
      <c r="AC22" s="12">
        <v>0.14000000000000001</v>
      </c>
      <c r="AD22" s="12">
        <v>7.0000000000000007E-2</v>
      </c>
      <c r="AE22" s="12">
        <v>0.16</v>
      </c>
      <c r="AF22" s="12">
        <v>0.06</v>
      </c>
      <c r="AG22" s="12">
        <v>0.18</v>
      </c>
      <c r="AH22" s="12">
        <v>0</v>
      </c>
      <c r="AI22" s="12">
        <v>0.11</v>
      </c>
      <c r="AJ22" s="12">
        <v>0.17</v>
      </c>
      <c r="AK22" s="12">
        <v>0.15</v>
      </c>
      <c r="AL22" s="12">
        <v>0</v>
      </c>
      <c r="AM22" s="12">
        <v>0.26</v>
      </c>
      <c r="AN22" s="12">
        <v>0</v>
      </c>
      <c r="AO22" s="12">
        <v>0.11</v>
      </c>
      <c r="AP22" s="12">
        <v>0.14000000000000001</v>
      </c>
      <c r="AQ22" s="12">
        <v>0.11</v>
      </c>
      <c r="AR22" s="12">
        <v>0.14000000000000001</v>
      </c>
      <c r="AS22" s="12">
        <v>0.13</v>
      </c>
      <c r="AT22" s="12">
        <v>0.09</v>
      </c>
      <c r="AU22" s="12">
        <v>0.13</v>
      </c>
      <c r="AV22" s="12">
        <v>0.13</v>
      </c>
      <c r="AW22" s="12">
        <v>0.11</v>
      </c>
      <c r="AX22" s="12">
        <v>0.13</v>
      </c>
      <c r="AY22" s="12">
        <v>0</v>
      </c>
      <c r="AZ22" s="12">
        <v>0</v>
      </c>
      <c r="BA22" s="12">
        <v>0.13</v>
      </c>
      <c r="BB22" s="12">
        <v>0</v>
      </c>
      <c r="BC22" s="12">
        <v>0.14000000000000001</v>
      </c>
      <c r="BD22" s="12">
        <v>0</v>
      </c>
      <c r="BE22" s="12">
        <v>0</v>
      </c>
    </row>
    <row r="23" spans="1:57" x14ac:dyDescent="0.25">
      <c r="A23" s="1" t="s">
        <v>288</v>
      </c>
      <c r="B23" s="1"/>
    </row>
    <row r="24" spans="1:57" x14ac:dyDescent="0.25">
      <c r="A24" s="1" t="s">
        <v>286</v>
      </c>
      <c r="B24" s="1" t="s">
        <v>640</v>
      </c>
      <c r="C24">
        <v>18</v>
      </c>
      <c r="D24">
        <v>18</v>
      </c>
      <c r="E24">
        <v>2</v>
      </c>
      <c r="F24">
        <v>0</v>
      </c>
      <c r="G24">
        <v>0</v>
      </c>
      <c r="H24">
        <v>3</v>
      </c>
      <c r="I24">
        <v>13</v>
      </c>
      <c r="J24">
        <v>2</v>
      </c>
      <c r="K24">
        <v>0</v>
      </c>
      <c r="L24">
        <v>3</v>
      </c>
      <c r="M24">
        <v>13</v>
      </c>
      <c r="N24">
        <v>2</v>
      </c>
      <c r="O24">
        <v>0</v>
      </c>
      <c r="P24">
        <v>0</v>
      </c>
      <c r="Q24">
        <v>3</v>
      </c>
      <c r="R24">
        <v>13</v>
      </c>
      <c r="S24">
        <v>2</v>
      </c>
      <c r="T24">
        <v>0</v>
      </c>
      <c r="U24">
        <v>3</v>
      </c>
      <c r="V24">
        <v>13</v>
      </c>
      <c r="W24">
        <v>2</v>
      </c>
      <c r="X24">
        <v>6</v>
      </c>
      <c r="Y24">
        <v>4</v>
      </c>
      <c r="Z24">
        <v>6</v>
      </c>
      <c r="AA24">
        <v>1</v>
      </c>
      <c r="AB24">
        <v>12</v>
      </c>
      <c r="AC24">
        <v>5</v>
      </c>
      <c r="AD24">
        <v>2</v>
      </c>
      <c r="AE24">
        <v>13</v>
      </c>
      <c r="AF24">
        <v>2</v>
      </c>
      <c r="AG24">
        <v>1</v>
      </c>
      <c r="AH24">
        <v>1</v>
      </c>
      <c r="AI24">
        <v>7</v>
      </c>
      <c r="AJ24">
        <v>6</v>
      </c>
      <c r="AK24">
        <v>3</v>
      </c>
      <c r="AL24">
        <v>1</v>
      </c>
      <c r="AM24">
        <v>0</v>
      </c>
      <c r="AN24">
        <v>0</v>
      </c>
      <c r="AO24">
        <v>14</v>
      </c>
      <c r="AP24">
        <v>4</v>
      </c>
      <c r="AQ24">
        <v>12</v>
      </c>
      <c r="AR24">
        <v>6</v>
      </c>
      <c r="AS24">
        <v>16</v>
      </c>
      <c r="AT24">
        <v>1</v>
      </c>
      <c r="AU24">
        <v>18</v>
      </c>
      <c r="AV24">
        <v>15</v>
      </c>
      <c r="AW24">
        <v>3</v>
      </c>
      <c r="AX24">
        <v>17</v>
      </c>
      <c r="AY24">
        <v>1</v>
      </c>
      <c r="AZ24">
        <v>0</v>
      </c>
      <c r="BA24">
        <v>17</v>
      </c>
      <c r="BB24">
        <v>1</v>
      </c>
      <c r="BC24">
        <v>17</v>
      </c>
      <c r="BD24">
        <v>1</v>
      </c>
      <c r="BE24">
        <v>0</v>
      </c>
    </row>
    <row r="25" spans="1:57" x14ac:dyDescent="0.25">
      <c r="A25" s="1" t="s">
        <v>287</v>
      </c>
      <c r="B25" s="1"/>
      <c r="C25" s="12">
        <v>0.1</v>
      </c>
      <c r="D25" s="12">
        <v>0.1</v>
      </c>
      <c r="E25" s="12">
        <v>0.67</v>
      </c>
      <c r="F25" s="12">
        <v>0</v>
      </c>
      <c r="G25" s="12">
        <v>0</v>
      </c>
      <c r="H25" s="12">
        <v>0.08</v>
      </c>
      <c r="I25" s="12">
        <v>0.1</v>
      </c>
      <c r="J25" s="12">
        <v>0.46</v>
      </c>
      <c r="K25" s="12">
        <v>0</v>
      </c>
      <c r="L25" s="12">
        <v>0.08</v>
      </c>
      <c r="M25" s="12">
        <v>0.1</v>
      </c>
      <c r="N25" s="12">
        <v>1</v>
      </c>
      <c r="O25" s="12">
        <v>0</v>
      </c>
      <c r="P25" s="12">
        <v>0</v>
      </c>
      <c r="Q25" s="12">
        <v>0.08</v>
      </c>
      <c r="R25" s="12">
        <v>0.1</v>
      </c>
      <c r="S25" s="12">
        <v>0.47</v>
      </c>
      <c r="T25" s="12">
        <v>0</v>
      </c>
      <c r="U25" s="12">
        <v>0.08</v>
      </c>
      <c r="V25" s="12">
        <v>0.1</v>
      </c>
      <c r="W25" s="12">
        <v>0.05</v>
      </c>
      <c r="X25" s="12">
        <v>7.0000000000000007E-2</v>
      </c>
      <c r="Y25" s="12">
        <v>0.08</v>
      </c>
      <c r="Z25" s="12">
        <v>0.33</v>
      </c>
      <c r="AA25" t="s">
        <v>327</v>
      </c>
      <c r="AB25" t="s">
        <v>314</v>
      </c>
      <c r="AC25" s="12">
        <v>0.06</v>
      </c>
      <c r="AD25" s="12">
        <v>0.14000000000000001</v>
      </c>
      <c r="AE25" s="12">
        <v>0.13</v>
      </c>
      <c r="AF25" s="12">
        <v>0.04</v>
      </c>
      <c r="AG25" s="12">
        <v>0.05</v>
      </c>
      <c r="AH25" s="12">
        <v>0.1</v>
      </c>
      <c r="AI25" s="12">
        <v>0.09</v>
      </c>
      <c r="AJ25" s="12">
        <v>0.1</v>
      </c>
      <c r="AK25" s="12">
        <v>0.13</v>
      </c>
      <c r="AL25" s="12">
        <v>0.14000000000000001</v>
      </c>
      <c r="AM25" s="12">
        <v>0</v>
      </c>
      <c r="AN25" s="12">
        <v>0</v>
      </c>
      <c r="AO25" t="s">
        <v>308</v>
      </c>
      <c r="AP25" t="s">
        <v>298</v>
      </c>
      <c r="AQ25" t="s">
        <v>339</v>
      </c>
      <c r="AR25" t="s">
        <v>349</v>
      </c>
      <c r="AS25" s="12">
        <v>0.09</v>
      </c>
      <c r="AT25" s="12">
        <v>7.0000000000000007E-2</v>
      </c>
      <c r="AU25" s="12">
        <v>0.1</v>
      </c>
      <c r="AV25" s="12">
        <v>0.1</v>
      </c>
      <c r="AW25" s="12">
        <v>0.1</v>
      </c>
      <c r="AX25" s="12">
        <v>0.09</v>
      </c>
      <c r="AY25" s="12">
        <v>1</v>
      </c>
      <c r="AZ25" s="12">
        <v>0</v>
      </c>
      <c r="BA25" s="12">
        <v>0.09</v>
      </c>
      <c r="BB25" s="12">
        <v>0.2</v>
      </c>
      <c r="BC25" s="12">
        <v>0.1</v>
      </c>
      <c r="BD25" s="12">
        <v>0.09</v>
      </c>
      <c r="BE25" s="12">
        <v>0</v>
      </c>
    </row>
    <row r="26" spans="1:57" x14ac:dyDescent="0.25">
      <c r="A26" s="1" t="s">
        <v>288</v>
      </c>
      <c r="B26" s="1"/>
      <c r="AB26" t="s">
        <v>354</v>
      </c>
      <c r="AO26" t="s">
        <v>272</v>
      </c>
      <c r="AQ26" t="s">
        <v>272</v>
      </c>
    </row>
    <row r="27" spans="1:57" x14ac:dyDescent="0.25">
      <c r="A27" s="1" t="s">
        <v>286</v>
      </c>
      <c r="B27" s="1" t="s">
        <v>641</v>
      </c>
      <c r="C27">
        <v>17</v>
      </c>
      <c r="D27">
        <v>17</v>
      </c>
      <c r="E27">
        <v>0</v>
      </c>
      <c r="F27">
        <v>1</v>
      </c>
      <c r="G27">
        <v>2</v>
      </c>
      <c r="H27">
        <v>2</v>
      </c>
      <c r="I27">
        <v>12</v>
      </c>
      <c r="J27">
        <v>1</v>
      </c>
      <c r="K27">
        <v>2</v>
      </c>
      <c r="L27">
        <v>2</v>
      </c>
      <c r="M27">
        <v>12</v>
      </c>
      <c r="N27">
        <v>0</v>
      </c>
      <c r="O27">
        <v>0</v>
      </c>
      <c r="P27">
        <v>3</v>
      </c>
      <c r="Q27">
        <v>3</v>
      </c>
      <c r="R27">
        <v>11</v>
      </c>
      <c r="S27">
        <v>0</v>
      </c>
      <c r="T27">
        <v>3</v>
      </c>
      <c r="U27">
        <v>3</v>
      </c>
      <c r="V27">
        <v>11</v>
      </c>
      <c r="W27">
        <v>5</v>
      </c>
      <c r="X27">
        <v>10</v>
      </c>
      <c r="Y27">
        <v>1</v>
      </c>
      <c r="Z27">
        <v>1</v>
      </c>
      <c r="AA27">
        <v>4</v>
      </c>
      <c r="AB27">
        <v>3</v>
      </c>
      <c r="AC27">
        <v>10</v>
      </c>
      <c r="AD27">
        <v>2</v>
      </c>
      <c r="AE27">
        <v>7</v>
      </c>
      <c r="AF27">
        <v>7</v>
      </c>
      <c r="AG27">
        <v>1</v>
      </c>
      <c r="AH27">
        <v>1</v>
      </c>
      <c r="AI27">
        <v>6</v>
      </c>
      <c r="AJ27">
        <v>5</v>
      </c>
      <c r="AK27">
        <v>4</v>
      </c>
      <c r="AL27">
        <v>0</v>
      </c>
      <c r="AM27">
        <v>1</v>
      </c>
      <c r="AN27">
        <v>0</v>
      </c>
      <c r="AO27">
        <v>7</v>
      </c>
      <c r="AP27">
        <v>10</v>
      </c>
      <c r="AQ27">
        <v>6</v>
      </c>
      <c r="AR27">
        <v>11</v>
      </c>
      <c r="AS27">
        <v>16</v>
      </c>
      <c r="AT27">
        <v>1</v>
      </c>
      <c r="AU27">
        <v>17</v>
      </c>
      <c r="AV27">
        <v>14</v>
      </c>
      <c r="AW27">
        <v>3</v>
      </c>
      <c r="AX27">
        <v>17</v>
      </c>
      <c r="AY27">
        <v>0</v>
      </c>
      <c r="AZ27">
        <v>0</v>
      </c>
      <c r="BA27">
        <v>17</v>
      </c>
      <c r="BB27">
        <v>0</v>
      </c>
      <c r="BC27">
        <v>16</v>
      </c>
      <c r="BD27">
        <v>1</v>
      </c>
      <c r="BE27">
        <v>0</v>
      </c>
    </row>
    <row r="28" spans="1:57" x14ac:dyDescent="0.25">
      <c r="A28" s="1" t="s">
        <v>287</v>
      </c>
      <c r="B28" s="1"/>
      <c r="C28" s="12">
        <v>0.09</v>
      </c>
      <c r="D28" s="12">
        <v>0.09</v>
      </c>
      <c r="E28" s="12">
        <v>0</v>
      </c>
      <c r="F28" s="12">
        <v>1</v>
      </c>
      <c r="G28" s="12">
        <v>0.14000000000000001</v>
      </c>
      <c r="H28" s="12">
        <v>0.05</v>
      </c>
      <c r="I28" s="12">
        <v>0.09</v>
      </c>
      <c r="J28" s="12">
        <v>0.31</v>
      </c>
      <c r="K28" s="12">
        <v>0.14000000000000001</v>
      </c>
      <c r="L28" s="12">
        <v>0.05</v>
      </c>
      <c r="M28" s="12">
        <v>0.09</v>
      </c>
      <c r="N28" s="12">
        <v>0</v>
      </c>
      <c r="O28" s="12">
        <v>0</v>
      </c>
      <c r="P28" s="12">
        <v>0.17</v>
      </c>
      <c r="Q28" s="12">
        <v>0.08</v>
      </c>
      <c r="R28" s="12">
        <v>0.09</v>
      </c>
      <c r="S28" s="12">
        <v>0</v>
      </c>
      <c r="T28" s="12">
        <v>0.17</v>
      </c>
      <c r="U28" s="12">
        <v>0.08</v>
      </c>
      <c r="V28" s="12">
        <v>0.09</v>
      </c>
      <c r="W28" s="12">
        <v>0.16</v>
      </c>
      <c r="X28" s="12">
        <v>0.11</v>
      </c>
      <c r="Y28" s="12">
        <v>0.02</v>
      </c>
      <c r="Z28" s="12">
        <v>0.06</v>
      </c>
      <c r="AA28" s="12">
        <v>0.08</v>
      </c>
      <c r="AB28" s="12">
        <v>0.05</v>
      </c>
      <c r="AC28" s="12">
        <v>0.13</v>
      </c>
      <c r="AD28" s="12">
        <v>0.13</v>
      </c>
      <c r="AE28" s="12">
        <v>7.0000000000000007E-2</v>
      </c>
      <c r="AF28" s="12">
        <v>0.14000000000000001</v>
      </c>
      <c r="AG28" s="12">
        <v>0.04</v>
      </c>
      <c r="AH28" s="12">
        <v>0.13</v>
      </c>
      <c r="AI28" s="12">
        <v>7.0000000000000007E-2</v>
      </c>
      <c r="AJ28" s="12">
        <v>0.08</v>
      </c>
      <c r="AK28" s="12">
        <v>0.15</v>
      </c>
      <c r="AL28" s="12">
        <v>0</v>
      </c>
      <c r="AM28" s="12">
        <v>0.26</v>
      </c>
      <c r="AN28" s="12">
        <v>0</v>
      </c>
      <c r="AO28" s="12">
        <v>0.11</v>
      </c>
      <c r="AP28" s="12">
        <v>0.08</v>
      </c>
      <c r="AQ28" s="12">
        <v>0.09</v>
      </c>
      <c r="AR28" s="12">
        <v>0.09</v>
      </c>
      <c r="AS28" s="12">
        <v>0.09</v>
      </c>
      <c r="AT28" s="12">
        <v>7.0000000000000007E-2</v>
      </c>
      <c r="AU28" s="12">
        <v>0.09</v>
      </c>
      <c r="AV28" s="12">
        <v>0.09</v>
      </c>
      <c r="AW28" s="12">
        <v>0.11</v>
      </c>
      <c r="AX28" s="12">
        <v>0.09</v>
      </c>
      <c r="AY28" s="12">
        <v>0</v>
      </c>
      <c r="AZ28" s="12">
        <v>0</v>
      </c>
      <c r="BA28" s="12">
        <v>0.09</v>
      </c>
      <c r="BB28" s="12">
        <v>0</v>
      </c>
      <c r="BC28" s="12">
        <v>0.09</v>
      </c>
      <c r="BD28" s="12">
        <v>7.0000000000000007E-2</v>
      </c>
      <c r="BE28" s="12">
        <v>0</v>
      </c>
    </row>
    <row r="29" spans="1:57" x14ac:dyDescent="0.25">
      <c r="A29" s="1" t="s">
        <v>288</v>
      </c>
      <c r="B29" s="1"/>
      <c r="W29" t="s">
        <v>269</v>
      </c>
    </row>
    <row r="30" spans="1:57" x14ac:dyDescent="0.25">
      <c r="A30" s="1" t="s">
        <v>286</v>
      </c>
      <c r="B30" s="1" t="s">
        <v>642</v>
      </c>
      <c r="C30">
        <v>10</v>
      </c>
      <c r="D30">
        <v>10</v>
      </c>
      <c r="E30">
        <v>1</v>
      </c>
      <c r="F30">
        <v>0</v>
      </c>
      <c r="G30">
        <v>1</v>
      </c>
      <c r="H30">
        <v>4</v>
      </c>
      <c r="I30">
        <v>4</v>
      </c>
      <c r="J30">
        <v>1</v>
      </c>
      <c r="K30">
        <v>1</v>
      </c>
      <c r="L30">
        <v>4</v>
      </c>
      <c r="M30">
        <v>4</v>
      </c>
      <c r="N30">
        <v>1</v>
      </c>
      <c r="O30">
        <v>0</v>
      </c>
      <c r="P30">
        <v>1</v>
      </c>
      <c r="Q30">
        <v>4</v>
      </c>
      <c r="R30">
        <v>4</v>
      </c>
      <c r="S30">
        <v>1</v>
      </c>
      <c r="T30">
        <v>1</v>
      </c>
      <c r="U30">
        <v>4</v>
      </c>
      <c r="V30">
        <v>4</v>
      </c>
      <c r="W30">
        <v>2</v>
      </c>
      <c r="X30">
        <v>4</v>
      </c>
      <c r="Y30">
        <v>2</v>
      </c>
      <c r="Z30">
        <v>2</v>
      </c>
      <c r="AA30">
        <v>1</v>
      </c>
      <c r="AB30">
        <v>4</v>
      </c>
      <c r="AC30">
        <v>5</v>
      </c>
      <c r="AD30">
        <v>1</v>
      </c>
      <c r="AE30">
        <v>4</v>
      </c>
      <c r="AF30">
        <v>1</v>
      </c>
      <c r="AG30">
        <v>4</v>
      </c>
      <c r="AH30">
        <v>0</v>
      </c>
      <c r="AI30">
        <v>4</v>
      </c>
      <c r="AJ30">
        <v>4</v>
      </c>
      <c r="AK30">
        <v>2</v>
      </c>
      <c r="AL30">
        <v>0</v>
      </c>
      <c r="AM30">
        <v>0</v>
      </c>
      <c r="AN30">
        <v>0</v>
      </c>
      <c r="AO30">
        <v>5</v>
      </c>
      <c r="AP30">
        <v>4</v>
      </c>
      <c r="AQ30">
        <v>5</v>
      </c>
      <c r="AR30">
        <v>5</v>
      </c>
      <c r="AS30">
        <v>8</v>
      </c>
      <c r="AT30">
        <v>1</v>
      </c>
      <c r="AU30">
        <v>10</v>
      </c>
      <c r="AV30">
        <v>6</v>
      </c>
      <c r="AW30">
        <v>4</v>
      </c>
      <c r="AX30">
        <v>10</v>
      </c>
      <c r="AY30">
        <v>0</v>
      </c>
      <c r="AZ30">
        <v>0</v>
      </c>
      <c r="BA30">
        <v>9</v>
      </c>
      <c r="BB30">
        <v>1</v>
      </c>
      <c r="BC30">
        <v>10</v>
      </c>
      <c r="BD30">
        <v>0</v>
      </c>
      <c r="BE30">
        <v>0</v>
      </c>
    </row>
    <row r="31" spans="1:57" x14ac:dyDescent="0.25">
      <c r="A31" s="1" t="s">
        <v>287</v>
      </c>
      <c r="B31" s="1"/>
      <c r="C31" s="12">
        <v>0.05</v>
      </c>
      <c r="D31" s="12">
        <v>0.05</v>
      </c>
      <c r="E31" s="12">
        <v>0.34</v>
      </c>
      <c r="F31" s="12">
        <v>0</v>
      </c>
      <c r="G31" s="12">
        <v>7.0000000000000007E-2</v>
      </c>
      <c r="H31" s="12">
        <v>0.1</v>
      </c>
      <c r="I31" t="s">
        <v>298</v>
      </c>
      <c r="J31" s="12">
        <v>0.23</v>
      </c>
      <c r="K31" s="12">
        <v>7.0000000000000007E-2</v>
      </c>
      <c r="L31" s="12">
        <v>0.1</v>
      </c>
      <c r="M31" t="s">
        <v>298</v>
      </c>
      <c r="N31" s="12">
        <v>0.5</v>
      </c>
      <c r="O31" s="12">
        <v>0</v>
      </c>
      <c r="P31" s="12">
        <v>0.06</v>
      </c>
      <c r="Q31" s="12">
        <v>0.1</v>
      </c>
      <c r="R31" s="12">
        <v>0.03</v>
      </c>
      <c r="S31" s="12">
        <v>0.24</v>
      </c>
      <c r="T31" s="12">
        <v>0.06</v>
      </c>
      <c r="U31" s="12">
        <v>0.1</v>
      </c>
      <c r="V31" s="12">
        <v>0.03</v>
      </c>
      <c r="W31" s="12">
        <v>0.05</v>
      </c>
      <c r="X31" s="12">
        <v>0.05</v>
      </c>
      <c r="Y31" s="12">
        <v>0.04</v>
      </c>
      <c r="Z31" s="12">
        <v>0.1</v>
      </c>
      <c r="AA31" s="12">
        <v>0.02</v>
      </c>
      <c r="AB31" s="12">
        <v>0.06</v>
      </c>
      <c r="AC31" s="12">
        <v>7.0000000000000007E-2</v>
      </c>
      <c r="AD31" s="12">
        <v>0.08</v>
      </c>
      <c r="AE31" s="12">
        <v>0.04</v>
      </c>
      <c r="AF31" s="12">
        <v>0.02</v>
      </c>
      <c r="AG31" s="12">
        <v>0.16</v>
      </c>
      <c r="AH31" s="12">
        <v>0</v>
      </c>
      <c r="AI31" s="12">
        <v>0.04</v>
      </c>
      <c r="AJ31" s="12">
        <v>7.0000000000000007E-2</v>
      </c>
      <c r="AK31" s="12">
        <v>0.09</v>
      </c>
      <c r="AL31" s="12">
        <v>0</v>
      </c>
      <c r="AM31" s="12">
        <v>0</v>
      </c>
      <c r="AN31" s="12">
        <v>0</v>
      </c>
      <c r="AO31" s="12">
        <v>7.0000000000000007E-2</v>
      </c>
      <c r="AP31" s="12">
        <v>0.03</v>
      </c>
      <c r="AQ31" s="12">
        <v>7.0000000000000007E-2</v>
      </c>
      <c r="AR31" s="12">
        <v>0.04</v>
      </c>
      <c r="AS31" s="12">
        <v>0.04</v>
      </c>
      <c r="AT31" s="12">
        <v>0.09</v>
      </c>
      <c r="AU31" s="12">
        <v>0.05</v>
      </c>
      <c r="AV31" s="12">
        <v>0.04</v>
      </c>
      <c r="AW31" s="12">
        <v>0.13</v>
      </c>
      <c r="AX31" s="12">
        <v>0.05</v>
      </c>
      <c r="AY31" s="12">
        <v>0</v>
      </c>
      <c r="AZ31" s="12">
        <v>0</v>
      </c>
      <c r="BA31" s="12">
        <v>0.05</v>
      </c>
      <c r="BB31" s="12">
        <v>0.2</v>
      </c>
      <c r="BC31" s="12">
        <v>0.06</v>
      </c>
      <c r="BD31" s="12">
        <v>0</v>
      </c>
      <c r="BE31" s="12">
        <v>0</v>
      </c>
    </row>
    <row r="32" spans="1:57" x14ac:dyDescent="0.25">
      <c r="A32" s="1" t="s">
        <v>288</v>
      </c>
      <c r="B32" s="1"/>
    </row>
    <row r="33" spans="1:57" x14ac:dyDescent="0.25">
      <c r="A33" s="1" t="s">
        <v>286</v>
      </c>
      <c r="B33" s="1" t="s">
        <v>613</v>
      </c>
      <c r="C33">
        <v>8</v>
      </c>
      <c r="D33">
        <v>8</v>
      </c>
      <c r="E33">
        <v>0</v>
      </c>
      <c r="F33">
        <v>0</v>
      </c>
      <c r="G33">
        <v>2</v>
      </c>
      <c r="H33">
        <v>1</v>
      </c>
      <c r="I33">
        <v>5</v>
      </c>
      <c r="J33">
        <v>0</v>
      </c>
      <c r="K33">
        <v>2</v>
      </c>
      <c r="L33">
        <v>1</v>
      </c>
      <c r="M33">
        <v>5</v>
      </c>
      <c r="N33">
        <v>0</v>
      </c>
      <c r="O33">
        <v>0</v>
      </c>
      <c r="P33">
        <v>2</v>
      </c>
      <c r="Q33">
        <v>1</v>
      </c>
      <c r="R33">
        <v>5</v>
      </c>
      <c r="S33">
        <v>0</v>
      </c>
      <c r="T33">
        <v>2</v>
      </c>
      <c r="U33">
        <v>1</v>
      </c>
      <c r="V33">
        <v>5</v>
      </c>
      <c r="W33">
        <v>0</v>
      </c>
      <c r="X33">
        <v>3</v>
      </c>
      <c r="Y33">
        <v>3</v>
      </c>
      <c r="Z33">
        <v>2</v>
      </c>
      <c r="AA33">
        <v>2</v>
      </c>
      <c r="AB33">
        <v>3</v>
      </c>
      <c r="AC33">
        <v>3</v>
      </c>
      <c r="AD33">
        <v>0</v>
      </c>
      <c r="AE33">
        <v>6</v>
      </c>
      <c r="AF33">
        <v>2</v>
      </c>
      <c r="AG33">
        <v>0</v>
      </c>
      <c r="AH33">
        <v>0</v>
      </c>
      <c r="AI33">
        <v>3</v>
      </c>
      <c r="AJ33">
        <v>1</v>
      </c>
      <c r="AK33">
        <v>4</v>
      </c>
      <c r="AL33">
        <v>0</v>
      </c>
      <c r="AM33">
        <v>0</v>
      </c>
      <c r="AN33">
        <v>0</v>
      </c>
      <c r="AO33">
        <v>3</v>
      </c>
      <c r="AP33">
        <v>5</v>
      </c>
      <c r="AQ33">
        <v>6</v>
      </c>
      <c r="AR33">
        <v>2</v>
      </c>
      <c r="AS33">
        <v>8</v>
      </c>
      <c r="AT33">
        <v>0</v>
      </c>
      <c r="AU33">
        <v>8</v>
      </c>
      <c r="AV33">
        <v>5</v>
      </c>
      <c r="AW33">
        <v>3</v>
      </c>
      <c r="AX33">
        <v>8</v>
      </c>
      <c r="AY33">
        <v>0</v>
      </c>
      <c r="AZ33">
        <v>0</v>
      </c>
      <c r="BA33">
        <v>8</v>
      </c>
      <c r="BB33">
        <v>0</v>
      </c>
      <c r="BC33">
        <v>8</v>
      </c>
      <c r="BD33">
        <v>0</v>
      </c>
      <c r="BE33">
        <v>0</v>
      </c>
    </row>
    <row r="34" spans="1:57" x14ac:dyDescent="0.25">
      <c r="A34" s="1" t="s">
        <v>287</v>
      </c>
      <c r="B34" s="1"/>
      <c r="C34" s="12">
        <v>0.04</v>
      </c>
      <c r="D34" s="12">
        <v>0.04</v>
      </c>
      <c r="E34" s="12">
        <v>0</v>
      </c>
      <c r="F34" s="12">
        <v>0</v>
      </c>
      <c r="G34" s="12">
        <v>0.15</v>
      </c>
      <c r="H34" s="12">
        <v>0.03</v>
      </c>
      <c r="I34" s="12">
        <v>0.04</v>
      </c>
      <c r="J34" s="12">
        <v>0</v>
      </c>
      <c r="K34" s="12">
        <v>0.15</v>
      </c>
      <c r="L34" s="12">
        <v>0.03</v>
      </c>
      <c r="M34" s="12">
        <v>0.04</v>
      </c>
      <c r="N34" s="12">
        <v>0</v>
      </c>
      <c r="O34" s="12">
        <v>0</v>
      </c>
      <c r="P34" s="12">
        <v>0.13</v>
      </c>
      <c r="Q34" s="12">
        <v>0.03</v>
      </c>
      <c r="R34" s="12">
        <v>0.04</v>
      </c>
      <c r="S34" s="12">
        <v>0</v>
      </c>
      <c r="T34" s="12">
        <v>0.13</v>
      </c>
      <c r="U34" s="12">
        <v>0.03</v>
      </c>
      <c r="V34" s="12">
        <v>0.04</v>
      </c>
      <c r="W34" s="12">
        <v>0</v>
      </c>
      <c r="X34" s="12">
        <v>0.04</v>
      </c>
      <c r="Y34" s="12">
        <v>0.06</v>
      </c>
      <c r="Z34" s="12">
        <v>0.11</v>
      </c>
      <c r="AA34" s="12">
        <v>0.04</v>
      </c>
      <c r="AB34" s="12">
        <v>0.05</v>
      </c>
      <c r="AC34" s="12">
        <v>0.04</v>
      </c>
      <c r="AD34" s="12">
        <v>0</v>
      </c>
      <c r="AE34" s="12">
        <v>0.06</v>
      </c>
      <c r="AF34" s="12">
        <v>0.04</v>
      </c>
      <c r="AG34" s="12">
        <v>0</v>
      </c>
      <c r="AH34" s="12">
        <v>0</v>
      </c>
      <c r="AI34" s="12">
        <v>0.04</v>
      </c>
      <c r="AJ34" s="12">
        <v>0.02</v>
      </c>
      <c r="AK34" s="12">
        <v>0.17</v>
      </c>
      <c r="AL34" s="12">
        <v>0</v>
      </c>
      <c r="AM34" s="12">
        <v>0</v>
      </c>
      <c r="AN34" s="12">
        <v>0</v>
      </c>
      <c r="AO34" s="12">
        <v>0.05</v>
      </c>
      <c r="AP34" s="12">
        <v>0.04</v>
      </c>
      <c r="AQ34" t="s">
        <v>294</v>
      </c>
      <c r="AR34" t="s">
        <v>327</v>
      </c>
      <c r="AS34" s="12">
        <v>0.05</v>
      </c>
      <c r="AT34" s="12">
        <v>0</v>
      </c>
      <c r="AU34" s="12">
        <v>0.04</v>
      </c>
      <c r="AV34" s="12">
        <v>0.03</v>
      </c>
      <c r="AW34" s="12">
        <v>0.11</v>
      </c>
      <c r="AX34" s="12">
        <v>0.05</v>
      </c>
      <c r="AY34" s="12">
        <v>0</v>
      </c>
      <c r="AZ34" s="12">
        <v>0</v>
      </c>
      <c r="BA34" s="12">
        <v>0.05</v>
      </c>
      <c r="BB34" s="12">
        <v>0</v>
      </c>
      <c r="BC34" s="12">
        <v>0.05</v>
      </c>
      <c r="BD34" s="12">
        <v>0</v>
      </c>
      <c r="BE34" s="12">
        <v>0</v>
      </c>
    </row>
    <row r="35" spans="1:57" x14ac:dyDescent="0.25">
      <c r="A35" s="1" t="s">
        <v>288</v>
      </c>
      <c r="B35" s="1"/>
      <c r="AQ35" t="s">
        <v>272</v>
      </c>
    </row>
    <row r="36" spans="1:57" x14ac:dyDescent="0.25">
      <c r="A36" s="1" t="s">
        <v>286</v>
      </c>
      <c r="B36" s="1" t="s">
        <v>643</v>
      </c>
      <c r="C36">
        <v>8</v>
      </c>
      <c r="D36">
        <v>8</v>
      </c>
      <c r="E36">
        <v>0</v>
      </c>
      <c r="F36">
        <v>0</v>
      </c>
      <c r="G36">
        <v>0</v>
      </c>
      <c r="H36">
        <v>1</v>
      </c>
      <c r="I36">
        <v>7</v>
      </c>
      <c r="J36">
        <v>0</v>
      </c>
      <c r="K36">
        <v>0</v>
      </c>
      <c r="L36">
        <v>1</v>
      </c>
      <c r="M36">
        <v>7</v>
      </c>
      <c r="N36">
        <v>0</v>
      </c>
      <c r="O36">
        <v>0</v>
      </c>
      <c r="P36">
        <v>0</v>
      </c>
      <c r="Q36">
        <v>1</v>
      </c>
      <c r="R36">
        <v>7</v>
      </c>
      <c r="S36">
        <v>0</v>
      </c>
      <c r="T36">
        <v>0</v>
      </c>
      <c r="U36">
        <v>1</v>
      </c>
      <c r="V36">
        <v>7</v>
      </c>
      <c r="W36">
        <v>2</v>
      </c>
      <c r="X36">
        <v>3</v>
      </c>
      <c r="Y36">
        <v>3</v>
      </c>
      <c r="Z36">
        <v>0</v>
      </c>
      <c r="AA36">
        <v>0</v>
      </c>
      <c r="AB36">
        <v>2</v>
      </c>
      <c r="AC36">
        <v>6</v>
      </c>
      <c r="AD36">
        <v>0</v>
      </c>
      <c r="AE36">
        <v>4</v>
      </c>
      <c r="AF36">
        <v>4</v>
      </c>
      <c r="AG36">
        <v>0</v>
      </c>
      <c r="AH36">
        <v>0</v>
      </c>
      <c r="AI36">
        <v>5</v>
      </c>
      <c r="AJ36">
        <v>2</v>
      </c>
      <c r="AK36">
        <v>0</v>
      </c>
      <c r="AL36">
        <v>1</v>
      </c>
      <c r="AM36">
        <v>0</v>
      </c>
      <c r="AN36">
        <v>0</v>
      </c>
      <c r="AO36">
        <v>1</v>
      </c>
      <c r="AP36">
        <v>7</v>
      </c>
      <c r="AQ36">
        <v>8</v>
      </c>
      <c r="AR36">
        <v>0</v>
      </c>
      <c r="AS36">
        <v>6</v>
      </c>
      <c r="AT36">
        <v>2</v>
      </c>
      <c r="AU36">
        <v>8</v>
      </c>
      <c r="AV36">
        <v>7</v>
      </c>
      <c r="AW36">
        <v>1</v>
      </c>
      <c r="AX36">
        <v>8</v>
      </c>
      <c r="AY36">
        <v>0</v>
      </c>
      <c r="AZ36">
        <v>0</v>
      </c>
      <c r="BA36">
        <v>8</v>
      </c>
      <c r="BB36">
        <v>0</v>
      </c>
      <c r="BC36">
        <v>8</v>
      </c>
      <c r="BD36">
        <v>0</v>
      </c>
      <c r="BE36">
        <v>0</v>
      </c>
    </row>
    <row r="37" spans="1:57" x14ac:dyDescent="0.25">
      <c r="A37" s="1" t="s">
        <v>287</v>
      </c>
      <c r="B37" s="1"/>
      <c r="C37" s="12">
        <v>0.04</v>
      </c>
      <c r="D37" s="12">
        <v>0.04</v>
      </c>
      <c r="E37" s="12">
        <v>0</v>
      </c>
      <c r="F37" s="12">
        <v>0</v>
      </c>
      <c r="G37" s="12">
        <v>0</v>
      </c>
      <c r="H37" s="12">
        <v>0.03</v>
      </c>
      <c r="I37" s="12">
        <v>0.05</v>
      </c>
      <c r="J37" s="12">
        <v>0</v>
      </c>
      <c r="K37" s="12">
        <v>0</v>
      </c>
      <c r="L37" s="12">
        <v>0.03</v>
      </c>
      <c r="M37" s="12">
        <v>0.05</v>
      </c>
      <c r="N37" s="12">
        <v>0</v>
      </c>
      <c r="O37" s="12">
        <v>0</v>
      </c>
      <c r="P37" s="12">
        <v>0</v>
      </c>
      <c r="Q37" s="12">
        <v>0.02</v>
      </c>
      <c r="R37" s="12">
        <v>0.06</v>
      </c>
      <c r="S37" s="12">
        <v>0</v>
      </c>
      <c r="T37" s="12">
        <v>0</v>
      </c>
      <c r="U37" s="12">
        <v>0.02</v>
      </c>
      <c r="V37" s="12">
        <v>0.06</v>
      </c>
      <c r="W37" s="12">
        <v>0.05</v>
      </c>
      <c r="X37" s="12">
        <v>0.04</v>
      </c>
      <c r="Y37" s="12">
        <v>0.06</v>
      </c>
      <c r="Z37" s="12">
        <v>0</v>
      </c>
      <c r="AA37" s="12">
        <v>0</v>
      </c>
      <c r="AB37" s="12">
        <v>0.04</v>
      </c>
      <c r="AC37" s="12">
        <v>0.08</v>
      </c>
      <c r="AD37" s="12">
        <v>0</v>
      </c>
      <c r="AE37" s="12">
        <v>0.04</v>
      </c>
      <c r="AF37" s="12">
        <v>0.09</v>
      </c>
      <c r="AG37" s="12">
        <v>0</v>
      </c>
      <c r="AH37" s="12">
        <v>0</v>
      </c>
      <c r="AI37" s="12">
        <v>0.06</v>
      </c>
      <c r="AJ37" s="12">
        <v>0.03</v>
      </c>
      <c r="AK37" s="12">
        <v>0</v>
      </c>
      <c r="AL37" s="12">
        <v>0.19</v>
      </c>
      <c r="AM37" s="12">
        <v>0</v>
      </c>
      <c r="AN37" s="12">
        <v>0</v>
      </c>
      <c r="AO37" s="12">
        <v>0.02</v>
      </c>
      <c r="AP37" s="12">
        <v>0.06</v>
      </c>
      <c r="AQ37" t="s">
        <v>306</v>
      </c>
      <c r="AR37" t="s">
        <v>289</v>
      </c>
      <c r="AS37" s="12">
        <v>0.04</v>
      </c>
      <c r="AT37" s="12">
        <v>0.16</v>
      </c>
      <c r="AU37" s="12">
        <v>0.04</v>
      </c>
      <c r="AV37" s="12">
        <v>0.04</v>
      </c>
      <c r="AW37" s="12">
        <v>0.03</v>
      </c>
      <c r="AX37" s="12">
        <v>0.04</v>
      </c>
      <c r="AY37" s="12">
        <v>0</v>
      </c>
      <c r="AZ37" s="12">
        <v>0</v>
      </c>
      <c r="BA37" s="12">
        <v>0.04</v>
      </c>
      <c r="BB37" s="12">
        <v>0</v>
      </c>
      <c r="BC37" s="12">
        <v>0.05</v>
      </c>
      <c r="BD37" s="12">
        <v>0</v>
      </c>
      <c r="BE37" s="12">
        <v>0</v>
      </c>
    </row>
    <row r="38" spans="1:57" x14ac:dyDescent="0.25">
      <c r="A38" s="1" t="s">
        <v>288</v>
      </c>
      <c r="B38" s="1"/>
      <c r="AQ38" t="s">
        <v>272</v>
      </c>
    </row>
    <row r="39" spans="1:57" x14ac:dyDescent="0.25">
      <c r="A39" s="1" t="s">
        <v>286</v>
      </c>
      <c r="B39" s="1" t="s">
        <v>644</v>
      </c>
      <c r="C39">
        <v>7</v>
      </c>
      <c r="D39">
        <v>7</v>
      </c>
      <c r="E39">
        <v>0</v>
      </c>
      <c r="F39">
        <v>0</v>
      </c>
      <c r="G39">
        <v>0</v>
      </c>
      <c r="H39">
        <v>4</v>
      </c>
      <c r="I39">
        <v>3</v>
      </c>
      <c r="J39">
        <v>0</v>
      </c>
      <c r="K39">
        <v>0</v>
      </c>
      <c r="L39">
        <v>4</v>
      </c>
      <c r="M39">
        <v>3</v>
      </c>
      <c r="N39">
        <v>0</v>
      </c>
      <c r="O39">
        <v>0</v>
      </c>
      <c r="P39">
        <v>0</v>
      </c>
      <c r="Q39">
        <v>3</v>
      </c>
      <c r="R39">
        <v>4</v>
      </c>
      <c r="S39">
        <v>0</v>
      </c>
      <c r="T39">
        <v>0</v>
      </c>
      <c r="U39">
        <v>3</v>
      </c>
      <c r="V39">
        <v>4</v>
      </c>
      <c r="W39">
        <v>2</v>
      </c>
      <c r="X39">
        <v>2</v>
      </c>
      <c r="Y39">
        <v>2</v>
      </c>
      <c r="Z39">
        <v>0</v>
      </c>
      <c r="AA39">
        <v>2</v>
      </c>
      <c r="AB39">
        <v>2</v>
      </c>
      <c r="AC39">
        <v>3</v>
      </c>
      <c r="AD39">
        <v>2</v>
      </c>
      <c r="AE39">
        <v>3</v>
      </c>
      <c r="AF39">
        <v>1</v>
      </c>
      <c r="AG39">
        <v>1</v>
      </c>
      <c r="AH39">
        <v>0</v>
      </c>
      <c r="AI39">
        <v>3</v>
      </c>
      <c r="AJ39">
        <v>3</v>
      </c>
      <c r="AK39">
        <v>1</v>
      </c>
      <c r="AL39">
        <v>0</v>
      </c>
      <c r="AM39">
        <v>0</v>
      </c>
      <c r="AN39">
        <v>0</v>
      </c>
      <c r="AO39">
        <v>0</v>
      </c>
      <c r="AP39">
        <v>7</v>
      </c>
      <c r="AQ39">
        <v>2</v>
      </c>
      <c r="AR39">
        <v>5</v>
      </c>
      <c r="AS39">
        <v>6</v>
      </c>
      <c r="AT39">
        <v>1</v>
      </c>
      <c r="AU39">
        <v>7</v>
      </c>
      <c r="AV39">
        <v>5</v>
      </c>
      <c r="AW39">
        <v>2</v>
      </c>
      <c r="AX39">
        <v>7</v>
      </c>
      <c r="AY39">
        <v>0</v>
      </c>
      <c r="AZ39">
        <v>0</v>
      </c>
      <c r="BA39">
        <v>7</v>
      </c>
      <c r="BB39">
        <v>0</v>
      </c>
      <c r="BC39">
        <v>7</v>
      </c>
      <c r="BD39">
        <v>0</v>
      </c>
      <c r="BE39">
        <v>0</v>
      </c>
    </row>
    <row r="40" spans="1:57" x14ac:dyDescent="0.25">
      <c r="A40" s="1" t="s">
        <v>287</v>
      </c>
      <c r="B40" s="1"/>
      <c r="C40" s="12">
        <v>0.04</v>
      </c>
      <c r="D40" s="12">
        <v>0.04</v>
      </c>
      <c r="E40" s="12">
        <v>0</v>
      </c>
      <c r="F40" s="12">
        <v>0</v>
      </c>
      <c r="G40" s="12">
        <v>0</v>
      </c>
      <c r="H40" t="s">
        <v>291</v>
      </c>
      <c r="I40" s="12">
        <v>0.02</v>
      </c>
      <c r="J40" s="12">
        <v>0</v>
      </c>
      <c r="K40" s="12">
        <v>0</v>
      </c>
      <c r="L40" t="s">
        <v>291</v>
      </c>
      <c r="M40" s="12">
        <v>0.02</v>
      </c>
      <c r="N40" s="12">
        <v>0</v>
      </c>
      <c r="O40" s="12">
        <v>0</v>
      </c>
      <c r="P40" s="12">
        <v>0</v>
      </c>
      <c r="Q40" s="12">
        <v>0.08</v>
      </c>
      <c r="R40" s="12">
        <v>0.03</v>
      </c>
      <c r="S40" s="12">
        <v>0</v>
      </c>
      <c r="T40" s="12">
        <v>0</v>
      </c>
      <c r="U40" s="12">
        <v>0.08</v>
      </c>
      <c r="V40" s="12">
        <v>0.03</v>
      </c>
      <c r="W40" s="12">
        <v>0.08</v>
      </c>
      <c r="X40" s="12">
        <v>0.02</v>
      </c>
      <c r="Y40" s="12">
        <v>0.04</v>
      </c>
      <c r="Z40" s="12">
        <v>0</v>
      </c>
      <c r="AA40" s="12">
        <v>0.04</v>
      </c>
      <c r="AB40" s="12">
        <v>0.03</v>
      </c>
      <c r="AC40" s="12">
        <v>0.04</v>
      </c>
      <c r="AD40" s="12">
        <v>0.13</v>
      </c>
      <c r="AE40" s="12">
        <v>0.03</v>
      </c>
      <c r="AF40" s="12">
        <v>0.02</v>
      </c>
      <c r="AG40" s="12">
        <v>0.03</v>
      </c>
      <c r="AH40" s="12">
        <v>0</v>
      </c>
      <c r="AI40" s="12">
        <v>0.03</v>
      </c>
      <c r="AJ40" s="12">
        <v>0.05</v>
      </c>
      <c r="AK40" s="12">
        <v>0.04</v>
      </c>
      <c r="AL40" s="12">
        <v>0</v>
      </c>
      <c r="AM40" s="12">
        <v>0</v>
      </c>
      <c r="AN40" s="12">
        <v>0</v>
      </c>
      <c r="AO40" s="12">
        <v>0</v>
      </c>
      <c r="AP40" s="12">
        <v>0.06</v>
      </c>
      <c r="AQ40" s="12">
        <v>0.03</v>
      </c>
      <c r="AR40" s="12">
        <v>0.04</v>
      </c>
      <c r="AS40" s="12">
        <v>0.03</v>
      </c>
      <c r="AT40" s="12">
        <v>0.09</v>
      </c>
      <c r="AU40" s="12">
        <v>0.04</v>
      </c>
      <c r="AV40" s="12">
        <v>0.03</v>
      </c>
      <c r="AW40" s="12">
        <v>7.0000000000000007E-2</v>
      </c>
      <c r="AX40" s="12">
        <v>0.04</v>
      </c>
      <c r="AY40" s="12">
        <v>0</v>
      </c>
      <c r="AZ40" s="12">
        <v>0</v>
      </c>
      <c r="BA40" s="12">
        <v>0.04</v>
      </c>
      <c r="BB40" s="12">
        <v>0</v>
      </c>
      <c r="BC40" s="12">
        <v>0.04</v>
      </c>
      <c r="BD40" s="12">
        <v>0</v>
      </c>
      <c r="BE40" s="12">
        <v>0</v>
      </c>
    </row>
    <row r="41" spans="1:57" x14ac:dyDescent="0.25">
      <c r="A41" s="1" t="s">
        <v>288</v>
      </c>
      <c r="B41" s="1"/>
      <c r="H41" t="s">
        <v>271</v>
      </c>
      <c r="L41" t="s">
        <v>270</v>
      </c>
    </row>
    <row r="42" spans="1:57" x14ac:dyDescent="0.25">
      <c r="A42" s="1" t="s">
        <v>286</v>
      </c>
      <c r="B42" s="1" t="s">
        <v>645</v>
      </c>
      <c r="C42">
        <v>2</v>
      </c>
      <c r="D42">
        <v>2</v>
      </c>
      <c r="E42">
        <v>0</v>
      </c>
      <c r="F42">
        <v>0</v>
      </c>
      <c r="G42">
        <v>0</v>
      </c>
      <c r="H42">
        <v>0</v>
      </c>
      <c r="I42">
        <v>2</v>
      </c>
      <c r="J42">
        <v>0</v>
      </c>
      <c r="K42">
        <v>0</v>
      </c>
      <c r="L42">
        <v>0</v>
      </c>
      <c r="M42">
        <v>2</v>
      </c>
      <c r="N42">
        <v>0</v>
      </c>
      <c r="O42">
        <v>0</v>
      </c>
      <c r="P42">
        <v>0</v>
      </c>
      <c r="Q42">
        <v>0</v>
      </c>
      <c r="R42">
        <v>2</v>
      </c>
      <c r="S42">
        <v>0</v>
      </c>
      <c r="T42">
        <v>0</v>
      </c>
      <c r="U42">
        <v>0</v>
      </c>
      <c r="V42">
        <v>2</v>
      </c>
      <c r="W42">
        <v>0</v>
      </c>
      <c r="X42">
        <v>1</v>
      </c>
      <c r="Y42">
        <v>1</v>
      </c>
      <c r="Z42">
        <v>0</v>
      </c>
      <c r="AA42">
        <v>2</v>
      </c>
      <c r="AB42">
        <v>0</v>
      </c>
      <c r="AC42">
        <v>0</v>
      </c>
      <c r="AD42">
        <v>0</v>
      </c>
      <c r="AE42">
        <v>0</v>
      </c>
      <c r="AF42">
        <v>1</v>
      </c>
      <c r="AG42">
        <v>1</v>
      </c>
      <c r="AH42">
        <v>0</v>
      </c>
      <c r="AI42">
        <v>0</v>
      </c>
      <c r="AJ42">
        <v>1</v>
      </c>
      <c r="AK42">
        <v>1</v>
      </c>
      <c r="AL42">
        <v>0</v>
      </c>
      <c r="AM42">
        <v>0</v>
      </c>
      <c r="AN42">
        <v>0</v>
      </c>
      <c r="AO42">
        <v>0</v>
      </c>
      <c r="AP42">
        <v>2</v>
      </c>
      <c r="AQ42">
        <v>1</v>
      </c>
      <c r="AR42">
        <v>1</v>
      </c>
      <c r="AS42">
        <v>2</v>
      </c>
      <c r="AT42">
        <v>0</v>
      </c>
      <c r="AU42">
        <v>2</v>
      </c>
      <c r="AV42">
        <v>2</v>
      </c>
      <c r="AW42">
        <v>0</v>
      </c>
      <c r="AX42">
        <v>2</v>
      </c>
      <c r="AY42">
        <v>0</v>
      </c>
      <c r="AZ42">
        <v>0</v>
      </c>
      <c r="BA42">
        <v>2</v>
      </c>
      <c r="BB42">
        <v>0</v>
      </c>
      <c r="BC42">
        <v>2</v>
      </c>
      <c r="BD42">
        <v>0</v>
      </c>
      <c r="BE42">
        <v>0</v>
      </c>
    </row>
    <row r="43" spans="1:57" x14ac:dyDescent="0.25">
      <c r="A43" s="1" t="s">
        <v>287</v>
      </c>
      <c r="B43" s="1"/>
      <c r="C43" s="12">
        <v>0.01</v>
      </c>
      <c r="D43" s="12">
        <v>0.01</v>
      </c>
      <c r="E43" s="12">
        <v>0</v>
      </c>
      <c r="F43" s="12">
        <v>0</v>
      </c>
      <c r="G43" s="12">
        <v>0</v>
      </c>
      <c r="H43" s="12">
        <v>0</v>
      </c>
      <c r="I43" s="12">
        <v>0.02</v>
      </c>
      <c r="J43" s="12">
        <v>0</v>
      </c>
      <c r="K43" s="12">
        <v>0</v>
      </c>
      <c r="L43" s="12">
        <v>0</v>
      </c>
      <c r="M43" s="12">
        <v>0.02</v>
      </c>
      <c r="N43" s="12">
        <v>0</v>
      </c>
      <c r="O43" s="12">
        <v>0</v>
      </c>
      <c r="P43" s="12">
        <v>0</v>
      </c>
      <c r="Q43" s="12">
        <v>0</v>
      </c>
      <c r="R43" s="12">
        <v>0.02</v>
      </c>
      <c r="S43" s="12">
        <v>0</v>
      </c>
      <c r="T43" s="12">
        <v>0</v>
      </c>
      <c r="U43" s="12">
        <v>0</v>
      </c>
      <c r="V43" s="12">
        <v>0.02</v>
      </c>
      <c r="W43" s="12">
        <v>0</v>
      </c>
      <c r="X43" s="12">
        <v>0.01</v>
      </c>
      <c r="Y43" s="12">
        <v>0.02</v>
      </c>
      <c r="Z43" s="12">
        <v>0</v>
      </c>
      <c r="AA43" t="s">
        <v>349</v>
      </c>
      <c r="AB43" s="12">
        <v>0</v>
      </c>
      <c r="AC43" s="12">
        <v>0</v>
      </c>
      <c r="AD43" s="12">
        <v>0</v>
      </c>
      <c r="AE43" s="12">
        <v>0</v>
      </c>
      <c r="AF43" s="12">
        <v>0.02</v>
      </c>
      <c r="AG43" s="12">
        <v>0.05</v>
      </c>
      <c r="AH43" s="12">
        <v>0</v>
      </c>
      <c r="AI43" s="12">
        <v>0</v>
      </c>
      <c r="AJ43" s="12">
        <v>0.02</v>
      </c>
      <c r="AK43" s="12">
        <v>0.04</v>
      </c>
      <c r="AL43" s="12">
        <v>0</v>
      </c>
      <c r="AM43" s="12">
        <v>0</v>
      </c>
      <c r="AN43" s="12">
        <v>0</v>
      </c>
      <c r="AO43" s="12">
        <v>0</v>
      </c>
      <c r="AP43" s="12">
        <v>0.02</v>
      </c>
      <c r="AQ43" s="12">
        <v>0.02</v>
      </c>
      <c r="AR43" s="12">
        <v>0.01</v>
      </c>
      <c r="AS43" s="12">
        <v>0.01</v>
      </c>
      <c r="AT43" s="12">
        <v>0</v>
      </c>
      <c r="AU43" s="12">
        <v>0.01</v>
      </c>
      <c r="AV43" s="12">
        <v>0.01</v>
      </c>
      <c r="AW43" s="12">
        <v>0</v>
      </c>
      <c r="AX43" s="12">
        <v>0.01</v>
      </c>
      <c r="AY43" s="12">
        <v>0</v>
      </c>
      <c r="AZ43" s="12">
        <v>0</v>
      </c>
      <c r="BA43" s="12">
        <v>0.01</v>
      </c>
      <c r="BB43" s="12">
        <v>0</v>
      </c>
      <c r="BC43" s="12">
        <v>0.01</v>
      </c>
      <c r="BD43" s="12">
        <v>0</v>
      </c>
      <c r="BE43" s="12">
        <v>0</v>
      </c>
    </row>
    <row r="44" spans="1:57" x14ac:dyDescent="0.25">
      <c r="A44" s="1" t="s">
        <v>288</v>
      </c>
      <c r="B44" s="1"/>
    </row>
    <row r="45" spans="1:57" x14ac:dyDescent="0.25">
      <c r="A45" s="1" t="s">
        <v>286</v>
      </c>
      <c r="B45" s="1" t="s">
        <v>646</v>
      </c>
      <c r="C45">
        <v>2</v>
      </c>
      <c r="D45">
        <v>2</v>
      </c>
      <c r="E45">
        <v>0</v>
      </c>
      <c r="F45">
        <v>0</v>
      </c>
      <c r="G45">
        <v>1</v>
      </c>
      <c r="H45">
        <v>1</v>
      </c>
      <c r="I45">
        <v>0</v>
      </c>
      <c r="J45">
        <v>0</v>
      </c>
      <c r="K45">
        <v>1</v>
      </c>
      <c r="L45">
        <v>1</v>
      </c>
      <c r="M45">
        <v>0</v>
      </c>
      <c r="N45">
        <v>0</v>
      </c>
      <c r="O45">
        <v>0</v>
      </c>
      <c r="P45">
        <v>1</v>
      </c>
      <c r="Q45">
        <v>1</v>
      </c>
      <c r="R45">
        <v>0</v>
      </c>
      <c r="S45">
        <v>0</v>
      </c>
      <c r="T45">
        <v>1</v>
      </c>
      <c r="U45">
        <v>1</v>
      </c>
      <c r="V45">
        <v>0</v>
      </c>
      <c r="W45">
        <v>1</v>
      </c>
      <c r="X45">
        <v>0</v>
      </c>
      <c r="Y45">
        <v>1</v>
      </c>
      <c r="Z45">
        <v>0</v>
      </c>
      <c r="AA45">
        <v>1</v>
      </c>
      <c r="AB45">
        <v>1</v>
      </c>
      <c r="AC45">
        <v>0</v>
      </c>
      <c r="AD45">
        <v>1</v>
      </c>
      <c r="AE45">
        <v>0</v>
      </c>
      <c r="AF45">
        <v>1</v>
      </c>
      <c r="AG45">
        <v>0</v>
      </c>
      <c r="AH45">
        <v>0</v>
      </c>
      <c r="AI45">
        <v>0</v>
      </c>
      <c r="AJ45">
        <v>1</v>
      </c>
      <c r="AK45">
        <v>0</v>
      </c>
      <c r="AL45">
        <v>0</v>
      </c>
      <c r="AM45">
        <v>1</v>
      </c>
      <c r="AN45">
        <v>0</v>
      </c>
      <c r="AO45">
        <v>1</v>
      </c>
      <c r="AP45">
        <v>1</v>
      </c>
      <c r="AQ45">
        <v>1</v>
      </c>
      <c r="AR45">
        <v>1</v>
      </c>
      <c r="AS45">
        <v>2</v>
      </c>
      <c r="AT45">
        <v>0</v>
      </c>
      <c r="AU45">
        <v>2</v>
      </c>
      <c r="AV45">
        <v>0</v>
      </c>
      <c r="AW45">
        <v>2</v>
      </c>
      <c r="AX45">
        <v>2</v>
      </c>
      <c r="AY45">
        <v>0</v>
      </c>
      <c r="AZ45">
        <v>0</v>
      </c>
      <c r="BA45">
        <v>2</v>
      </c>
      <c r="BB45">
        <v>0</v>
      </c>
      <c r="BC45">
        <v>1</v>
      </c>
      <c r="BD45">
        <v>1</v>
      </c>
      <c r="BE45">
        <v>0</v>
      </c>
    </row>
    <row r="46" spans="1:57" x14ac:dyDescent="0.25">
      <c r="A46" s="1" t="s">
        <v>287</v>
      </c>
      <c r="B46" s="1"/>
      <c r="C46" s="12">
        <v>0.01</v>
      </c>
      <c r="D46" s="12">
        <v>0.01</v>
      </c>
      <c r="E46" s="12">
        <v>0</v>
      </c>
      <c r="F46" s="12">
        <v>0</v>
      </c>
      <c r="G46" s="12">
        <v>0.06</v>
      </c>
      <c r="H46" s="12">
        <v>0.03</v>
      </c>
      <c r="I46" t="s">
        <v>289</v>
      </c>
      <c r="J46" s="12">
        <v>0</v>
      </c>
      <c r="K46" s="12">
        <v>0.06</v>
      </c>
      <c r="L46" s="12">
        <v>0.03</v>
      </c>
      <c r="M46" t="s">
        <v>289</v>
      </c>
      <c r="N46" s="12">
        <v>0</v>
      </c>
      <c r="O46" s="12">
        <v>0</v>
      </c>
      <c r="P46" s="12">
        <v>0.05</v>
      </c>
      <c r="Q46" s="12">
        <v>0.02</v>
      </c>
      <c r="R46" s="12">
        <v>0</v>
      </c>
      <c r="S46" s="12">
        <v>0</v>
      </c>
      <c r="T46" s="12">
        <v>0.05</v>
      </c>
      <c r="U46" s="12">
        <v>0.02</v>
      </c>
      <c r="V46" s="12">
        <v>0</v>
      </c>
      <c r="W46" s="12">
        <v>0.03</v>
      </c>
      <c r="X46" s="12">
        <v>0</v>
      </c>
      <c r="Y46" s="12">
        <v>0.02</v>
      </c>
      <c r="Z46" s="12">
        <v>0</v>
      </c>
      <c r="AA46" s="12">
        <v>0.02</v>
      </c>
      <c r="AB46" s="12">
        <v>0.02</v>
      </c>
      <c r="AC46" s="12">
        <v>0</v>
      </c>
      <c r="AD46" s="12">
        <v>0.06</v>
      </c>
      <c r="AE46" s="12">
        <v>0</v>
      </c>
      <c r="AF46" s="12">
        <v>0.02</v>
      </c>
      <c r="AG46" s="12">
        <v>0</v>
      </c>
      <c r="AH46" s="12">
        <v>0</v>
      </c>
      <c r="AI46" s="12">
        <v>0</v>
      </c>
      <c r="AJ46" s="12">
        <v>0.02</v>
      </c>
      <c r="AK46" s="12">
        <v>0</v>
      </c>
      <c r="AL46" s="12">
        <v>0</v>
      </c>
      <c r="AM46" s="12">
        <v>0.2</v>
      </c>
      <c r="AN46" s="12">
        <v>0</v>
      </c>
      <c r="AO46" s="12">
        <v>0.01</v>
      </c>
      <c r="AP46" s="12">
        <v>0.01</v>
      </c>
      <c r="AQ46" s="12">
        <v>0.01</v>
      </c>
      <c r="AR46" s="12">
        <v>0.01</v>
      </c>
      <c r="AS46" s="12">
        <v>0.01</v>
      </c>
      <c r="AT46" s="12">
        <v>0</v>
      </c>
      <c r="AU46" s="12">
        <v>0.01</v>
      </c>
      <c r="AV46" t="s">
        <v>289</v>
      </c>
      <c r="AW46" s="12">
        <v>0.06</v>
      </c>
      <c r="AX46" s="12">
        <v>0.01</v>
      </c>
      <c r="AY46" s="12">
        <v>0</v>
      </c>
      <c r="AZ46" s="12">
        <v>0</v>
      </c>
      <c r="BA46" s="12">
        <v>0.01</v>
      </c>
      <c r="BB46" s="12">
        <v>0</v>
      </c>
      <c r="BC46" t="s">
        <v>326</v>
      </c>
      <c r="BD46" s="12">
        <v>0.08</v>
      </c>
      <c r="BE46" s="12">
        <v>0</v>
      </c>
    </row>
    <row r="47" spans="1:57" x14ac:dyDescent="0.25">
      <c r="A47" s="1" t="s">
        <v>288</v>
      </c>
      <c r="B47" s="1"/>
    </row>
    <row r="48" spans="1:57" x14ac:dyDescent="0.25">
      <c r="A48" s="1" t="s">
        <v>286</v>
      </c>
      <c r="B48" s="1" t="s">
        <v>414</v>
      </c>
      <c r="C48">
        <v>17</v>
      </c>
      <c r="D48">
        <v>17</v>
      </c>
      <c r="E48">
        <v>0</v>
      </c>
      <c r="F48">
        <v>0</v>
      </c>
      <c r="G48">
        <v>3</v>
      </c>
      <c r="H48">
        <v>0</v>
      </c>
      <c r="I48">
        <v>15</v>
      </c>
      <c r="J48">
        <v>0</v>
      </c>
      <c r="K48">
        <v>3</v>
      </c>
      <c r="L48">
        <v>0</v>
      </c>
      <c r="M48">
        <v>15</v>
      </c>
      <c r="N48">
        <v>0</v>
      </c>
      <c r="O48">
        <v>0</v>
      </c>
      <c r="P48">
        <v>2</v>
      </c>
      <c r="Q48">
        <v>1</v>
      </c>
      <c r="R48">
        <v>15</v>
      </c>
      <c r="S48">
        <v>0</v>
      </c>
      <c r="T48">
        <v>2</v>
      </c>
      <c r="U48">
        <v>1</v>
      </c>
      <c r="V48">
        <v>15</v>
      </c>
      <c r="W48">
        <v>2</v>
      </c>
      <c r="X48">
        <v>7</v>
      </c>
      <c r="Y48">
        <v>6</v>
      </c>
      <c r="Z48">
        <v>2</v>
      </c>
      <c r="AA48">
        <v>5</v>
      </c>
      <c r="AB48">
        <v>6</v>
      </c>
      <c r="AC48">
        <v>6</v>
      </c>
      <c r="AD48">
        <v>2</v>
      </c>
      <c r="AE48">
        <v>7</v>
      </c>
      <c r="AF48">
        <v>5</v>
      </c>
      <c r="AG48">
        <v>3</v>
      </c>
      <c r="AH48">
        <v>0</v>
      </c>
      <c r="AI48">
        <v>10</v>
      </c>
      <c r="AJ48">
        <v>5</v>
      </c>
      <c r="AK48">
        <v>0</v>
      </c>
      <c r="AL48">
        <v>2</v>
      </c>
      <c r="AM48">
        <v>1</v>
      </c>
      <c r="AN48">
        <v>0</v>
      </c>
      <c r="AO48">
        <v>7</v>
      </c>
      <c r="AP48">
        <v>10</v>
      </c>
      <c r="AQ48">
        <v>4</v>
      </c>
      <c r="AR48">
        <v>13</v>
      </c>
      <c r="AS48">
        <v>16</v>
      </c>
      <c r="AT48">
        <v>1</v>
      </c>
      <c r="AU48">
        <v>17</v>
      </c>
      <c r="AV48">
        <v>15</v>
      </c>
      <c r="AW48">
        <v>2</v>
      </c>
      <c r="AX48">
        <v>16</v>
      </c>
      <c r="AY48">
        <v>0</v>
      </c>
      <c r="AZ48">
        <v>1</v>
      </c>
      <c r="BA48">
        <v>17</v>
      </c>
      <c r="BB48">
        <v>0</v>
      </c>
      <c r="BC48">
        <v>16</v>
      </c>
      <c r="BD48">
        <v>0</v>
      </c>
      <c r="BE48">
        <v>1</v>
      </c>
    </row>
    <row r="49" spans="1:57" x14ac:dyDescent="0.25">
      <c r="A49" s="1" t="s">
        <v>287</v>
      </c>
      <c r="B49" s="1"/>
      <c r="C49" s="12">
        <v>0.09</v>
      </c>
      <c r="D49" s="12">
        <v>0.09</v>
      </c>
      <c r="E49" s="12">
        <v>0</v>
      </c>
      <c r="F49" s="12">
        <v>0</v>
      </c>
      <c r="G49" s="12">
        <v>0.21</v>
      </c>
      <c r="H49" t="s">
        <v>289</v>
      </c>
      <c r="I49" s="12">
        <v>0.11</v>
      </c>
      <c r="J49" s="12">
        <v>0</v>
      </c>
      <c r="K49" s="12">
        <v>0.21</v>
      </c>
      <c r="L49" t="s">
        <v>289</v>
      </c>
      <c r="M49" s="12">
        <v>0.11</v>
      </c>
      <c r="N49" s="12">
        <v>0</v>
      </c>
      <c r="O49" s="12">
        <v>0</v>
      </c>
      <c r="P49" s="12">
        <v>0.12</v>
      </c>
      <c r="Q49" s="12">
        <v>0.03</v>
      </c>
      <c r="R49" s="12">
        <v>0.11</v>
      </c>
      <c r="S49" s="12">
        <v>0</v>
      </c>
      <c r="T49" s="12">
        <v>0.12</v>
      </c>
      <c r="U49" s="12">
        <v>0.03</v>
      </c>
      <c r="V49" s="12">
        <v>0.11</v>
      </c>
      <c r="W49" s="12">
        <v>0.08</v>
      </c>
      <c r="X49" s="12">
        <v>7.0000000000000007E-2</v>
      </c>
      <c r="Y49" s="12">
        <v>0.13</v>
      </c>
      <c r="Z49" s="12">
        <v>0.11</v>
      </c>
      <c r="AA49" s="12">
        <v>0.11</v>
      </c>
      <c r="AB49" s="12">
        <v>0.09</v>
      </c>
      <c r="AC49" s="12">
        <v>0.08</v>
      </c>
      <c r="AD49" s="12">
        <v>0.13</v>
      </c>
      <c r="AE49" s="12">
        <v>0.08</v>
      </c>
      <c r="AF49" s="12">
        <v>0.1</v>
      </c>
      <c r="AG49" s="12">
        <v>0.13</v>
      </c>
      <c r="AH49" s="12">
        <v>0</v>
      </c>
      <c r="AI49" s="12">
        <v>0.11</v>
      </c>
      <c r="AJ49" s="12">
        <v>0.08</v>
      </c>
      <c r="AK49" s="12">
        <v>0</v>
      </c>
      <c r="AL49" s="12">
        <v>0.35</v>
      </c>
      <c r="AM49" s="12">
        <v>0.27</v>
      </c>
      <c r="AN49" s="12">
        <v>0</v>
      </c>
      <c r="AO49" s="12">
        <v>0.11</v>
      </c>
      <c r="AP49" s="12">
        <v>0.08</v>
      </c>
      <c r="AQ49" s="12">
        <v>0.06</v>
      </c>
      <c r="AR49" s="12">
        <v>0.11</v>
      </c>
      <c r="AS49" s="12">
        <v>0.1</v>
      </c>
      <c r="AT49" s="12">
        <v>0.09</v>
      </c>
      <c r="AU49" s="12">
        <v>0.09</v>
      </c>
      <c r="AV49" s="12">
        <v>0.1</v>
      </c>
      <c r="AW49" s="12">
        <v>7.0000000000000007E-2</v>
      </c>
      <c r="AX49" s="12">
        <v>0.09</v>
      </c>
      <c r="AY49" s="12">
        <v>0</v>
      </c>
      <c r="AZ49" s="12">
        <v>0.5</v>
      </c>
      <c r="BA49" s="12">
        <v>0.1</v>
      </c>
      <c r="BB49" s="12">
        <v>0</v>
      </c>
      <c r="BC49" s="12">
        <v>0.09</v>
      </c>
      <c r="BD49" s="12">
        <v>0</v>
      </c>
      <c r="BE49" s="12">
        <v>1</v>
      </c>
    </row>
    <row r="50" spans="1:57" x14ac:dyDescent="0.25">
      <c r="A50" s="1" t="s">
        <v>288</v>
      </c>
      <c r="B50" s="1"/>
      <c r="I50" t="s">
        <v>270</v>
      </c>
      <c r="M50" t="s">
        <v>269</v>
      </c>
    </row>
    <row r="51" spans="1:57" x14ac:dyDescent="0.25">
      <c r="A51" s="1" t="s">
        <v>286</v>
      </c>
      <c r="B51" s="1" t="s">
        <v>647</v>
      </c>
      <c r="C51">
        <v>2</v>
      </c>
      <c r="D51">
        <v>2</v>
      </c>
      <c r="E51">
        <v>0</v>
      </c>
      <c r="F51">
        <v>0</v>
      </c>
      <c r="G51">
        <v>1</v>
      </c>
      <c r="H51">
        <v>0</v>
      </c>
      <c r="I51">
        <v>1</v>
      </c>
      <c r="J51">
        <v>0</v>
      </c>
      <c r="K51">
        <v>1</v>
      </c>
      <c r="L51">
        <v>0</v>
      </c>
      <c r="M51">
        <v>1</v>
      </c>
      <c r="N51">
        <v>0</v>
      </c>
      <c r="O51">
        <v>0</v>
      </c>
      <c r="P51">
        <v>1</v>
      </c>
      <c r="Q51">
        <v>0</v>
      </c>
      <c r="R51">
        <v>1</v>
      </c>
      <c r="S51">
        <v>0</v>
      </c>
      <c r="T51">
        <v>1</v>
      </c>
      <c r="U51">
        <v>0</v>
      </c>
      <c r="V51">
        <v>1</v>
      </c>
      <c r="W51">
        <v>1</v>
      </c>
      <c r="X51">
        <v>0</v>
      </c>
      <c r="Y51">
        <v>0</v>
      </c>
      <c r="Z51">
        <v>1</v>
      </c>
      <c r="AA51">
        <v>0</v>
      </c>
      <c r="AB51">
        <v>1</v>
      </c>
      <c r="AC51">
        <v>1</v>
      </c>
      <c r="AD51">
        <v>0</v>
      </c>
      <c r="AE51">
        <v>1</v>
      </c>
      <c r="AF51">
        <v>1</v>
      </c>
      <c r="AG51">
        <v>0</v>
      </c>
      <c r="AH51">
        <v>0</v>
      </c>
      <c r="AI51">
        <v>2</v>
      </c>
      <c r="AJ51">
        <v>0</v>
      </c>
      <c r="AK51">
        <v>0</v>
      </c>
      <c r="AL51">
        <v>0</v>
      </c>
      <c r="AM51">
        <v>0</v>
      </c>
      <c r="AN51">
        <v>0</v>
      </c>
      <c r="AO51">
        <v>0</v>
      </c>
      <c r="AP51">
        <v>2</v>
      </c>
      <c r="AQ51">
        <v>1</v>
      </c>
      <c r="AR51">
        <v>1</v>
      </c>
      <c r="AS51">
        <v>1</v>
      </c>
      <c r="AT51">
        <v>1</v>
      </c>
      <c r="AU51">
        <v>2</v>
      </c>
      <c r="AV51">
        <v>1</v>
      </c>
      <c r="AW51">
        <v>1</v>
      </c>
      <c r="AX51">
        <v>2</v>
      </c>
      <c r="AY51">
        <v>0</v>
      </c>
      <c r="AZ51">
        <v>0</v>
      </c>
      <c r="BA51">
        <v>2</v>
      </c>
      <c r="BB51">
        <v>0</v>
      </c>
      <c r="BC51">
        <v>1</v>
      </c>
      <c r="BD51">
        <v>1</v>
      </c>
      <c r="BE51">
        <v>0</v>
      </c>
    </row>
    <row r="52" spans="1:57" x14ac:dyDescent="0.25">
      <c r="A52" s="1" t="s">
        <v>287</v>
      </c>
      <c r="B52" s="1"/>
      <c r="C52" s="12">
        <v>0.01</v>
      </c>
      <c r="D52" s="12">
        <v>0.01</v>
      </c>
      <c r="E52" s="12">
        <v>0</v>
      </c>
      <c r="F52" s="12">
        <v>0</v>
      </c>
      <c r="G52" s="12">
        <v>0.06</v>
      </c>
      <c r="H52" s="12">
        <v>0</v>
      </c>
      <c r="I52" s="12">
        <v>0.01</v>
      </c>
      <c r="J52" s="12">
        <v>0</v>
      </c>
      <c r="K52" s="12">
        <v>0.06</v>
      </c>
      <c r="L52" s="12">
        <v>0</v>
      </c>
      <c r="M52" s="12">
        <v>0.01</v>
      </c>
      <c r="N52" s="12">
        <v>0</v>
      </c>
      <c r="O52" s="12">
        <v>0</v>
      </c>
      <c r="P52" s="12">
        <v>0.05</v>
      </c>
      <c r="Q52" s="12">
        <v>0</v>
      </c>
      <c r="R52" s="12">
        <v>0.01</v>
      </c>
      <c r="S52" s="12">
        <v>0</v>
      </c>
      <c r="T52" s="12">
        <v>0.05</v>
      </c>
      <c r="U52" s="12">
        <v>0</v>
      </c>
      <c r="V52" s="12">
        <v>0.01</v>
      </c>
      <c r="W52" s="12">
        <v>0.03</v>
      </c>
      <c r="X52" s="12">
        <v>0</v>
      </c>
      <c r="Y52" s="12">
        <v>0</v>
      </c>
      <c r="Z52" s="12">
        <v>0.06</v>
      </c>
      <c r="AA52" s="12">
        <v>0</v>
      </c>
      <c r="AB52" s="12">
        <v>0.02</v>
      </c>
      <c r="AC52" s="12">
        <v>0.01</v>
      </c>
      <c r="AD52" s="12">
        <v>0</v>
      </c>
      <c r="AE52" s="12">
        <v>0.01</v>
      </c>
      <c r="AF52" s="12">
        <v>0.02</v>
      </c>
      <c r="AG52" s="12">
        <v>0</v>
      </c>
      <c r="AH52" s="12">
        <v>0</v>
      </c>
      <c r="AI52" s="12">
        <v>0.02</v>
      </c>
      <c r="AJ52" s="12">
        <v>0</v>
      </c>
      <c r="AK52" s="12">
        <v>0</v>
      </c>
      <c r="AL52" s="12">
        <v>0</v>
      </c>
      <c r="AM52" s="12">
        <v>0</v>
      </c>
      <c r="AN52" s="12">
        <v>0</v>
      </c>
      <c r="AO52" s="12">
        <v>0</v>
      </c>
      <c r="AP52" s="12">
        <v>0.02</v>
      </c>
      <c r="AQ52" s="12">
        <v>0.02</v>
      </c>
      <c r="AR52" s="12">
        <v>0.01</v>
      </c>
      <c r="AS52" t="s">
        <v>326</v>
      </c>
      <c r="AT52" s="12">
        <v>0.09</v>
      </c>
      <c r="AU52" s="12">
        <v>0.01</v>
      </c>
      <c r="AV52" s="12">
        <v>0.01</v>
      </c>
      <c r="AW52" s="12">
        <v>0.03</v>
      </c>
      <c r="AX52" s="12">
        <v>0.01</v>
      </c>
      <c r="AY52" s="12">
        <v>0</v>
      </c>
      <c r="AZ52" s="12">
        <v>0</v>
      </c>
      <c r="BA52" s="12">
        <v>0.01</v>
      </c>
      <c r="BB52" s="12">
        <v>0</v>
      </c>
      <c r="BC52" s="12">
        <v>0.01</v>
      </c>
      <c r="BD52" s="12">
        <v>7.0000000000000007E-2</v>
      </c>
      <c r="BE52" s="12">
        <v>0</v>
      </c>
    </row>
    <row r="53" spans="1:57" x14ac:dyDescent="0.25">
      <c r="A53" s="1" t="s">
        <v>288</v>
      </c>
      <c r="B53" s="1"/>
    </row>
    <row r="54" spans="1:57" x14ac:dyDescent="0.25">
      <c r="A54" s="1" t="s">
        <v>286</v>
      </c>
      <c r="B54" s="1" t="s">
        <v>648</v>
      </c>
      <c r="C54">
        <v>88</v>
      </c>
      <c r="D54">
        <v>88</v>
      </c>
      <c r="E54">
        <v>0</v>
      </c>
      <c r="F54">
        <v>1</v>
      </c>
      <c r="G54">
        <v>5</v>
      </c>
      <c r="H54">
        <v>18</v>
      </c>
      <c r="I54">
        <v>63</v>
      </c>
      <c r="J54">
        <v>1</v>
      </c>
      <c r="K54">
        <v>5</v>
      </c>
      <c r="L54">
        <v>18</v>
      </c>
      <c r="M54">
        <v>63</v>
      </c>
      <c r="N54">
        <v>0</v>
      </c>
      <c r="O54">
        <v>0</v>
      </c>
      <c r="P54">
        <v>7</v>
      </c>
      <c r="Q54">
        <v>21</v>
      </c>
      <c r="R54">
        <v>60</v>
      </c>
      <c r="S54">
        <v>0</v>
      </c>
      <c r="T54">
        <v>7</v>
      </c>
      <c r="U54">
        <v>21</v>
      </c>
      <c r="V54">
        <v>60</v>
      </c>
      <c r="W54">
        <v>16</v>
      </c>
      <c r="X54">
        <v>47</v>
      </c>
      <c r="Y54">
        <v>20</v>
      </c>
      <c r="Z54">
        <v>4</v>
      </c>
      <c r="AA54">
        <v>27</v>
      </c>
      <c r="AB54">
        <v>25</v>
      </c>
      <c r="AC54">
        <v>37</v>
      </c>
      <c r="AD54">
        <v>6</v>
      </c>
      <c r="AE54">
        <v>44</v>
      </c>
      <c r="AF54">
        <v>26</v>
      </c>
      <c r="AG54">
        <v>11</v>
      </c>
      <c r="AH54">
        <v>5</v>
      </c>
      <c r="AI54">
        <v>44</v>
      </c>
      <c r="AJ54">
        <v>24</v>
      </c>
      <c r="AK54">
        <v>11</v>
      </c>
      <c r="AL54">
        <v>1</v>
      </c>
      <c r="AM54">
        <v>1</v>
      </c>
      <c r="AN54">
        <v>0</v>
      </c>
      <c r="AO54">
        <v>22</v>
      </c>
      <c r="AP54">
        <v>65</v>
      </c>
      <c r="AQ54">
        <v>27</v>
      </c>
      <c r="AR54">
        <v>61</v>
      </c>
      <c r="AS54">
        <v>81</v>
      </c>
      <c r="AT54">
        <v>6</v>
      </c>
      <c r="AU54">
        <v>88</v>
      </c>
      <c r="AV54">
        <v>77</v>
      </c>
      <c r="AW54">
        <v>11</v>
      </c>
      <c r="AX54">
        <v>87</v>
      </c>
      <c r="AY54">
        <v>1</v>
      </c>
      <c r="AZ54">
        <v>0</v>
      </c>
      <c r="BA54">
        <v>87</v>
      </c>
      <c r="BB54">
        <v>1</v>
      </c>
      <c r="BC54">
        <v>84</v>
      </c>
      <c r="BD54">
        <v>4</v>
      </c>
      <c r="BE54">
        <v>0</v>
      </c>
    </row>
    <row r="55" spans="1:57" x14ac:dyDescent="0.25">
      <c r="A55" s="1" t="s">
        <v>287</v>
      </c>
      <c r="B55" s="1"/>
      <c r="C55" s="12">
        <v>0.47</v>
      </c>
      <c r="D55" s="12">
        <v>0.47</v>
      </c>
      <c r="E55" s="12">
        <v>0</v>
      </c>
      <c r="F55" s="12">
        <v>1</v>
      </c>
      <c r="G55" s="12">
        <v>0.36</v>
      </c>
      <c r="H55" s="12">
        <v>0.51</v>
      </c>
      <c r="I55" s="12">
        <v>0.48</v>
      </c>
      <c r="J55" s="12">
        <v>0.31</v>
      </c>
      <c r="K55" s="12">
        <v>0.36</v>
      </c>
      <c r="L55" s="12">
        <v>0.51</v>
      </c>
      <c r="M55" s="12">
        <v>0.48</v>
      </c>
      <c r="N55" s="12">
        <v>0</v>
      </c>
      <c r="O55" s="12">
        <v>0</v>
      </c>
      <c r="P55" s="12">
        <v>0.42</v>
      </c>
      <c r="Q55" s="12">
        <v>0.54</v>
      </c>
      <c r="R55" s="12">
        <v>0.47</v>
      </c>
      <c r="S55" s="12">
        <v>0</v>
      </c>
      <c r="T55" s="12">
        <v>0.42</v>
      </c>
      <c r="U55" s="12">
        <v>0.54</v>
      </c>
      <c r="V55" s="12">
        <v>0.47</v>
      </c>
      <c r="W55" s="12">
        <v>0.53</v>
      </c>
      <c r="X55" s="12">
        <v>0.53</v>
      </c>
      <c r="Y55" s="12">
        <v>0.42</v>
      </c>
      <c r="Z55" s="12">
        <v>0.22</v>
      </c>
      <c r="AA55" s="12">
        <v>0.56000000000000005</v>
      </c>
      <c r="AB55" s="12">
        <v>0.39</v>
      </c>
      <c r="AC55" s="12">
        <v>0.48</v>
      </c>
      <c r="AD55" s="12">
        <v>0.43</v>
      </c>
      <c r="AE55" s="12">
        <v>0.45</v>
      </c>
      <c r="AF55" s="12">
        <v>0.54</v>
      </c>
      <c r="AG55" s="12">
        <v>0.47</v>
      </c>
      <c r="AH55" s="12">
        <v>0.64</v>
      </c>
      <c r="AI55" s="12">
        <v>0.53</v>
      </c>
      <c r="AJ55" s="12">
        <v>0.42</v>
      </c>
      <c r="AK55" s="12">
        <v>0.46</v>
      </c>
      <c r="AL55" s="12">
        <v>0.19</v>
      </c>
      <c r="AM55" s="12">
        <v>0.26</v>
      </c>
      <c r="AN55" s="12">
        <v>0</v>
      </c>
      <c r="AO55" t="s">
        <v>356</v>
      </c>
      <c r="AP55" t="s">
        <v>362</v>
      </c>
      <c r="AQ55" s="12">
        <v>0.41</v>
      </c>
      <c r="AR55" s="12">
        <v>0.51</v>
      </c>
      <c r="AS55" s="12">
        <v>0.47</v>
      </c>
      <c r="AT55" s="12">
        <v>0.49</v>
      </c>
      <c r="AU55" s="12">
        <v>0.47</v>
      </c>
      <c r="AV55" s="12">
        <v>0.49</v>
      </c>
      <c r="AW55" s="12">
        <v>0.39</v>
      </c>
      <c r="AX55" s="12">
        <v>0.47</v>
      </c>
      <c r="AY55" s="12">
        <v>1</v>
      </c>
      <c r="AZ55" s="12">
        <v>0</v>
      </c>
      <c r="BA55" s="12">
        <v>0.48</v>
      </c>
      <c r="BB55" s="12">
        <v>0.26</v>
      </c>
      <c r="BC55" s="12">
        <v>0.49</v>
      </c>
      <c r="BD55" s="12">
        <v>0.36</v>
      </c>
      <c r="BE55" s="12">
        <v>0</v>
      </c>
    </row>
    <row r="56" spans="1:57" x14ac:dyDescent="0.25">
      <c r="A56" s="1" t="s">
        <v>288</v>
      </c>
      <c r="B56" s="1"/>
      <c r="AP56" t="s">
        <v>275</v>
      </c>
    </row>
    <row r="57" spans="1:57" x14ac:dyDescent="0.25">
      <c r="A57" s="1" t="s">
        <v>399</v>
      </c>
      <c r="B57" s="1" t="s">
        <v>469</v>
      </c>
    </row>
    <row r="58" spans="1:57" x14ac:dyDescent="0.25">
      <c r="A58" s="1" t="s">
        <v>204</v>
      </c>
      <c r="B58" s="1" t="s">
        <v>649</v>
      </c>
    </row>
    <row r="59" spans="1:57" x14ac:dyDescent="0.25">
      <c r="A59" s="1" t="s">
        <v>204</v>
      </c>
      <c r="B59" s="1"/>
    </row>
    <row r="60" spans="1:57" x14ac:dyDescent="0.25">
      <c r="A60" s="1" t="s">
        <v>204</v>
      </c>
      <c r="B60" s="1" t="s">
        <v>402</v>
      </c>
    </row>
  </sheetData>
  <hyperlinks>
    <hyperlink ref="E1" location="Contents!B121" tooltip="Link to contents" display="Back to contents" xr:uid="{00000000-0004-0000-2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dimension ref="A1:BF6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18" width="16.453125" customWidth="1"/>
    <col min="19" max="22" width="9.453125" customWidth="1"/>
    <col min="23" max="23" width="38.7265625" customWidth="1"/>
    <col min="24" max="24" width="39.81640625" customWidth="1"/>
    <col min="25" max="25" width="9.453125" customWidth="1"/>
    <col min="26" max="26" width="25.7265625" customWidth="1"/>
    <col min="27" max="27" width="15.26953125" customWidth="1"/>
    <col min="28" max="29" width="21.1796875" customWidth="1"/>
    <col min="30" max="30" width="17.54296875" customWidth="1"/>
    <col min="31" max="31" width="42.1796875" customWidth="1"/>
    <col min="32" max="32" width="44.54296875" customWidth="1"/>
    <col min="33" max="33" width="99.54296875" customWidth="1"/>
    <col min="34" max="50" width="9.453125" customWidth="1"/>
    <col min="51" max="51" width="10.54296875" customWidth="1"/>
    <col min="52" max="52" width="9.453125" customWidth="1"/>
    <col min="53" max="53" width="12.81640625" customWidth="1"/>
    <col min="54" max="55" width="9.453125" customWidth="1"/>
    <col min="56" max="56" width="11.7265625" customWidth="1"/>
    <col min="57" max="57" width="9.453125" customWidth="1"/>
    <col min="58" max="58" width="10.54296875" customWidth="1"/>
  </cols>
  <sheetData>
    <row r="1" spans="1:58" x14ac:dyDescent="0.25">
      <c r="A1" s="1" t="s">
        <v>205</v>
      </c>
      <c r="B1" s="1" t="s">
        <v>206</v>
      </c>
      <c r="E1" s="5" t="s">
        <v>207</v>
      </c>
    </row>
    <row r="2" spans="1:58" ht="15.5" x14ac:dyDescent="0.35">
      <c r="A2" s="1" t="s">
        <v>0</v>
      </c>
      <c r="B2" s="2" t="s">
        <v>208</v>
      </c>
    </row>
    <row r="3" spans="1:58" x14ac:dyDescent="0.25">
      <c r="A3" s="1" t="s">
        <v>209</v>
      </c>
      <c r="B3" s="1"/>
    </row>
    <row r="4" spans="1:58" x14ac:dyDescent="0.25">
      <c r="A4" s="1" t="s">
        <v>209</v>
      </c>
      <c r="B4" s="1" t="s">
        <v>650</v>
      </c>
    </row>
    <row r="5" spans="1:58" x14ac:dyDescent="0.25">
      <c r="A5" s="1" t="s">
        <v>209</v>
      </c>
      <c r="B5" s="1"/>
    </row>
    <row r="6" spans="1:58" ht="13" x14ac:dyDescent="0.3">
      <c r="A6" s="1" t="s">
        <v>2</v>
      </c>
      <c r="B6" s="4" t="s">
        <v>109</v>
      </c>
    </row>
    <row r="7" spans="1:58" x14ac:dyDescent="0.25">
      <c r="A7" s="1" t="s">
        <v>5</v>
      </c>
      <c r="B7" s="1"/>
    </row>
    <row r="8" spans="1:58" x14ac:dyDescent="0.25">
      <c r="A8" s="1" t="s">
        <v>5</v>
      </c>
      <c r="B8" s="1" t="s">
        <v>651</v>
      </c>
    </row>
    <row r="9" spans="1:58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8"/>
      <c r="W9" s="7" t="s">
        <v>218</v>
      </c>
      <c r="X9" s="8"/>
      <c r="Y9" s="8"/>
      <c r="Z9" s="8"/>
      <c r="AA9" s="7" t="s">
        <v>219</v>
      </c>
      <c r="AB9" s="8"/>
      <c r="AC9" s="8"/>
      <c r="AD9" s="7" t="s">
        <v>220</v>
      </c>
      <c r="AE9" s="8"/>
      <c r="AF9" s="8"/>
      <c r="AG9" s="8"/>
      <c r="AH9" s="7" t="s">
        <v>221</v>
      </c>
      <c r="AI9" s="8"/>
      <c r="AJ9" s="8"/>
      <c r="AK9" s="8"/>
      <c r="AL9" s="8"/>
      <c r="AM9" s="8"/>
      <c r="AN9" s="8"/>
      <c r="AO9" s="8"/>
      <c r="AP9" s="7" t="s">
        <v>222</v>
      </c>
      <c r="AQ9" s="8"/>
      <c r="AR9" s="7" t="s">
        <v>223</v>
      </c>
      <c r="AS9" s="8"/>
      <c r="AT9" s="7" t="s">
        <v>224</v>
      </c>
      <c r="AU9" s="8"/>
      <c r="AV9" s="7" t="s">
        <v>225</v>
      </c>
      <c r="AW9" s="7" t="s">
        <v>226</v>
      </c>
      <c r="AX9" s="8"/>
      <c r="AY9" s="7" t="s">
        <v>227</v>
      </c>
      <c r="AZ9" s="8"/>
      <c r="BA9" s="8"/>
      <c r="BB9" s="7" t="s">
        <v>228</v>
      </c>
      <c r="BC9" s="8"/>
      <c r="BD9" s="7" t="s">
        <v>229</v>
      </c>
      <c r="BE9" s="8"/>
      <c r="BF9" s="9"/>
    </row>
    <row r="10" spans="1:58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235</v>
      </c>
      <c r="O10" s="11" t="s">
        <v>236</v>
      </c>
      <c r="P10" s="11" t="s">
        <v>237</v>
      </c>
      <c r="Q10" s="11" t="s">
        <v>238</v>
      </c>
      <c r="R10" s="11" t="s">
        <v>239</v>
      </c>
      <c r="S10" s="11" t="s">
        <v>233</v>
      </c>
      <c r="T10" s="11">
        <v>3</v>
      </c>
      <c r="U10" s="11">
        <v>4</v>
      </c>
      <c r="V10" s="11">
        <v>5</v>
      </c>
      <c r="W10" s="11" t="s">
        <v>240</v>
      </c>
      <c r="X10" s="11" t="s">
        <v>241</v>
      </c>
      <c r="Y10" s="11" t="s">
        <v>242</v>
      </c>
      <c r="Z10" s="11" t="s">
        <v>243</v>
      </c>
      <c r="AA10" s="11" t="s">
        <v>244</v>
      </c>
      <c r="AB10" s="11" t="s">
        <v>245</v>
      </c>
      <c r="AC10" s="11" t="s">
        <v>246</v>
      </c>
      <c r="AD10" s="11" t="s">
        <v>247</v>
      </c>
      <c r="AE10" s="11" t="s">
        <v>248</v>
      </c>
      <c r="AF10" s="11" t="s">
        <v>249</v>
      </c>
      <c r="AG10" s="11" t="s">
        <v>250</v>
      </c>
      <c r="AH10" s="11">
        <v>1</v>
      </c>
      <c r="AI10" s="11" t="s">
        <v>251</v>
      </c>
      <c r="AJ10" s="11" t="s">
        <v>252</v>
      </c>
      <c r="AK10" s="11" t="s">
        <v>253</v>
      </c>
      <c r="AL10" s="11" t="s">
        <v>254</v>
      </c>
      <c r="AM10" s="11" t="s">
        <v>255</v>
      </c>
      <c r="AN10" s="11" t="s">
        <v>256</v>
      </c>
      <c r="AO10" s="11" t="s">
        <v>257</v>
      </c>
      <c r="AP10" s="11" t="s">
        <v>258</v>
      </c>
      <c r="AQ10" s="11" t="s">
        <v>259</v>
      </c>
      <c r="AR10" s="11" t="s">
        <v>258</v>
      </c>
      <c r="AS10" s="11" t="s">
        <v>259</v>
      </c>
      <c r="AT10" s="11" t="s">
        <v>258</v>
      </c>
      <c r="AU10" s="11" t="s">
        <v>259</v>
      </c>
      <c r="AV10" s="11" t="s">
        <v>258</v>
      </c>
      <c r="AW10" s="11" t="s">
        <v>258</v>
      </c>
      <c r="AX10" s="11" t="s">
        <v>259</v>
      </c>
      <c r="AY10" s="11" t="s">
        <v>260</v>
      </c>
      <c r="AZ10" s="11" t="s">
        <v>261</v>
      </c>
      <c r="BA10" s="11" t="s">
        <v>262</v>
      </c>
      <c r="BB10" s="11" t="s">
        <v>258</v>
      </c>
      <c r="BC10" s="11" t="s">
        <v>259</v>
      </c>
      <c r="BD10" s="11" t="s">
        <v>263</v>
      </c>
      <c r="BE10" s="11" t="s">
        <v>261</v>
      </c>
      <c r="BF10" s="11" t="s">
        <v>264</v>
      </c>
    </row>
    <row r="11" spans="1:58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270</v>
      </c>
      <c r="I11" t="s">
        <v>271</v>
      </c>
      <c r="J11" t="s">
        <v>267</v>
      </c>
      <c r="K11" t="s">
        <v>268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267</v>
      </c>
      <c r="T11" t="s">
        <v>268</v>
      </c>
      <c r="U11" t="s">
        <v>269</v>
      </c>
      <c r="V11" t="s">
        <v>270</v>
      </c>
      <c r="W11" t="s">
        <v>275</v>
      </c>
      <c r="X11" t="s">
        <v>272</v>
      </c>
      <c r="Y11" t="s">
        <v>269</v>
      </c>
      <c r="Z11" t="s">
        <v>444</v>
      </c>
      <c r="AA11" t="s">
        <v>275</v>
      </c>
      <c r="AB11" t="s">
        <v>272</v>
      </c>
      <c r="AC11" t="s">
        <v>269</v>
      </c>
      <c r="AD11" t="s">
        <v>267</v>
      </c>
      <c r="AE11" t="s">
        <v>272</v>
      </c>
      <c r="AF11" t="s">
        <v>269</v>
      </c>
      <c r="AG11" t="s">
        <v>444</v>
      </c>
      <c r="AH11" t="s">
        <v>267</v>
      </c>
      <c r="AI11" t="s">
        <v>272</v>
      </c>
      <c r="AJ11" t="s">
        <v>269</v>
      </c>
      <c r="AK11" t="s">
        <v>444</v>
      </c>
      <c r="AL11" t="s">
        <v>276</v>
      </c>
      <c r="AM11" t="s">
        <v>277</v>
      </c>
      <c r="AN11" t="s">
        <v>278</v>
      </c>
      <c r="AO11" t="s">
        <v>279</v>
      </c>
      <c r="AP11" t="s">
        <v>275</v>
      </c>
      <c r="AQ11" t="s">
        <v>272</v>
      </c>
      <c r="AR11" t="s">
        <v>275</v>
      </c>
      <c r="AS11" t="s">
        <v>272</v>
      </c>
      <c r="AT11" t="s">
        <v>275</v>
      </c>
      <c r="AU11" t="s">
        <v>268</v>
      </c>
      <c r="AW11" t="s">
        <v>275</v>
      </c>
      <c r="AX11" t="s">
        <v>272</v>
      </c>
      <c r="AY11" t="s">
        <v>275</v>
      </c>
      <c r="AZ11" t="s">
        <v>268</v>
      </c>
      <c r="BA11" t="s">
        <v>273</v>
      </c>
      <c r="BB11" t="s">
        <v>275</v>
      </c>
      <c r="BC11" t="s">
        <v>268</v>
      </c>
      <c r="BD11" t="s">
        <v>275</v>
      </c>
      <c r="BE11" t="s">
        <v>268</v>
      </c>
      <c r="BF11" t="s">
        <v>273</v>
      </c>
    </row>
    <row r="12" spans="1:58" x14ac:dyDescent="0.25">
      <c r="A12" s="1" t="s">
        <v>280</v>
      </c>
      <c r="B12" s="1" t="s">
        <v>281</v>
      </c>
      <c r="C12">
        <v>193</v>
      </c>
      <c r="D12">
        <v>193</v>
      </c>
      <c r="E12">
        <v>5</v>
      </c>
      <c r="F12">
        <v>4</v>
      </c>
      <c r="G12">
        <v>16</v>
      </c>
      <c r="H12">
        <v>44</v>
      </c>
      <c r="I12">
        <v>124</v>
      </c>
      <c r="J12">
        <v>9</v>
      </c>
      <c r="K12">
        <v>16</v>
      </c>
      <c r="L12">
        <v>44</v>
      </c>
      <c r="M12">
        <v>124</v>
      </c>
      <c r="N12">
        <v>5</v>
      </c>
      <c r="O12">
        <v>6</v>
      </c>
      <c r="P12">
        <v>18</v>
      </c>
      <c r="Q12">
        <v>40</v>
      </c>
      <c r="R12">
        <v>124</v>
      </c>
      <c r="S12">
        <v>11</v>
      </c>
      <c r="T12">
        <v>18</v>
      </c>
      <c r="U12">
        <v>40</v>
      </c>
      <c r="V12">
        <v>124</v>
      </c>
      <c r="W12">
        <v>54</v>
      </c>
      <c r="X12">
        <v>69</v>
      </c>
      <c r="Y12">
        <v>54</v>
      </c>
      <c r="Z12">
        <v>16</v>
      </c>
      <c r="AA12">
        <v>54</v>
      </c>
      <c r="AB12">
        <v>60</v>
      </c>
      <c r="AC12">
        <v>79</v>
      </c>
      <c r="AD12">
        <v>12</v>
      </c>
      <c r="AE12">
        <v>88</v>
      </c>
      <c r="AF12">
        <v>75</v>
      </c>
      <c r="AG12">
        <v>18</v>
      </c>
      <c r="AH12">
        <v>16</v>
      </c>
      <c r="AI12">
        <v>93</v>
      </c>
      <c r="AJ12">
        <v>50</v>
      </c>
      <c r="AK12">
        <v>23</v>
      </c>
      <c r="AL12">
        <v>3</v>
      </c>
      <c r="AM12">
        <v>4</v>
      </c>
      <c r="AN12">
        <v>1</v>
      </c>
      <c r="AO12">
        <v>2</v>
      </c>
      <c r="AP12">
        <v>49</v>
      </c>
      <c r="AQ12">
        <v>144</v>
      </c>
      <c r="AR12">
        <v>45</v>
      </c>
      <c r="AS12">
        <v>146</v>
      </c>
      <c r="AT12">
        <v>181</v>
      </c>
      <c r="AU12">
        <v>11</v>
      </c>
      <c r="AV12">
        <v>193</v>
      </c>
      <c r="AW12">
        <v>157</v>
      </c>
      <c r="AX12">
        <v>34</v>
      </c>
      <c r="AY12">
        <v>176</v>
      </c>
      <c r="AZ12">
        <v>12</v>
      </c>
      <c r="BA12">
        <v>5</v>
      </c>
      <c r="BB12">
        <v>187</v>
      </c>
      <c r="BC12">
        <v>6</v>
      </c>
      <c r="BD12">
        <v>167</v>
      </c>
      <c r="BE12">
        <v>20</v>
      </c>
      <c r="BF12">
        <v>3</v>
      </c>
    </row>
    <row r="13" spans="1:58" x14ac:dyDescent="0.25">
      <c r="A13" s="1" t="s">
        <v>282</v>
      </c>
      <c r="B13" s="1" t="s">
        <v>283</v>
      </c>
      <c r="C13">
        <v>190</v>
      </c>
      <c r="D13">
        <v>190</v>
      </c>
      <c r="E13">
        <v>5</v>
      </c>
      <c r="F13">
        <v>4</v>
      </c>
      <c r="G13">
        <v>16</v>
      </c>
      <c r="H13">
        <v>44</v>
      </c>
      <c r="I13">
        <v>122</v>
      </c>
      <c r="J13">
        <v>9</v>
      </c>
      <c r="K13">
        <v>16</v>
      </c>
      <c r="L13">
        <v>44</v>
      </c>
      <c r="M13">
        <v>122</v>
      </c>
      <c r="N13">
        <v>5</v>
      </c>
      <c r="O13">
        <v>6</v>
      </c>
      <c r="P13">
        <v>18</v>
      </c>
      <c r="Q13">
        <v>40</v>
      </c>
      <c r="R13">
        <v>122</v>
      </c>
      <c r="S13">
        <v>11</v>
      </c>
      <c r="T13">
        <v>18</v>
      </c>
      <c r="U13">
        <v>40</v>
      </c>
      <c r="V13">
        <v>122</v>
      </c>
      <c r="W13">
        <v>54</v>
      </c>
      <c r="X13">
        <v>69</v>
      </c>
      <c r="Y13">
        <v>54</v>
      </c>
      <c r="Z13">
        <v>16</v>
      </c>
      <c r="AA13">
        <v>53</v>
      </c>
      <c r="AB13">
        <v>59</v>
      </c>
      <c r="AC13">
        <v>78</v>
      </c>
      <c r="AD13">
        <v>12</v>
      </c>
      <c r="AE13">
        <v>87</v>
      </c>
      <c r="AF13">
        <v>74</v>
      </c>
      <c r="AG13">
        <v>18</v>
      </c>
      <c r="AH13">
        <v>16</v>
      </c>
      <c r="AI13">
        <v>92</v>
      </c>
      <c r="AJ13">
        <v>49</v>
      </c>
      <c r="AK13">
        <v>23</v>
      </c>
      <c r="AL13">
        <v>3</v>
      </c>
      <c r="AM13">
        <v>4</v>
      </c>
      <c r="AN13">
        <v>1</v>
      </c>
      <c r="AO13">
        <v>2</v>
      </c>
      <c r="AP13">
        <v>48</v>
      </c>
      <c r="AQ13">
        <v>142</v>
      </c>
      <c r="AR13">
        <v>45</v>
      </c>
      <c r="AS13">
        <v>144</v>
      </c>
      <c r="AT13">
        <v>178</v>
      </c>
      <c r="AU13">
        <v>11</v>
      </c>
      <c r="AV13">
        <v>190</v>
      </c>
      <c r="AW13">
        <v>155</v>
      </c>
      <c r="AX13">
        <v>33</v>
      </c>
      <c r="AY13">
        <v>174</v>
      </c>
      <c r="AZ13">
        <v>12</v>
      </c>
      <c r="BA13">
        <v>5</v>
      </c>
      <c r="BB13">
        <v>184</v>
      </c>
      <c r="BC13">
        <v>6</v>
      </c>
      <c r="BD13">
        <v>165</v>
      </c>
      <c r="BE13">
        <v>20</v>
      </c>
      <c r="BF13">
        <v>3</v>
      </c>
    </row>
    <row r="14" spans="1:58" x14ac:dyDescent="0.25">
      <c r="A14" s="1" t="s">
        <v>284</v>
      </c>
      <c r="B14" s="1" t="s">
        <v>231</v>
      </c>
      <c r="C14">
        <v>190</v>
      </c>
      <c r="D14">
        <v>190</v>
      </c>
      <c r="E14">
        <v>4</v>
      </c>
      <c r="F14">
        <v>4</v>
      </c>
      <c r="G14">
        <v>15</v>
      </c>
      <c r="H14">
        <v>42</v>
      </c>
      <c r="I14">
        <v>125</v>
      </c>
      <c r="J14">
        <v>9</v>
      </c>
      <c r="K14">
        <v>15</v>
      </c>
      <c r="L14">
        <v>42</v>
      </c>
      <c r="M14">
        <v>125</v>
      </c>
      <c r="N14">
        <v>5</v>
      </c>
      <c r="O14">
        <v>6</v>
      </c>
      <c r="P14">
        <v>17</v>
      </c>
      <c r="Q14">
        <v>38</v>
      </c>
      <c r="R14">
        <v>125</v>
      </c>
      <c r="S14">
        <v>10</v>
      </c>
      <c r="T14">
        <v>17</v>
      </c>
      <c r="U14">
        <v>38</v>
      </c>
      <c r="V14">
        <v>125</v>
      </c>
      <c r="W14">
        <v>44</v>
      </c>
      <c r="X14">
        <v>75</v>
      </c>
      <c r="Y14">
        <v>56</v>
      </c>
      <c r="Z14">
        <v>16</v>
      </c>
      <c r="AA14">
        <v>53</v>
      </c>
      <c r="AB14">
        <v>59</v>
      </c>
      <c r="AC14">
        <v>78</v>
      </c>
      <c r="AD14">
        <v>12</v>
      </c>
      <c r="AE14">
        <v>88</v>
      </c>
      <c r="AF14">
        <v>72</v>
      </c>
      <c r="AG14">
        <v>18</v>
      </c>
      <c r="AH14">
        <v>15</v>
      </c>
      <c r="AI14">
        <v>92</v>
      </c>
      <c r="AJ14">
        <v>49</v>
      </c>
      <c r="AK14">
        <v>22</v>
      </c>
      <c r="AL14">
        <v>3</v>
      </c>
      <c r="AM14">
        <v>4</v>
      </c>
      <c r="AN14">
        <v>1</v>
      </c>
      <c r="AO14">
        <v>2</v>
      </c>
      <c r="AP14">
        <v>50</v>
      </c>
      <c r="AQ14">
        <v>140</v>
      </c>
      <c r="AR14">
        <v>46</v>
      </c>
      <c r="AS14">
        <v>143</v>
      </c>
      <c r="AT14">
        <v>178</v>
      </c>
      <c r="AU14">
        <v>11</v>
      </c>
      <c r="AV14">
        <v>190</v>
      </c>
      <c r="AW14">
        <v>156</v>
      </c>
      <c r="AX14">
        <v>32</v>
      </c>
      <c r="AY14">
        <v>175</v>
      </c>
      <c r="AZ14">
        <v>11</v>
      </c>
      <c r="BA14">
        <v>5</v>
      </c>
      <c r="BB14">
        <v>184</v>
      </c>
      <c r="BC14">
        <v>6</v>
      </c>
      <c r="BD14">
        <v>166</v>
      </c>
      <c r="BE14">
        <v>18</v>
      </c>
      <c r="BF14">
        <v>3</v>
      </c>
    </row>
    <row r="15" spans="1:58" x14ac:dyDescent="0.25">
      <c r="A15" s="1" t="s">
        <v>286</v>
      </c>
      <c r="B15" s="1" t="s">
        <v>652</v>
      </c>
      <c r="C15">
        <v>21</v>
      </c>
      <c r="D15">
        <v>21</v>
      </c>
      <c r="E15">
        <v>0</v>
      </c>
      <c r="F15">
        <v>0</v>
      </c>
      <c r="G15">
        <v>1</v>
      </c>
      <c r="H15">
        <v>4</v>
      </c>
      <c r="I15">
        <v>16</v>
      </c>
      <c r="J15">
        <v>0</v>
      </c>
      <c r="K15">
        <v>1</v>
      </c>
      <c r="L15">
        <v>4</v>
      </c>
      <c r="M15">
        <v>16</v>
      </c>
      <c r="N15">
        <v>0</v>
      </c>
      <c r="O15">
        <v>0</v>
      </c>
      <c r="P15">
        <v>2</v>
      </c>
      <c r="Q15">
        <v>3</v>
      </c>
      <c r="R15">
        <v>16</v>
      </c>
      <c r="S15">
        <v>0</v>
      </c>
      <c r="T15">
        <v>2</v>
      </c>
      <c r="U15">
        <v>3</v>
      </c>
      <c r="V15">
        <v>16</v>
      </c>
      <c r="W15">
        <v>4</v>
      </c>
      <c r="X15">
        <v>10</v>
      </c>
      <c r="Y15">
        <v>3</v>
      </c>
      <c r="Z15">
        <v>4</v>
      </c>
      <c r="AA15">
        <v>4</v>
      </c>
      <c r="AB15">
        <v>7</v>
      </c>
      <c r="AC15">
        <v>10</v>
      </c>
      <c r="AD15">
        <v>3</v>
      </c>
      <c r="AE15">
        <v>10</v>
      </c>
      <c r="AF15">
        <v>4</v>
      </c>
      <c r="AG15">
        <v>4</v>
      </c>
      <c r="AH15">
        <v>1</v>
      </c>
      <c r="AI15">
        <v>11</v>
      </c>
      <c r="AJ15">
        <v>5</v>
      </c>
      <c r="AK15">
        <v>3</v>
      </c>
      <c r="AL15">
        <v>1</v>
      </c>
      <c r="AM15">
        <v>0</v>
      </c>
      <c r="AN15">
        <v>0</v>
      </c>
      <c r="AO15">
        <v>0</v>
      </c>
      <c r="AP15">
        <v>4</v>
      </c>
      <c r="AQ15">
        <v>17</v>
      </c>
      <c r="AR15">
        <v>3</v>
      </c>
      <c r="AS15">
        <v>18</v>
      </c>
      <c r="AT15">
        <v>21</v>
      </c>
      <c r="AU15">
        <v>0</v>
      </c>
      <c r="AV15">
        <v>21</v>
      </c>
      <c r="AW15">
        <v>20</v>
      </c>
      <c r="AX15">
        <v>1</v>
      </c>
      <c r="AY15">
        <v>21</v>
      </c>
      <c r="AZ15">
        <v>0</v>
      </c>
      <c r="BA15">
        <v>0</v>
      </c>
      <c r="BB15">
        <v>21</v>
      </c>
      <c r="BC15">
        <v>0</v>
      </c>
      <c r="BD15">
        <v>20</v>
      </c>
      <c r="BE15">
        <v>0</v>
      </c>
      <c r="BF15">
        <v>0</v>
      </c>
    </row>
    <row r="16" spans="1:58" x14ac:dyDescent="0.25">
      <c r="A16" s="1" t="s">
        <v>287</v>
      </c>
      <c r="B16" s="1"/>
      <c r="C16" s="12">
        <v>0.11</v>
      </c>
      <c r="D16" s="12">
        <v>0.11</v>
      </c>
      <c r="E16" s="12">
        <v>0</v>
      </c>
      <c r="F16" s="12">
        <v>0</v>
      </c>
      <c r="G16" s="12">
        <v>0.06</v>
      </c>
      <c r="H16" s="12">
        <v>0.09</v>
      </c>
      <c r="I16" s="12">
        <v>0.13</v>
      </c>
      <c r="J16" s="12">
        <v>0</v>
      </c>
      <c r="K16" s="12">
        <v>0.06</v>
      </c>
      <c r="L16" s="12">
        <v>0.09</v>
      </c>
      <c r="M16" s="12">
        <v>0.13</v>
      </c>
      <c r="N16" s="12">
        <v>0</v>
      </c>
      <c r="O16" s="12">
        <v>0</v>
      </c>
      <c r="P16" s="12">
        <v>0.12</v>
      </c>
      <c r="Q16" s="12">
        <v>7.0000000000000007E-2</v>
      </c>
      <c r="R16" s="12">
        <v>0.13</v>
      </c>
      <c r="S16" s="12">
        <v>0</v>
      </c>
      <c r="T16" s="12">
        <v>0.12</v>
      </c>
      <c r="U16" s="12">
        <v>7.0000000000000007E-2</v>
      </c>
      <c r="V16" s="12">
        <v>0.13</v>
      </c>
      <c r="W16" s="12">
        <v>0.09</v>
      </c>
      <c r="X16" s="12">
        <v>0.13</v>
      </c>
      <c r="Y16" s="12">
        <v>0.06</v>
      </c>
      <c r="Z16" s="12">
        <v>0.25</v>
      </c>
      <c r="AA16" s="12">
        <v>0.08</v>
      </c>
      <c r="AB16" s="12">
        <v>0.12</v>
      </c>
      <c r="AC16" s="12">
        <v>0.13</v>
      </c>
      <c r="AD16" s="12">
        <v>0.26</v>
      </c>
      <c r="AE16" s="12">
        <v>0.12</v>
      </c>
      <c r="AF16" t="s">
        <v>349</v>
      </c>
      <c r="AG16" s="12">
        <v>0.22</v>
      </c>
      <c r="AH16" s="12">
        <v>7.0000000000000007E-2</v>
      </c>
      <c r="AI16" s="12">
        <v>0.12</v>
      </c>
      <c r="AJ16" s="12">
        <v>0.1</v>
      </c>
      <c r="AK16" s="12">
        <v>0.14000000000000001</v>
      </c>
      <c r="AL16" s="12">
        <v>0.37</v>
      </c>
      <c r="AM16" s="12">
        <v>0</v>
      </c>
      <c r="AN16" s="12">
        <v>0</v>
      </c>
      <c r="AO16" s="12">
        <v>0</v>
      </c>
      <c r="AP16" s="12">
        <v>0.09</v>
      </c>
      <c r="AQ16" s="12">
        <v>0.12</v>
      </c>
      <c r="AR16" s="12">
        <v>7.0000000000000007E-2</v>
      </c>
      <c r="AS16" s="12">
        <v>0.13</v>
      </c>
      <c r="AT16" s="12">
        <v>0.12</v>
      </c>
      <c r="AU16" s="12">
        <v>0</v>
      </c>
      <c r="AV16" s="12">
        <v>0.11</v>
      </c>
      <c r="AW16" s="12">
        <v>0.13</v>
      </c>
      <c r="AX16" s="12">
        <v>0.03</v>
      </c>
      <c r="AY16" s="12">
        <v>0.12</v>
      </c>
      <c r="AZ16" s="12">
        <v>0</v>
      </c>
      <c r="BA16" s="12">
        <v>0</v>
      </c>
      <c r="BB16" s="12">
        <v>0.11</v>
      </c>
      <c r="BC16" s="12">
        <v>0</v>
      </c>
      <c r="BD16" s="12">
        <v>0.12</v>
      </c>
      <c r="BE16" s="12">
        <v>0</v>
      </c>
      <c r="BF16" s="12">
        <v>0</v>
      </c>
    </row>
    <row r="17" spans="1:58" x14ac:dyDescent="0.25">
      <c r="A17" s="1" t="s">
        <v>288</v>
      </c>
      <c r="B17" s="1"/>
    </row>
    <row r="18" spans="1:58" x14ac:dyDescent="0.25">
      <c r="A18" s="1" t="s">
        <v>286</v>
      </c>
      <c r="B18" s="1" t="s">
        <v>653</v>
      </c>
      <c r="C18">
        <v>17</v>
      </c>
      <c r="D18">
        <v>17</v>
      </c>
      <c r="E18">
        <v>2</v>
      </c>
      <c r="F18">
        <v>1</v>
      </c>
      <c r="G18">
        <v>1</v>
      </c>
      <c r="H18">
        <v>8</v>
      </c>
      <c r="I18">
        <v>6</v>
      </c>
      <c r="J18">
        <v>3</v>
      </c>
      <c r="K18">
        <v>1</v>
      </c>
      <c r="L18">
        <v>8</v>
      </c>
      <c r="M18">
        <v>6</v>
      </c>
      <c r="N18">
        <v>1</v>
      </c>
      <c r="O18">
        <v>1</v>
      </c>
      <c r="P18">
        <v>2</v>
      </c>
      <c r="Q18">
        <v>9</v>
      </c>
      <c r="R18">
        <v>5</v>
      </c>
      <c r="S18">
        <v>2</v>
      </c>
      <c r="T18">
        <v>2</v>
      </c>
      <c r="U18">
        <v>9</v>
      </c>
      <c r="V18">
        <v>5</v>
      </c>
      <c r="W18">
        <v>4</v>
      </c>
      <c r="X18">
        <v>8</v>
      </c>
      <c r="Y18">
        <v>5</v>
      </c>
      <c r="Z18">
        <v>1</v>
      </c>
      <c r="AA18">
        <v>4</v>
      </c>
      <c r="AB18">
        <v>3</v>
      </c>
      <c r="AC18">
        <v>11</v>
      </c>
      <c r="AD18">
        <v>1</v>
      </c>
      <c r="AE18">
        <v>9</v>
      </c>
      <c r="AF18">
        <v>7</v>
      </c>
      <c r="AG18">
        <v>1</v>
      </c>
      <c r="AH18">
        <v>1</v>
      </c>
      <c r="AI18">
        <v>8</v>
      </c>
      <c r="AJ18">
        <v>7</v>
      </c>
      <c r="AK18">
        <v>2</v>
      </c>
      <c r="AL18">
        <v>0</v>
      </c>
      <c r="AM18">
        <v>0</v>
      </c>
      <c r="AN18">
        <v>0</v>
      </c>
      <c r="AO18">
        <v>0</v>
      </c>
      <c r="AP18">
        <v>4</v>
      </c>
      <c r="AQ18">
        <v>13</v>
      </c>
      <c r="AR18">
        <v>9</v>
      </c>
      <c r="AS18">
        <v>9</v>
      </c>
      <c r="AT18">
        <v>15</v>
      </c>
      <c r="AU18">
        <v>1</v>
      </c>
      <c r="AV18">
        <v>17</v>
      </c>
      <c r="AW18">
        <v>13</v>
      </c>
      <c r="AX18">
        <v>5</v>
      </c>
      <c r="AY18">
        <v>17</v>
      </c>
      <c r="AZ18">
        <v>0</v>
      </c>
      <c r="BA18">
        <v>1</v>
      </c>
      <c r="BB18">
        <v>17</v>
      </c>
      <c r="BC18">
        <v>0</v>
      </c>
      <c r="BD18">
        <v>15</v>
      </c>
      <c r="BE18">
        <v>2</v>
      </c>
      <c r="BF18">
        <v>0</v>
      </c>
    </row>
    <row r="19" spans="1:58" x14ac:dyDescent="0.25">
      <c r="A19" s="1" t="s">
        <v>287</v>
      </c>
      <c r="B19" s="1"/>
      <c r="C19" s="12">
        <v>0.09</v>
      </c>
      <c r="D19" s="12">
        <v>0.09</v>
      </c>
      <c r="E19" s="12">
        <v>0.4</v>
      </c>
      <c r="F19" s="12">
        <v>0.27</v>
      </c>
      <c r="G19" s="12">
        <v>0.06</v>
      </c>
      <c r="H19" t="s">
        <v>339</v>
      </c>
      <c r="I19" t="s">
        <v>349</v>
      </c>
      <c r="J19" s="12">
        <v>0.34</v>
      </c>
      <c r="K19" s="12">
        <v>0.06</v>
      </c>
      <c r="L19" t="s">
        <v>339</v>
      </c>
      <c r="M19" t="s">
        <v>349</v>
      </c>
      <c r="N19" s="12">
        <v>0.19</v>
      </c>
      <c r="O19" s="12">
        <v>0.14000000000000001</v>
      </c>
      <c r="P19" s="12">
        <v>0.12</v>
      </c>
      <c r="Q19" t="s">
        <v>346</v>
      </c>
      <c r="R19" t="s">
        <v>329</v>
      </c>
      <c r="S19" s="12">
        <v>0.16</v>
      </c>
      <c r="T19" s="12">
        <v>0.12</v>
      </c>
      <c r="U19" t="s">
        <v>346</v>
      </c>
      <c r="V19" t="s">
        <v>329</v>
      </c>
      <c r="W19" s="12">
        <v>0.09</v>
      </c>
      <c r="X19" s="12">
        <v>0.1</v>
      </c>
      <c r="Y19" s="12">
        <v>0.08</v>
      </c>
      <c r="Z19" s="12">
        <v>0.06</v>
      </c>
      <c r="AA19" s="12">
        <v>7.0000000000000007E-2</v>
      </c>
      <c r="AB19" s="12">
        <v>0.05</v>
      </c>
      <c r="AC19" s="12">
        <v>0.14000000000000001</v>
      </c>
      <c r="AD19" s="12">
        <v>7.0000000000000007E-2</v>
      </c>
      <c r="AE19" s="12">
        <v>0.1</v>
      </c>
      <c r="AF19" s="12">
        <v>0.1</v>
      </c>
      <c r="AG19" s="12">
        <v>0.05</v>
      </c>
      <c r="AH19" s="12">
        <v>7.0000000000000007E-2</v>
      </c>
      <c r="AI19" s="12">
        <v>0.08</v>
      </c>
      <c r="AJ19" s="12">
        <v>0.14000000000000001</v>
      </c>
      <c r="AK19" s="12">
        <v>0.08</v>
      </c>
      <c r="AL19" s="12">
        <v>0</v>
      </c>
      <c r="AM19" s="12">
        <v>0</v>
      </c>
      <c r="AN19" s="12">
        <v>0</v>
      </c>
      <c r="AO19" s="12">
        <v>0</v>
      </c>
      <c r="AP19" s="12">
        <v>0.08</v>
      </c>
      <c r="AQ19" s="12">
        <v>0.1</v>
      </c>
      <c r="AR19" t="s">
        <v>314</v>
      </c>
      <c r="AS19" t="s">
        <v>300</v>
      </c>
      <c r="AT19" s="12">
        <v>0.09</v>
      </c>
      <c r="AU19" s="12">
        <v>0.1</v>
      </c>
      <c r="AV19" s="12">
        <v>0.09</v>
      </c>
      <c r="AW19" s="12">
        <v>0.08</v>
      </c>
      <c r="AX19" s="12">
        <v>0.15</v>
      </c>
      <c r="AY19" s="12">
        <v>0.09</v>
      </c>
      <c r="AZ19" s="12">
        <v>0</v>
      </c>
      <c r="BA19" s="12">
        <v>0.17</v>
      </c>
      <c r="BB19" s="12">
        <v>0.09</v>
      </c>
      <c r="BC19" s="12">
        <v>0</v>
      </c>
      <c r="BD19" s="12">
        <v>0.09</v>
      </c>
      <c r="BE19" s="12">
        <v>0.13</v>
      </c>
      <c r="BF19" s="12">
        <v>0</v>
      </c>
    </row>
    <row r="20" spans="1:58" x14ac:dyDescent="0.25">
      <c r="A20" s="1" t="s">
        <v>288</v>
      </c>
      <c r="B20" s="1"/>
      <c r="H20" t="s">
        <v>271</v>
      </c>
      <c r="L20" t="s">
        <v>270</v>
      </c>
      <c r="Q20" t="s">
        <v>271</v>
      </c>
      <c r="U20" t="s">
        <v>270</v>
      </c>
      <c r="AR20" t="s">
        <v>272</v>
      </c>
    </row>
    <row r="21" spans="1:58" x14ac:dyDescent="0.25">
      <c r="A21" s="1" t="s">
        <v>286</v>
      </c>
      <c r="B21" s="1" t="s">
        <v>654</v>
      </c>
      <c r="C21">
        <v>17</v>
      </c>
      <c r="D21">
        <v>17</v>
      </c>
      <c r="E21">
        <v>2</v>
      </c>
      <c r="F21">
        <v>1</v>
      </c>
      <c r="G21">
        <v>1</v>
      </c>
      <c r="H21">
        <v>4</v>
      </c>
      <c r="I21">
        <v>9</v>
      </c>
      <c r="J21">
        <v>3</v>
      </c>
      <c r="K21">
        <v>1</v>
      </c>
      <c r="L21">
        <v>4</v>
      </c>
      <c r="M21">
        <v>9</v>
      </c>
      <c r="N21">
        <v>2</v>
      </c>
      <c r="O21">
        <v>1</v>
      </c>
      <c r="P21">
        <v>0</v>
      </c>
      <c r="Q21">
        <v>6</v>
      </c>
      <c r="R21">
        <v>8</v>
      </c>
      <c r="S21">
        <v>3</v>
      </c>
      <c r="T21">
        <v>0</v>
      </c>
      <c r="U21">
        <v>6</v>
      </c>
      <c r="V21">
        <v>8</v>
      </c>
      <c r="W21">
        <v>3</v>
      </c>
      <c r="X21">
        <v>7</v>
      </c>
      <c r="Y21">
        <v>3</v>
      </c>
      <c r="Z21">
        <v>3</v>
      </c>
      <c r="AA21">
        <v>4</v>
      </c>
      <c r="AB21">
        <v>10</v>
      </c>
      <c r="AC21">
        <v>3</v>
      </c>
      <c r="AD21">
        <v>2</v>
      </c>
      <c r="AE21">
        <v>7</v>
      </c>
      <c r="AF21">
        <v>6</v>
      </c>
      <c r="AG21">
        <v>1</v>
      </c>
      <c r="AH21">
        <v>2</v>
      </c>
      <c r="AI21">
        <v>9</v>
      </c>
      <c r="AJ21">
        <v>5</v>
      </c>
      <c r="AK21">
        <v>1</v>
      </c>
      <c r="AL21">
        <v>0</v>
      </c>
      <c r="AM21">
        <v>0</v>
      </c>
      <c r="AN21">
        <v>0</v>
      </c>
      <c r="AO21">
        <v>0</v>
      </c>
      <c r="AP21">
        <v>3</v>
      </c>
      <c r="AQ21">
        <v>13</v>
      </c>
      <c r="AR21">
        <v>0</v>
      </c>
      <c r="AS21">
        <v>16</v>
      </c>
      <c r="AT21">
        <v>17</v>
      </c>
      <c r="AU21">
        <v>0</v>
      </c>
      <c r="AV21">
        <v>17</v>
      </c>
      <c r="AW21">
        <v>13</v>
      </c>
      <c r="AX21">
        <v>3</v>
      </c>
      <c r="AY21">
        <v>17</v>
      </c>
      <c r="AZ21">
        <v>0</v>
      </c>
      <c r="BA21">
        <v>0</v>
      </c>
      <c r="BB21">
        <v>16</v>
      </c>
      <c r="BC21">
        <v>1</v>
      </c>
      <c r="BD21">
        <v>14</v>
      </c>
      <c r="BE21">
        <v>3</v>
      </c>
      <c r="BF21">
        <v>0</v>
      </c>
    </row>
    <row r="22" spans="1:58" x14ac:dyDescent="0.25">
      <c r="A22" s="1" t="s">
        <v>287</v>
      </c>
      <c r="B22" s="1"/>
      <c r="C22" s="12">
        <v>0.09</v>
      </c>
      <c r="D22" s="12">
        <v>0.09</v>
      </c>
      <c r="E22" s="12">
        <v>0.41</v>
      </c>
      <c r="F22" s="12">
        <v>0.26</v>
      </c>
      <c r="G22" s="12">
        <v>0.06</v>
      </c>
      <c r="H22" s="12">
        <v>0.09</v>
      </c>
      <c r="I22" s="12">
        <v>7.0000000000000007E-2</v>
      </c>
      <c r="J22" s="12">
        <v>0.34</v>
      </c>
      <c r="K22" s="12">
        <v>0.06</v>
      </c>
      <c r="L22" s="12">
        <v>0.09</v>
      </c>
      <c r="M22" s="12">
        <v>7.0000000000000007E-2</v>
      </c>
      <c r="N22" s="12">
        <v>0.38</v>
      </c>
      <c r="O22" s="12">
        <v>0.2</v>
      </c>
      <c r="P22" s="12">
        <v>0</v>
      </c>
      <c r="Q22" s="12">
        <v>0.15</v>
      </c>
      <c r="R22" s="12">
        <v>0.06</v>
      </c>
      <c r="S22" s="12">
        <v>0.28000000000000003</v>
      </c>
      <c r="T22" s="12">
        <v>0</v>
      </c>
      <c r="U22" s="12">
        <v>0.15</v>
      </c>
      <c r="V22" s="12">
        <v>0.06</v>
      </c>
      <c r="W22" s="12">
        <v>7.0000000000000007E-2</v>
      </c>
      <c r="X22" s="12">
        <v>0.1</v>
      </c>
      <c r="Y22" s="12">
        <v>0.06</v>
      </c>
      <c r="Z22" s="12">
        <v>0.18</v>
      </c>
      <c r="AA22" s="12">
        <v>0.08</v>
      </c>
      <c r="AB22" t="s">
        <v>310</v>
      </c>
      <c r="AC22" t="s">
        <v>329</v>
      </c>
      <c r="AD22" s="12">
        <v>0.17</v>
      </c>
      <c r="AE22" s="12">
        <v>0.08</v>
      </c>
      <c r="AF22" s="12">
        <v>0.09</v>
      </c>
      <c r="AG22" s="12">
        <v>0.06</v>
      </c>
      <c r="AH22" s="12">
        <v>0.11</v>
      </c>
      <c r="AI22" s="12">
        <v>0.09</v>
      </c>
      <c r="AJ22" s="12">
        <v>0.11</v>
      </c>
      <c r="AK22" s="12">
        <v>0.05</v>
      </c>
      <c r="AL22" s="12">
        <v>0</v>
      </c>
      <c r="AM22" s="12">
        <v>0</v>
      </c>
      <c r="AN22" s="12">
        <v>0</v>
      </c>
      <c r="AO22" s="12">
        <v>0</v>
      </c>
      <c r="AP22" s="12">
        <v>0.06</v>
      </c>
      <c r="AQ22" s="12">
        <v>0.1</v>
      </c>
      <c r="AR22" t="s">
        <v>289</v>
      </c>
      <c r="AS22" s="12">
        <v>0.11</v>
      </c>
      <c r="AT22" s="12">
        <v>0.09</v>
      </c>
      <c r="AU22" s="12">
        <v>0</v>
      </c>
      <c r="AV22" s="12">
        <v>0.09</v>
      </c>
      <c r="AW22" s="12">
        <v>0.08</v>
      </c>
      <c r="AX22" s="12">
        <v>0.09</v>
      </c>
      <c r="AY22" s="12">
        <v>0.1</v>
      </c>
      <c r="AZ22" s="12">
        <v>0</v>
      </c>
      <c r="BA22" s="12">
        <v>0</v>
      </c>
      <c r="BB22" s="12">
        <v>0.09</v>
      </c>
      <c r="BC22" s="12">
        <v>0.14000000000000001</v>
      </c>
      <c r="BD22" s="12">
        <v>0.08</v>
      </c>
      <c r="BE22" s="12">
        <v>0.14000000000000001</v>
      </c>
      <c r="BF22" s="12">
        <v>0</v>
      </c>
    </row>
    <row r="23" spans="1:58" x14ac:dyDescent="0.25">
      <c r="A23" s="1" t="s">
        <v>288</v>
      </c>
      <c r="B23" s="1"/>
      <c r="AB23" t="s">
        <v>269</v>
      </c>
      <c r="AS23" t="s">
        <v>275</v>
      </c>
    </row>
    <row r="24" spans="1:58" x14ac:dyDescent="0.25">
      <c r="A24" s="1" t="s">
        <v>286</v>
      </c>
      <c r="B24" s="1" t="s">
        <v>655</v>
      </c>
      <c r="C24">
        <v>15</v>
      </c>
      <c r="D24">
        <v>15</v>
      </c>
      <c r="E24">
        <v>0</v>
      </c>
      <c r="F24">
        <v>0</v>
      </c>
      <c r="G24">
        <v>1</v>
      </c>
      <c r="H24">
        <v>1</v>
      </c>
      <c r="I24">
        <v>12</v>
      </c>
      <c r="J24">
        <v>0</v>
      </c>
      <c r="K24">
        <v>1</v>
      </c>
      <c r="L24">
        <v>1</v>
      </c>
      <c r="M24">
        <v>12</v>
      </c>
      <c r="N24">
        <v>0</v>
      </c>
      <c r="O24">
        <v>0</v>
      </c>
      <c r="P24">
        <v>1</v>
      </c>
      <c r="Q24">
        <v>1</v>
      </c>
      <c r="R24">
        <v>12</v>
      </c>
      <c r="S24">
        <v>0</v>
      </c>
      <c r="T24">
        <v>1</v>
      </c>
      <c r="U24">
        <v>1</v>
      </c>
      <c r="V24">
        <v>12</v>
      </c>
      <c r="W24">
        <v>2</v>
      </c>
      <c r="X24">
        <v>9</v>
      </c>
      <c r="Y24">
        <v>3</v>
      </c>
      <c r="Z24">
        <v>1</v>
      </c>
      <c r="AA24">
        <v>5</v>
      </c>
      <c r="AB24">
        <v>5</v>
      </c>
      <c r="AC24">
        <v>4</v>
      </c>
      <c r="AD24">
        <v>0</v>
      </c>
      <c r="AE24">
        <v>12</v>
      </c>
      <c r="AF24">
        <v>3</v>
      </c>
      <c r="AG24">
        <v>0</v>
      </c>
      <c r="AH24">
        <v>1</v>
      </c>
      <c r="AI24">
        <v>6</v>
      </c>
      <c r="AJ24">
        <v>4</v>
      </c>
      <c r="AK24">
        <v>2</v>
      </c>
      <c r="AL24">
        <v>0</v>
      </c>
      <c r="AM24">
        <v>1</v>
      </c>
      <c r="AN24">
        <v>0</v>
      </c>
      <c r="AO24">
        <v>0</v>
      </c>
      <c r="AP24">
        <v>5</v>
      </c>
      <c r="AQ24">
        <v>9</v>
      </c>
      <c r="AR24">
        <v>7</v>
      </c>
      <c r="AS24">
        <v>8</v>
      </c>
      <c r="AT24">
        <v>12</v>
      </c>
      <c r="AU24">
        <v>2</v>
      </c>
      <c r="AV24">
        <v>15</v>
      </c>
      <c r="AW24">
        <v>14</v>
      </c>
      <c r="AX24">
        <v>1</v>
      </c>
      <c r="AY24">
        <v>15</v>
      </c>
      <c r="AZ24">
        <v>0</v>
      </c>
      <c r="BA24">
        <v>0</v>
      </c>
      <c r="BB24">
        <v>15</v>
      </c>
      <c r="BC24">
        <v>0</v>
      </c>
      <c r="BD24">
        <v>14</v>
      </c>
      <c r="BE24">
        <v>1</v>
      </c>
      <c r="BF24">
        <v>0</v>
      </c>
    </row>
    <row r="25" spans="1:58" x14ac:dyDescent="0.25">
      <c r="A25" s="1" t="s">
        <v>287</v>
      </c>
      <c r="B25" s="1"/>
      <c r="C25" s="12">
        <v>0.08</v>
      </c>
      <c r="D25" s="12">
        <v>0.08</v>
      </c>
      <c r="E25" s="12">
        <v>0</v>
      </c>
      <c r="F25" s="12">
        <v>0</v>
      </c>
      <c r="G25" s="12">
        <v>7.0000000000000007E-2</v>
      </c>
      <c r="H25" s="12">
        <v>0.03</v>
      </c>
      <c r="I25" s="12">
        <v>0.1</v>
      </c>
      <c r="J25" s="12">
        <v>0</v>
      </c>
      <c r="K25" s="12">
        <v>7.0000000000000007E-2</v>
      </c>
      <c r="L25" s="12">
        <v>0.03</v>
      </c>
      <c r="M25" s="12">
        <v>0.1</v>
      </c>
      <c r="N25" s="12">
        <v>0</v>
      </c>
      <c r="O25" s="12">
        <v>0</v>
      </c>
      <c r="P25" s="12">
        <v>0.06</v>
      </c>
      <c r="Q25" s="12">
        <v>0.03</v>
      </c>
      <c r="R25" s="12">
        <v>0.1</v>
      </c>
      <c r="S25" s="12">
        <v>0</v>
      </c>
      <c r="T25" s="12">
        <v>0.06</v>
      </c>
      <c r="U25" s="12">
        <v>0.03</v>
      </c>
      <c r="V25" s="12">
        <v>0.1</v>
      </c>
      <c r="W25" s="12">
        <v>0.04</v>
      </c>
      <c r="X25" s="12">
        <v>0.12</v>
      </c>
      <c r="Y25" s="12">
        <v>0.06</v>
      </c>
      <c r="Z25" s="12">
        <v>0.06</v>
      </c>
      <c r="AA25" s="12">
        <v>0.1</v>
      </c>
      <c r="AB25" s="12">
        <v>0.09</v>
      </c>
      <c r="AC25" s="12">
        <v>0.05</v>
      </c>
      <c r="AD25" s="12">
        <v>0</v>
      </c>
      <c r="AE25" t="s">
        <v>297</v>
      </c>
      <c r="AF25" s="12">
        <v>0.04</v>
      </c>
      <c r="AG25" s="12">
        <v>0</v>
      </c>
      <c r="AH25" s="12">
        <v>7.0000000000000007E-2</v>
      </c>
      <c r="AI25" s="12">
        <v>7.0000000000000007E-2</v>
      </c>
      <c r="AJ25" s="12">
        <v>0.09</v>
      </c>
      <c r="AK25" s="12">
        <v>0.08</v>
      </c>
      <c r="AL25" s="12">
        <v>0</v>
      </c>
      <c r="AM25" s="12">
        <v>0.25</v>
      </c>
      <c r="AN25" s="12">
        <v>0</v>
      </c>
      <c r="AO25" s="12">
        <v>0</v>
      </c>
      <c r="AP25" s="12">
        <v>0.11</v>
      </c>
      <c r="AQ25" s="12">
        <v>7.0000000000000007E-2</v>
      </c>
      <c r="AR25" t="s">
        <v>345</v>
      </c>
      <c r="AS25" t="s">
        <v>349</v>
      </c>
      <c r="AT25" s="12">
        <v>7.0000000000000007E-2</v>
      </c>
      <c r="AU25" s="12">
        <v>0.2</v>
      </c>
      <c r="AV25" s="12">
        <v>0.08</v>
      </c>
      <c r="AW25" s="12">
        <v>0.09</v>
      </c>
      <c r="AX25" s="12">
        <v>0.03</v>
      </c>
      <c r="AY25" s="12">
        <v>0.08</v>
      </c>
      <c r="AZ25" s="12">
        <v>0</v>
      </c>
      <c r="BA25" s="12">
        <v>0</v>
      </c>
      <c r="BB25" s="12">
        <v>0.08</v>
      </c>
      <c r="BC25" s="12">
        <v>0</v>
      </c>
      <c r="BD25" s="12">
        <v>0.08</v>
      </c>
      <c r="BE25" s="12">
        <v>0.06</v>
      </c>
      <c r="BF25" s="12">
        <v>0</v>
      </c>
    </row>
    <row r="26" spans="1:58" x14ac:dyDescent="0.25">
      <c r="A26" s="1" t="s">
        <v>288</v>
      </c>
      <c r="B26" s="1"/>
      <c r="AR26" t="s">
        <v>272</v>
      </c>
    </row>
    <row r="27" spans="1:58" x14ac:dyDescent="0.25">
      <c r="A27" s="1" t="s">
        <v>286</v>
      </c>
      <c r="B27" s="1" t="s">
        <v>656</v>
      </c>
      <c r="C27">
        <v>11</v>
      </c>
      <c r="D27">
        <v>11</v>
      </c>
      <c r="E27">
        <v>0</v>
      </c>
      <c r="F27">
        <v>0</v>
      </c>
      <c r="G27">
        <v>1</v>
      </c>
      <c r="H27">
        <v>1</v>
      </c>
      <c r="I27">
        <v>9</v>
      </c>
      <c r="J27">
        <v>0</v>
      </c>
      <c r="K27">
        <v>1</v>
      </c>
      <c r="L27">
        <v>1</v>
      </c>
      <c r="M27">
        <v>9</v>
      </c>
      <c r="N27">
        <v>0</v>
      </c>
      <c r="O27">
        <v>1</v>
      </c>
      <c r="P27">
        <v>1</v>
      </c>
      <c r="Q27">
        <v>2</v>
      </c>
      <c r="R27">
        <v>7</v>
      </c>
      <c r="S27">
        <v>1</v>
      </c>
      <c r="T27">
        <v>1</v>
      </c>
      <c r="U27">
        <v>2</v>
      </c>
      <c r="V27">
        <v>7</v>
      </c>
      <c r="W27">
        <v>3</v>
      </c>
      <c r="X27">
        <v>4</v>
      </c>
      <c r="Y27">
        <v>3</v>
      </c>
      <c r="Z27">
        <v>0</v>
      </c>
      <c r="AA27">
        <v>2</v>
      </c>
      <c r="AB27">
        <v>4</v>
      </c>
      <c r="AC27">
        <v>5</v>
      </c>
      <c r="AD27">
        <v>1</v>
      </c>
      <c r="AE27">
        <v>4</v>
      </c>
      <c r="AF27">
        <v>3</v>
      </c>
      <c r="AG27">
        <v>3</v>
      </c>
      <c r="AH27">
        <v>1</v>
      </c>
      <c r="AI27">
        <v>7</v>
      </c>
      <c r="AJ27">
        <v>2</v>
      </c>
      <c r="AK27">
        <v>0</v>
      </c>
      <c r="AL27">
        <v>0</v>
      </c>
      <c r="AM27">
        <v>0</v>
      </c>
      <c r="AN27">
        <v>0</v>
      </c>
      <c r="AO27">
        <v>1</v>
      </c>
      <c r="AP27">
        <v>2</v>
      </c>
      <c r="AQ27">
        <v>9</v>
      </c>
      <c r="AR27">
        <v>1</v>
      </c>
      <c r="AS27">
        <v>10</v>
      </c>
      <c r="AT27">
        <v>11</v>
      </c>
      <c r="AU27">
        <v>0</v>
      </c>
      <c r="AV27">
        <v>11</v>
      </c>
      <c r="AW27">
        <v>9</v>
      </c>
      <c r="AX27">
        <v>2</v>
      </c>
      <c r="AY27">
        <v>9</v>
      </c>
      <c r="AZ27">
        <v>1</v>
      </c>
      <c r="BA27">
        <v>1</v>
      </c>
      <c r="BB27">
        <v>11</v>
      </c>
      <c r="BC27">
        <v>0</v>
      </c>
      <c r="BD27">
        <v>10</v>
      </c>
      <c r="BE27">
        <v>0</v>
      </c>
      <c r="BF27">
        <v>1</v>
      </c>
    </row>
    <row r="28" spans="1:58" x14ac:dyDescent="0.25">
      <c r="A28" s="1" t="s">
        <v>287</v>
      </c>
      <c r="B28" s="1"/>
      <c r="C28" s="12">
        <v>0.06</v>
      </c>
      <c r="D28" s="12">
        <v>0.06</v>
      </c>
      <c r="E28" s="12">
        <v>0</v>
      </c>
      <c r="F28" s="12">
        <v>0</v>
      </c>
      <c r="G28" s="12">
        <v>7.0000000000000007E-2</v>
      </c>
      <c r="H28" s="12">
        <v>0.03</v>
      </c>
      <c r="I28" s="12">
        <v>7.0000000000000007E-2</v>
      </c>
      <c r="J28" s="12">
        <v>0</v>
      </c>
      <c r="K28" s="12">
        <v>7.0000000000000007E-2</v>
      </c>
      <c r="L28" s="12">
        <v>0.03</v>
      </c>
      <c r="M28" s="12">
        <v>7.0000000000000007E-2</v>
      </c>
      <c r="N28" s="12">
        <v>0</v>
      </c>
      <c r="O28" s="12">
        <v>0.19</v>
      </c>
      <c r="P28" s="12">
        <v>0.06</v>
      </c>
      <c r="Q28" s="12">
        <v>0.05</v>
      </c>
      <c r="R28" s="12">
        <v>0.05</v>
      </c>
      <c r="S28" s="12">
        <v>0.11</v>
      </c>
      <c r="T28" s="12">
        <v>0.06</v>
      </c>
      <c r="U28" s="12">
        <v>0.05</v>
      </c>
      <c r="V28" s="12">
        <v>0.05</v>
      </c>
      <c r="W28" s="12">
        <v>7.0000000000000007E-2</v>
      </c>
      <c r="X28" s="12">
        <v>0.06</v>
      </c>
      <c r="Y28" s="12">
        <v>0.06</v>
      </c>
      <c r="Z28" s="12">
        <v>0</v>
      </c>
      <c r="AA28" s="12">
        <v>0.04</v>
      </c>
      <c r="AB28" s="12">
        <v>0.06</v>
      </c>
      <c r="AC28" s="12">
        <v>7.0000000000000007E-2</v>
      </c>
      <c r="AD28" s="12">
        <v>7.0000000000000007E-2</v>
      </c>
      <c r="AE28" s="12">
        <v>0.05</v>
      </c>
      <c r="AF28" s="12">
        <v>0.04</v>
      </c>
      <c r="AG28" s="12">
        <v>0.16</v>
      </c>
      <c r="AH28" s="12">
        <v>0.05</v>
      </c>
      <c r="AI28" s="12">
        <v>0.08</v>
      </c>
      <c r="AJ28" s="12">
        <v>0.03</v>
      </c>
      <c r="AK28" s="12">
        <v>0</v>
      </c>
      <c r="AL28" s="12">
        <v>0</v>
      </c>
      <c r="AM28" s="12">
        <v>0</v>
      </c>
      <c r="AN28" s="12">
        <v>0</v>
      </c>
      <c r="AO28" s="12">
        <v>0.49</v>
      </c>
      <c r="AP28" s="12">
        <v>0.04</v>
      </c>
      <c r="AQ28" s="12">
        <v>0.06</v>
      </c>
      <c r="AR28" s="12">
        <v>0.02</v>
      </c>
      <c r="AS28" s="12">
        <v>7.0000000000000007E-2</v>
      </c>
      <c r="AT28" s="12">
        <v>0.06</v>
      </c>
      <c r="AU28" s="12">
        <v>0</v>
      </c>
      <c r="AV28" s="12">
        <v>0.06</v>
      </c>
      <c r="AW28" s="12">
        <v>0.06</v>
      </c>
      <c r="AX28" s="12">
        <v>7.0000000000000007E-2</v>
      </c>
      <c r="AY28" s="12">
        <v>0.05</v>
      </c>
      <c r="AZ28" s="12">
        <v>0.08</v>
      </c>
      <c r="BA28" s="12">
        <v>0.22</v>
      </c>
      <c r="BB28" s="12">
        <v>0.06</v>
      </c>
      <c r="BC28" s="12">
        <v>0</v>
      </c>
      <c r="BD28" s="12">
        <v>0.06</v>
      </c>
      <c r="BE28" s="12">
        <v>0</v>
      </c>
      <c r="BF28" s="12">
        <v>0.36</v>
      </c>
    </row>
    <row r="29" spans="1:58" x14ac:dyDescent="0.25">
      <c r="A29" s="1" t="s">
        <v>288</v>
      </c>
      <c r="B29" s="1"/>
    </row>
    <row r="30" spans="1:58" x14ac:dyDescent="0.25">
      <c r="A30" s="1" t="s">
        <v>286</v>
      </c>
      <c r="B30" s="1" t="s">
        <v>657</v>
      </c>
      <c r="C30">
        <v>9</v>
      </c>
      <c r="D30">
        <v>9</v>
      </c>
      <c r="E30">
        <v>0</v>
      </c>
      <c r="F30">
        <v>0</v>
      </c>
      <c r="G30">
        <v>0</v>
      </c>
      <c r="H30">
        <v>1</v>
      </c>
      <c r="I30">
        <v>8</v>
      </c>
      <c r="J30">
        <v>0</v>
      </c>
      <c r="K30">
        <v>0</v>
      </c>
      <c r="L30">
        <v>1</v>
      </c>
      <c r="M30">
        <v>8</v>
      </c>
      <c r="N30">
        <v>0</v>
      </c>
      <c r="O30">
        <v>0</v>
      </c>
      <c r="P30">
        <v>0</v>
      </c>
      <c r="Q30">
        <v>0</v>
      </c>
      <c r="R30">
        <v>9</v>
      </c>
      <c r="S30">
        <v>0</v>
      </c>
      <c r="T30">
        <v>0</v>
      </c>
      <c r="U30">
        <v>0</v>
      </c>
      <c r="V30">
        <v>9</v>
      </c>
      <c r="W30">
        <v>4</v>
      </c>
      <c r="X30">
        <v>1</v>
      </c>
      <c r="Y30">
        <v>4</v>
      </c>
      <c r="Z30">
        <v>0</v>
      </c>
      <c r="AA30">
        <v>2</v>
      </c>
      <c r="AB30">
        <v>5</v>
      </c>
      <c r="AC30">
        <v>3</v>
      </c>
      <c r="AD30">
        <v>1</v>
      </c>
      <c r="AE30">
        <v>6</v>
      </c>
      <c r="AF30">
        <v>1</v>
      </c>
      <c r="AG30">
        <v>2</v>
      </c>
      <c r="AH30">
        <v>1</v>
      </c>
      <c r="AI30">
        <v>3</v>
      </c>
      <c r="AJ30">
        <v>2</v>
      </c>
      <c r="AK30">
        <v>4</v>
      </c>
      <c r="AL30">
        <v>0</v>
      </c>
      <c r="AM30">
        <v>0</v>
      </c>
      <c r="AN30">
        <v>0</v>
      </c>
      <c r="AO30">
        <v>0</v>
      </c>
      <c r="AP30">
        <v>8</v>
      </c>
      <c r="AQ30">
        <v>2</v>
      </c>
      <c r="AR30">
        <v>4</v>
      </c>
      <c r="AS30">
        <v>6</v>
      </c>
      <c r="AT30">
        <v>9</v>
      </c>
      <c r="AU30">
        <v>0</v>
      </c>
      <c r="AV30">
        <v>9</v>
      </c>
      <c r="AW30">
        <v>9</v>
      </c>
      <c r="AX30">
        <v>0</v>
      </c>
      <c r="AY30">
        <v>9</v>
      </c>
      <c r="AZ30">
        <v>0</v>
      </c>
      <c r="BA30">
        <v>0</v>
      </c>
      <c r="BB30">
        <v>9</v>
      </c>
      <c r="BC30">
        <v>0</v>
      </c>
      <c r="BD30">
        <v>9</v>
      </c>
      <c r="BE30">
        <v>0</v>
      </c>
      <c r="BF30">
        <v>0</v>
      </c>
    </row>
    <row r="31" spans="1:58" x14ac:dyDescent="0.25">
      <c r="A31" s="1" t="s">
        <v>287</v>
      </c>
      <c r="B31" s="1"/>
      <c r="C31" s="12">
        <v>0.05</v>
      </c>
      <c r="D31" s="12">
        <v>0.05</v>
      </c>
      <c r="E31" s="12">
        <v>0</v>
      </c>
      <c r="F31" s="12">
        <v>0</v>
      </c>
      <c r="G31" s="12">
        <v>0</v>
      </c>
      <c r="H31" s="12">
        <v>0.02</v>
      </c>
      <c r="I31" s="12">
        <v>7.0000000000000007E-2</v>
      </c>
      <c r="J31" s="12">
        <v>0</v>
      </c>
      <c r="K31" s="12">
        <v>0</v>
      </c>
      <c r="L31" s="12">
        <v>0.02</v>
      </c>
      <c r="M31" s="12">
        <v>7.0000000000000007E-2</v>
      </c>
      <c r="N31" s="12">
        <v>0</v>
      </c>
      <c r="O31" s="12">
        <v>0</v>
      </c>
      <c r="P31" s="12">
        <v>0</v>
      </c>
      <c r="Q31" s="12">
        <v>0</v>
      </c>
      <c r="R31" t="s">
        <v>315</v>
      </c>
      <c r="S31" s="12">
        <v>0</v>
      </c>
      <c r="T31" s="12">
        <v>0</v>
      </c>
      <c r="U31" s="12">
        <v>0</v>
      </c>
      <c r="V31" t="s">
        <v>315</v>
      </c>
      <c r="W31" s="12">
        <v>0.09</v>
      </c>
      <c r="X31" s="12">
        <v>0.01</v>
      </c>
      <c r="Y31" s="12">
        <v>7.0000000000000007E-2</v>
      </c>
      <c r="Z31" s="12">
        <v>0</v>
      </c>
      <c r="AA31" s="12">
        <v>0.04</v>
      </c>
      <c r="AB31" s="12">
        <v>0.08</v>
      </c>
      <c r="AC31" s="12">
        <v>0.03</v>
      </c>
      <c r="AD31" s="12">
        <v>0.09</v>
      </c>
      <c r="AE31" s="12">
        <v>0.06</v>
      </c>
      <c r="AF31" s="12">
        <v>0.01</v>
      </c>
      <c r="AG31" s="12">
        <v>0.1</v>
      </c>
      <c r="AH31" s="12">
        <v>0.05</v>
      </c>
      <c r="AI31" s="12">
        <v>0.03</v>
      </c>
      <c r="AJ31" s="12">
        <v>0.04</v>
      </c>
      <c r="AK31" s="12">
        <v>0.17</v>
      </c>
      <c r="AL31" s="12">
        <v>0</v>
      </c>
      <c r="AM31" s="12">
        <v>0</v>
      </c>
      <c r="AN31" s="12">
        <v>0</v>
      </c>
      <c r="AO31" s="12">
        <v>0</v>
      </c>
      <c r="AP31" t="s">
        <v>345</v>
      </c>
      <c r="AQ31" t="s">
        <v>292</v>
      </c>
      <c r="AR31" s="12">
        <v>0.08</v>
      </c>
      <c r="AS31" s="12">
        <v>0.04</v>
      </c>
      <c r="AT31" s="12">
        <v>0.05</v>
      </c>
      <c r="AU31" s="12">
        <v>0</v>
      </c>
      <c r="AV31" s="12">
        <v>0.05</v>
      </c>
      <c r="AW31" s="12">
        <v>0.06</v>
      </c>
      <c r="AX31" s="12">
        <v>0</v>
      </c>
      <c r="AY31" s="12">
        <v>0.05</v>
      </c>
      <c r="AZ31" s="12">
        <v>0</v>
      </c>
      <c r="BA31" s="12">
        <v>0</v>
      </c>
      <c r="BB31" s="12">
        <v>0.05</v>
      </c>
      <c r="BC31" s="12">
        <v>0</v>
      </c>
      <c r="BD31" s="12">
        <v>0.06</v>
      </c>
      <c r="BE31" s="12">
        <v>0</v>
      </c>
      <c r="BF31" s="12">
        <v>0</v>
      </c>
    </row>
    <row r="32" spans="1:58" x14ac:dyDescent="0.25">
      <c r="A32" s="1" t="s">
        <v>288</v>
      </c>
      <c r="B32" s="1"/>
      <c r="W32" t="s">
        <v>272</v>
      </c>
      <c r="AP32" t="s">
        <v>272</v>
      </c>
    </row>
    <row r="33" spans="1:58" x14ac:dyDescent="0.25">
      <c r="A33" s="1" t="s">
        <v>286</v>
      </c>
      <c r="B33" s="1" t="s">
        <v>658</v>
      </c>
      <c r="C33">
        <v>9</v>
      </c>
      <c r="D33">
        <v>9</v>
      </c>
      <c r="E33">
        <v>0</v>
      </c>
      <c r="F33">
        <v>0</v>
      </c>
      <c r="G33">
        <v>1</v>
      </c>
      <c r="H33">
        <v>3</v>
      </c>
      <c r="I33">
        <v>6</v>
      </c>
      <c r="J33">
        <v>0</v>
      </c>
      <c r="K33">
        <v>1</v>
      </c>
      <c r="L33">
        <v>3</v>
      </c>
      <c r="M33">
        <v>6</v>
      </c>
      <c r="N33">
        <v>0</v>
      </c>
      <c r="O33">
        <v>0</v>
      </c>
      <c r="P33">
        <v>2</v>
      </c>
      <c r="Q33">
        <v>3</v>
      </c>
      <c r="R33">
        <v>5</v>
      </c>
      <c r="S33">
        <v>0</v>
      </c>
      <c r="T33">
        <v>2</v>
      </c>
      <c r="U33">
        <v>3</v>
      </c>
      <c r="V33">
        <v>5</v>
      </c>
      <c r="W33">
        <v>3</v>
      </c>
      <c r="X33">
        <v>1</v>
      </c>
      <c r="Y33">
        <v>2</v>
      </c>
      <c r="Z33">
        <v>3</v>
      </c>
      <c r="AA33">
        <v>3</v>
      </c>
      <c r="AB33">
        <v>3</v>
      </c>
      <c r="AC33">
        <v>3</v>
      </c>
      <c r="AD33">
        <v>1</v>
      </c>
      <c r="AE33">
        <v>5</v>
      </c>
      <c r="AF33">
        <v>2</v>
      </c>
      <c r="AG33">
        <v>2</v>
      </c>
      <c r="AH33">
        <v>0</v>
      </c>
      <c r="AI33">
        <v>6</v>
      </c>
      <c r="AJ33">
        <v>3</v>
      </c>
      <c r="AK33">
        <v>1</v>
      </c>
      <c r="AL33">
        <v>0</v>
      </c>
      <c r="AM33">
        <v>0</v>
      </c>
      <c r="AN33">
        <v>0</v>
      </c>
      <c r="AO33">
        <v>0</v>
      </c>
      <c r="AP33">
        <v>3</v>
      </c>
      <c r="AQ33">
        <v>6</v>
      </c>
      <c r="AR33">
        <v>1</v>
      </c>
      <c r="AS33">
        <v>8</v>
      </c>
      <c r="AT33">
        <v>8</v>
      </c>
      <c r="AU33">
        <v>1</v>
      </c>
      <c r="AV33">
        <v>9</v>
      </c>
      <c r="AW33">
        <v>7</v>
      </c>
      <c r="AX33">
        <v>3</v>
      </c>
      <c r="AY33">
        <v>9</v>
      </c>
      <c r="AZ33">
        <v>0</v>
      </c>
      <c r="BA33">
        <v>0</v>
      </c>
      <c r="BB33">
        <v>9</v>
      </c>
      <c r="BC33">
        <v>0</v>
      </c>
      <c r="BD33">
        <v>8</v>
      </c>
      <c r="BE33">
        <v>1</v>
      </c>
      <c r="BF33">
        <v>0</v>
      </c>
    </row>
    <row r="34" spans="1:58" x14ac:dyDescent="0.25">
      <c r="A34" s="1" t="s">
        <v>287</v>
      </c>
      <c r="B34" s="1"/>
      <c r="C34" s="12">
        <v>0.05</v>
      </c>
      <c r="D34" s="12">
        <v>0.05</v>
      </c>
      <c r="E34" s="12">
        <v>0</v>
      </c>
      <c r="F34" s="12">
        <v>0</v>
      </c>
      <c r="G34" s="12">
        <v>0.06</v>
      </c>
      <c r="H34" s="12">
        <v>7.0000000000000007E-2</v>
      </c>
      <c r="I34" s="12">
        <v>0.05</v>
      </c>
      <c r="J34" s="12">
        <v>0</v>
      </c>
      <c r="K34" s="12">
        <v>0.06</v>
      </c>
      <c r="L34" s="12">
        <v>7.0000000000000007E-2</v>
      </c>
      <c r="M34" s="12">
        <v>0.05</v>
      </c>
      <c r="N34" s="12">
        <v>0</v>
      </c>
      <c r="O34" s="12">
        <v>0</v>
      </c>
      <c r="P34" s="12">
        <v>0.1</v>
      </c>
      <c r="Q34" s="12">
        <v>7.0000000000000007E-2</v>
      </c>
      <c r="R34" s="12">
        <v>0.04</v>
      </c>
      <c r="S34" s="12">
        <v>0</v>
      </c>
      <c r="T34" s="12">
        <v>0.1</v>
      </c>
      <c r="U34" s="12">
        <v>7.0000000000000007E-2</v>
      </c>
      <c r="V34" s="12">
        <v>0.04</v>
      </c>
      <c r="W34" s="12">
        <v>7.0000000000000007E-2</v>
      </c>
      <c r="X34" s="12">
        <v>0.01</v>
      </c>
      <c r="Y34" s="12">
        <v>0.04</v>
      </c>
      <c r="Z34" s="12">
        <v>0.18</v>
      </c>
      <c r="AA34" s="12">
        <v>0.05</v>
      </c>
      <c r="AB34" s="12">
        <v>0.05</v>
      </c>
      <c r="AC34" s="12">
        <v>0.04</v>
      </c>
      <c r="AD34" s="12">
        <v>0.08</v>
      </c>
      <c r="AE34" s="12">
        <v>0.05</v>
      </c>
      <c r="AF34" s="12">
        <v>0.02</v>
      </c>
      <c r="AG34" s="12">
        <v>0.11</v>
      </c>
      <c r="AH34" s="12">
        <v>0</v>
      </c>
      <c r="AI34" s="12">
        <v>0.06</v>
      </c>
      <c r="AJ34" s="12">
        <v>0.05</v>
      </c>
      <c r="AK34" s="12">
        <v>0.04</v>
      </c>
      <c r="AL34" s="12">
        <v>0</v>
      </c>
      <c r="AM34" s="12">
        <v>0</v>
      </c>
      <c r="AN34" s="12">
        <v>0</v>
      </c>
      <c r="AO34" s="12">
        <v>0</v>
      </c>
      <c r="AP34" s="12">
        <v>0.06</v>
      </c>
      <c r="AQ34" s="12">
        <v>0.04</v>
      </c>
      <c r="AR34" s="12">
        <v>0.02</v>
      </c>
      <c r="AS34" s="12">
        <v>0.06</v>
      </c>
      <c r="AT34" s="12">
        <v>0.05</v>
      </c>
      <c r="AU34" s="12">
        <v>0.08</v>
      </c>
      <c r="AV34" s="12">
        <v>0.05</v>
      </c>
      <c r="AW34" s="12">
        <v>0.04</v>
      </c>
      <c r="AX34" s="12">
        <v>0.08</v>
      </c>
      <c r="AY34" s="12">
        <v>0.05</v>
      </c>
      <c r="AZ34" s="12">
        <v>0</v>
      </c>
      <c r="BA34" s="12">
        <v>0</v>
      </c>
      <c r="BB34" s="12">
        <v>0.05</v>
      </c>
      <c r="BC34" s="12">
        <v>0</v>
      </c>
      <c r="BD34" s="12">
        <v>0.05</v>
      </c>
      <c r="BE34" s="12">
        <v>0.04</v>
      </c>
      <c r="BF34" s="12">
        <v>0</v>
      </c>
    </row>
    <row r="35" spans="1:58" x14ac:dyDescent="0.25">
      <c r="A35" s="1" t="s">
        <v>288</v>
      </c>
      <c r="B35" s="1"/>
    </row>
    <row r="36" spans="1:58" x14ac:dyDescent="0.25">
      <c r="A36" s="1" t="s">
        <v>286</v>
      </c>
      <c r="B36" s="1" t="s">
        <v>659</v>
      </c>
      <c r="C36">
        <v>8</v>
      </c>
      <c r="D36">
        <v>8</v>
      </c>
      <c r="E36">
        <v>0</v>
      </c>
      <c r="F36">
        <v>0</v>
      </c>
      <c r="G36">
        <v>2</v>
      </c>
      <c r="H36">
        <v>0</v>
      </c>
      <c r="I36">
        <v>6</v>
      </c>
      <c r="J36">
        <v>0</v>
      </c>
      <c r="K36">
        <v>2</v>
      </c>
      <c r="L36">
        <v>0</v>
      </c>
      <c r="M36">
        <v>6</v>
      </c>
      <c r="N36">
        <v>0</v>
      </c>
      <c r="O36">
        <v>0</v>
      </c>
      <c r="P36">
        <v>3</v>
      </c>
      <c r="Q36">
        <v>0</v>
      </c>
      <c r="R36">
        <v>5</v>
      </c>
      <c r="S36">
        <v>0</v>
      </c>
      <c r="T36">
        <v>3</v>
      </c>
      <c r="U36">
        <v>0</v>
      </c>
      <c r="V36">
        <v>5</v>
      </c>
      <c r="W36">
        <v>2</v>
      </c>
      <c r="X36">
        <v>1</v>
      </c>
      <c r="Y36">
        <v>1</v>
      </c>
      <c r="Z36">
        <v>3</v>
      </c>
      <c r="AA36">
        <v>1</v>
      </c>
      <c r="AB36">
        <v>2</v>
      </c>
      <c r="AC36">
        <v>5</v>
      </c>
      <c r="AD36">
        <v>1</v>
      </c>
      <c r="AE36">
        <v>3</v>
      </c>
      <c r="AF36">
        <v>4</v>
      </c>
      <c r="AG36">
        <v>0</v>
      </c>
      <c r="AH36">
        <v>1</v>
      </c>
      <c r="AI36">
        <v>5</v>
      </c>
      <c r="AJ36">
        <v>2</v>
      </c>
      <c r="AK36">
        <v>0</v>
      </c>
      <c r="AL36">
        <v>0</v>
      </c>
      <c r="AM36">
        <v>0</v>
      </c>
      <c r="AN36">
        <v>0</v>
      </c>
      <c r="AO36">
        <v>0</v>
      </c>
      <c r="AP36">
        <v>0</v>
      </c>
      <c r="AQ36">
        <v>8</v>
      </c>
      <c r="AR36">
        <v>3</v>
      </c>
      <c r="AS36">
        <v>5</v>
      </c>
      <c r="AT36">
        <v>7</v>
      </c>
      <c r="AU36">
        <v>1</v>
      </c>
      <c r="AV36">
        <v>8</v>
      </c>
      <c r="AW36">
        <v>6</v>
      </c>
      <c r="AX36">
        <v>2</v>
      </c>
      <c r="AY36">
        <v>7</v>
      </c>
      <c r="AZ36">
        <v>1</v>
      </c>
      <c r="BA36">
        <v>0</v>
      </c>
      <c r="BB36">
        <v>8</v>
      </c>
      <c r="BC36">
        <v>0</v>
      </c>
      <c r="BD36">
        <v>8</v>
      </c>
      <c r="BE36">
        <v>0</v>
      </c>
      <c r="BF36">
        <v>0</v>
      </c>
    </row>
    <row r="37" spans="1:58" x14ac:dyDescent="0.25">
      <c r="A37" s="1" t="s">
        <v>287</v>
      </c>
      <c r="B37" s="1"/>
      <c r="C37" s="12">
        <v>0.04</v>
      </c>
      <c r="D37" s="12">
        <v>0.04</v>
      </c>
      <c r="E37" s="12">
        <v>0</v>
      </c>
      <c r="F37" s="12">
        <v>0</v>
      </c>
      <c r="G37" s="12">
        <v>0.12</v>
      </c>
      <c r="H37" s="12">
        <v>0</v>
      </c>
      <c r="I37" s="12">
        <v>0.05</v>
      </c>
      <c r="J37" s="12">
        <v>0</v>
      </c>
      <c r="K37" s="12">
        <v>0.12</v>
      </c>
      <c r="L37" s="12">
        <v>0</v>
      </c>
      <c r="M37" s="12">
        <v>0.05</v>
      </c>
      <c r="N37" s="12">
        <v>0</v>
      </c>
      <c r="O37" s="12">
        <v>0</v>
      </c>
      <c r="P37" s="12">
        <v>0.15</v>
      </c>
      <c r="Q37" s="12">
        <v>0</v>
      </c>
      <c r="R37" s="12">
        <v>0.04</v>
      </c>
      <c r="S37" s="12">
        <v>0</v>
      </c>
      <c r="T37" s="12">
        <v>0.15</v>
      </c>
      <c r="U37" s="12">
        <v>0</v>
      </c>
      <c r="V37" s="12">
        <v>0.04</v>
      </c>
      <c r="W37" s="12">
        <v>0.06</v>
      </c>
      <c r="X37" s="12">
        <v>0.01</v>
      </c>
      <c r="Y37" s="12">
        <v>0.02</v>
      </c>
      <c r="Z37" s="12">
        <v>0.19</v>
      </c>
      <c r="AA37" s="12">
        <v>0.02</v>
      </c>
      <c r="AB37" s="12">
        <v>0.03</v>
      </c>
      <c r="AC37" s="12">
        <v>0.06</v>
      </c>
      <c r="AD37" s="12">
        <v>0.09</v>
      </c>
      <c r="AE37" s="12">
        <v>0.03</v>
      </c>
      <c r="AF37" s="12">
        <v>0.05</v>
      </c>
      <c r="AG37" s="12">
        <v>0</v>
      </c>
      <c r="AH37" s="12">
        <v>7.0000000000000007E-2</v>
      </c>
      <c r="AI37" s="12">
        <v>0.05</v>
      </c>
      <c r="AJ37" s="12">
        <v>0.03</v>
      </c>
      <c r="AK37" s="12">
        <v>0</v>
      </c>
      <c r="AL37" s="12">
        <v>0</v>
      </c>
      <c r="AM37" s="12">
        <v>0</v>
      </c>
      <c r="AN37" s="12">
        <v>0</v>
      </c>
      <c r="AO37" s="12">
        <v>0</v>
      </c>
      <c r="AP37" s="12">
        <v>0</v>
      </c>
      <c r="AQ37" s="12">
        <v>0.05</v>
      </c>
      <c r="AR37" s="12">
        <v>0.06</v>
      </c>
      <c r="AS37" s="12">
        <v>0.03</v>
      </c>
      <c r="AT37" s="12">
        <v>0.04</v>
      </c>
      <c r="AU37" s="12">
        <v>0.09</v>
      </c>
      <c r="AV37" s="12">
        <v>0.04</v>
      </c>
      <c r="AW37" s="12">
        <v>0.04</v>
      </c>
      <c r="AX37" s="12">
        <v>0.05</v>
      </c>
      <c r="AY37" s="12">
        <v>0.04</v>
      </c>
      <c r="AZ37" s="12">
        <v>0.1</v>
      </c>
      <c r="BA37" s="12">
        <v>0</v>
      </c>
      <c r="BB37" s="12">
        <v>0.04</v>
      </c>
      <c r="BC37" s="12">
        <v>0</v>
      </c>
      <c r="BD37" s="12">
        <v>0.05</v>
      </c>
      <c r="BE37" s="12">
        <v>0</v>
      </c>
      <c r="BF37" s="12">
        <v>0</v>
      </c>
    </row>
    <row r="38" spans="1:58" x14ac:dyDescent="0.25">
      <c r="A38" s="1" t="s">
        <v>288</v>
      </c>
      <c r="B38" s="1"/>
    </row>
    <row r="39" spans="1:58" x14ac:dyDescent="0.25">
      <c r="A39" s="1" t="s">
        <v>286</v>
      </c>
      <c r="B39" s="1" t="s">
        <v>660</v>
      </c>
      <c r="C39">
        <v>6</v>
      </c>
      <c r="D39">
        <v>6</v>
      </c>
      <c r="E39">
        <v>0</v>
      </c>
      <c r="F39">
        <v>0</v>
      </c>
      <c r="G39">
        <v>0</v>
      </c>
      <c r="H39">
        <v>2</v>
      </c>
      <c r="I39">
        <v>4</v>
      </c>
      <c r="J39">
        <v>0</v>
      </c>
      <c r="K39">
        <v>0</v>
      </c>
      <c r="L39">
        <v>2</v>
      </c>
      <c r="M39">
        <v>4</v>
      </c>
      <c r="N39">
        <v>0</v>
      </c>
      <c r="O39">
        <v>0</v>
      </c>
      <c r="P39">
        <v>0</v>
      </c>
      <c r="Q39">
        <v>1</v>
      </c>
      <c r="R39">
        <v>5</v>
      </c>
      <c r="S39">
        <v>0</v>
      </c>
      <c r="T39">
        <v>0</v>
      </c>
      <c r="U39">
        <v>1</v>
      </c>
      <c r="V39">
        <v>5</v>
      </c>
      <c r="W39">
        <v>1</v>
      </c>
      <c r="X39">
        <v>3</v>
      </c>
      <c r="Y39">
        <v>1</v>
      </c>
      <c r="Z39">
        <v>1</v>
      </c>
      <c r="AA39">
        <v>2</v>
      </c>
      <c r="AB39">
        <v>1</v>
      </c>
      <c r="AC39">
        <v>3</v>
      </c>
      <c r="AD39">
        <v>1</v>
      </c>
      <c r="AE39">
        <v>4</v>
      </c>
      <c r="AF39">
        <v>1</v>
      </c>
      <c r="AG39">
        <v>0</v>
      </c>
      <c r="AH39">
        <v>0</v>
      </c>
      <c r="AI39">
        <v>3</v>
      </c>
      <c r="AJ39">
        <v>2</v>
      </c>
      <c r="AK39">
        <v>1</v>
      </c>
      <c r="AL39">
        <v>0</v>
      </c>
      <c r="AM39">
        <v>0</v>
      </c>
      <c r="AN39">
        <v>0</v>
      </c>
      <c r="AO39">
        <v>0</v>
      </c>
      <c r="AP39">
        <v>1</v>
      </c>
      <c r="AQ39">
        <v>5</v>
      </c>
      <c r="AR39">
        <v>1</v>
      </c>
      <c r="AS39">
        <v>4</v>
      </c>
      <c r="AT39">
        <v>6</v>
      </c>
      <c r="AU39">
        <v>0</v>
      </c>
      <c r="AV39">
        <v>6</v>
      </c>
      <c r="AW39">
        <v>5</v>
      </c>
      <c r="AX39">
        <v>0</v>
      </c>
      <c r="AY39">
        <v>6</v>
      </c>
      <c r="AZ39">
        <v>0</v>
      </c>
      <c r="BA39">
        <v>0</v>
      </c>
      <c r="BB39">
        <v>5</v>
      </c>
      <c r="BC39">
        <v>1</v>
      </c>
      <c r="BD39">
        <v>6</v>
      </c>
      <c r="BE39">
        <v>0</v>
      </c>
      <c r="BF39">
        <v>0</v>
      </c>
    </row>
    <row r="40" spans="1:58" x14ac:dyDescent="0.25">
      <c r="A40" s="1" t="s">
        <v>287</v>
      </c>
      <c r="B40" s="1"/>
      <c r="C40" s="12">
        <v>0.03</v>
      </c>
      <c r="D40" s="12">
        <v>0.03</v>
      </c>
      <c r="E40" s="12">
        <v>0</v>
      </c>
      <c r="F40" s="12">
        <v>0</v>
      </c>
      <c r="G40" s="12">
        <v>0</v>
      </c>
      <c r="H40" s="12">
        <v>0.04</v>
      </c>
      <c r="I40" s="12">
        <v>0.03</v>
      </c>
      <c r="J40" s="12">
        <v>0</v>
      </c>
      <c r="K40" s="12">
        <v>0</v>
      </c>
      <c r="L40" s="12">
        <v>0.04</v>
      </c>
      <c r="M40" s="12">
        <v>0.03</v>
      </c>
      <c r="N40" s="12">
        <v>0</v>
      </c>
      <c r="O40" s="12">
        <v>0</v>
      </c>
      <c r="P40" s="12">
        <v>0</v>
      </c>
      <c r="Q40" s="12">
        <v>0.03</v>
      </c>
      <c r="R40" s="12">
        <v>0.04</v>
      </c>
      <c r="S40" s="12">
        <v>0</v>
      </c>
      <c r="T40" s="12">
        <v>0</v>
      </c>
      <c r="U40" s="12">
        <v>0.03</v>
      </c>
      <c r="V40" s="12">
        <v>0.04</v>
      </c>
      <c r="W40" s="12">
        <v>0.02</v>
      </c>
      <c r="X40" s="12">
        <v>0.04</v>
      </c>
      <c r="Y40" s="12">
        <v>0.02</v>
      </c>
      <c r="Z40" s="12">
        <v>0.06</v>
      </c>
      <c r="AA40" s="12">
        <v>0.03</v>
      </c>
      <c r="AB40" s="12">
        <v>0.02</v>
      </c>
      <c r="AC40" s="12">
        <v>0.04</v>
      </c>
      <c r="AD40" s="12">
        <v>7.0000000000000007E-2</v>
      </c>
      <c r="AE40" s="12">
        <v>0.05</v>
      </c>
      <c r="AF40" s="12">
        <v>0.02</v>
      </c>
      <c r="AG40" s="12">
        <v>0</v>
      </c>
      <c r="AH40" s="12">
        <v>0</v>
      </c>
      <c r="AI40" s="12">
        <v>0.03</v>
      </c>
      <c r="AJ40" s="12">
        <v>0.04</v>
      </c>
      <c r="AK40" s="12">
        <v>0.05</v>
      </c>
      <c r="AL40" s="12">
        <v>0</v>
      </c>
      <c r="AM40" s="12">
        <v>0</v>
      </c>
      <c r="AN40" s="12">
        <v>0</v>
      </c>
      <c r="AO40" s="12">
        <v>0</v>
      </c>
      <c r="AP40" s="12">
        <v>0.02</v>
      </c>
      <c r="AQ40" s="12">
        <v>0.04</v>
      </c>
      <c r="AR40" s="12">
        <v>0.02</v>
      </c>
      <c r="AS40" s="12">
        <v>0.03</v>
      </c>
      <c r="AT40" s="12">
        <v>0.03</v>
      </c>
      <c r="AU40" s="12">
        <v>0</v>
      </c>
      <c r="AV40" s="12">
        <v>0.03</v>
      </c>
      <c r="AW40" s="12">
        <v>0.03</v>
      </c>
      <c r="AX40" s="12">
        <v>0</v>
      </c>
      <c r="AY40" s="12">
        <v>0.04</v>
      </c>
      <c r="AZ40" s="12">
        <v>0</v>
      </c>
      <c r="BA40" s="12">
        <v>0</v>
      </c>
      <c r="BB40" s="12">
        <v>0.03</v>
      </c>
      <c r="BC40" s="12">
        <v>0.18</v>
      </c>
      <c r="BD40" s="12">
        <v>0.04</v>
      </c>
      <c r="BE40" s="12">
        <v>0</v>
      </c>
      <c r="BF40" s="12">
        <v>0</v>
      </c>
    </row>
    <row r="41" spans="1:58" x14ac:dyDescent="0.25">
      <c r="A41" s="1" t="s">
        <v>288</v>
      </c>
      <c r="B41" s="1"/>
    </row>
    <row r="42" spans="1:58" x14ac:dyDescent="0.25">
      <c r="A42" s="1" t="s">
        <v>286</v>
      </c>
      <c r="B42" s="1" t="s">
        <v>661</v>
      </c>
      <c r="C42">
        <v>4</v>
      </c>
      <c r="D42">
        <v>4</v>
      </c>
      <c r="E42">
        <v>0</v>
      </c>
      <c r="F42">
        <v>0</v>
      </c>
      <c r="G42">
        <v>0</v>
      </c>
      <c r="H42">
        <v>2</v>
      </c>
      <c r="I42">
        <v>2</v>
      </c>
      <c r="J42">
        <v>0</v>
      </c>
      <c r="K42">
        <v>0</v>
      </c>
      <c r="L42">
        <v>2</v>
      </c>
      <c r="M42">
        <v>2</v>
      </c>
      <c r="N42">
        <v>0</v>
      </c>
      <c r="O42">
        <v>0</v>
      </c>
      <c r="P42">
        <v>0</v>
      </c>
      <c r="Q42">
        <v>2</v>
      </c>
      <c r="R42">
        <v>2</v>
      </c>
      <c r="S42">
        <v>0</v>
      </c>
      <c r="T42">
        <v>0</v>
      </c>
      <c r="U42">
        <v>2</v>
      </c>
      <c r="V42">
        <v>2</v>
      </c>
      <c r="W42">
        <v>0</v>
      </c>
      <c r="X42">
        <v>2</v>
      </c>
      <c r="Y42">
        <v>2</v>
      </c>
      <c r="Z42">
        <v>0</v>
      </c>
      <c r="AA42">
        <v>2</v>
      </c>
      <c r="AB42">
        <v>1</v>
      </c>
      <c r="AC42">
        <v>1</v>
      </c>
      <c r="AD42">
        <v>0</v>
      </c>
      <c r="AE42">
        <v>1</v>
      </c>
      <c r="AF42">
        <v>3</v>
      </c>
      <c r="AG42">
        <v>0</v>
      </c>
      <c r="AH42">
        <v>2</v>
      </c>
      <c r="AI42">
        <v>1</v>
      </c>
      <c r="AJ42">
        <v>0</v>
      </c>
      <c r="AK42">
        <v>1</v>
      </c>
      <c r="AL42">
        <v>0</v>
      </c>
      <c r="AM42">
        <v>0</v>
      </c>
      <c r="AN42">
        <v>0</v>
      </c>
      <c r="AO42">
        <v>0</v>
      </c>
      <c r="AP42">
        <v>0</v>
      </c>
      <c r="AQ42">
        <v>4</v>
      </c>
      <c r="AR42">
        <v>2</v>
      </c>
      <c r="AS42">
        <v>2</v>
      </c>
      <c r="AT42">
        <v>4</v>
      </c>
      <c r="AU42">
        <v>0</v>
      </c>
      <c r="AV42">
        <v>4</v>
      </c>
      <c r="AW42">
        <v>3</v>
      </c>
      <c r="AX42">
        <v>1</v>
      </c>
      <c r="AY42">
        <v>4</v>
      </c>
      <c r="AZ42">
        <v>0</v>
      </c>
      <c r="BA42">
        <v>0</v>
      </c>
      <c r="BB42">
        <v>3</v>
      </c>
      <c r="BC42">
        <v>1</v>
      </c>
      <c r="BD42">
        <v>4</v>
      </c>
      <c r="BE42">
        <v>0</v>
      </c>
      <c r="BF42">
        <v>0</v>
      </c>
    </row>
    <row r="43" spans="1:58" x14ac:dyDescent="0.25">
      <c r="A43" s="1" t="s">
        <v>287</v>
      </c>
      <c r="B43" s="1"/>
      <c r="C43" s="12">
        <v>0.02</v>
      </c>
      <c r="D43" s="12">
        <v>0.02</v>
      </c>
      <c r="E43" s="12">
        <v>0</v>
      </c>
      <c r="F43" s="12">
        <v>0</v>
      </c>
      <c r="G43" s="12">
        <v>0</v>
      </c>
      <c r="H43" s="12">
        <v>0.05</v>
      </c>
      <c r="I43" s="12">
        <v>0.02</v>
      </c>
      <c r="J43" s="12">
        <v>0</v>
      </c>
      <c r="K43" s="12">
        <v>0</v>
      </c>
      <c r="L43" s="12">
        <v>0.05</v>
      </c>
      <c r="M43" s="12">
        <v>0.02</v>
      </c>
      <c r="N43" s="12">
        <v>0</v>
      </c>
      <c r="O43" s="12">
        <v>0</v>
      </c>
      <c r="P43" s="12">
        <v>0</v>
      </c>
      <c r="Q43" s="12">
        <v>0.05</v>
      </c>
      <c r="R43" s="12">
        <v>0.02</v>
      </c>
      <c r="S43" s="12">
        <v>0</v>
      </c>
      <c r="T43" s="12">
        <v>0</v>
      </c>
      <c r="U43" s="12">
        <v>0.05</v>
      </c>
      <c r="V43" s="12">
        <v>0.02</v>
      </c>
      <c r="W43" s="12">
        <v>0</v>
      </c>
      <c r="X43" s="12">
        <v>0.03</v>
      </c>
      <c r="Y43" s="12">
        <v>0.04</v>
      </c>
      <c r="Z43" s="12">
        <v>0</v>
      </c>
      <c r="AA43" s="12">
        <v>0.04</v>
      </c>
      <c r="AB43" s="12">
        <v>0.02</v>
      </c>
      <c r="AC43" s="12">
        <v>0.01</v>
      </c>
      <c r="AD43" s="12">
        <v>0</v>
      </c>
      <c r="AE43" s="12">
        <v>0.01</v>
      </c>
      <c r="AF43" s="12">
        <v>0.04</v>
      </c>
      <c r="AG43" s="12">
        <v>0</v>
      </c>
      <c r="AH43" s="12">
        <v>0.14000000000000001</v>
      </c>
      <c r="AI43" s="12">
        <v>0.01</v>
      </c>
      <c r="AJ43" s="12">
        <v>0</v>
      </c>
      <c r="AK43" s="12">
        <v>0.05</v>
      </c>
      <c r="AL43" s="12">
        <v>0</v>
      </c>
      <c r="AM43" s="12">
        <v>0</v>
      </c>
      <c r="AN43" s="12">
        <v>0</v>
      </c>
      <c r="AO43" s="12">
        <v>0</v>
      </c>
      <c r="AP43" s="12">
        <v>0</v>
      </c>
      <c r="AQ43" s="12">
        <v>0.03</v>
      </c>
      <c r="AR43" s="12">
        <v>0.05</v>
      </c>
      <c r="AS43" s="12">
        <v>0.01</v>
      </c>
      <c r="AT43" s="12">
        <v>0.02</v>
      </c>
      <c r="AU43" s="12">
        <v>0</v>
      </c>
      <c r="AV43" s="12">
        <v>0.02</v>
      </c>
      <c r="AW43" s="12">
        <v>0.02</v>
      </c>
      <c r="AX43" s="12">
        <v>0.03</v>
      </c>
      <c r="AY43" s="12">
        <v>0.02</v>
      </c>
      <c r="AZ43" s="12">
        <v>0</v>
      </c>
      <c r="BA43" s="12">
        <v>0</v>
      </c>
      <c r="BB43" s="12">
        <v>0.02</v>
      </c>
      <c r="BC43" s="12">
        <v>0.18</v>
      </c>
      <c r="BD43" s="12">
        <v>0.03</v>
      </c>
      <c r="BE43" s="12">
        <v>0</v>
      </c>
      <c r="BF43" s="12">
        <v>0</v>
      </c>
    </row>
    <row r="44" spans="1:58" x14ac:dyDescent="0.25">
      <c r="A44" s="1" t="s">
        <v>288</v>
      </c>
      <c r="B44" s="1"/>
    </row>
    <row r="45" spans="1:58" x14ac:dyDescent="0.25">
      <c r="A45" s="1" t="s">
        <v>286</v>
      </c>
      <c r="B45" s="1" t="s">
        <v>662</v>
      </c>
      <c r="C45">
        <v>4</v>
      </c>
      <c r="D45">
        <v>4</v>
      </c>
      <c r="E45">
        <v>0</v>
      </c>
      <c r="F45">
        <v>1</v>
      </c>
      <c r="G45">
        <v>2</v>
      </c>
      <c r="H45">
        <v>1</v>
      </c>
      <c r="I45">
        <v>0</v>
      </c>
      <c r="J45">
        <v>1</v>
      </c>
      <c r="K45">
        <v>2</v>
      </c>
      <c r="L45">
        <v>1</v>
      </c>
      <c r="M45">
        <v>0</v>
      </c>
      <c r="N45">
        <v>0</v>
      </c>
      <c r="O45">
        <v>1</v>
      </c>
      <c r="P45">
        <v>2</v>
      </c>
      <c r="Q45">
        <v>1</v>
      </c>
      <c r="R45">
        <v>0</v>
      </c>
      <c r="S45">
        <v>1</v>
      </c>
      <c r="T45">
        <v>2</v>
      </c>
      <c r="U45">
        <v>1</v>
      </c>
      <c r="V45">
        <v>0</v>
      </c>
      <c r="W45">
        <v>2</v>
      </c>
      <c r="X45">
        <v>2</v>
      </c>
      <c r="Y45">
        <v>0</v>
      </c>
      <c r="Z45">
        <v>0</v>
      </c>
      <c r="AA45">
        <v>1</v>
      </c>
      <c r="AB45">
        <v>0</v>
      </c>
      <c r="AC45">
        <v>3</v>
      </c>
      <c r="AD45">
        <v>0</v>
      </c>
      <c r="AE45">
        <v>0</v>
      </c>
      <c r="AF45">
        <v>4</v>
      </c>
      <c r="AG45">
        <v>0</v>
      </c>
      <c r="AH45">
        <v>0</v>
      </c>
      <c r="AI45">
        <v>2</v>
      </c>
      <c r="AJ45">
        <v>2</v>
      </c>
      <c r="AK45">
        <v>0</v>
      </c>
      <c r="AL45">
        <v>0</v>
      </c>
      <c r="AM45">
        <v>0</v>
      </c>
      <c r="AN45">
        <v>0</v>
      </c>
      <c r="AO45">
        <v>0</v>
      </c>
      <c r="AP45">
        <v>0</v>
      </c>
      <c r="AQ45">
        <v>4</v>
      </c>
      <c r="AR45">
        <v>1</v>
      </c>
      <c r="AS45">
        <v>3</v>
      </c>
      <c r="AT45">
        <v>4</v>
      </c>
      <c r="AU45">
        <v>0</v>
      </c>
      <c r="AV45">
        <v>4</v>
      </c>
      <c r="AW45">
        <v>0</v>
      </c>
      <c r="AX45">
        <v>3</v>
      </c>
      <c r="AY45">
        <v>3</v>
      </c>
      <c r="AZ45">
        <v>0</v>
      </c>
      <c r="BA45">
        <v>1</v>
      </c>
      <c r="BB45">
        <v>4</v>
      </c>
      <c r="BC45">
        <v>0</v>
      </c>
      <c r="BD45">
        <v>1</v>
      </c>
      <c r="BE45">
        <v>3</v>
      </c>
      <c r="BF45">
        <v>0</v>
      </c>
    </row>
    <row r="46" spans="1:58" x14ac:dyDescent="0.25">
      <c r="A46" s="1" t="s">
        <v>287</v>
      </c>
      <c r="B46" s="1"/>
      <c r="C46" s="12">
        <v>0.02</v>
      </c>
      <c r="D46" s="12">
        <v>0.02</v>
      </c>
      <c r="E46" s="12">
        <v>0</v>
      </c>
      <c r="F46" s="12">
        <v>0.2</v>
      </c>
      <c r="G46" s="12">
        <v>0.13</v>
      </c>
      <c r="H46" s="12">
        <v>0.03</v>
      </c>
      <c r="I46" t="s">
        <v>289</v>
      </c>
      <c r="J46" s="12">
        <v>0.1</v>
      </c>
      <c r="K46" s="12">
        <v>0.13</v>
      </c>
      <c r="L46" s="12">
        <v>0.03</v>
      </c>
      <c r="M46" t="s">
        <v>289</v>
      </c>
      <c r="N46" s="12">
        <v>0</v>
      </c>
      <c r="O46" s="12">
        <v>0.15</v>
      </c>
      <c r="P46" s="12">
        <v>0.11</v>
      </c>
      <c r="Q46" s="12">
        <v>0.03</v>
      </c>
      <c r="R46" t="s">
        <v>289</v>
      </c>
      <c r="S46" s="12">
        <v>0.08</v>
      </c>
      <c r="T46" s="12">
        <v>0.11</v>
      </c>
      <c r="U46" s="12">
        <v>0.03</v>
      </c>
      <c r="V46" t="s">
        <v>289</v>
      </c>
      <c r="W46" s="12">
        <v>0.04</v>
      </c>
      <c r="X46" s="12">
        <v>0.03</v>
      </c>
      <c r="Y46" s="12">
        <v>0</v>
      </c>
      <c r="Z46" s="12">
        <v>0</v>
      </c>
      <c r="AA46" s="12">
        <v>0.02</v>
      </c>
      <c r="AB46" s="12">
        <v>0</v>
      </c>
      <c r="AC46" s="12">
        <v>0.04</v>
      </c>
      <c r="AD46" s="12">
        <v>0</v>
      </c>
      <c r="AE46" s="12">
        <v>0</v>
      </c>
      <c r="AF46" t="s">
        <v>349</v>
      </c>
      <c r="AG46" s="12">
        <v>0</v>
      </c>
      <c r="AH46" s="12">
        <v>0</v>
      </c>
      <c r="AI46" s="12">
        <v>0.02</v>
      </c>
      <c r="AJ46" s="12">
        <v>0.04</v>
      </c>
      <c r="AK46" s="12">
        <v>0</v>
      </c>
      <c r="AL46" s="12">
        <v>0</v>
      </c>
      <c r="AM46" s="12">
        <v>0</v>
      </c>
      <c r="AN46" s="12">
        <v>0</v>
      </c>
      <c r="AO46" s="12">
        <v>0</v>
      </c>
      <c r="AP46" s="12">
        <v>0</v>
      </c>
      <c r="AQ46" s="12">
        <v>0.03</v>
      </c>
      <c r="AR46" s="12">
        <v>0.02</v>
      </c>
      <c r="AS46" s="12">
        <v>0.02</v>
      </c>
      <c r="AT46" s="12">
        <v>0.02</v>
      </c>
      <c r="AU46" s="12">
        <v>0</v>
      </c>
      <c r="AV46" s="12">
        <v>0.02</v>
      </c>
      <c r="AW46" t="s">
        <v>289</v>
      </c>
      <c r="AX46" t="s">
        <v>294</v>
      </c>
      <c r="AY46" s="12">
        <v>0.02</v>
      </c>
      <c r="AZ46" s="12">
        <v>0</v>
      </c>
      <c r="BA46" s="12">
        <v>0.22</v>
      </c>
      <c r="BB46" s="12">
        <v>0.02</v>
      </c>
      <c r="BC46" s="12">
        <v>0</v>
      </c>
      <c r="BD46" s="12">
        <v>0.01</v>
      </c>
      <c r="BE46" s="12">
        <v>0.16</v>
      </c>
      <c r="BF46" s="12">
        <v>0</v>
      </c>
    </row>
    <row r="47" spans="1:58" x14ac:dyDescent="0.25">
      <c r="A47" s="1" t="s">
        <v>288</v>
      </c>
      <c r="B47" s="1"/>
      <c r="AF47" t="s">
        <v>272</v>
      </c>
      <c r="AX47" t="s">
        <v>275</v>
      </c>
    </row>
    <row r="48" spans="1:58" x14ac:dyDescent="0.25">
      <c r="A48" s="1" t="s">
        <v>286</v>
      </c>
      <c r="B48" s="1" t="s">
        <v>663</v>
      </c>
      <c r="C48">
        <v>1</v>
      </c>
      <c r="D48">
        <v>1</v>
      </c>
      <c r="E48">
        <v>0</v>
      </c>
      <c r="F48">
        <v>0</v>
      </c>
      <c r="G48">
        <v>0</v>
      </c>
      <c r="H48">
        <v>1</v>
      </c>
      <c r="I48">
        <v>0</v>
      </c>
      <c r="J48">
        <v>0</v>
      </c>
      <c r="K48">
        <v>0</v>
      </c>
      <c r="L48">
        <v>1</v>
      </c>
      <c r="M48">
        <v>0</v>
      </c>
      <c r="N48">
        <v>0</v>
      </c>
      <c r="O48">
        <v>0</v>
      </c>
      <c r="P48">
        <v>0</v>
      </c>
      <c r="Q48">
        <v>1</v>
      </c>
      <c r="R48">
        <v>0</v>
      </c>
      <c r="S48">
        <v>0</v>
      </c>
      <c r="T48">
        <v>0</v>
      </c>
      <c r="U48">
        <v>1</v>
      </c>
      <c r="V48">
        <v>0</v>
      </c>
      <c r="W48">
        <v>0</v>
      </c>
      <c r="X48">
        <v>0</v>
      </c>
      <c r="Y48">
        <v>1</v>
      </c>
      <c r="Z48">
        <v>0</v>
      </c>
      <c r="AA48">
        <v>0</v>
      </c>
      <c r="AB48">
        <v>1</v>
      </c>
      <c r="AC48">
        <v>0</v>
      </c>
      <c r="AD48">
        <v>0</v>
      </c>
      <c r="AE48">
        <v>0</v>
      </c>
      <c r="AF48">
        <v>1</v>
      </c>
      <c r="AG48">
        <v>0</v>
      </c>
      <c r="AH48">
        <v>0</v>
      </c>
      <c r="AI48">
        <v>0</v>
      </c>
      <c r="AJ48">
        <v>1</v>
      </c>
      <c r="AK48">
        <v>0</v>
      </c>
      <c r="AL48">
        <v>0</v>
      </c>
      <c r="AM48">
        <v>0</v>
      </c>
      <c r="AN48">
        <v>0</v>
      </c>
      <c r="AO48">
        <v>0</v>
      </c>
      <c r="AP48">
        <v>0</v>
      </c>
      <c r="AQ48">
        <v>1</v>
      </c>
      <c r="AR48">
        <v>1</v>
      </c>
      <c r="AS48">
        <v>0</v>
      </c>
      <c r="AT48">
        <v>1</v>
      </c>
      <c r="AU48">
        <v>0</v>
      </c>
      <c r="AV48">
        <v>1</v>
      </c>
      <c r="AW48">
        <v>0</v>
      </c>
      <c r="AX48">
        <v>1</v>
      </c>
      <c r="AY48">
        <v>1</v>
      </c>
      <c r="AZ48">
        <v>0</v>
      </c>
      <c r="BA48">
        <v>0</v>
      </c>
      <c r="BB48">
        <v>1</v>
      </c>
      <c r="BC48">
        <v>0</v>
      </c>
      <c r="BD48">
        <v>0</v>
      </c>
      <c r="BE48">
        <v>1</v>
      </c>
      <c r="BF48">
        <v>0</v>
      </c>
    </row>
    <row r="49" spans="1:58" x14ac:dyDescent="0.25">
      <c r="A49" s="1" t="s">
        <v>287</v>
      </c>
      <c r="B49" s="1"/>
      <c r="C49" t="s">
        <v>326</v>
      </c>
      <c r="D49" t="s">
        <v>326</v>
      </c>
      <c r="E49" s="12">
        <v>0</v>
      </c>
      <c r="F49" s="12">
        <v>0</v>
      </c>
      <c r="G49" s="12">
        <v>0</v>
      </c>
      <c r="H49" s="12">
        <v>0.02</v>
      </c>
      <c r="I49" s="12">
        <v>0</v>
      </c>
      <c r="J49" s="12">
        <v>0</v>
      </c>
      <c r="K49" s="12">
        <v>0</v>
      </c>
      <c r="L49" s="12">
        <v>0.02</v>
      </c>
      <c r="M49" s="12">
        <v>0</v>
      </c>
      <c r="N49" s="12">
        <v>0</v>
      </c>
      <c r="O49" s="12">
        <v>0</v>
      </c>
      <c r="P49" s="12">
        <v>0</v>
      </c>
      <c r="Q49" s="12">
        <v>0.02</v>
      </c>
      <c r="R49" s="12">
        <v>0</v>
      </c>
      <c r="S49" s="12">
        <v>0</v>
      </c>
      <c r="T49" s="12">
        <v>0</v>
      </c>
      <c r="U49" s="12">
        <v>0.02</v>
      </c>
      <c r="V49" s="12">
        <v>0</v>
      </c>
      <c r="W49" s="12">
        <v>0</v>
      </c>
      <c r="X49" s="12">
        <v>0</v>
      </c>
      <c r="Y49" s="12">
        <v>0.02</v>
      </c>
      <c r="Z49" s="12">
        <v>0</v>
      </c>
      <c r="AA49" s="12">
        <v>0</v>
      </c>
      <c r="AB49" s="12">
        <v>0.02</v>
      </c>
      <c r="AC49" s="12">
        <v>0</v>
      </c>
      <c r="AD49" s="12">
        <v>0</v>
      </c>
      <c r="AE49" s="12">
        <v>0</v>
      </c>
      <c r="AF49" s="12">
        <v>0.01</v>
      </c>
      <c r="AG49" s="12">
        <v>0</v>
      </c>
      <c r="AH49" s="12">
        <v>0</v>
      </c>
      <c r="AI49" s="12">
        <v>0</v>
      </c>
      <c r="AJ49" s="12">
        <v>0.02</v>
      </c>
      <c r="AK49" s="12">
        <v>0</v>
      </c>
      <c r="AL49" s="12">
        <v>0</v>
      </c>
      <c r="AM49" s="12">
        <v>0</v>
      </c>
      <c r="AN49" s="12">
        <v>0</v>
      </c>
      <c r="AO49" s="12">
        <v>0</v>
      </c>
      <c r="AP49" s="12">
        <v>0</v>
      </c>
      <c r="AQ49" s="12">
        <v>0.01</v>
      </c>
      <c r="AR49" s="12">
        <v>0.02</v>
      </c>
      <c r="AS49" s="12">
        <v>0</v>
      </c>
      <c r="AT49" s="12">
        <v>0.01</v>
      </c>
      <c r="AU49" s="12">
        <v>0</v>
      </c>
      <c r="AV49" t="s">
        <v>326</v>
      </c>
      <c r="AW49" t="s">
        <v>289</v>
      </c>
      <c r="AX49" t="s">
        <v>298</v>
      </c>
      <c r="AY49" s="12">
        <v>0.01</v>
      </c>
      <c r="AZ49" s="12">
        <v>0</v>
      </c>
      <c r="BA49" s="12">
        <v>0</v>
      </c>
      <c r="BB49" s="12">
        <v>0.01</v>
      </c>
      <c r="BC49" s="12">
        <v>0</v>
      </c>
      <c r="BD49" s="12">
        <v>0</v>
      </c>
      <c r="BE49" s="12">
        <v>0.05</v>
      </c>
      <c r="BF49" s="12">
        <v>0</v>
      </c>
    </row>
    <row r="50" spans="1:58" x14ac:dyDescent="0.25">
      <c r="A50" s="1" t="s">
        <v>288</v>
      </c>
      <c r="B50" s="1"/>
      <c r="AX50" t="s">
        <v>275</v>
      </c>
    </row>
    <row r="51" spans="1:58" x14ac:dyDescent="0.25">
      <c r="A51" s="1" t="s">
        <v>286</v>
      </c>
      <c r="B51" s="1" t="s">
        <v>455</v>
      </c>
      <c r="C51">
        <v>2</v>
      </c>
      <c r="D51">
        <v>2</v>
      </c>
      <c r="E51">
        <v>0</v>
      </c>
      <c r="F51">
        <v>0</v>
      </c>
      <c r="G51">
        <v>0</v>
      </c>
      <c r="H51">
        <v>1</v>
      </c>
      <c r="I51">
        <v>1</v>
      </c>
      <c r="J51">
        <v>0</v>
      </c>
      <c r="K51">
        <v>0</v>
      </c>
      <c r="L51">
        <v>1</v>
      </c>
      <c r="M51">
        <v>1</v>
      </c>
      <c r="N51">
        <v>0</v>
      </c>
      <c r="O51">
        <v>0</v>
      </c>
      <c r="P51">
        <v>0</v>
      </c>
      <c r="Q51">
        <v>1</v>
      </c>
      <c r="R51">
        <v>1</v>
      </c>
      <c r="S51">
        <v>0</v>
      </c>
      <c r="T51">
        <v>0</v>
      </c>
      <c r="U51">
        <v>1</v>
      </c>
      <c r="V51">
        <v>1</v>
      </c>
      <c r="W51">
        <v>0</v>
      </c>
      <c r="X51">
        <v>0</v>
      </c>
      <c r="Y51">
        <v>2</v>
      </c>
      <c r="Z51">
        <v>0</v>
      </c>
      <c r="AA51">
        <v>2</v>
      </c>
      <c r="AB51">
        <v>0</v>
      </c>
      <c r="AC51">
        <v>0</v>
      </c>
      <c r="AD51">
        <v>0</v>
      </c>
      <c r="AE51">
        <v>1</v>
      </c>
      <c r="AF51">
        <v>1</v>
      </c>
      <c r="AG51">
        <v>0</v>
      </c>
      <c r="AH51">
        <v>0</v>
      </c>
      <c r="AI51">
        <v>1</v>
      </c>
      <c r="AJ51">
        <v>0</v>
      </c>
      <c r="AK51">
        <v>1</v>
      </c>
      <c r="AL51">
        <v>0</v>
      </c>
      <c r="AM51">
        <v>0</v>
      </c>
      <c r="AN51">
        <v>0</v>
      </c>
      <c r="AO51">
        <v>0</v>
      </c>
      <c r="AP51">
        <v>1</v>
      </c>
      <c r="AQ51">
        <v>1</v>
      </c>
      <c r="AR51">
        <v>1</v>
      </c>
      <c r="AS51">
        <v>1</v>
      </c>
      <c r="AT51">
        <v>2</v>
      </c>
      <c r="AU51">
        <v>0</v>
      </c>
      <c r="AV51">
        <v>2</v>
      </c>
      <c r="AW51">
        <v>2</v>
      </c>
      <c r="AX51">
        <v>0</v>
      </c>
      <c r="AY51">
        <v>2</v>
      </c>
      <c r="AZ51">
        <v>0</v>
      </c>
      <c r="BA51">
        <v>0</v>
      </c>
      <c r="BB51">
        <v>2</v>
      </c>
      <c r="BC51">
        <v>0</v>
      </c>
      <c r="BD51">
        <v>2</v>
      </c>
      <c r="BE51">
        <v>0</v>
      </c>
      <c r="BF51">
        <v>0</v>
      </c>
    </row>
    <row r="52" spans="1:58" x14ac:dyDescent="0.25">
      <c r="A52" s="1" t="s">
        <v>287</v>
      </c>
      <c r="B52" s="1"/>
      <c r="C52" s="12">
        <v>0.01</v>
      </c>
      <c r="D52" s="12">
        <v>0.01</v>
      </c>
      <c r="E52" s="12">
        <v>0</v>
      </c>
      <c r="F52" s="12">
        <v>0</v>
      </c>
      <c r="G52" s="12">
        <v>0</v>
      </c>
      <c r="H52" s="12">
        <v>0.02</v>
      </c>
      <c r="I52" s="12">
        <v>0.01</v>
      </c>
      <c r="J52" s="12">
        <v>0</v>
      </c>
      <c r="K52" s="12">
        <v>0</v>
      </c>
      <c r="L52" s="12">
        <v>0.02</v>
      </c>
      <c r="M52" s="12">
        <v>0.01</v>
      </c>
      <c r="N52" s="12">
        <v>0</v>
      </c>
      <c r="O52" s="12">
        <v>0</v>
      </c>
      <c r="P52" s="12">
        <v>0</v>
      </c>
      <c r="Q52" s="12">
        <v>0.02</v>
      </c>
      <c r="R52" s="12">
        <v>0.01</v>
      </c>
      <c r="S52" s="12">
        <v>0</v>
      </c>
      <c r="T52" s="12">
        <v>0</v>
      </c>
      <c r="U52" s="12">
        <v>0.02</v>
      </c>
      <c r="V52" s="12">
        <v>0.01</v>
      </c>
      <c r="W52" s="12">
        <v>0</v>
      </c>
      <c r="X52" s="12">
        <v>0</v>
      </c>
      <c r="Y52" t="s">
        <v>329</v>
      </c>
      <c r="Z52" s="12">
        <v>0</v>
      </c>
      <c r="AA52" t="s">
        <v>329</v>
      </c>
      <c r="AB52" s="12">
        <v>0</v>
      </c>
      <c r="AC52" s="12">
        <v>0</v>
      </c>
      <c r="AD52" s="12">
        <v>0</v>
      </c>
      <c r="AE52" s="12">
        <v>0.01</v>
      </c>
      <c r="AF52" s="12">
        <v>0.01</v>
      </c>
      <c r="AG52" s="12">
        <v>0</v>
      </c>
      <c r="AH52" s="12">
        <v>0</v>
      </c>
      <c r="AI52" s="12">
        <v>0.01</v>
      </c>
      <c r="AJ52" s="12">
        <v>0</v>
      </c>
      <c r="AK52" s="12">
        <v>0.05</v>
      </c>
      <c r="AL52" s="12">
        <v>0</v>
      </c>
      <c r="AM52" s="12">
        <v>0</v>
      </c>
      <c r="AN52" s="12">
        <v>0</v>
      </c>
      <c r="AO52" s="12">
        <v>0</v>
      </c>
      <c r="AP52" s="12">
        <v>0.02</v>
      </c>
      <c r="AQ52" s="12">
        <v>0.01</v>
      </c>
      <c r="AR52" s="12">
        <v>0.02</v>
      </c>
      <c r="AS52" s="12">
        <v>0.01</v>
      </c>
      <c r="AT52" s="12">
        <v>0.01</v>
      </c>
      <c r="AU52" s="12">
        <v>0</v>
      </c>
      <c r="AV52" s="12">
        <v>0.01</v>
      </c>
      <c r="AW52" s="12">
        <v>0.01</v>
      </c>
      <c r="AX52" s="12">
        <v>0</v>
      </c>
      <c r="AY52" s="12">
        <v>0.01</v>
      </c>
      <c r="AZ52" s="12">
        <v>0</v>
      </c>
      <c r="BA52" s="12">
        <v>0</v>
      </c>
      <c r="BB52" s="12">
        <v>0.01</v>
      </c>
      <c r="BC52" s="12">
        <v>0</v>
      </c>
      <c r="BD52" s="12">
        <v>0.01</v>
      </c>
      <c r="BE52" s="12">
        <v>0</v>
      </c>
      <c r="BF52" s="12">
        <v>0</v>
      </c>
    </row>
    <row r="53" spans="1:58" x14ac:dyDescent="0.25">
      <c r="A53" s="1" t="s">
        <v>288</v>
      </c>
      <c r="B53" s="1"/>
    </row>
    <row r="54" spans="1:58" x14ac:dyDescent="0.25">
      <c r="A54" s="1" t="s">
        <v>286</v>
      </c>
      <c r="B54" s="1" t="s">
        <v>664</v>
      </c>
      <c r="C54">
        <v>53</v>
      </c>
      <c r="D54">
        <v>53</v>
      </c>
      <c r="E54">
        <v>1</v>
      </c>
      <c r="F54">
        <v>1</v>
      </c>
      <c r="G54">
        <v>4</v>
      </c>
      <c r="H54">
        <v>14</v>
      </c>
      <c r="I54">
        <v>32</v>
      </c>
      <c r="J54">
        <v>2</v>
      </c>
      <c r="K54">
        <v>4</v>
      </c>
      <c r="L54">
        <v>14</v>
      </c>
      <c r="M54">
        <v>32</v>
      </c>
      <c r="N54">
        <v>2</v>
      </c>
      <c r="O54">
        <v>1</v>
      </c>
      <c r="P54">
        <v>3</v>
      </c>
      <c r="Q54">
        <v>12</v>
      </c>
      <c r="R54">
        <v>34</v>
      </c>
      <c r="S54">
        <v>3</v>
      </c>
      <c r="T54">
        <v>3</v>
      </c>
      <c r="U54">
        <v>12</v>
      </c>
      <c r="V54">
        <v>34</v>
      </c>
      <c r="W54">
        <v>14</v>
      </c>
      <c r="X54">
        <v>16</v>
      </c>
      <c r="Y54">
        <v>20</v>
      </c>
      <c r="Z54">
        <v>3</v>
      </c>
      <c r="AA54">
        <v>18</v>
      </c>
      <c r="AB54">
        <v>12</v>
      </c>
      <c r="AC54">
        <v>22</v>
      </c>
      <c r="AD54">
        <v>2</v>
      </c>
      <c r="AE54">
        <v>20</v>
      </c>
      <c r="AF54">
        <v>28</v>
      </c>
      <c r="AG54">
        <v>3</v>
      </c>
      <c r="AH54">
        <v>5</v>
      </c>
      <c r="AI54">
        <v>30</v>
      </c>
      <c r="AJ54">
        <v>12</v>
      </c>
      <c r="AK54">
        <v>2</v>
      </c>
      <c r="AL54">
        <v>2</v>
      </c>
      <c r="AM54">
        <v>1</v>
      </c>
      <c r="AN54">
        <v>0</v>
      </c>
      <c r="AO54">
        <v>1</v>
      </c>
      <c r="AP54">
        <v>9</v>
      </c>
      <c r="AQ54">
        <v>44</v>
      </c>
      <c r="AR54">
        <v>6</v>
      </c>
      <c r="AS54">
        <v>46</v>
      </c>
      <c r="AT54">
        <v>50</v>
      </c>
      <c r="AU54">
        <v>3</v>
      </c>
      <c r="AV54">
        <v>53</v>
      </c>
      <c r="AW54">
        <v>44</v>
      </c>
      <c r="AX54">
        <v>8</v>
      </c>
      <c r="AY54">
        <v>42</v>
      </c>
      <c r="AZ54">
        <v>9</v>
      </c>
      <c r="BA54">
        <v>2</v>
      </c>
      <c r="BB54">
        <v>51</v>
      </c>
      <c r="BC54">
        <v>2</v>
      </c>
      <c r="BD54">
        <v>43</v>
      </c>
      <c r="BE54">
        <v>8</v>
      </c>
      <c r="BF54">
        <v>1</v>
      </c>
    </row>
    <row r="55" spans="1:58" x14ac:dyDescent="0.25">
      <c r="A55" s="1" t="s">
        <v>287</v>
      </c>
      <c r="B55" s="1"/>
      <c r="C55" s="12">
        <v>0.28000000000000003</v>
      </c>
      <c r="D55" s="12">
        <v>0.28000000000000003</v>
      </c>
      <c r="E55" s="12">
        <v>0.18</v>
      </c>
      <c r="F55" s="12">
        <v>0.27</v>
      </c>
      <c r="G55" s="12">
        <v>0.3</v>
      </c>
      <c r="H55" s="12">
        <v>0.33</v>
      </c>
      <c r="I55" s="12">
        <v>0.26</v>
      </c>
      <c r="J55" s="12">
        <v>0.23</v>
      </c>
      <c r="K55" s="12">
        <v>0.3</v>
      </c>
      <c r="L55" s="12">
        <v>0.33</v>
      </c>
      <c r="M55" s="12">
        <v>0.26</v>
      </c>
      <c r="N55" s="12">
        <v>0.43</v>
      </c>
      <c r="O55" s="12">
        <v>0.14000000000000001</v>
      </c>
      <c r="P55" s="12">
        <v>0.2</v>
      </c>
      <c r="Q55" s="12">
        <v>0.32</v>
      </c>
      <c r="R55" s="12">
        <v>0.27</v>
      </c>
      <c r="S55" s="12">
        <v>0.27</v>
      </c>
      <c r="T55" s="12">
        <v>0.2</v>
      </c>
      <c r="U55" s="12">
        <v>0.32</v>
      </c>
      <c r="V55" s="12">
        <v>0.27</v>
      </c>
      <c r="W55" s="12">
        <v>0.31</v>
      </c>
      <c r="X55" s="12">
        <v>0.22</v>
      </c>
      <c r="Y55" s="12">
        <v>0.35</v>
      </c>
      <c r="Z55" s="12">
        <v>0.19</v>
      </c>
      <c r="AA55" s="12">
        <v>0.35</v>
      </c>
      <c r="AB55" s="12">
        <v>0.2</v>
      </c>
      <c r="AC55" s="12">
        <v>0.28999999999999998</v>
      </c>
      <c r="AD55" s="12">
        <v>0.18</v>
      </c>
      <c r="AE55" s="12">
        <v>0.22</v>
      </c>
      <c r="AF55" t="s">
        <v>334</v>
      </c>
      <c r="AG55" s="12">
        <v>0.17</v>
      </c>
      <c r="AH55" s="12">
        <v>0.36</v>
      </c>
      <c r="AI55" s="12">
        <v>0.32</v>
      </c>
      <c r="AJ55" s="12">
        <v>0.24</v>
      </c>
      <c r="AK55" s="12">
        <v>0.09</v>
      </c>
      <c r="AL55" s="12">
        <v>0.63</v>
      </c>
      <c r="AM55" s="12">
        <v>0.25</v>
      </c>
      <c r="AN55" s="12">
        <v>0</v>
      </c>
      <c r="AO55" s="12">
        <v>0.51</v>
      </c>
      <c r="AP55" s="12">
        <v>0.18</v>
      </c>
      <c r="AQ55" s="12">
        <v>0.31</v>
      </c>
      <c r="AR55" t="s">
        <v>307</v>
      </c>
      <c r="AS55" t="s">
        <v>365</v>
      </c>
      <c r="AT55" s="12">
        <v>0.28000000000000003</v>
      </c>
      <c r="AU55" s="12">
        <v>0.25</v>
      </c>
      <c r="AV55" s="12">
        <v>0.28000000000000003</v>
      </c>
      <c r="AW55" s="12">
        <v>0.28000000000000003</v>
      </c>
      <c r="AX55" s="12">
        <v>0.26</v>
      </c>
      <c r="AY55" s="12">
        <v>0.24</v>
      </c>
      <c r="AZ55" s="12">
        <v>0.83</v>
      </c>
      <c r="BA55" s="12">
        <v>0.39</v>
      </c>
      <c r="BB55" s="12">
        <v>0.28000000000000003</v>
      </c>
      <c r="BC55" s="12">
        <v>0.31</v>
      </c>
      <c r="BD55" s="12">
        <v>0.26</v>
      </c>
      <c r="BE55" s="12">
        <v>0.41</v>
      </c>
      <c r="BF55" s="12">
        <v>0.36</v>
      </c>
    </row>
    <row r="56" spans="1:58" x14ac:dyDescent="0.25">
      <c r="A56" s="1" t="s">
        <v>288</v>
      </c>
      <c r="B56" s="1"/>
      <c r="AF56" t="s">
        <v>272</v>
      </c>
      <c r="AS56" t="s">
        <v>275</v>
      </c>
    </row>
    <row r="57" spans="1:58" x14ac:dyDescent="0.25">
      <c r="A57" s="1" t="s">
        <v>286</v>
      </c>
      <c r="B57" s="1" t="s">
        <v>414</v>
      </c>
      <c r="C57">
        <v>23</v>
      </c>
      <c r="D57">
        <v>23</v>
      </c>
      <c r="E57">
        <v>0</v>
      </c>
      <c r="F57">
        <v>0</v>
      </c>
      <c r="G57">
        <v>1</v>
      </c>
      <c r="H57">
        <v>3</v>
      </c>
      <c r="I57">
        <v>19</v>
      </c>
      <c r="J57">
        <v>0</v>
      </c>
      <c r="K57">
        <v>1</v>
      </c>
      <c r="L57">
        <v>3</v>
      </c>
      <c r="M57">
        <v>19</v>
      </c>
      <c r="N57">
        <v>0</v>
      </c>
      <c r="O57">
        <v>1</v>
      </c>
      <c r="P57">
        <v>2</v>
      </c>
      <c r="Q57">
        <v>1</v>
      </c>
      <c r="R57">
        <v>19</v>
      </c>
      <c r="S57">
        <v>1</v>
      </c>
      <c r="T57">
        <v>2</v>
      </c>
      <c r="U57">
        <v>1</v>
      </c>
      <c r="V57">
        <v>19</v>
      </c>
      <c r="W57">
        <v>3</v>
      </c>
      <c r="X57">
        <v>13</v>
      </c>
      <c r="Y57">
        <v>6</v>
      </c>
      <c r="Z57">
        <v>0</v>
      </c>
      <c r="AA57">
        <v>5</v>
      </c>
      <c r="AB57">
        <v>9</v>
      </c>
      <c r="AC57">
        <v>9</v>
      </c>
      <c r="AD57">
        <v>0</v>
      </c>
      <c r="AE57">
        <v>15</v>
      </c>
      <c r="AF57">
        <v>6</v>
      </c>
      <c r="AG57">
        <v>2</v>
      </c>
      <c r="AH57">
        <v>1</v>
      </c>
      <c r="AI57">
        <v>6</v>
      </c>
      <c r="AJ57">
        <v>6</v>
      </c>
      <c r="AK57">
        <v>5</v>
      </c>
      <c r="AL57">
        <v>0</v>
      </c>
      <c r="AM57">
        <v>2</v>
      </c>
      <c r="AN57">
        <v>1</v>
      </c>
      <c r="AO57">
        <v>0</v>
      </c>
      <c r="AP57">
        <v>11</v>
      </c>
      <c r="AQ57">
        <v>11</v>
      </c>
      <c r="AR57">
        <v>7</v>
      </c>
      <c r="AS57">
        <v>15</v>
      </c>
      <c r="AT57">
        <v>20</v>
      </c>
      <c r="AU57">
        <v>3</v>
      </c>
      <c r="AV57">
        <v>23</v>
      </c>
      <c r="AW57">
        <v>20</v>
      </c>
      <c r="AX57">
        <v>3</v>
      </c>
      <c r="AY57">
        <v>23</v>
      </c>
      <c r="AZ57">
        <v>0</v>
      </c>
      <c r="BA57">
        <v>0</v>
      </c>
      <c r="BB57">
        <v>22</v>
      </c>
      <c r="BC57">
        <v>1</v>
      </c>
      <c r="BD57">
        <v>21</v>
      </c>
      <c r="BE57">
        <v>0</v>
      </c>
      <c r="BF57">
        <v>1</v>
      </c>
    </row>
    <row r="58" spans="1:58" x14ac:dyDescent="0.25">
      <c r="A58" s="1" t="s">
        <v>287</v>
      </c>
      <c r="B58" s="1"/>
      <c r="C58" s="12">
        <v>0.12</v>
      </c>
      <c r="D58" s="12">
        <v>0.12</v>
      </c>
      <c r="E58" s="12">
        <v>0</v>
      </c>
      <c r="F58" s="12">
        <v>0</v>
      </c>
      <c r="G58" s="12">
        <v>7.0000000000000007E-2</v>
      </c>
      <c r="H58" s="12">
        <v>0.06</v>
      </c>
      <c r="I58" s="12">
        <v>0.15</v>
      </c>
      <c r="J58" s="12">
        <v>0</v>
      </c>
      <c r="K58" s="12">
        <v>7.0000000000000007E-2</v>
      </c>
      <c r="L58" s="12">
        <v>0.06</v>
      </c>
      <c r="M58" s="12">
        <v>0.15</v>
      </c>
      <c r="N58" s="12">
        <v>0</v>
      </c>
      <c r="O58" s="12">
        <v>0.19</v>
      </c>
      <c r="P58" s="12">
        <v>0.13</v>
      </c>
      <c r="Q58" t="s">
        <v>327</v>
      </c>
      <c r="R58" s="12">
        <v>0.15</v>
      </c>
      <c r="S58" s="12">
        <v>0.11</v>
      </c>
      <c r="T58" s="12">
        <v>0.13</v>
      </c>
      <c r="U58" t="s">
        <v>327</v>
      </c>
      <c r="V58" s="12">
        <v>0.15</v>
      </c>
      <c r="W58" s="12">
        <v>7.0000000000000007E-2</v>
      </c>
      <c r="X58" s="12">
        <v>0.18</v>
      </c>
      <c r="Y58" s="12">
        <v>0.11</v>
      </c>
      <c r="Z58" s="12">
        <v>0</v>
      </c>
      <c r="AA58" s="12">
        <v>0.09</v>
      </c>
      <c r="AB58" s="12">
        <v>0.16</v>
      </c>
      <c r="AC58" s="12">
        <v>0.11</v>
      </c>
      <c r="AD58" s="12">
        <v>0</v>
      </c>
      <c r="AE58" s="12">
        <v>0.17</v>
      </c>
      <c r="AF58" s="12">
        <v>0.08</v>
      </c>
      <c r="AG58" s="12">
        <v>0.12</v>
      </c>
      <c r="AH58" s="12">
        <v>7.0000000000000007E-2</v>
      </c>
      <c r="AI58" t="s">
        <v>315</v>
      </c>
      <c r="AJ58" s="12">
        <v>0.13</v>
      </c>
      <c r="AK58" s="12">
        <v>0.21</v>
      </c>
      <c r="AL58" s="12">
        <v>0</v>
      </c>
      <c r="AM58" s="12">
        <v>0.5</v>
      </c>
      <c r="AN58" s="12">
        <v>1</v>
      </c>
      <c r="AO58" s="12">
        <v>0</v>
      </c>
      <c r="AP58" t="s">
        <v>346</v>
      </c>
      <c r="AQ58" t="s">
        <v>293</v>
      </c>
      <c r="AR58" s="12">
        <v>0.14000000000000001</v>
      </c>
      <c r="AS58" s="12">
        <v>0.11</v>
      </c>
      <c r="AT58" s="12">
        <v>0.11</v>
      </c>
      <c r="AU58" s="12">
        <v>0.28999999999999998</v>
      </c>
      <c r="AV58" s="12">
        <v>0.12</v>
      </c>
      <c r="AW58" s="12">
        <v>0.13</v>
      </c>
      <c r="AX58" s="12">
        <v>0.09</v>
      </c>
      <c r="AY58" s="12">
        <v>0.13</v>
      </c>
      <c r="AZ58" s="12">
        <v>0</v>
      </c>
      <c r="BA58" s="12">
        <v>0</v>
      </c>
      <c r="BB58" s="12">
        <v>0.12</v>
      </c>
      <c r="BC58" s="12">
        <v>0.19</v>
      </c>
      <c r="BD58" s="12">
        <v>0.13</v>
      </c>
      <c r="BE58" s="12">
        <v>0</v>
      </c>
      <c r="BF58" s="12">
        <v>0.28000000000000003</v>
      </c>
    </row>
    <row r="59" spans="1:58" x14ac:dyDescent="0.25">
      <c r="A59" s="1" t="s">
        <v>288</v>
      </c>
      <c r="B59" s="1"/>
      <c r="R59" t="s">
        <v>270</v>
      </c>
      <c r="V59" t="s">
        <v>269</v>
      </c>
      <c r="AP59" t="s">
        <v>272</v>
      </c>
    </row>
    <row r="60" spans="1:58" x14ac:dyDescent="0.25">
      <c r="A60" s="1" t="s">
        <v>399</v>
      </c>
      <c r="B60" s="1" t="s">
        <v>635</v>
      </c>
    </row>
    <row r="61" spans="1:58" x14ac:dyDescent="0.25">
      <c r="A61" s="1" t="s">
        <v>204</v>
      </c>
      <c r="B61" s="1" t="s">
        <v>665</v>
      </c>
    </row>
    <row r="62" spans="1:58" x14ac:dyDescent="0.25">
      <c r="A62" s="1" t="s">
        <v>204</v>
      </c>
      <c r="B62" s="1"/>
    </row>
    <row r="63" spans="1:58" x14ac:dyDescent="0.25">
      <c r="A63" s="1" t="s">
        <v>204</v>
      </c>
      <c r="B63" s="1" t="s">
        <v>402</v>
      </c>
    </row>
  </sheetData>
  <hyperlinks>
    <hyperlink ref="E1" location="Contents!B124" tooltip="Link to contents" display="Back to contents" xr:uid="{00000000-0004-0000-2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666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112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667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439</v>
      </c>
      <c r="D12">
        <v>439</v>
      </c>
      <c r="E12">
        <v>9</v>
      </c>
      <c r="F12">
        <v>6</v>
      </c>
      <c r="G12">
        <v>36</v>
      </c>
      <c r="H12">
        <v>79</v>
      </c>
      <c r="I12">
        <v>309</v>
      </c>
      <c r="J12">
        <v>15</v>
      </c>
      <c r="K12">
        <v>36</v>
      </c>
      <c r="L12">
        <v>79</v>
      </c>
      <c r="M12">
        <v>309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172</v>
      </c>
      <c r="Z12">
        <v>108</v>
      </c>
      <c r="AA12">
        <v>57</v>
      </c>
      <c r="AB12">
        <v>110</v>
      </c>
      <c r="AC12">
        <v>155</v>
      </c>
      <c r="AD12">
        <v>174</v>
      </c>
      <c r="AE12">
        <v>32</v>
      </c>
      <c r="AF12">
        <v>225</v>
      </c>
      <c r="AG12">
        <v>130</v>
      </c>
      <c r="AH12">
        <v>52</v>
      </c>
      <c r="AI12">
        <v>24</v>
      </c>
      <c r="AJ12">
        <v>191</v>
      </c>
      <c r="AK12">
        <v>129</v>
      </c>
      <c r="AL12">
        <v>62</v>
      </c>
      <c r="AM12">
        <v>18</v>
      </c>
      <c r="AN12">
        <v>10</v>
      </c>
      <c r="AO12">
        <v>1</v>
      </c>
      <c r="AP12">
        <v>3</v>
      </c>
      <c r="AQ12">
        <v>161</v>
      </c>
      <c r="AR12">
        <v>274</v>
      </c>
      <c r="AS12">
        <v>167</v>
      </c>
      <c r="AT12">
        <v>269</v>
      </c>
      <c r="AU12">
        <v>410</v>
      </c>
      <c r="AV12">
        <v>26</v>
      </c>
      <c r="AW12">
        <v>439</v>
      </c>
      <c r="AX12">
        <v>374</v>
      </c>
      <c r="AY12">
        <v>62</v>
      </c>
      <c r="AZ12">
        <v>408</v>
      </c>
      <c r="BA12">
        <v>22</v>
      </c>
      <c r="BB12">
        <v>8</v>
      </c>
      <c r="BC12">
        <v>429</v>
      </c>
      <c r="BD12">
        <v>9</v>
      </c>
      <c r="BE12">
        <v>397</v>
      </c>
      <c r="BF12">
        <v>33</v>
      </c>
      <c r="BG12">
        <v>4</v>
      </c>
    </row>
    <row r="13" spans="1:59" x14ac:dyDescent="0.25">
      <c r="A13" s="1" t="s">
        <v>282</v>
      </c>
      <c r="B13" s="1" t="s">
        <v>283</v>
      </c>
      <c r="C13">
        <v>433</v>
      </c>
      <c r="D13">
        <v>433</v>
      </c>
      <c r="E13">
        <v>9</v>
      </c>
      <c r="F13">
        <v>6</v>
      </c>
      <c r="G13">
        <v>36</v>
      </c>
      <c r="H13">
        <v>78</v>
      </c>
      <c r="I13">
        <v>305</v>
      </c>
      <c r="J13">
        <v>15</v>
      </c>
      <c r="K13">
        <v>36</v>
      </c>
      <c r="L13">
        <v>78</v>
      </c>
      <c r="M13">
        <v>305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172</v>
      </c>
      <c r="Z13">
        <v>108</v>
      </c>
      <c r="AA13">
        <v>57</v>
      </c>
      <c r="AB13">
        <v>109</v>
      </c>
      <c r="AC13">
        <v>153</v>
      </c>
      <c r="AD13">
        <v>172</v>
      </c>
      <c r="AE13">
        <v>31</v>
      </c>
      <c r="AF13">
        <v>222</v>
      </c>
      <c r="AG13">
        <v>128</v>
      </c>
      <c r="AH13">
        <v>51</v>
      </c>
      <c r="AI13">
        <v>24</v>
      </c>
      <c r="AJ13">
        <v>189</v>
      </c>
      <c r="AK13">
        <v>127</v>
      </c>
      <c r="AL13">
        <v>61</v>
      </c>
      <c r="AM13">
        <v>18</v>
      </c>
      <c r="AN13">
        <v>10</v>
      </c>
      <c r="AO13">
        <v>1</v>
      </c>
      <c r="AP13">
        <v>3</v>
      </c>
      <c r="AQ13">
        <v>159</v>
      </c>
      <c r="AR13">
        <v>270</v>
      </c>
      <c r="AS13">
        <v>165</v>
      </c>
      <c r="AT13">
        <v>265</v>
      </c>
      <c r="AU13">
        <v>405</v>
      </c>
      <c r="AV13">
        <v>26</v>
      </c>
      <c r="AW13">
        <v>433</v>
      </c>
      <c r="AX13">
        <v>370</v>
      </c>
      <c r="AY13">
        <v>61</v>
      </c>
      <c r="AZ13">
        <v>403</v>
      </c>
      <c r="BA13">
        <v>22</v>
      </c>
      <c r="BB13">
        <v>8</v>
      </c>
      <c r="BC13">
        <v>424</v>
      </c>
      <c r="BD13">
        <v>9</v>
      </c>
      <c r="BE13">
        <v>392</v>
      </c>
      <c r="BF13">
        <v>32</v>
      </c>
      <c r="BG13">
        <v>4</v>
      </c>
    </row>
    <row r="14" spans="1:59" x14ac:dyDescent="0.25">
      <c r="A14" s="1" t="s">
        <v>284</v>
      </c>
      <c r="B14" s="1" t="s">
        <v>231</v>
      </c>
      <c r="C14">
        <v>439</v>
      </c>
      <c r="D14">
        <v>439</v>
      </c>
      <c r="E14">
        <v>8</v>
      </c>
      <c r="F14">
        <v>7</v>
      </c>
      <c r="G14">
        <v>34</v>
      </c>
      <c r="H14">
        <v>76</v>
      </c>
      <c r="I14">
        <v>315</v>
      </c>
      <c r="J14">
        <v>14</v>
      </c>
      <c r="K14">
        <v>34</v>
      </c>
      <c r="L14">
        <v>76</v>
      </c>
      <c r="M14">
        <v>315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187</v>
      </c>
      <c r="Z14">
        <v>111</v>
      </c>
      <c r="AA14">
        <v>58</v>
      </c>
      <c r="AB14">
        <v>111</v>
      </c>
      <c r="AC14">
        <v>154</v>
      </c>
      <c r="AD14">
        <v>173</v>
      </c>
      <c r="AE14">
        <v>31</v>
      </c>
      <c r="AF14">
        <v>228</v>
      </c>
      <c r="AG14">
        <v>128</v>
      </c>
      <c r="AH14">
        <v>52</v>
      </c>
      <c r="AI14">
        <v>23</v>
      </c>
      <c r="AJ14">
        <v>191</v>
      </c>
      <c r="AK14">
        <v>129</v>
      </c>
      <c r="AL14">
        <v>61</v>
      </c>
      <c r="AM14">
        <v>18</v>
      </c>
      <c r="AN14">
        <v>10</v>
      </c>
      <c r="AO14">
        <v>1</v>
      </c>
      <c r="AP14">
        <v>3</v>
      </c>
      <c r="AQ14">
        <v>163</v>
      </c>
      <c r="AR14">
        <v>272</v>
      </c>
      <c r="AS14">
        <v>169</v>
      </c>
      <c r="AT14">
        <v>267</v>
      </c>
      <c r="AU14">
        <v>410</v>
      </c>
      <c r="AV14">
        <v>26</v>
      </c>
      <c r="AW14">
        <v>439</v>
      </c>
      <c r="AX14">
        <v>377</v>
      </c>
      <c r="AY14">
        <v>59</v>
      </c>
      <c r="AZ14">
        <v>409</v>
      </c>
      <c r="BA14">
        <v>21</v>
      </c>
      <c r="BB14">
        <v>8</v>
      </c>
      <c r="BC14">
        <v>429</v>
      </c>
      <c r="BD14">
        <v>9</v>
      </c>
      <c r="BE14">
        <v>398</v>
      </c>
      <c r="BF14">
        <v>32</v>
      </c>
      <c r="BG14">
        <v>4</v>
      </c>
    </row>
    <row r="15" spans="1:59" x14ac:dyDescent="0.25">
      <c r="A15" s="1" t="s">
        <v>286</v>
      </c>
      <c r="B15" s="1" t="s">
        <v>668</v>
      </c>
      <c r="C15">
        <v>196</v>
      </c>
      <c r="D15">
        <v>196</v>
      </c>
      <c r="E15">
        <v>1</v>
      </c>
      <c r="F15">
        <v>2</v>
      </c>
      <c r="G15">
        <v>8</v>
      </c>
      <c r="H15">
        <v>26</v>
      </c>
      <c r="I15">
        <v>159</v>
      </c>
      <c r="J15">
        <v>3</v>
      </c>
      <c r="K15">
        <v>8</v>
      </c>
      <c r="L15">
        <v>26</v>
      </c>
      <c r="M15">
        <v>159</v>
      </c>
      <c r="N15">
        <v>0</v>
      </c>
      <c r="O15">
        <v>1</v>
      </c>
      <c r="P15">
        <v>2</v>
      </c>
      <c r="Q15">
        <v>8</v>
      </c>
      <c r="R15">
        <v>23</v>
      </c>
      <c r="S15">
        <v>162</v>
      </c>
      <c r="T15">
        <v>3</v>
      </c>
      <c r="U15">
        <v>8</v>
      </c>
      <c r="V15">
        <v>23</v>
      </c>
      <c r="W15">
        <v>162</v>
      </c>
      <c r="X15">
        <v>34</v>
      </c>
      <c r="Y15">
        <v>79</v>
      </c>
      <c r="Z15">
        <v>49</v>
      </c>
      <c r="AA15">
        <v>34</v>
      </c>
      <c r="AB15">
        <v>59</v>
      </c>
      <c r="AC15">
        <v>68</v>
      </c>
      <c r="AD15">
        <v>69</v>
      </c>
      <c r="AE15">
        <v>15</v>
      </c>
      <c r="AF15">
        <v>115</v>
      </c>
      <c r="AG15">
        <v>45</v>
      </c>
      <c r="AH15">
        <v>21</v>
      </c>
      <c r="AI15">
        <v>10</v>
      </c>
      <c r="AJ15">
        <v>82</v>
      </c>
      <c r="AK15">
        <v>59</v>
      </c>
      <c r="AL15">
        <v>33</v>
      </c>
      <c r="AM15">
        <v>9</v>
      </c>
      <c r="AN15">
        <v>2</v>
      </c>
      <c r="AO15">
        <v>0</v>
      </c>
      <c r="AP15">
        <v>0</v>
      </c>
      <c r="AQ15">
        <v>89</v>
      </c>
      <c r="AR15">
        <v>105</v>
      </c>
      <c r="AS15">
        <v>89</v>
      </c>
      <c r="AT15">
        <v>105</v>
      </c>
      <c r="AU15">
        <v>186</v>
      </c>
      <c r="AV15">
        <v>9</v>
      </c>
      <c r="AW15">
        <v>196</v>
      </c>
      <c r="AX15">
        <v>185</v>
      </c>
      <c r="AY15">
        <v>10</v>
      </c>
      <c r="AZ15">
        <v>190</v>
      </c>
      <c r="BA15">
        <v>5</v>
      </c>
      <c r="BB15">
        <v>1</v>
      </c>
      <c r="BC15">
        <v>190</v>
      </c>
      <c r="BD15">
        <v>5</v>
      </c>
      <c r="BE15">
        <v>189</v>
      </c>
      <c r="BF15">
        <v>6</v>
      </c>
      <c r="BG15">
        <v>0</v>
      </c>
    </row>
    <row r="16" spans="1:59" x14ac:dyDescent="0.25">
      <c r="A16" s="1" t="s">
        <v>287</v>
      </c>
      <c r="B16" s="1"/>
      <c r="C16" s="12">
        <v>0.45</v>
      </c>
      <c r="D16" s="12">
        <v>0.45</v>
      </c>
      <c r="E16" s="12">
        <v>0.11</v>
      </c>
      <c r="F16" s="12">
        <v>0.35</v>
      </c>
      <c r="G16" t="s">
        <v>368</v>
      </c>
      <c r="H16" s="12">
        <v>0.35</v>
      </c>
      <c r="I16" t="s">
        <v>324</v>
      </c>
      <c r="J16" s="12">
        <v>0.22</v>
      </c>
      <c r="K16" t="s">
        <v>368</v>
      </c>
      <c r="L16" s="12">
        <v>0.35</v>
      </c>
      <c r="M16" t="s">
        <v>324</v>
      </c>
      <c r="N16" s="12">
        <v>0</v>
      </c>
      <c r="O16" s="12">
        <v>0.12</v>
      </c>
      <c r="P16" s="12">
        <v>0.33</v>
      </c>
      <c r="Q16" t="s">
        <v>308</v>
      </c>
      <c r="R16" t="s">
        <v>340</v>
      </c>
      <c r="S16" t="s">
        <v>374</v>
      </c>
      <c r="T16" s="12">
        <v>0.21</v>
      </c>
      <c r="U16" t="s">
        <v>308</v>
      </c>
      <c r="V16" t="s">
        <v>340</v>
      </c>
      <c r="W16" t="s">
        <v>374</v>
      </c>
      <c r="X16" s="12">
        <v>0.4</v>
      </c>
      <c r="Y16" s="12">
        <v>0.42</v>
      </c>
      <c r="Z16" s="12">
        <v>0.44</v>
      </c>
      <c r="AA16" t="s">
        <v>361</v>
      </c>
      <c r="AB16" t="s">
        <v>384</v>
      </c>
      <c r="AC16" s="12">
        <v>0.44</v>
      </c>
      <c r="AD16" s="12">
        <v>0.4</v>
      </c>
      <c r="AE16" s="12">
        <v>0.48</v>
      </c>
      <c r="AF16" t="s">
        <v>324</v>
      </c>
      <c r="AG16" t="s">
        <v>309</v>
      </c>
      <c r="AH16" s="12">
        <v>0.4</v>
      </c>
      <c r="AI16" s="12">
        <v>0.41</v>
      </c>
      <c r="AJ16" s="12">
        <v>0.43</v>
      </c>
      <c r="AK16" s="12">
        <v>0.46</v>
      </c>
      <c r="AL16" s="12">
        <v>0.54</v>
      </c>
      <c r="AM16" s="12">
        <v>0.51</v>
      </c>
      <c r="AN16" s="12">
        <v>0.21</v>
      </c>
      <c r="AO16" s="12">
        <v>0</v>
      </c>
      <c r="AP16" s="12">
        <v>0</v>
      </c>
      <c r="AQ16" t="s">
        <v>448</v>
      </c>
      <c r="AR16" t="s">
        <v>334</v>
      </c>
      <c r="AS16" t="s">
        <v>384</v>
      </c>
      <c r="AT16" t="s">
        <v>371</v>
      </c>
      <c r="AU16" s="12">
        <v>0.45</v>
      </c>
      <c r="AV16" s="12">
        <v>0.35</v>
      </c>
      <c r="AW16" s="12">
        <v>0.45</v>
      </c>
      <c r="AX16" t="s">
        <v>669</v>
      </c>
      <c r="AY16" t="s">
        <v>310</v>
      </c>
      <c r="AZ16" t="s">
        <v>363</v>
      </c>
      <c r="BA16" s="12">
        <v>0.23</v>
      </c>
      <c r="BB16" s="12">
        <v>0.12</v>
      </c>
      <c r="BC16" s="12">
        <v>0.44</v>
      </c>
      <c r="BD16" s="12">
        <v>0.56999999999999995</v>
      </c>
      <c r="BE16" t="s">
        <v>634</v>
      </c>
      <c r="BF16" t="s">
        <v>339</v>
      </c>
      <c r="BG16" s="12">
        <v>0</v>
      </c>
    </row>
    <row r="17" spans="1:59" x14ac:dyDescent="0.25">
      <c r="A17" s="1" t="s">
        <v>288</v>
      </c>
      <c r="B17" s="1"/>
      <c r="I17" t="s">
        <v>303</v>
      </c>
      <c r="M17" t="s">
        <v>325</v>
      </c>
      <c r="S17" t="s">
        <v>302</v>
      </c>
      <c r="W17" t="s">
        <v>325</v>
      </c>
      <c r="AA17" t="s">
        <v>358</v>
      </c>
      <c r="AB17" t="s">
        <v>269</v>
      </c>
      <c r="AF17" t="s">
        <v>269</v>
      </c>
      <c r="AQ17" t="s">
        <v>272</v>
      </c>
      <c r="AS17" t="s">
        <v>272</v>
      </c>
      <c r="AX17" t="s">
        <v>272</v>
      </c>
      <c r="BE17" t="s">
        <v>272</v>
      </c>
    </row>
    <row r="18" spans="1:59" x14ac:dyDescent="0.25">
      <c r="A18" s="1" t="s">
        <v>286</v>
      </c>
      <c r="B18" s="1" t="s">
        <v>670</v>
      </c>
      <c r="C18">
        <v>109</v>
      </c>
      <c r="D18">
        <v>109</v>
      </c>
      <c r="E18">
        <v>2</v>
      </c>
      <c r="F18">
        <v>2</v>
      </c>
      <c r="G18">
        <v>10</v>
      </c>
      <c r="H18">
        <v>23</v>
      </c>
      <c r="I18">
        <v>72</v>
      </c>
      <c r="J18">
        <v>4</v>
      </c>
      <c r="K18">
        <v>10</v>
      </c>
      <c r="L18">
        <v>23</v>
      </c>
      <c r="M18">
        <v>72</v>
      </c>
      <c r="N18">
        <v>1</v>
      </c>
      <c r="O18">
        <v>1</v>
      </c>
      <c r="P18">
        <v>2</v>
      </c>
      <c r="Q18">
        <v>12</v>
      </c>
      <c r="R18">
        <v>21</v>
      </c>
      <c r="S18">
        <v>72</v>
      </c>
      <c r="T18">
        <v>4</v>
      </c>
      <c r="U18">
        <v>12</v>
      </c>
      <c r="V18">
        <v>21</v>
      </c>
      <c r="W18">
        <v>72</v>
      </c>
      <c r="X18">
        <v>20</v>
      </c>
      <c r="Y18">
        <v>51</v>
      </c>
      <c r="Z18">
        <v>27</v>
      </c>
      <c r="AA18">
        <v>11</v>
      </c>
      <c r="AB18">
        <v>25</v>
      </c>
      <c r="AC18">
        <v>36</v>
      </c>
      <c r="AD18">
        <v>47</v>
      </c>
      <c r="AE18">
        <v>7</v>
      </c>
      <c r="AF18">
        <v>60</v>
      </c>
      <c r="AG18">
        <v>21</v>
      </c>
      <c r="AH18">
        <v>20</v>
      </c>
      <c r="AI18">
        <v>5</v>
      </c>
      <c r="AJ18">
        <v>40</v>
      </c>
      <c r="AK18">
        <v>37</v>
      </c>
      <c r="AL18">
        <v>14</v>
      </c>
      <c r="AM18">
        <v>5</v>
      </c>
      <c r="AN18">
        <v>5</v>
      </c>
      <c r="AO18">
        <v>0</v>
      </c>
      <c r="AP18">
        <v>2</v>
      </c>
      <c r="AQ18">
        <v>44</v>
      </c>
      <c r="AR18">
        <v>64</v>
      </c>
      <c r="AS18">
        <v>46</v>
      </c>
      <c r="AT18">
        <v>61</v>
      </c>
      <c r="AU18">
        <v>98</v>
      </c>
      <c r="AV18">
        <v>10</v>
      </c>
      <c r="AW18">
        <v>109</v>
      </c>
      <c r="AX18">
        <v>86</v>
      </c>
      <c r="AY18">
        <v>24</v>
      </c>
      <c r="AZ18">
        <v>102</v>
      </c>
      <c r="BA18">
        <v>4</v>
      </c>
      <c r="BB18">
        <v>3</v>
      </c>
      <c r="BC18">
        <v>108</v>
      </c>
      <c r="BD18">
        <v>1</v>
      </c>
      <c r="BE18">
        <v>99</v>
      </c>
      <c r="BF18">
        <v>8</v>
      </c>
      <c r="BG18">
        <v>2</v>
      </c>
    </row>
    <row r="19" spans="1:59" x14ac:dyDescent="0.25">
      <c r="A19" s="1" t="s">
        <v>287</v>
      </c>
      <c r="B19" s="1"/>
      <c r="C19" s="12">
        <v>0.25</v>
      </c>
      <c r="D19" s="12">
        <v>0.25</v>
      </c>
      <c r="E19" s="12">
        <v>0.22</v>
      </c>
      <c r="F19" s="12">
        <v>0.35</v>
      </c>
      <c r="G19" s="12">
        <v>0.31</v>
      </c>
      <c r="H19" s="12">
        <v>0.3</v>
      </c>
      <c r="I19" s="12">
        <v>0.23</v>
      </c>
      <c r="J19" s="12">
        <v>0.28000000000000003</v>
      </c>
      <c r="K19" s="12">
        <v>0.31</v>
      </c>
      <c r="L19" s="12">
        <v>0.3</v>
      </c>
      <c r="M19" s="12">
        <v>0.23</v>
      </c>
      <c r="N19" s="12">
        <v>1</v>
      </c>
      <c r="O19" s="12">
        <v>0.12</v>
      </c>
      <c r="P19" s="12">
        <v>0.28000000000000003</v>
      </c>
      <c r="Q19" s="12">
        <v>0.34</v>
      </c>
      <c r="R19" s="12">
        <v>0.28000000000000003</v>
      </c>
      <c r="S19" s="12">
        <v>0.23</v>
      </c>
      <c r="T19" s="12">
        <v>0.26</v>
      </c>
      <c r="U19" s="12">
        <v>0.34</v>
      </c>
      <c r="V19" s="12">
        <v>0.28000000000000003</v>
      </c>
      <c r="W19" s="12">
        <v>0.23</v>
      </c>
      <c r="X19" s="12">
        <v>0.23</v>
      </c>
      <c r="Y19" s="12">
        <v>0.27</v>
      </c>
      <c r="Z19" s="12">
        <v>0.25</v>
      </c>
      <c r="AA19" s="12">
        <v>0.19</v>
      </c>
      <c r="AB19" s="12">
        <v>0.23</v>
      </c>
      <c r="AC19" s="12">
        <v>0.24</v>
      </c>
      <c r="AD19" s="12">
        <v>0.27</v>
      </c>
      <c r="AE19" s="12">
        <v>0.24</v>
      </c>
      <c r="AF19" s="12">
        <v>0.26</v>
      </c>
      <c r="AG19" t="s">
        <v>301</v>
      </c>
      <c r="AH19" t="s">
        <v>334</v>
      </c>
      <c r="AI19" s="12">
        <v>0.2</v>
      </c>
      <c r="AJ19" s="12">
        <v>0.21</v>
      </c>
      <c r="AK19" s="12">
        <v>0.28999999999999998</v>
      </c>
      <c r="AL19" s="12">
        <v>0.23</v>
      </c>
      <c r="AM19" s="12">
        <v>0.27</v>
      </c>
      <c r="AN19" s="12">
        <v>0.5</v>
      </c>
      <c r="AO19" s="12">
        <v>0</v>
      </c>
      <c r="AP19" s="12">
        <v>0.66</v>
      </c>
      <c r="AQ19" s="12">
        <v>0.27</v>
      </c>
      <c r="AR19" s="12">
        <v>0.23</v>
      </c>
      <c r="AS19" s="12">
        <v>0.27</v>
      </c>
      <c r="AT19" s="12">
        <v>0.23</v>
      </c>
      <c r="AU19" s="12">
        <v>0.24</v>
      </c>
      <c r="AV19" s="12">
        <v>0.37</v>
      </c>
      <c r="AW19" s="12">
        <v>0.25</v>
      </c>
      <c r="AX19" t="s">
        <v>346</v>
      </c>
      <c r="AY19" t="s">
        <v>371</v>
      </c>
      <c r="AZ19" s="12">
        <v>0.25</v>
      </c>
      <c r="BA19" s="12">
        <v>0.2</v>
      </c>
      <c r="BB19" s="12">
        <v>0.38</v>
      </c>
      <c r="BC19" s="12">
        <v>0.25</v>
      </c>
      <c r="BD19" s="12">
        <v>0.12</v>
      </c>
      <c r="BE19" s="12">
        <v>0.25</v>
      </c>
      <c r="BF19" s="12">
        <v>0.24</v>
      </c>
      <c r="BG19" s="12">
        <v>0.48</v>
      </c>
    </row>
    <row r="20" spans="1:59" x14ac:dyDescent="0.25">
      <c r="A20" s="1" t="s">
        <v>288</v>
      </c>
      <c r="B20" s="1"/>
      <c r="AF20" t="s">
        <v>269</v>
      </c>
      <c r="AH20" t="s">
        <v>269</v>
      </c>
      <c r="AY20" t="s">
        <v>275</v>
      </c>
    </row>
    <row r="21" spans="1:59" x14ac:dyDescent="0.25">
      <c r="A21" s="1" t="s">
        <v>286</v>
      </c>
      <c r="B21" s="1" t="s">
        <v>671</v>
      </c>
      <c r="C21">
        <v>83</v>
      </c>
      <c r="D21">
        <v>83</v>
      </c>
      <c r="E21">
        <v>3</v>
      </c>
      <c r="F21">
        <v>1</v>
      </c>
      <c r="G21">
        <v>12</v>
      </c>
      <c r="H21">
        <v>17</v>
      </c>
      <c r="I21">
        <v>50</v>
      </c>
      <c r="J21">
        <v>4</v>
      </c>
      <c r="K21">
        <v>12</v>
      </c>
      <c r="L21">
        <v>17</v>
      </c>
      <c r="M21">
        <v>50</v>
      </c>
      <c r="N21">
        <v>0</v>
      </c>
      <c r="O21">
        <v>5</v>
      </c>
      <c r="P21">
        <v>2</v>
      </c>
      <c r="Q21">
        <v>10</v>
      </c>
      <c r="R21">
        <v>20</v>
      </c>
      <c r="S21">
        <v>46</v>
      </c>
      <c r="T21">
        <v>6</v>
      </c>
      <c r="U21">
        <v>10</v>
      </c>
      <c r="V21">
        <v>20</v>
      </c>
      <c r="W21">
        <v>46</v>
      </c>
      <c r="X21">
        <v>19</v>
      </c>
      <c r="Y21">
        <v>38</v>
      </c>
      <c r="Z21">
        <v>18</v>
      </c>
      <c r="AA21">
        <v>8</v>
      </c>
      <c r="AB21">
        <v>19</v>
      </c>
      <c r="AC21">
        <v>33</v>
      </c>
      <c r="AD21">
        <v>31</v>
      </c>
      <c r="AE21">
        <v>4</v>
      </c>
      <c r="AF21">
        <v>35</v>
      </c>
      <c r="AG21">
        <v>38</v>
      </c>
      <c r="AH21">
        <v>6</v>
      </c>
      <c r="AI21">
        <v>7</v>
      </c>
      <c r="AJ21">
        <v>38</v>
      </c>
      <c r="AK21">
        <v>21</v>
      </c>
      <c r="AL21">
        <v>10</v>
      </c>
      <c r="AM21">
        <v>4</v>
      </c>
      <c r="AN21">
        <v>2</v>
      </c>
      <c r="AO21">
        <v>1</v>
      </c>
      <c r="AP21">
        <v>0</v>
      </c>
      <c r="AQ21">
        <v>22</v>
      </c>
      <c r="AR21">
        <v>61</v>
      </c>
      <c r="AS21">
        <v>21</v>
      </c>
      <c r="AT21">
        <v>62</v>
      </c>
      <c r="AU21">
        <v>77</v>
      </c>
      <c r="AV21">
        <v>6</v>
      </c>
      <c r="AW21">
        <v>83</v>
      </c>
      <c r="AX21">
        <v>65</v>
      </c>
      <c r="AY21">
        <v>16</v>
      </c>
      <c r="AZ21">
        <v>72</v>
      </c>
      <c r="BA21">
        <v>8</v>
      </c>
      <c r="BB21">
        <v>2</v>
      </c>
      <c r="BC21">
        <v>82</v>
      </c>
      <c r="BD21">
        <v>1</v>
      </c>
      <c r="BE21">
        <v>66</v>
      </c>
      <c r="BF21">
        <v>15</v>
      </c>
      <c r="BG21">
        <v>1</v>
      </c>
    </row>
    <row r="22" spans="1:59" x14ac:dyDescent="0.25">
      <c r="A22" s="1" t="s">
        <v>287</v>
      </c>
      <c r="B22" s="1"/>
      <c r="C22" s="12">
        <v>0.19</v>
      </c>
      <c r="D22" s="12">
        <v>0.19</v>
      </c>
      <c r="E22" s="12">
        <v>0.34</v>
      </c>
      <c r="F22" s="12">
        <v>0.17</v>
      </c>
      <c r="G22" t="s">
        <v>355</v>
      </c>
      <c r="H22" s="12">
        <v>0.22</v>
      </c>
      <c r="I22" t="s">
        <v>310</v>
      </c>
      <c r="J22" s="12">
        <v>0.26</v>
      </c>
      <c r="K22" t="s">
        <v>355</v>
      </c>
      <c r="L22" s="12">
        <v>0.22</v>
      </c>
      <c r="M22" t="s">
        <v>310</v>
      </c>
      <c r="N22" s="12">
        <v>0</v>
      </c>
      <c r="O22" s="12">
        <v>0.64</v>
      </c>
      <c r="P22" s="12">
        <v>0.27</v>
      </c>
      <c r="Q22" s="12">
        <v>0.28999999999999998</v>
      </c>
      <c r="R22" t="s">
        <v>364</v>
      </c>
      <c r="S22" t="s">
        <v>345</v>
      </c>
      <c r="T22" s="12">
        <v>0.42</v>
      </c>
      <c r="U22" s="12">
        <v>0.28999999999999998</v>
      </c>
      <c r="V22" t="s">
        <v>364</v>
      </c>
      <c r="W22" t="s">
        <v>345</v>
      </c>
      <c r="X22" s="12">
        <v>0.22</v>
      </c>
      <c r="Y22" s="12">
        <v>0.2</v>
      </c>
      <c r="Z22" s="12">
        <v>0.17</v>
      </c>
      <c r="AA22" s="12">
        <v>0.14000000000000001</v>
      </c>
      <c r="AB22" s="12">
        <v>0.17</v>
      </c>
      <c r="AC22" s="12">
        <v>0.21</v>
      </c>
      <c r="AD22" s="12">
        <v>0.18</v>
      </c>
      <c r="AE22" s="12">
        <v>0.12</v>
      </c>
      <c r="AF22" t="s">
        <v>345</v>
      </c>
      <c r="AG22" t="s">
        <v>342</v>
      </c>
      <c r="AH22" s="12">
        <v>0.12</v>
      </c>
      <c r="AI22" s="12">
        <v>0.28000000000000003</v>
      </c>
      <c r="AJ22" s="12">
        <v>0.2</v>
      </c>
      <c r="AK22" s="12">
        <v>0.16</v>
      </c>
      <c r="AL22" s="12">
        <v>0.17</v>
      </c>
      <c r="AM22" s="12">
        <v>0.23</v>
      </c>
      <c r="AN22" s="12">
        <v>0.19</v>
      </c>
      <c r="AO22" s="12">
        <v>1</v>
      </c>
      <c r="AP22" s="12">
        <v>0</v>
      </c>
      <c r="AQ22" t="s">
        <v>297</v>
      </c>
      <c r="AR22" t="s">
        <v>346</v>
      </c>
      <c r="AS22" t="s">
        <v>306</v>
      </c>
      <c r="AT22" t="s">
        <v>346</v>
      </c>
      <c r="AU22" s="12">
        <v>0.19</v>
      </c>
      <c r="AV22" s="12">
        <v>0.24</v>
      </c>
      <c r="AW22" s="12">
        <v>0.19</v>
      </c>
      <c r="AX22" t="s">
        <v>301</v>
      </c>
      <c r="AY22" s="12">
        <v>0.26</v>
      </c>
      <c r="AZ22" t="s">
        <v>339</v>
      </c>
      <c r="BA22" s="12">
        <v>0.36</v>
      </c>
      <c r="BB22" s="12">
        <v>0.24</v>
      </c>
      <c r="BC22" s="12">
        <v>0.19</v>
      </c>
      <c r="BD22" s="12">
        <v>0.09</v>
      </c>
      <c r="BE22" t="s">
        <v>301</v>
      </c>
      <c r="BF22" t="s">
        <v>363</v>
      </c>
      <c r="BG22" s="12">
        <v>0.27</v>
      </c>
    </row>
    <row r="23" spans="1:59" x14ac:dyDescent="0.25">
      <c r="A23" s="1" t="s">
        <v>288</v>
      </c>
      <c r="B23" s="1"/>
      <c r="G23" t="s">
        <v>271</v>
      </c>
      <c r="K23" t="s">
        <v>270</v>
      </c>
      <c r="Q23" t="s">
        <v>274</v>
      </c>
      <c r="R23" t="s">
        <v>274</v>
      </c>
      <c r="U23" t="s">
        <v>270</v>
      </c>
      <c r="V23" t="s">
        <v>270</v>
      </c>
      <c r="AG23" t="s">
        <v>347</v>
      </c>
      <c r="AR23" t="s">
        <v>275</v>
      </c>
      <c r="AT23" t="s">
        <v>275</v>
      </c>
      <c r="BF23" t="s">
        <v>275</v>
      </c>
    </row>
    <row r="24" spans="1:59" x14ac:dyDescent="0.25">
      <c r="A24" s="1" t="s">
        <v>286</v>
      </c>
      <c r="B24" s="1" t="s">
        <v>672</v>
      </c>
      <c r="C24">
        <v>6</v>
      </c>
      <c r="D24">
        <v>6</v>
      </c>
      <c r="E24">
        <v>1</v>
      </c>
      <c r="F24">
        <v>0</v>
      </c>
      <c r="G24">
        <v>0</v>
      </c>
      <c r="H24">
        <v>2</v>
      </c>
      <c r="I24">
        <v>4</v>
      </c>
      <c r="J24">
        <v>1</v>
      </c>
      <c r="K24">
        <v>0</v>
      </c>
      <c r="L24">
        <v>2</v>
      </c>
      <c r="M24">
        <v>4</v>
      </c>
      <c r="N24">
        <v>0</v>
      </c>
      <c r="O24">
        <v>0</v>
      </c>
      <c r="P24">
        <v>0</v>
      </c>
      <c r="Q24">
        <v>1</v>
      </c>
      <c r="R24">
        <v>3</v>
      </c>
      <c r="S24">
        <v>3</v>
      </c>
      <c r="T24">
        <v>0</v>
      </c>
      <c r="U24">
        <v>1</v>
      </c>
      <c r="V24">
        <v>3</v>
      </c>
      <c r="W24">
        <v>3</v>
      </c>
      <c r="X24">
        <v>2</v>
      </c>
      <c r="Y24">
        <v>0</v>
      </c>
      <c r="Z24">
        <v>3</v>
      </c>
      <c r="AA24">
        <v>1</v>
      </c>
      <c r="AB24">
        <v>0</v>
      </c>
      <c r="AC24">
        <v>3</v>
      </c>
      <c r="AD24">
        <v>4</v>
      </c>
      <c r="AE24">
        <v>0</v>
      </c>
      <c r="AF24">
        <v>1</v>
      </c>
      <c r="AG24">
        <v>4</v>
      </c>
      <c r="AH24">
        <v>2</v>
      </c>
      <c r="AI24">
        <v>1</v>
      </c>
      <c r="AJ24">
        <v>5</v>
      </c>
      <c r="AK24">
        <v>1</v>
      </c>
      <c r="AL24">
        <v>0</v>
      </c>
      <c r="AM24">
        <v>0</v>
      </c>
      <c r="AN24">
        <v>0</v>
      </c>
      <c r="AO24">
        <v>0</v>
      </c>
      <c r="AP24">
        <v>0</v>
      </c>
      <c r="AQ24">
        <v>1</v>
      </c>
      <c r="AR24">
        <v>6</v>
      </c>
      <c r="AS24">
        <v>1</v>
      </c>
      <c r="AT24">
        <v>5</v>
      </c>
      <c r="AU24">
        <v>5</v>
      </c>
      <c r="AV24">
        <v>1</v>
      </c>
      <c r="AW24">
        <v>6</v>
      </c>
      <c r="AX24">
        <v>6</v>
      </c>
      <c r="AY24">
        <v>1</v>
      </c>
      <c r="AZ24">
        <v>6</v>
      </c>
      <c r="BA24">
        <v>1</v>
      </c>
      <c r="BB24">
        <v>0</v>
      </c>
      <c r="BC24">
        <v>6</v>
      </c>
      <c r="BD24">
        <v>0</v>
      </c>
      <c r="BE24">
        <v>6</v>
      </c>
      <c r="BF24">
        <v>1</v>
      </c>
      <c r="BG24">
        <v>0</v>
      </c>
    </row>
    <row r="25" spans="1:59" x14ac:dyDescent="0.25">
      <c r="A25" s="1" t="s">
        <v>287</v>
      </c>
      <c r="B25" s="1"/>
      <c r="C25" s="12">
        <v>0.01</v>
      </c>
      <c r="D25" s="12">
        <v>0.01</v>
      </c>
      <c r="E25" s="12">
        <v>0.1</v>
      </c>
      <c r="F25" s="12">
        <v>0</v>
      </c>
      <c r="G25" s="12">
        <v>0</v>
      </c>
      <c r="H25" s="12">
        <v>0.02</v>
      </c>
      <c r="I25" s="12">
        <v>0.01</v>
      </c>
      <c r="J25" s="12">
        <v>0.05</v>
      </c>
      <c r="K25" s="12">
        <v>0</v>
      </c>
      <c r="L25" s="12">
        <v>0.02</v>
      </c>
      <c r="M25" s="12">
        <v>0.01</v>
      </c>
      <c r="N25" s="12">
        <v>0</v>
      </c>
      <c r="O25" s="12">
        <v>0</v>
      </c>
      <c r="P25" s="12">
        <v>0</v>
      </c>
      <c r="Q25" s="12">
        <v>0.02</v>
      </c>
      <c r="R25" s="12">
        <v>0.03</v>
      </c>
      <c r="S25" s="12">
        <v>0.01</v>
      </c>
      <c r="T25" s="12">
        <v>0</v>
      </c>
      <c r="U25" s="12">
        <v>0.02</v>
      </c>
      <c r="V25" s="12">
        <v>0.03</v>
      </c>
      <c r="W25" s="12">
        <v>0.01</v>
      </c>
      <c r="X25" s="12">
        <v>0.03</v>
      </c>
      <c r="Y25" t="s">
        <v>289</v>
      </c>
      <c r="Z25" s="12">
        <v>0.03</v>
      </c>
      <c r="AA25" s="12">
        <v>0.02</v>
      </c>
      <c r="AB25" s="12">
        <v>0</v>
      </c>
      <c r="AC25" s="12">
        <v>0.02</v>
      </c>
      <c r="AD25" s="12">
        <v>0.02</v>
      </c>
      <c r="AE25" s="12">
        <v>0</v>
      </c>
      <c r="AF25" t="s">
        <v>326</v>
      </c>
      <c r="AG25" s="12">
        <v>0.03</v>
      </c>
      <c r="AH25" s="12">
        <v>0.03</v>
      </c>
      <c r="AI25" s="12">
        <v>0.04</v>
      </c>
      <c r="AJ25" s="12">
        <v>0.03</v>
      </c>
      <c r="AK25" s="12">
        <v>0.01</v>
      </c>
      <c r="AL25" s="12">
        <v>0</v>
      </c>
      <c r="AM25" s="12">
        <v>0</v>
      </c>
      <c r="AN25" s="12">
        <v>0</v>
      </c>
      <c r="AO25" s="12">
        <v>0</v>
      </c>
      <c r="AP25" s="12">
        <v>0</v>
      </c>
      <c r="AQ25" s="12">
        <v>0.01</v>
      </c>
      <c r="AR25" s="12">
        <v>0.02</v>
      </c>
      <c r="AS25" s="12">
        <v>0.01</v>
      </c>
      <c r="AT25" s="12">
        <v>0.02</v>
      </c>
      <c r="AU25" s="12">
        <v>0.01</v>
      </c>
      <c r="AV25" s="12">
        <v>0.04</v>
      </c>
      <c r="AW25" s="12">
        <v>0.01</v>
      </c>
      <c r="AX25" s="12">
        <v>0.02</v>
      </c>
      <c r="AY25" s="12">
        <v>0.01</v>
      </c>
      <c r="AZ25" s="12">
        <v>0.01</v>
      </c>
      <c r="BA25" s="12">
        <v>0.04</v>
      </c>
      <c r="BB25" s="12">
        <v>0</v>
      </c>
      <c r="BC25" s="12">
        <v>0.02</v>
      </c>
      <c r="BD25" s="12">
        <v>0</v>
      </c>
      <c r="BE25" s="12">
        <v>0.01</v>
      </c>
      <c r="BF25" s="12">
        <v>0.02</v>
      </c>
      <c r="BG25" s="12">
        <v>0</v>
      </c>
    </row>
    <row r="26" spans="1:59" x14ac:dyDescent="0.25">
      <c r="A26" s="1" t="s">
        <v>288</v>
      </c>
      <c r="B26" s="1"/>
      <c r="X26" t="s">
        <v>272</v>
      </c>
      <c r="Z26" t="s">
        <v>272</v>
      </c>
    </row>
    <row r="27" spans="1:59" x14ac:dyDescent="0.25">
      <c r="A27" s="1" t="s">
        <v>286</v>
      </c>
      <c r="B27" s="1" t="s">
        <v>673</v>
      </c>
      <c r="C27">
        <v>8</v>
      </c>
      <c r="D27">
        <v>8</v>
      </c>
      <c r="E27">
        <v>0</v>
      </c>
      <c r="F27">
        <v>1</v>
      </c>
      <c r="G27">
        <v>0</v>
      </c>
      <c r="H27">
        <v>3</v>
      </c>
      <c r="I27">
        <v>4</v>
      </c>
      <c r="J27">
        <v>1</v>
      </c>
      <c r="K27">
        <v>0</v>
      </c>
      <c r="L27">
        <v>3</v>
      </c>
      <c r="M27">
        <v>4</v>
      </c>
      <c r="N27">
        <v>0</v>
      </c>
      <c r="O27">
        <v>0</v>
      </c>
      <c r="P27">
        <v>1</v>
      </c>
      <c r="Q27">
        <v>0</v>
      </c>
      <c r="R27">
        <v>3</v>
      </c>
      <c r="S27">
        <v>4</v>
      </c>
      <c r="T27">
        <v>1</v>
      </c>
      <c r="U27">
        <v>0</v>
      </c>
      <c r="V27">
        <v>3</v>
      </c>
      <c r="W27">
        <v>4</v>
      </c>
      <c r="X27">
        <v>3</v>
      </c>
      <c r="Y27">
        <v>4</v>
      </c>
      <c r="Z27">
        <v>1</v>
      </c>
      <c r="AA27">
        <v>0</v>
      </c>
      <c r="AB27">
        <v>2</v>
      </c>
      <c r="AC27">
        <v>2</v>
      </c>
      <c r="AD27">
        <v>4</v>
      </c>
      <c r="AE27">
        <v>0</v>
      </c>
      <c r="AF27">
        <v>1</v>
      </c>
      <c r="AG27">
        <v>5</v>
      </c>
      <c r="AH27">
        <v>2</v>
      </c>
      <c r="AI27">
        <v>0</v>
      </c>
      <c r="AJ27">
        <v>3</v>
      </c>
      <c r="AK27">
        <v>3</v>
      </c>
      <c r="AL27">
        <v>1</v>
      </c>
      <c r="AM27">
        <v>0</v>
      </c>
      <c r="AN27">
        <v>0</v>
      </c>
      <c r="AO27">
        <v>0</v>
      </c>
      <c r="AP27">
        <v>1</v>
      </c>
      <c r="AQ27">
        <v>2</v>
      </c>
      <c r="AR27">
        <v>6</v>
      </c>
      <c r="AS27">
        <v>2</v>
      </c>
      <c r="AT27">
        <v>6</v>
      </c>
      <c r="AU27">
        <v>8</v>
      </c>
      <c r="AV27">
        <v>0</v>
      </c>
      <c r="AW27">
        <v>8</v>
      </c>
      <c r="AX27">
        <v>5</v>
      </c>
      <c r="AY27">
        <v>3</v>
      </c>
      <c r="AZ27">
        <v>6</v>
      </c>
      <c r="BA27">
        <v>2</v>
      </c>
      <c r="BB27">
        <v>0</v>
      </c>
      <c r="BC27">
        <v>8</v>
      </c>
      <c r="BD27">
        <v>0</v>
      </c>
      <c r="BE27">
        <v>6</v>
      </c>
      <c r="BF27">
        <v>1</v>
      </c>
      <c r="BG27">
        <v>0</v>
      </c>
    </row>
    <row r="28" spans="1:59" x14ac:dyDescent="0.25">
      <c r="A28" s="1" t="s">
        <v>287</v>
      </c>
      <c r="B28" s="1"/>
      <c r="C28" s="12">
        <v>0.02</v>
      </c>
      <c r="D28" s="12">
        <v>0.02</v>
      </c>
      <c r="E28" s="12">
        <v>0</v>
      </c>
      <c r="F28" s="12">
        <v>0.13</v>
      </c>
      <c r="G28" s="12">
        <v>0</v>
      </c>
      <c r="H28" s="12">
        <v>0.04</v>
      </c>
      <c r="I28" s="12">
        <v>0.01</v>
      </c>
      <c r="J28" s="12">
        <v>0.06</v>
      </c>
      <c r="K28" s="12">
        <v>0</v>
      </c>
      <c r="L28" s="12">
        <v>0.04</v>
      </c>
      <c r="M28" s="12">
        <v>0.01</v>
      </c>
      <c r="N28" s="12">
        <v>0</v>
      </c>
      <c r="O28" s="12">
        <v>0</v>
      </c>
      <c r="P28" s="12">
        <v>0.12</v>
      </c>
      <c r="Q28" s="12">
        <v>0</v>
      </c>
      <c r="R28" s="12">
        <v>0.04</v>
      </c>
      <c r="S28" s="12">
        <v>0.01</v>
      </c>
      <c r="T28" s="12">
        <v>0.06</v>
      </c>
      <c r="U28" s="12">
        <v>0</v>
      </c>
      <c r="V28" s="12">
        <v>0.04</v>
      </c>
      <c r="W28" s="12">
        <v>0.01</v>
      </c>
      <c r="X28" s="12">
        <v>0.03</v>
      </c>
      <c r="Y28" s="12">
        <v>0.02</v>
      </c>
      <c r="Z28" s="12">
        <v>0.01</v>
      </c>
      <c r="AA28" s="12">
        <v>0</v>
      </c>
      <c r="AB28" s="12">
        <v>0.02</v>
      </c>
      <c r="AC28" s="12">
        <v>0.01</v>
      </c>
      <c r="AD28" s="12">
        <v>0.02</v>
      </c>
      <c r="AE28" s="12">
        <v>0</v>
      </c>
      <c r="AF28" t="s">
        <v>290</v>
      </c>
      <c r="AG28" t="s">
        <v>329</v>
      </c>
      <c r="AH28" s="12">
        <v>0.04</v>
      </c>
      <c r="AI28" s="12">
        <v>0</v>
      </c>
      <c r="AJ28" s="12">
        <v>0.01</v>
      </c>
      <c r="AK28" s="12">
        <v>0.02</v>
      </c>
      <c r="AL28" s="12">
        <v>0.02</v>
      </c>
      <c r="AM28" s="12">
        <v>0</v>
      </c>
      <c r="AN28" s="12">
        <v>0</v>
      </c>
      <c r="AO28" s="12">
        <v>0</v>
      </c>
      <c r="AP28" s="12">
        <v>0.34</v>
      </c>
      <c r="AQ28" s="12">
        <v>0.01</v>
      </c>
      <c r="AR28" s="12">
        <v>0.02</v>
      </c>
      <c r="AS28" s="12">
        <v>0.01</v>
      </c>
      <c r="AT28" s="12">
        <v>0.02</v>
      </c>
      <c r="AU28" s="12">
        <v>0.02</v>
      </c>
      <c r="AV28" s="12">
        <v>0</v>
      </c>
      <c r="AW28" s="12">
        <v>0.02</v>
      </c>
      <c r="AX28" s="12">
        <v>0.01</v>
      </c>
      <c r="AY28" t="s">
        <v>349</v>
      </c>
      <c r="AZ28" s="12">
        <v>0.01</v>
      </c>
      <c r="BA28" s="12">
        <v>0.09</v>
      </c>
      <c r="BB28" s="12">
        <v>0</v>
      </c>
      <c r="BC28" s="12">
        <v>0.02</v>
      </c>
      <c r="BD28" s="12">
        <v>0</v>
      </c>
      <c r="BE28" s="12">
        <v>0.01</v>
      </c>
      <c r="BF28" s="12">
        <v>0.03</v>
      </c>
      <c r="BG28" s="12">
        <v>0</v>
      </c>
    </row>
    <row r="29" spans="1:59" x14ac:dyDescent="0.25">
      <c r="A29" s="1" t="s">
        <v>288</v>
      </c>
      <c r="B29" s="1"/>
      <c r="AG29" t="s">
        <v>272</v>
      </c>
      <c r="AH29" t="s">
        <v>272</v>
      </c>
      <c r="AY29" t="s">
        <v>275</v>
      </c>
    </row>
    <row r="30" spans="1:59" x14ac:dyDescent="0.25">
      <c r="A30" s="1" t="s">
        <v>286</v>
      </c>
      <c r="B30" s="1" t="s">
        <v>414</v>
      </c>
      <c r="C30">
        <v>37</v>
      </c>
      <c r="D30">
        <v>37</v>
      </c>
      <c r="E30">
        <v>2</v>
      </c>
      <c r="F30">
        <v>0</v>
      </c>
      <c r="G30">
        <v>4</v>
      </c>
      <c r="H30">
        <v>5</v>
      </c>
      <c r="I30">
        <v>27</v>
      </c>
      <c r="J30">
        <v>2</v>
      </c>
      <c r="K30">
        <v>4</v>
      </c>
      <c r="L30">
        <v>5</v>
      </c>
      <c r="M30">
        <v>27</v>
      </c>
      <c r="N30">
        <v>0</v>
      </c>
      <c r="O30">
        <v>1</v>
      </c>
      <c r="P30">
        <v>0</v>
      </c>
      <c r="Q30">
        <v>5</v>
      </c>
      <c r="R30">
        <v>5</v>
      </c>
      <c r="S30">
        <v>26</v>
      </c>
      <c r="T30">
        <v>1</v>
      </c>
      <c r="U30">
        <v>5</v>
      </c>
      <c r="V30">
        <v>5</v>
      </c>
      <c r="W30">
        <v>26</v>
      </c>
      <c r="X30">
        <v>7</v>
      </c>
      <c r="Y30">
        <v>15</v>
      </c>
      <c r="Z30">
        <v>12</v>
      </c>
      <c r="AA30">
        <v>3</v>
      </c>
      <c r="AB30">
        <v>6</v>
      </c>
      <c r="AC30">
        <v>13</v>
      </c>
      <c r="AD30">
        <v>18</v>
      </c>
      <c r="AE30">
        <v>5</v>
      </c>
      <c r="AF30">
        <v>16</v>
      </c>
      <c r="AG30">
        <v>15</v>
      </c>
      <c r="AH30">
        <v>1</v>
      </c>
      <c r="AI30">
        <v>2</v>
      </c>
      <c r="AJ30">
        <v>23</v>
      </c>
      <c r="AK30">
        <v>8</v>
      </c>
      <c r="AL30">
        <v>3</v>
      </c>
      <c r="AM30">
        <v>0</v>
      </c>
      <c r="AN30">
        <v>1</v>
      </c>
      <c r="AO30">
        <v>0</v>
      </c>
      <c r="AP30">
        <v>0</v>
      </c>
      <c r="AQ30">
        <v>6</v>
      </c>
      <c r="AR30">
        <v>31</v>
      </c>
      <c r="AS30">
        <v>10</v>
      </c>
      <c r="AT30">
        <v>27</v>
      </c>
      <c r="AU30">
        <v>37</v>
      </c>
      <c r="AV30">
        <v>0</v>
      </c>
      <c r="AW30">
        <v>37</v>
      </c>
      <c r="AX30">
        <v>30</v>
      </c>
      <c r="AY30">
        <v>7</v>
      </c>
      <c r="AZ30">
        <v>33</v>
      </c>
      <c r="BA30">
        <v>2</v>
      </c>
      <c r="BB30">
        <v>2</v>
      </c>
      <c r="BC30">
        <v>35</v>
      </c>
      <c r="BD30">
        <v>2</v>
      </c>
      <c r="BE30">
        <v>33</v>
      </c>
      <c r="BF30">
        <v>2</v>
      </c>
      <c r="BG30">
        <v>1</v>
      </c>
    </row>
    <row r="31" spans="1:59" x14ac:dyDescent="0.25">
      <c r="A31" s="1" t="s">
        <v>287</v>
      </c>
      <c r="B31" s="1"/>
      <c r="C31" s="12">
        <v>0.08</v>
      </c>
      <c r="D31" s="12">
        <v>0.08</v>
      </c>
      <c r="E31" s="12">
        <v>0.22</v>
      </c>
      <c r="F31" s="12">
        <v>0</v>
      </c>
      <c r="G31" s="12">
        <v>0.11</v>
      </c>
      <c r="H31" s="12">
        <v>0.06</v>
      </c>
      <c r="I31" s="12">
        <v>0.08</v>
      </c>
      <c r="J31" s="12">
        <v>0.12</v>
      </c>
      <c r="K31" s="12">
        <v>0.11</v>
      </c>
      <c r="L31" s="12">
        <v>0.06</v>
      </c>
      <c r="M31" s="12">
        <v>0.08</v>
      </c>
      <c r="N31" s="12">
        <v>0</v>
      </c>
      <c r="O31" s="12">
        <v>0.12</v>
      </c>
      <c r="P31" s="12">
        <v>0</v>
      </c>
      <c r="Q31" s="12">
        <v>0.13</v>
      </c>
      <c r="R31" s="12">
        <v>0.06</v>
      </c>
      <c r="S31" s="12">
        <v>0.08</v>
      </c>
      <c r="T31" s="12">
        <v>0.06</v>
      </c>
      <c r="U31" s="12">
        <v>0.13</v>
      </c>
      <c r="V31" s="12">
        <v>0.06</v>
      </c>
      <c r="W31" s="12">
        <v>0.08</v>
      </c>
      <c r="X31" s="12">
        <v>0.08</v>
      </c>
      <c r="Y31" s="12">
        <v>0.08</v>
      </c>
      <c r="Z31" s="12">
        <v>0.11</v>
      </c>
      <c r="AA31" s="12">
        <v>0.05</v>
      </c>
      <c r="AB31" s="12">
        <v>0.06</v>
      </c>
      <c r="AC31" s="12">
        <v>0.08</v>
      </c>
      <c r="AD31" s="12">
        <v>0.1</v>
      </c>
      <c r="AE31" s="12">
        <v>0.16</v>
      </c>
      <c r="AF31" s="12">
        <v>7.0000000000000007E-2</v>
      </c>
      <c r="AG31" s="12">
        <v>0.12</v>
      </c>
      <c r="AH31" s="12">
        <v>0.02</v>
      </c>
      <c r="AI31" s="12">
        <v>7.0000000000000007E-2</v>
      </c>
      <c r="AJ31" t="s">
        <v>306</v>
      </c>
      <c r="AK31" s="12">
        <v>0.06</v>
      </c>
      <c r="AL31" s="12">
        <v>0.04</v>
      </c>
      <c r="AM31" s="12">
        <v>0</v>
      </c>
      <c r="AN31" s="12">
        <v>0.11</v>
      </c>
      <c r="AO31" s="12">
        <v>0</v>
      </c>
      <c r="AP31" s="12">
        <v>0</v>
      </c>
      <c r="AQ31" t="s">
        <v>329</v>
      </c>
      <c r="AR31" t="s">
        <v>332</v>
      </c>
      <c r="AS31" s="12">
        <v>0.06</v>
      </c>
      <c r="AT31" s="12">
        <v>0.1</v>
      </c>
      <c r="AU31" s="12">
        <v>0.09</v>
      </c>
      <c r="AV31" s="12">
        <v>0</v>
      </c>
      <c r="AW31" s="12">
        <v>0.08</v>
      </c>
      <c r="AX31" s="12">
        <v>0.08</v>
      </c>
      <c r="AY31" s="12">
        <v>0.11</v>
      </c>
      <c r="AZ31" s="12">
        <v>0.08</v>
      </c>
      <c r="BA31" s="12">
        <v>0.09</v>
      </c>
      <c r="BB31" s="12">
        <v>0.26</v>
      </c>
      <c r="BC31" s="12">
        <v>0.08</v>
      </c>
      <c r="BD31" s="12">
        <v>0.22</v>
      </c>
      <c r="BE31" s="12">
        <v>0.08</v>
      </c>
      <c r="BF31" s="12">
        <v>0.06</v>
      </c>
      <c r="BG31" s="12">
        <v>0.25</v>
      </c>
    </row>
    <row r="32" spans="1:59" x14ac:dyDescent="0.25">
      <c r="A32" s="1" t="s">
        <v>288</v>
      </c>
      <c r="B32" s="1"/>
      <c r="AE32" t="s">
        <v>270</v>
      </c>
      <c r="AG32" t="s">
        <v>270</v>
      </c>
      <c r="AR32" t="s">
        <v>275</v>
      </c>
    </row>
    <row r="33" spans="1:59" x14ac:dyDescent="0.25">
      <c r="A33" s="1" t="s">
        <v>286</v>
      </c>
      <c r="B33" s="1" t="s">
        <v>674</v>
      </c>
      <c r="C33">
        <v>305</v>
      </c>
      <c r="D33">
        <v>305</v>
      </c>
      <c r="E33">
        <v>3</v>
      </c>
      <c r="F33">
        <v>5</v>
      </c>
      <c r="G33">
        <v>18</v>
      </c>
      <c r="H33">
        <v>49</v>
      </c>
      <c r="I33">
        <v>230</v>
      </c>
      <c r="J33">
        <v>7</v>
      </c>
      <c r="K33">
        <v>18</v>
      </c>
      <c r="L33">
        <v>49</v>
      </c>
      <c r="M33">
        <v>230</v>
      </c>
      <c r="N33">
        <v>1</v>
      </c>
      <c r="O33">
        <v>2</v>
      </c>
      <c r="P33">
        <v>4</v>
      </c>
      <c r="Q33">
        <v>20</v>
      </c>
      <c r="R33">
        <v>44</v>
      </c>
      <c r="S33">
        <v>233</v>
      </c>
      <c r="T33">
        <v>7</v>
      </c>
      <c r="U33">
        <v>20</v>
      </c>
      <c r="V33">
        <v>44</v>
      </c>
      <c r="W33">
        <v>233</v>
      </c>
      <c r="X33">
        <v>53</v>
      </c>
      <c r="Y33">
        <v>130</v>
      </c>
      <c r="Z33">
        <v>76</v>
      </c>
      <c r="AA33">
        <v>45</v>
      </c>
      <c r="AB33">
        <v>84</v>
      </c>
      <c r="AC33">
        <v>104</v>
      </c>
      <c r="AD33">
        <v>117</v>
      </c>
      <c r="AE33">
        <v>22</v>
      </c>
      <c r="AF33">
        <v>175</v>
      </c>
      <c r="AG33">
        <v>66</v>
      </c>
      <c r="AH33">
        <v>41</v>
      </c>
      <c r="AI33">
        <v>14</v>
      </c>
      <c r="AJ33">
        <v>123</v>
      </c>
      <c r="AK33">
        <v>96</v>
      </c>
      <c r="AL33">
        <v>47</v>
      </c>
      <c r="AM33">
        <v>14</v>
      </c>
      <c r="AN33">
        <v>7</v>
      </c>
      <c r="AO33">
        <v>0</v>
      </c>
      <c r="AP33">
        <v>2</v>
      </c>
      <c r="AQ33">
        <v>133</v>
      </c>
      <c r="AR33">
        <v>168</v>
      </c>
      <c r="AS33">
        <v>135</v>
      </c>
      <c r="AT33">
        <v>166</v>
      </c>
      <c r="AU33">
        <v>283</v>
      </c>
      <c r="AV33">
        <v>19</v>
      </c>
      <c r="AW33">
        <v>305</v>
      </c>
      <c r="AX33">
        <v>271</v>
      </c>
      <c r="AY33">
        <v>33</v>
      </c>
      <c r="AZ33">
        <v>292</v>
      </c>
      <c r="BA33">
        <v>9</v>
      </c>
      <c r="BB33">
        <v>4</v>
      </c>
      <c r="BC33">
        <v>298</v>
      </c>
      <c r="BD33">
        <v>6</v>
      </c>
      <c r="BE33">
        <v>287</v>
      </c>
      <c r="BF33">
        <v>13</v>
      </c>
      <c r="BG33">
        <v>2</v>
      </c>
    </row>
    <row r="34" spans="1:59" x14ac:dyDescent="0.25">
      <c r="A34" s="1" t="s">
        <v>287</v>
      </c>
      <c r="B34" s="1"/>
      <c r="C34" s="12">
        <v>0.69</v>
      </c>
      <c r="D34" s="12">
        <v>0.69</v>
      </c>
      <c r="E34" s="12">
        <v>0.34</v>
      </c>
      <c r="F34" s="12">
        <v>0.7</v>
      </c>
      <c r="G34" t="s">
        <v>384</v>
      </c>
      <c r="H34" s="12">
        <v>0.65</v>
      </c>
      <c r="I34" t="s">
        <v>322</v>
      </c>
      <c r="J34" s="12">
        <v>0.51</v>
      </c>
      <c r="K34" t="s">
        <v>384</v>
      </c>
      <c r="L34" s="12">
        <v>0.65</v>
      </c>
      <c r="M34" t="s">
        <v>322</v>
      </c>
      <c r="N34" s="12">
        <v>1</v>
      </c>
      <c r="O34" s="12">
        <v>0.24</v>
      </c>
      <c r="P34" s="12">
        <v>0.61</v>
      </c>
      <c r="Q34" s="12">
        <v>0.56000000000000005</v>
      </c>
      <c r="R34" t="s">
        <v>378</v>
      </c>
      <c r="S34" t="s">
        <v>385</v>
      </c>
      <c r="T34" s="12">
        <v>0.47</v>
      </c>
      <c r="U34" s="12">
        <v>0.56000000000000005</v>
      </c>
      <c r="V34" t="s">
        <v>378</v>
      </c>
      <c r="W34" t="s">
        <v>385</v>
      </c>
      <c r="X34" s="12">
        <v>0.64</v>
      </c>
      <c r="Y34" s="12">
        <v>0.69</v>
      </c>
      <c r="Z34" s="12">
        <v>0.69</v>
      </c>
      <c r="AA34" s="12">
        <v>0.79</v>
      </c>
      <c r="AB34" s="12">
        <v>0.76</v>
      </c>
      <c r="AC34" s="12">
        <v>0.67</v>
      </c>
      <c r="AD34" s="12">
        <v>0.67</v>
      </c>
      <c r="AE34" s="12">
        <v>0.72</v>
      </c>
      <c r="AF34" t="s">
        <v>373</v>
      </c>
      <c r="AG34" t="s">
        <v>374</v>
      </c>
      <c r="AH34" s="12">
        <v>0.79</v>
      </c>
      <c r="AI34" s="12">
        <v>0.61</v>
      </c>
      <c r="AJ34" t="s">
        <v>318</v>
      </c>
      <c r="AK34" s="12">
        <v>0.74</v>
      </c>
      <c r="AL34" s="12">
        <v>0.77</v>
      </c>
      <c r="AM34" s="12">
        <v>0.77</v>
      </c>
      <c r="AN34" s="12">
        <v>0.71</v>
      </c>
      <c r="AO34" s="12">
        <v>0</v>
      </c>
      <c r="AP34" s="12">
        <v>0.66</v>
      </c>
      <c r="AQ34" t="s">
        <v>320</v>
      </c>
      <c r="AR34" t="s">
        <v>390</v>
      </c>
      <c r="AS34" t="s">
        <v>331</v>
      </c>
      <c r="AT34" t="s">
        <v>390</v>
      </c>
      <c r="AU34" s="12">
        <v>0.69</v>
      </c>
      <c r="AV34" s="12">
        <v>0.72</v>
      </c>
      <c r="AW34" s="12">
        <v>0.69</v>
      </c>
      <c r="AX34" t="s">
        <v>338</v>
      </c>
      <c r="AY34" t="s">
        <v>360</v>
      </c>
      <c r="AZ34" t="s">
        <v>383</v>
      </c>
      <c r="BA34" s="12">
        <v>0.43</v>
      </c>
      <c r="BB34" s="12">
        <v>0.5</v>
      </c>
      <c r="BC34" s="12">
        <v>0.69</v>
      </c>
      <c r="BD34" s="12">
        <v>0.69</v>
      </c>
      <c r="BE34" t="s">
        <v>338</v>
      </c>
      <c r="BF34" t="s">
        <v>359</v>
      </c>
      <c r="BG34" s="12">
        <v>0.48</v>
      </c>
    </row>
    <row r="35" spans="1:59" x14ac:dyDescent="0.25">
      <c r="A35" s="1" t="s">
        <v>288</v>
      </c>
      <c r="B35" s="1"/>
      <c r="I35" t="s">
        <v>269</v>
      </c>
      <c r="M35" t="s">
        <v>272</v>
      </c>
      <c r="S35" t="s">
        <v>302</v>
      </c>
      <c r="W35" t="s">
        <v>325</v>
      </c>
      <c r="AA35" t="s">
        <v>275</v>
      </c>
      <c r="AE35" t="s">
        <v>269</v>
      </c>
      <c r="AF35" t="s">
        <v>269</v>
      </c>
      <c r="AH35" t="s">
        <v>269</v>
      </c>
      <c r="AQ35" t="s">
        <v>272</v>
      </c>
      <c r="AS35" t="s">
        <v>272</v>
      </c>
      <c r="AX35" t="s">
        <v>272</v>
      </c>
      <c r="BE35" t="s">
        <v>272</v>
      </c>
    </row>
    <row r="36" spans="1:59" x14ac:dyDescent="0.25">
      <c r="A36" s="1" t="s">
        <v>286</v>
      </c>
      <c r="B36" s="1" t="s">
        <v>675</v>
      </c>
      <c r="C36">
        <v>14</v>
      </c>
      <c r="D36">
        <v>14</v>
      </c>
      <c r="E36">
        <v>1</v>
      </c>
      <c r="F36">
        <v>1</v>
      </c>
      <c r="G36">
        <v>0</v>
      </c>
      <c r="H36">
        <v>5</v>
      </c>
      <c r="I36">
        <v>8</v>
      </c>
      <c r="J36">
        <v>2</v>
      </c>
      <c r="K36">
        <v>0</v>
      </c>
      <c r="L36">
        <v>5</v>
      </c>
      <c r="M36">
        <v>8</v>
      </c>
      <c r="N36">
        <v>0</v>
      </c>
      <c r="O36">
        <v>0</v>
      </c>
      <c r="P36">
        <v>1</v>
      </c>
      <c r="Q36">
        <v>1</v>
      </c>
      <c r="R36">
        <v>6</v>
      </c>
      <c r="S36">
        <v>7</v>
      </c>
      <c r="T36">
        <v>1</v>
      </c>
      <c r="U36">
        <v>1</v>
      </c>
      <c r="V36">
        <v>6</v>
      </c>
      <c r="W36">
        <v>7</v>
      </c>
      <c r="X36">
        <v>5</v>
      </c>
      <c r="Y36">
        <v>4</v>
      </c>
      <c r="Z36">
        <v>4</v>
      </c>
      <c r="AA36">
        <v>1</v>
      </c>
      <c r="AB36">
        <v>2</v>
      </c>
      <c r="AC36">
        <v>5</v>
      </c>
      <c r="AD36">
        <v>8</v>
      </c>
      <c r="AE36">
        <v>0</v>
      </c>
      <c r="AF36">
        <v>2</v>
      </c>
      <c r="AG36">
        <v>9</v>
      </c>
      <c r="AH36">
        <v>4</v>
      </c>
      <c r="AI36">
        <v>1</v>
      </c>
      <c r="AJ36">
        <v>8</v>
      </c>
      <c r="AK36">
        <v>4</v>
      </c>
      <c r="AL36">
        <v>1</v>
      </c>
      <c r="AM36">
        <v>0</v>
      </c>
      <c r="AN36">
        <v>0</v>
      </c>
      <c r="AO36">
        <v>0</v>
      </c>
      <c r="AP36">
        <v>1</v>
      </c>
      <c r="AQ36">
        <v>3</v>
      </c>
      <c r="AR36">
        <v>11</v>
      </c>
      <c r="AS36">
        <v>3</v>
      </c>
      <c r="AT36">
        <v>11</v>
      </c>
      <c r="AU36">
        <v>13</v>
      </c>
      <c r="AV36">
        <v>1</v>
      </c>
      <c r="AW36">
        <v>14</v>
      </c>
      <c r="AX36">
        <v>11</v>
      </c>
      <c r="AY36">
        <v>4</v>
      </c>
      <c r="AZ36">
        <v>12</v>
      </c>
      <c r="BA36">
        <v>3</v>
      </c>
      <c r="BB36">
        <v>0</v>
      </c>
      <c r="BC36">
        <v>14</v>
      </c>
      <c r="BD36">
        <v>0</v>
      </c>
      <c r="BE36">
        <v>11</v>
      </c>
      <c r="BF36">
        <v>2</v>
      </c>
      <c r="BG36">
        <v>0</v>
      </c>
    </row>
    <row r="37" spans="1:59" x14ac:dyDescent="0.25">
      <c r="A37" s="1" t="s">
        <v>287</v>
      </c>
      <c r="B37" s="1"/>
      <c r="C37" s="12">
        <v>0.03</v>
      </c>
      <c r="D37" s="12">
        <v>0.03</v>
      </c>
      <c r="E37" s="12">
        <v>0.1</v>
      </c>
      <c r="F37" s="12">
        <v>0.13</v>
      </c>
      <c r="G37" s="12">
        <v>0</v>
      </c>
      <c r="H37" s="12">
        <v>0.06</v>
      </c>
      <c r="I37" s="12">
        <v>0.02</v>
      </c>
      <c r="J37" s="12">
        <v>0.11</v>
      </c>
      <c r="K37" s="12">
        <v>0</v>
      </c>
      <c r="L37" s="12">
        <v>0.06</v>
      </c>
      <c r="M37" s="12">
        <v>0.02</v>
      </c>
      <c r="N37" s="12">
        <v>0</v>
      </c>
      <c r="O37" s="12">
        <v>0</v>
      </c>
      <c r="P37" s="12">
        <v>0.12</v>
      </c>
      <c r="Q37" s="12">
        <v>0.02</v>
      </c>
      <c r="R37" t="s">
        <v>293</v>
      </c>
      <c r="S37" s="12">
        <v>0.02</v>
      </c>
      <c r="T37" s="12">
        <v>0.06</v>
      </c>
      <c r="U37" s="12">
        <v>0.02</v>
      </c>
      <c r="V37" t="s">
        <v>293</v>
      </c>
      <c r="W37" s="12">
        <v>0.02</v>
      </c>
      <c r="X37" s="12">
        <v>0.06</v>
      </c>
      <c r="Y37" s="12">
        <v>0.02</v>
      </c>
      <c r="Z37" s="12">
        <v>0.04</v>
      </c>
      <c r="AA37" s="12">
        <v>0.02</v>
      </c>
      <c r="AB37" s="12">
        <v>0.02</v>
      </c>
      <c r="AC37" s="12">
        <v>0.03</v>
      </c>
      <c r="AD37" s="12">
        <v>0.05</v>
      </c>
      <c r="AE37" s="12">
        <v>0</v>
      </c>
      <c r="AF37" t="s">
        <v>292</v>
      </c>
      <c r="AG37" t="s">
        <v>315</v>
      </c>
      <c r="AH37" s="12">
        <v>7.0000000000000007E-2</v>
      </c>
      <c r="AI37" s="12">
        <v>0.04</v>
      </c>
      <c r="AJ37" s="12">
        <v>0.04</v>
      </c>
      <c r="AK37" s="12">
        <v>0.03</v>
      </c>
      <c r="AL37" s="12">
        <v>0.02</v>
      </c>
      <c r="AM37" s="12">
        <v>0</v>
      </c>
      <c r="AN37" s="12">
        <v>0</v>
      </c>
      <c r="AO37" s="12">
        <v>0</v>
      </c>
      <c r="AP37" s="12">
        <v>0.34</v>
      </c>
      <c r="AQ37" s="12">
        <v>0.02</v>
      </c>
      <c r="AR37" s="12">
        <v>0.04</v>
      </c>
      <c r="AS37" s="12">
        <v>0.02</v>
      </c>
      <c r="AT37" s="12">
        <v>0.04</v>
      </c>
      <c r="AU37" s="12">
        <v>0.03</v>
      </c>
      <c r="AV37" s="12">
        <v>0.04</v>
      </c>
      <c r="AW37" s="12">
        <v>0.03</v>
      </c>
      <c r="AX37" s="12">
        <v>0.03</v>
      </c>
      <c r="AY37" s="12">
        <v>0.06</v>
      </c>
      <c r="AZ37" s="12">
        <v>0.03</v>
      </c>
      <c r="BA37" s="12">
        <v>0.12</v>
      </c>
      <c r="BB37" s="12">
        <v>0</v>
      </c>
      <c r="BC37" s="12">
        <v>0.03</v>
      </c>
      <c r="BD37" s="12">
        <v>0</v>
      </c>
      <c r="BE37" s="12">
        <v>0.03</v>
      </c>
      <c r="BF37" s="12">
        <v>0.06</v>
      </c>
      <c r="BG37" s="12">
        <v>0</v>
      </c>
    </row>
    <row r="38" spans="1:59" x14ac:dyDescent="0.25">
      <c r="A38" s="1" t="s">
        <v>288</v>
      </c>
      <c r="B38" s="1"/>
      <c r="R38" t="s">
        <v>274</v>
      </c>
      <c r="V38" t="s">
        <v>270</v>
      </c>
      <c r="AG38" t="s">
        <v>272</v>
      </c>
      <c r="AH38" t="s">
        <v>272</v>
      </c>
    </row>
    <row r="39" spans="1:59" x14ac:dyDescent="0.25">
      <c r="A39" s="1" t="s">
        <v>399</v>
      </c>
      <c r="B39" s="1" t="s">
        <v>493</v>
      </c>
    </row>
    <row r="40" spans="1:59" x14ac:dyDescent="0.25">
      <c r="A40" s="1" t="s">
        <v>204</v>
      </c>
      <c r="B40" s="1" t="s">
        <v>676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402</v>
      </c>
    </row>
  </sheetData>
  <hyperlinks>
    <hyperlink ref="E1" location="Contents!B127" tooltip="Link to contents" display="Back to contents" xr:uid="{00000000-0004-0000-2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dimension ref="A1:AQ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0" width="9.453125" customWidth="1"/>
    <col min="11" max="11" width="31.54296875" customWidth="1"/>
    <col min="12" max="12" width="10.54296875" customWidth="1"/>
    <col min="13" max="13" width="16.453125" customWidth="1"/>
    <col min="14" max="16" width="9.453125" customWidth="1"/>
    <col min="17" max="17" width="39.81640625" customWidth="1"/>
    <col min="18" max="18" width="9.453125" customWidth="1"/>
    <col min="19" max="19" width="25.7265625" customWidth="1"/>
    <col min="20" max="20" width="15.26953125" customWidth="1"/>
    <col min="21" max="22" width="21.1796875" customWidth="1"/>
    <col min="23" max="23" width="17.54296875" customWidth="1"/>
    <col min="24" max="24" width="42.1796875" customWidth="1"/>
    <col min="25" max="25" width="44.54296875" customWidth="1"/>
    <col min="26" max="26" width="99.54296875" customWidth="1"/>
    <col min="27" max="38" width="9.453125" customWidth="1"/>
    <col min="39" max="39" width="10.54296875" customWidth="1"/>
    <col min="40" max="41" width="9.453125" customWidth="1"/>
    <col min="42" max="42" width="11.7265625" customWidth="1"/>
    <col min="43" max="43" width="9.453125" customWidth="1"/>
  </cols>
  <sheetData>
    <row r="1" spans="1:43" x14ac:dyDescent="0.25">
      <c r="A1" s="1" t="s">
        <v>205</v>
      </c>
      <c r="B1" s="1" t="s">
        <v>206</v>
      </c>
      <c r="E1" s="5" t="s">
        <v>207</v>
      </c>
    </row>
    <row r="2" spans="1:43" ht="15.5" x14ac:dyDescent="0.35">
      <c r="A2" s="1" t="s">
        <v>0</v>
      </c>
      <c r="B2" s="2" t="s">
        <v>208</v>
      </c>
    </row>
    <row r="3" spans="1:43" x14ac:dyDescent="0.25">
      <c r="A3" s="1" t="s">
        <v>209</v>
      </c>
      <c r="B3" s="1"/>
    </row>
    <row r="4" spans="1:43" x14ac:dyDescent="0.25">
      <c r="A4" s="1" t="s">
        <v>209</v>
      </c>
      <c r="B4" s="1" t="s">
        <v>677</v>
      </c>
    </row>
    <row r="5" spans="1:43" x14ac:dyDescent="0.25">
      <c r="A5" s="1" t="s">
        <v>209</v>
      </c>
      <c r="B5" s="1"/>
    </row>
    <row r="6" spans="1:43" ht="13" x14ac:dyDescent="0.3">
      <c r="A6" s="1" t="s">
        <v>2</v>
      </c>
      <c r="B6" s="4" t="s">
        <v>115</v>
      </c>
    </row>
    <row r="7" spans="1:43" x14ac:dyDescent="0.25">
      <c r="A7" s="1" t="s">
        <v>5</v>
      </c>
      <c r="B7" s="1"/>
    </row>
    <row r="8" spans="1:43" x14ac:dyDescent="0.25">
      <c r="A8" s="1" t="s">
        <v>5</v>
      </c>
      <c r="B8" s="1" t="s">
        <v>678</v>
      </c>
    </row>
    <row r="9" spans="1:43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7" t="s">
        <v>215</v>
      </c>
      <c r="I9" s="8"/>
      <c r="J9" s="8"/>
      <c r="K9" s="7" t="s">
        <v>216</v>
      </c>
      <c r="L9" s="8"/>
      <c r="M9" s="8"/>
      <c r="N9" s="7" t="s">
        <v>217</v>
      </c>
      <c r="O9" s="8"/>
      <c r="P9" s="8"/>
      <c r="Q9" s="7" t="s">
        <v>218</v>
      </c>
      <c r="R9" s="8"/>
      <c r="S9" s="8"/>
      <c r="T9" s="7" t="s">
        <v>219</v>
      </c>
      <c r="U9" s="8"/>
      <c r="V9" s="8"/>
      <c r="W9" s="7" t="s">
        <v>220</v>
      </c>
      <c r="X9" s="8"/>
      <c r="Y9" s="8"/>
      <c r="Z9" s="8"/>
      <c r="AA9" s="7" t="s">
        <v>221</v>
      </c>
      <c r="AB9" s="8"/>
      <c r="AC9" s="8"/>
      <c r="AD9" s="8"/>
      <c r="AE9" s="7" t="s">
        <v>222</v>
      </c>
      <c r="AF9" s="8"/>
      <c r="AG9" s="7" t="s">
        <v>223</v>
      </c>
      <c r="AH9" s="7" t="s">
        <v>224</v>
      </c>
      <c r="AI9" s="8"/>
      <c r="AJ9" s="7" t="s">
        <v>225</v>
      </c>
      <c r="AK9" s="7" t="s">
        <v>226</v>
      </c>
      <c r="AL9" s="8"/>
      <c r="AM9" s="7" t="s">
        <v>227</v>
      </c>
      <c r="AN9" s="8"/>
      <c r="AO9" s="7" t="s">
        <v>228</v>
      </c>
      <c r="AP9" s="7" t="s">
        <v>229</v>
      </c>
      <c r="AQ9" s="9"/>
    </row>
    <row r="10" spans="1:43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5</v>
      </c>
      <c r="H10" s="11">
        <v>3</v>
      </c>
      <c r="I10" s="11">
        <v>4</v>
      </c>
      <c r="J10" s="11">
        <v>5</v>
      </c>
      <c r="K10" s="11" t="s">
        <v>237</v>
      </c>
      <c r="L10" s="11" t="s">
        <v>238</v>
      </c>
      <c r="M10" s="11" t="s">
        <v>239</v>
      </c>
      <c r="N10" s="11">
        <v>3</v>
      </c>
      <c r="O10" s="11">
        <v>4</v>
      </c>
      <c r="P10" s="11">
        <v>5</v>
      </c>
      <c r="Q10" s="11" t="s">
        <v>241</v>
      </c>
      <c r="R10" s="11" t="s">
        <v>242</v>
      </c>
      <c r="S10" s="11" t="s">
        <v>243</v>
      </c>
      <c r="T10" s="11" t="s">
        <v>244</v>
      </c>
      <c r="U10" s="11" t="s">
        <v>245</v>
      </c>
      <c r="V10" s="11" t="s">
        <v>246</v>
      </c>
      <c r="W10" s="11" t="s">
        <v>247</v>
      </c>
      <c r="X10" s="11" t="s">
        <v>248</v>
      </c>
      <c r="Y10" s="11" t="s">
        <v>249</v>
      </c>
      <c r="Z10" s="11" t="s">
        <v>250</v>
      </c>
      <c r="AA10" s="11" t="s">
        <v>251</v>
      </c>
      <c r="AB10" s="11" t="s">
        <v>252</v>
      </c>
      <c r="AC10" s="11" t="s">
        <v>253</v>
      </c>
      <c r="AD10" s="11" t="s">
        <v>254</v>
      </c>
      <c r="AE10" s="11" t="s">
        <v>258</v>
      </c>
      <c r="AF10" s="11" t="s">
        <v>259</v>
      </c>
      <c r="AG10" s="11" t="s">
        <v>258</v>
      </c>
      <c r="AH10" s="11" t="s">
        <v>258</v>
      </c>
      <c r="AI10" s="11" t="s">
        <v>259</v>
      </c>
      <c r="AJ10" s="11" t="s">
        <v>258</v>
      </c>
      <c r="AK10" s="11" t="s">
        <v>258</v>
      </c>
      <c r="AL10" s="11" t="s">
        <v>259</v>
      </c>
      <c r="AM10" s="11" t="s">
        <v>260</v>
      </c>
      <c r="AN10" s="11" t="s">
        <v>261</v>
      </c>
      <c r="AO10" s="11" t="s">
        <v>258</v>
      </c>
      <c r="AP10" s="11" t="s">
        <v>263</v>
      </c>
      <c r="AQ10" s="11" t="s">
        <v>261</v>
      </c>
    </row>
    <row r="11" spans="1:43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267</v>
      </c>
      <c r="I11" t="s">
        <v>268</v>
      </c>
      <c r="J11" t="s">
        <v>273</v>
      </c>
      <c r="K11" t="s">
        <v>267</v>
      </c>
      <c r="L11" t="s">
        <v>268</v>
      </c>
      <c r="M11" t="s">
        <v>273</v>
      </c>
      <c r="N11" t="s">
        <v>267</v>
      </c>
      <c r="O11" t="s">
        <v>268</v>
      </c>
      <c r="P11" t="s">
        <v>273</v>
      </c>
      <c r="Q11" t="s">
        <v>267</v>
      </c>
      <c r="R11" t="s">
        <v>268</v>
      </c>
      <c r="S11" t="s">
        <v>273</v>
      </c>
      <c r="T11" t="s">
        <v>267</v>
      </c>
      <c r="U11" t="s">
        <v>268</v>
      </c>
      <c r="V11" t="s">
        <v>273</v>
      </c>
      <c r="W11" t="s">
        <v>267</v>
      </c>
      <c r="X11" t="s">
        <v>268</v>
      </c>
      <c r="Y11" t="s">
        <v>273</v>
      </c>
      <c r="Z11" t="s">
        <v>444</v>
      </c>
      <c r="AA11" t="s">
        <v>267</v>
      </c>
      <c r="AB11" t="s">
        <v>268</v>
      </c>
      <c r="AC11" t="s">
        <v>273</v>
      </c>
      <c r="AD11" t="s">
        <v>444</v>
      </c>
      <c r="AE11" t="s">
        <v>267</v>
      </c>
      <c r="AF11" t="s">
        <v>268</v>
      </c>
      <c r="AH11" t="s">
        <v>267</v>
      </c>
      <c r="AI11" t="s">
        <v>268</v>
      </c>
      <c r="AK11" t="s">
        <v>267</v>
      </c>
      <c r="AL11" t="s">
        <v>268</v>
      </c>
      <c r="AM11" t="s">
        <v>267</v>
      </c>
      <c r="AN11" t="s">
        <v>268</v>
      </c>
      <c r="AP11" t="s">
        <v>267</v>
      </c>
      <c r="AQ11" t="s">
        <v>268</v>
      </c>
    </row>
    <row r="12" spans="1:43" x14ac:dyDescent="0.25">
      <c r="A12" s="1" t="s">
        <v>280</v>
      </c>
      <c r="B12" s="1" t="s">
        <v>281</v>
      </c>
      <c r="C12">
        <v>14</v>
      </c>
      <c r="D12">
        <v>14</v>
      </c>
      <c r="E12">
        <v>3</v>
      </c>
      <c r="F12">
        <v>2</v>
      </c>
      <c r="G12">
        <v>9</v>
      </c>
      <c r="H12">
        <v>3</v>
      </c>
      <c r="I12">
        <v>2</v>
      </c>
      <c r="J12">
        <v>9</v>
      </c>
      <c r="K12">
        <v>3</v>
      </c>
      <c r="L12">
        <v>1</v>
      </c>
      <c r="M12">
        <v>10</v>
      </c>
      <c r="N12">
        <v>3</v>
      </c>
      <c r="O12">
        <v>1</v>
      </c>
      <c r="P12">
        <v>10</v>
      </c>
      <c r="Q12">
        <v>7</v>
      </c>
      <c r="R12">
        <v>3</v>
      </c>
      <c r="S12">
        <v>4</v>
      </c>
      <c r="T12">
        <v>4</v>
      </c>
      <c r="U12">
        <v>6</v>
      </c>
      <c r="V12">
        <v>4</v>
      </c>
      <c r="W12">
        <v>1</v>
      </c>
      <c r="X12">
        <v>8</v>
      </c>
      <c r="Y12">
        <v>4</v>
      </c>
      <c r="Z12">
        <v>1</v>
      </c>
      <c r="AA12">
        <v>6</v>
      </c>
      <c r="AB12">
        <v>4</v>
      </c>
      <c r="AC12">
        <v>3</v>
      </c>
      <c r="AD12">
        <v>1</v>
      </c>
      <c r="AE12">
        <v>7</v>
      </c>
      <c r="AF12">
        <v>7</v>
      </c>
      <c r="AG12">
        <v>14</v>
      </c>
      <c r="AH12">
        <v>12</v>
      </c>
      <c r="AI12">
        <v>2</v>
      </c>
      <c r="AJ12">
        <v>14</v>
      </c>
      <c r="AK12">
        <v>13</v>
      </c>
      <c r="AL12">
        <v>1</v>
      </c>
      <c r="AM12">
        <v>13</v>
      </c>
      <c r="AN12">
        <v>1</v>
      </c>
      <c r="AO12">
        <v>14</v>
      </c>
      <c r="AP12">
        <v>13</v>
      </c>
      <c r="AQ12">
        <v>1</v>
      </c>
    </row>
    <row r="13" spans="1:43" x14ac:dyDescent="0.25">
      <c r="A13" s="1" t="s">
        <v>282</v>
      </c>
      <c r="B13" s="1" t="s">
        <v>283</v>
      </c>
      <c r="C13">
        <v>14</v>
      </c>
      <c r="D13">
        <v>14</v>
      </c>
      <c r="E13">
        <v>3</v>
      </c>
      <c r="F13">
        <v>2</v>
      </c>
      <c r="G13">
        <v>9</v>
      </c>
      <c r="H13">
        <v>3</v>
      </c>
      <c r="I13">
        <v>2</v>
      </c>
      <c r="J13">
        <v>9</v>
      </c>
      <c r="K13">
        <v>3</v>
      </c>
      <c r="L13">
        <v>1</v>
      </c>
      <c r="M13">
        <v>10</v>
      </c>
      <c r="N13">
        <v>3</v>
      </c>
      <c r="O13">
        <v>1</v>
      </c>
      <c r="P13">
        <v>10</v>
      </c>
      <c r="Q13">
        <v>7</v>
      </c>
      <c r="R13">
        <v>3</v>
      </c>
      <c r="S13">
        <v>4</v>
      </c>
      <c r="T13">
        <v>4</v>
      </c>
      <c r="U13">
        <v>6</v>
      </c>
      <c r="V13">
        <v>4</v>
      </c>
      <c r="W13">
        <v>1</v>
      </c>
      <c r="X13">
        <v>8</v>
      </c>
      <c r="Y13">
        <v>4</v>
      </c>
      <c r="Z13">
        <v>1</v>
      </c>
      <c r="AA13">
        <v>6</v>
      </c>
      <c r="AB13">
        <v>4</v>
      </c>
      <c r="AC13">
        <v>3</v>
      </c>
      <c r="AD13">
        <v>1</v>
      </c>
      <c r="AE13">
        <v>7</v>
      </c>
      <c r="AF13">
        <v>7</v>
      </c>
      <c r="AG13">
        <v>14</v>
      </c>
      <c r="AH13">
        <v>12</v>
      </c>
      <c r="AI13">
        <v>2</v>
      </c>
      <c r="AJ13">
        <v>14</v>
      </c>
      <c r="AK13">
        <v>13</v>
      </c>
      <c r="AL13">
        <v>1</v>
      </c>
      <c r="AM13">
        <v>13</v>
      </c>
      <c r="AN13">
        <v>1</v>
      </c>
      <c r="AO13">
        <v>14</v>
      </c>
      <c r="AP13">
        <v>13</v>
      </c>
      <c r="AQ13">
        <v>1</v>
      </c>
    </row>
    <row r="14" spans="1:43" x14ac:dyDescent="0.25">
      <c r="A14" s="1" t="s">
        <v>284</v>
      </c>
      <c r="B14" s="1" t="s">
        <v>231</v>
      </c>
      <c r="C14">
        <v>15</v>
      </c>
      <c r="D14">
        <v>15</v>
      </c>
      <c r="E14">
        <v>3</v>
      </c>
      <c r="F14">
        <v>2</v>
      </c>
      <c r="G14">
        <v>10</v>
      </c>
      <c r="H14">
        <v>3</v>
      </c>
      <c r="I14">
        <v>2</v>
      </c>
      <c r="J14">
        <v>10</v>
      </c>
      <c r="K14">
        <v>3</v>
      </c>
      <c r="L14">
        <v>1</v>
      </c>
      <c r="M14">
        <v>11</v>
      </c>
      <c r="N14">
        <v>3</v>
      </c>
      <c r="O14">
        <v>1</v>
      </c>
      <c r="P14">
        <v>11</v>
      </c>
      <c r="Q14">
        <v>8</v>
      </c>
      <c r="R14">
        <v>3</v>
      </c>
      <c r="S14">
        <v>4</v>
      </c>
      <c r="T14">
        <v>4</v>
      </c>
      <c r="U14">
        <v>6</v>
      </c>
      <c r="V14">
        <v>4</v>
      </c>
      <c r="W14">
        <v>1</v>
      </c>
      <c r="X14">
        <v>9</v>
      </c>
      <c r="Y14">
        <v>4</v>
      </c>
      <c r="Z14">
        <v>1</v>
      </c>
      <c r="AA14">
        <v>6</v>
      </c>
      <c r="AB14">
        <v>4</v>
      </c>
      <c r="AC14">
        <v>3</v>
      </c>
      <c r="AD14">
        <v>1</v>
      </c>
      <c r="AE14">
        <v>8</v>
      </c>
      <c r="AF14">
        <v>7</v>
      </c>
      <c r="AG14">
        <v>15</v>
      </c>
      <c r="AH14">
        <v>13</v>
      </c>
      <c r="AI14">
        <v>2</v>
      </c>
      <c r="AJ14">
        <v>15</v>
      </c>
      <c r="AK14">
        <v>14</v>
      </c>
      <c r="AL14">
        <v>1</v>
      </c>
      <c r="AM14">
        <v>14</v>
      </c>
      <c r="AN14">
        <v>1</v>
      </c>
      <c r="AO14">
        <v>15</v>
      </c>
      <c r="AP14">
        <v>14</v>
      </c>
      <c r="AQ14">
        <v>1</v>
      </c>
    </row>
    <row r="15" spans="1:43" x14ac:dyDescent="0.25">
      <c r="A15" s="1" t="s">
        <v>286</v>
      </c>
      <c r="B15" s="1" t="s">
        <v>679</v>
      </c>
      <c r="C15">
        <v>2</v>
      </c>
      <c r="D15">
        <v>2</v>
      </c>
      <c r="E15">
        <v>0</v>
      </c>
      <c r="F15">
        <v>1</v>
      </c>
      <c r="G15">
        <v>1</v>
      </c>
      <c r="H15">
        <v>0</v>
      </c>
      <c r="I15">
        <v>1</v>
      </c>
      <c r="J15">
        <v>1</v>
      </c>
      <c r="K15">
        <v>0</v>
      </c>
      <c r="L15">
        <v>0</v>
      </c>
      <c r="M15">
        <v>2</v>
      </c>
      <c r="N15">
        <v>0</v>
      </c>
      <c r="O15">
        <v>0</v>
      </c>
      <c r="P15">
        <v>2</v>
      </c>
      <c r="Q15">
        <v>2</v>
      </c>
      <c r="R15">
        <v>0</v>
      </c>
      <c r="S15">
        <v>0</v>
      </c>
      <c r="T15">
        <v>1</v>
      </c>
      <c r="U15">
        <v>0</v>
      </c>
      <c r="V15">
        <v>1</v>
      </c>
      <c r="W15">
        <v>0</v>
      </c>
      <c r="X15">
        <v>1</v>
      </c>
      <c r="Y15">
        <v>1</v>
      </c>
      <c r="Z15">
        <v>0</v>
      </c>
      <c r="AA15">
        <v>1</v>
      </c>
      <c r="AB15">
        <v>1</v>
      </c>
      <c r="AC15">
        <v>0</v>
      </c>
      <c r="AD15">
        <v>0</v>
      </c>
      <c r="AE15">
        <v>1</v>
      </c>
      <c r="AF15">
        <v>1</v>
      </c>
      <c r="AG15">
        <v>2</v>
      </c>
      <c r="AH15">
        <v>2</v>
      </c>
      <c r="AI15">
        <v>0</v>
      </c>
      <c r="AJ15">
        <v>2</v>
      </c>
      <c r="AK15">
        <v>2</v>
      </c>
      <c r="AL15">
        <v>0</v>
      </c>
      <c r="AM15">
        <v>2</v>
      </c>
      <c r="AN15">
        <v>0</v>
      </c>
      <c r="AO15">
        <v>2</v>
      </c>
      <c r="AP15">
        <v>2</v>
      </c>
      <c r="AQ15">
        <v>0</v>
      </c>
    </row>
    <row r="16" spans="1:43" x14ac:dyDescent="0.25">
      <c r="A16" s="1" t="s">
        <v>287</v>
      </c>
      <c r="B16" s="1"/>
      <c r="C16" s="12">
        <v>0.15</v>
      </c>
      <c r="D16" s="12">
        <v>0.15</v>
      </c>
      <c r="E16" s="12">
        <v>0</v>
      </c>
      <c r="F16" s="12">
        <v>0.5</v>
      </c>
      <c r="G16" s="12">
        <v>0.11</v>
      </c>
      <c r="H16" s="12">
        <v>0</v>
      </c>
      <c r="I16" s="12">
        <v>0.5</v>
      </c>
      <c r="J16" s="12">
        <v>0.11</v>
      </c>
      <c r="K16" s="12">
        <v>0</v>
      </c>
      <c r="L16" s="12">
        <v>0</v>
      </c>
      <c r="M16" s="12">
        <v>0.2</v>
      </c>
      <c r="N16" s="12">
        <v>0</v>
      </c>
      <c r="O16" s="12">
        <v>0</v>
      </c>
      <c r="P16" s="12">
        <v>0.2</v>
      </c>
      <c r="Q16" s="12">
        <v>0.28000000000000003</v>
      </c>
      <c r="R16" s="12">
        <v>0</v>
      </c>
      <c r="S16" s="12">
        <v>0</v>
      </c>
      <c r="T16" s="12">
        <v>0.25</v>
      </c>
      <c r="U16" s="12">
        <v>0</v>
      </c>
      <c r="V16" s="12">
        <v>0.27</v>
      </c>
      <c r="W16" s="12">
        <v>0</v>
      </c>
      <c r="X16" s="12">
        <v>0.13</v>
      </c>
      <c r="Y16" s="12">
        <v>0.26</v>
      </c>
      <c r="Z16" s="12">
        <v>0</v>
      </c>
      <c r="AA16" s="12">
        <v>0.17</v>
      </c>
      <c r="AB16" s="12">
        <v>0.26</v>
      </c>
      <c r="AC16" s="12">
        <v>0</v>
      </c>
      <c r="AD16" s="12">
        <v>0</v>
      </c>
      <c r="AE16" s="12">
        <v>0.15</v>
      </c>
      <c r="AF16" s="12">
        <v>0.15</v>
      </c>
      <c r="AG16" s="12">
        <v>0.15</v>
      </c>
      <c r="AH16" s="12">
        <v>0.17</v>
      </c>
      <c r="AI16" s="12">
        <v>0</v>
      </c>
      <c r="AJ16" s="12">
        <v>0.15</v>
      </c>
      <c r="AK16" s="12">
        <v>0.16</v>
      </c>
      <c r="AL16" s="12">
        <v>0</v>
      </c>
      <c r="AM16" s="12">
        <v>0.16</v>
      </c>
      <c r="AN16" s="12">
        <v>0</v>
      </c>
      <c r="AO16" s="12">
        <v>0.15</v>
      </c>
      <c r="AP16" s="12">
        <v>0.16</v>
      </c>
      <c r="AQ16" s="12">
        <v>0</v>
      </c>
    </row>
    <row r="17" spans="1:43" x14ac:dyDescent="0.25">
      <c r="A17" s="1" t="s">
        <v>288</v>
      </c>
      <c r="B17" s="1"/>
    </row>
    <row r="18" spans="1:43" x14ac:dyDescent="0.25">
      <c r="A18" s="1" t="s">
        <v>286</v>
      </c>
      <c r="B18" s="1" t="s">
        <v>680</v>
      </c>
      <c r="C18">
        <v>2</v>
      </c>
      <c r="D18">
        <v>2</v>
      </c>
      <c r="E18">
        <v>0</v>
      </c>
      <c r="F18">
        <v>0</v>
      </c>
      <c r="G18">
        <v>2</v>
      </c>
      <c r="H18">
        <v>0</v>
      </c>
      <c r="I18">
        <v>0</v>
      </c>
      <c r="J18">
        <v>2</v>
      </c>
      <c r="K18">
        <v>0</v>
      </c>
      <c r="L18">
        <v>0</v>
      </c>
      <c r="M18">
        <v>2</v>
      </c>
      <c r="N18">
        <v>0</v>
      </c>
      <c r="O18">
        <v>0</v>
      </c>
      <c r="P18">
        <v>2</v>
      </c>
      <c r="Q18">
        <v>0</v>
      </c>
      <c r="R18">
        <v>0</v>
      </c>
      <c r="S18">
        <v>2</v>
      </c>
      <c r="T18">
        <v>1</v>
      </c>
      <c r="U18">
        <v>1</v>
      </c>
      <c r="V18">
        <v>0</v>
      </c>
      <c r="W18">
        <v>0</v>
      </c>
      <c r="X18">
        <v>2</v>
      </c>
      <c r="Y18">
        <v>0</v>
      </c>
      <c r="Z18">
        <v>0</v>
      </c>
      <c r="AA18">
        <v>1</v>
      </c>
      <c r="AB18">
        <v>1</v>
      </c>
      <c r="AC18">
        <v>0</v>
      </c>
      <c r="AD18">
        <v>0</v>
      </c>
      <c r="AE18">
        <v>1</v>
      </c>
      <c r="AF18">
        <v>1</v>
      </c>
      <c r="AG18">
        <v>2</v>
      </c>
      <c r="AH18">
        <v>1</v>
      </c>
      <c r="AI18">
        <v>1</v>
      </c>
      <c r="AJ18">
        <v>2</v>
      </c>
      <c r="AK18">
        <v>2</v>
      </c>
      <c r="AL18">
        <v>0</v>
      </c>
      <c r="AM18">
        <v>2</v>
      </c>
      <c r="AN18">
        <v>0</v>
      </c>
      <c r="AO18">
        <v>2</v>
      </c>
      <c r="AP18">
        <v>2</v>
      </c>
      <c r="AQ18">
        <v>0</v>
      </c>
    </row>
    <row r="19" spans="1:43" x14ac:dyDescent="0.25">
      <c r="A19" s="1" t="s">
        <v>287</v>
      </c>
      <c r="B19" s="1"/>
      <c r="C19" s="12">
        <v>0.14000000000000001</v>
      </c>
      <c r="D19" s="12">
        <v>0.14000000000000001</v>
      </c>
      <c r="E19" s="12">
        <v>0</v>
      </c>
      <c r="F19" s="12">
        <v>0</v>
      </c>
      <c r="G19" s="12">
        <v>0.21</v>
      </c>
      <c r="H19" s="12">
        <v>0</v>
      </c>
      <c r="I19" s="12">
        <v>0</v>
      </c>
      <c r="J19" s="12">
        <v>0.21</v>
      </c>
      <c r="K19" s="12">
        <v>0</v>
      </c>
      <c r="L19" s="12">
        <v>0</v>
      </c>
      <c r="M19" s="12">
        <v>0.19</v>
      </c>
      <c r="N19" s="12">
        <v>0</v>
      </c>
      <c r="O19" s="12">
        <v>0</v>
      </c>
      <c r="P19" s="12">
        <v>0.19</v>
      </c>
      <c r="Q19" s="12">
        <v>0</v>
      </c>
      <c r="R19" s="12">
        <v>0</v>
      </c>
      <c r="S19" s="12">
        <v>0.51</v>
      </c>
      <c r="T19" s="12">
        <v>0.24</v>
      </c>
      <c r="U19" s="12">
        <v>0.16</v>
      </c>
      <c r="V19" s="12">
        <v>0</v>
      </c>
      <c r="W19" s="12">
        <v>0</v>
      </c>
      <c r="X19" s="12">
        <v>0.24</v>
      </c>
      <c r="Y19" s="12">
        <v>0</v>
      </c>
      <c r="Z19" s="12">
        <v>0</v>
      </c>
      <c r="AA19" s="12">
        <v>0.17</v>
      </c>
      <c r="AB19" s="12">
        <v>0.24</v>
      </c>
      <c r="AC19" s="12">
        <v>0</v>
      </c>
      <c r="AD19" s="12">
        <v>0</v>
      </c>
      <c r="AE19" s="12">
        <v>0.14000000000000001</v>
      </c>
      <c r="AF19" s="12">
        <v>0.15</v>
      </c>
      <c r="AG19" s="12">
        <v>0.14000000000000001</v>
      </c>
      <c r="AH19" s="12">
        <v>0.08</v>
      </c>
      <c r="AI19" s="12">
        <v>0.48</v>
      </c>
      <c r="AJ19" s="12">
        <v>0.14000000000000001</v>
      </c>
      <c r="AK19" s="12">
        <v>0.15</v>
      </c>
      <c r="AL19" s="12">
        <v>0</v>
      </c>
      <c r="AM19" s="12">
        <v>0.15</v>
      </c>
      <c r="AN19" s="12">
        <v>0</v>
      </c>
      <c r="AO19" s="12">
        <v>0.14000000000000001</v>
      </c>
      <c r="AP19" s="12">
        <v>0.15</v>
      </c>
      <c r="AQ19" s="12">
        <v>0</v>
      </c>
    </row>
    <row r="20" spans="1:43" x14ac:dyDescent="0.25">
      <c r="A20" s="1" t="s">
        <v>288</v>
      </c>
      <c r="B20" s="1"/>
    </row>
    <row r="21" spans="1:43" x14ac:dyDescent="0.25">
      <c r="A21" s="1" t="s">
        <v>286</v>
      </c>
      <c r="B21" s="1" t="s">
        <v>573</v>
      </c>
      <c r="C21">
        <v>1</v>
      </c>
      <c r="D21">
        <v>1</v>
      </c>
      <c r="E21">
        <v>0</v>
      </c>
      <c r="F21">
        <v>0</v>
      </c>
      <c r="G21">
        <v>1</v>
      </c>
      <c r="H21">
        <v>0</v>
      </c>
      <c r="I21">
        <v>0</v>
      </c>
      <c r="J21">
        <v>1</v>
      </c>
      <c r="K21">
        <v>0</v>
      </c>
      <c r="L21">
        <v>0</v>
      </c>
      <c r="M21">
        <v>1</v>
      </c>
      <c r="N21">
        <v>0</v>
      </c>
      <c r="O21">
        <v>0</v>
      </c>
      <c r="P21">
        <v>1</v>
      </c>
      <c r="Q21">
        <v>1</v>
      </c>
      <c r="R21">
        <v>0</v>
      </c>
      <c r="S21">
        <v>0</v>
      </c>
      <c r="T21">
        <v>1</v>
      </c>
      <c r="U21">
        <v>0</v>
      </c>
      <c r="V21">
        <v>0</v>
      </c>
      <c r="W21">
        <v>1</v>
      </c>
      <c r="X21">
        <v>0</v>
      </c>
      <c r="Y21">
        <v>0</v>
      </c>
      <c r="Z21">
        <v>0</v>
      </c>
      <c r="AA21">
        <v>1</v>
      </c>
      <c r="AB21">
        <v>0</v>
      </c>
      <c r="AC21">
        <v>0</v>
      </c>
      <c r="AD21">
        <v>0</v>
      </c>
      <c r="AE21">
        <v>1</v>
      </c>
      <c r="AF21">
        <v>0</v>
      </c>
      <c r="AG21">
        <v>1</v>
      </c>
      <c r="AH21">
        <v>1</v>
      </c>
      <c r="AI21">
        <v>0</v>
      </c>
      <c r="AJ21">
        <v>1</v>
      </c>
      <c r="AK21">
        <v>1</v>
      </c>
      <c r="AL21">
        <v>0</v>
      </c>
      <c r="AM21">
        <v>1</v>
      </c>
      <c r="AN21">
        <v>0</v>
      </c>
      <c r="AO21">
        <v>1</v>
      </c>
      <c r="AP21">
        <v>1</v>
      </c>
      <c r="AQ21">
        <v>0</v>
      </c>
    </row>
    <row r="22" spans="1:43" x14ac:dyDescent="0.25">
      <c r="A22" s="1" t="s">
        <v>287</v>
      </c>
      <c r="B22" s="1"/>
      <c r="C22" s="12">
        <v>0.08</v>
      </c>
      <c r="D22" s="12">
        <v>0.08</v>
      </c>
      <c r="E22" s="12">
        <v>0</v>
      </c>
      <c r="F22" s="12">
        <v>0</v>
      </c>
      <c r="G22" s="12">
        <v>0.11</v>
      </c>
      <c r="H22" s="12">
        <v>0</v>
      </c>
      <c r="I22" s="12">
        <v>0</v>
      </c>
      <c r="J22" s="12">
        <v>0.11</v>
      </c>
      <c r="K22" s="12">
        <v>0</v>
      </c>
      <c r="L22" s="12">
        <v>0</v>
      </c>
      <c r="M22" s="12">
        <v>0.1</v>
      </c>
      <c r="N22" s="12">
        <v>0</v>
      </c>
      <c r="O22" s="12">
        <v>0</v>
      </c>
      <c r="P22" s="12">
        <v>0.1</v>
      </c>
      <c r="Q22" s="12">
        <v>0.15</v>
      </c>
      <c r="R22" s="12">
        <v>0</v>
      </c>
      <c r="S22" s="12">
        <v>0</v>
      </c>
      <c r="T22" s="12">
        <v>0.26</v>
      </c>
      <c r="U22" s="12">
        <v>0</v>
      </c>
      <c r="V22" s="12">
        <v>0</v>
      </c>
      <c r="W22" s="12">
        <v>1</v>
      </c>
      <c r="X22" s="12">
        <v>0</v>
      </c>
      <c r="Y22" s="12">
        <v>0</v>
      </c>
      <c r="Z22" s="12">
        <v>0</v>
      </c>
      <c r="AA22" s="12">
        <v>0.18</v>
      </c>
      <c r="AB22" s="12">
        <v>0</v>
      </c>
      <c r="AC22" s="12">
        <v>0</v>
      </c>
      <c r="AD22" s="12">
        <v>0</v>
      </c>
      <c r="AE22" s="12">
        <v>0.15</v>
      </c>
      <c r="AF22" s="12">
        <v>0</v>
      </c>
      <c r="AG22" s="12">
        <v>0.08</v>
      </c>
      <c r="AH22" s="12">
        <v>0.09</v>
      </c>
      <c r="AI22" s="12">
        <v>0</v>
      </c>
      <c r="AJ22" s="12">
        <v>0.08</v>
      </c>
      <c r="AK22" s="12">
        <v>0.08</v>
      </c>
      <c r="AL22" s="12">
        <v>0</v>
      </c>
      <c r="AM22" s="12">
        <v>0.08</v>
      </c>
      <c r="AN22" s="12">
        <v>0</v>
      </c>
      <c r="AO22" s="12">
        <v>0.08</v>
      </c>
      <c r="AP22" s="12">
        <v>0.08</v>
      </c>
      <c r="AQ22" s="12">
        <v>0</v>
      </c>
    </row>
    <row r="23" spans="1:43" x14ac:dyDescent="0.25">
      <c r="A23" s="1" t="s">
        <v>288</v>
      </c>
      <c r="B23" s="1"/>
    </row>
    <row r="24" spans="1:43" x14ac:dyDescent="0.25">
      <c r="A24" s="1" t="s">
        <v>286</v>
      </c>
      <c r="B24" s="1" t="s">
        <v>681</v>
      </c>
      <c r="C24">
        <v>1</v>
      </c>
      <c r="D24">
        <v>1</v>
      </c>
      <c r="E24">
        <v>0</v>
      </c>
      <c r="F24">
        <v>0</v>
      </c>
      <c r="G24">
        <v>1</v>
      </c>
      <c r="H24">
        <v>0</v>
      </c>
      <c r="I24">
        <v>0</v>
      </c>
      <c r="J24">
        <v>1</v>
      </c>
      <c r="K24">
        <v>0</v>
      </c>
      <c r="L24">
        <v>0</v>
      </c>
      <c r="M24">
        <v>1</v>
      </c>
      <c r="N24">
        <v>0</v>
      </c>
      <c r="O24">
        <v>0</v>
      </c>
      <c r="P24">
        <v>1</v>
      </c>
      <c r="Q24">
        <v>1</v>
      </c>
      <c r="R24">
        <v>0</v>
      </c>
      <c r="S24">
        <v>0</v>
      </c>
      <c r="T24">
        <v>0</v>
      </c>
      <c r="U24">
        <v>0</v>
      </c>
      <c r="V24">
        <v>1</v>
      </c>
      <c r="W24">
        <v>0</v>
      </c>
      <c r="X24">
        <v>1</v>
      </c>
      <c r="Y24">
        <v>0</v>
      </c>
      <c r="Z24">
        <v>0</v>
      </c>
      <c r="AA24">
        <v>0</v>
      </c>
      <c r="AB24">
        <v>1</v>
      </c>
      <c r="AC24">
        <v>0</v>
      </c>
      <c r="AD24">
        <v>0</v>
      </c>
      <c r="AE24">
        <v>1</v>
      </c>
      <c r="AF24">
        <v>0</v>
      </c>
      <c r="AG24">
        <v>1</v>
      </c>
      <c r="AH24">
        <v>1</v>
      </c>
      <c r="AI24">
        <v>0</v>
      </c>
      <c r="AJ24">
        <v>1</v>
      </c>
      <c r="AK24">
        <v>1</v>
      </c>
      <c r="AL24">
        <v>0</v>
      </c>
      <c r="AM24">
        <v>1</v>
      </c>
      <c r="AN24">
        <v>0</v>
      </c>
      <c r="AO24">
        <v>1</v>
      </c>
      <c r="AP24">
        <v>1</v>
      </c>
      <c r="AQ24">
        <v>0</v>
      </c>
    </row>
    <row r="25" spans="1:43" x14ac:dyDescent="0.25">
      <c r="A25" s="1" t="s">
        <v>287</v>
      </c>
      <c r="B25" s="1"/>
      <c r="C25" s="12">
        <v>0.08</v>
      </c>
      <c r="D25" s="12">
        <v>0.08</v>
      </c>
      <c r="E25" s="12">
        <v>0</v>
      </c>
      <c r="F25" s="12">
        <v>0</v>
      </c>
      <c r="G25" s="12">
        <v>0.11</v>
      </c>
      <c r="H25" s="12">
        <v>0</v>
      </c>
      <c r="I25" s="12">
        <v>0</v>
      </c>
      <c r="J25" s="12">
        <v>0.11</v>
      </c>
      <c r="K25" s="12">
        <v>0</v>
      </c>
      <c r="L25" s="12">
        <v>0</v>
      </c>
      <c r="M25" s="12">
        <v>0.1</v>
      </c>
      <c r="N25" s="12">
        <v>0</v>
      </c>
      <c r="O25" s="12">
        <v>0</v>
      </c>
      <c r="P25" s="12">
        <v>0.1</v>
      </c>
      <c r="Q25" s="12">
        <v>0.15</v>
      </c>
      <c r="R25" s="12">
        <v>0</v>
      </c>
      <c r="S25" s="12">
        <v>0</v>
      </c>
      <c r="T25" s="12">
        <v>0</v>
      </c>
      <c r="U25" s="12">
        <v>0</v>
      </c>
      <c r="V25" s="12">
        <v>0.27</v>
      </c>
      <c r="W25" s="12">
        <v>0</v>
      </c>
      <c r="X25" s="12">
        <v>0.13</v>
      </c>
      <c r="Y25" s="12">
        <v>0</v>
      </c>
      <c r="Z25" s="12">
        <v>0</v>
      </c>
      <c r="AA25" s="12">
        <v>0</v>
      </c>
      <c r="AB25" s="12">
        <v>0.26</v>
      </c>
      <c r="AC25" s="12">
        <v>0</v>
      </c>
      <c r="AD25" s="12">
        <v>0</v>
      </c>
      <c r="AE25" s="12">
        <v>0.15</v>
      </c>
      <c r="AF25" s="12">
        <v>0</v>
      </c>
      <c r="AG25" s="12">
        <v>0.08</v>
      </c>
      <c r="AH25" s="12">
        <v>0.09</v>
      </c>
      <c r="AI25" s="12">
        <v>0</v>
      </c>
      <c r="AJ25" s="12">
        <v>0.08</v>
      </c>
      <c r="AK25" s="12">
        <v>0.08</v>
      </c>
      <c r="AL25" s="12">
        <v>0</v>
      </c>
      <c r="AM25" s="12">
        <v>0.08</v>
      </c>
      <c r="AN25" s="12">
        <v>0</v>
      </c>
      <c r="AO25" s="12">
        <v>0.08</v>
      </c>
      <c r="AP25" s="12">
        <v>0.08</v>
      </c>
      <c r="AQ25" s="12">
        <v>0</v>
      </c>
    </row>
    <row r="26" spans="1:43" x14ac:dyDescent="0.25">
      <c r="A26" s="1" t="s">
        <v>288</v>
      </c>
      <c r="B26" s="1"/>
    </row>
    <row r="27" spans="1:43" x14ac:dyDescent="0.25">
      <c r="A27" s="1" t="s">
        <v>286</v>
      </c>
      <c r="B27" s="1" t="s">
        <v>682</v>
      </c>
      <c r="C27">
        <v>1</v>
      </c>
      <c r="D27">
        <v>1</v>
      </c>
      <c r="E27">
        <v>1</v>
      </c>
      <c r="F27">
        <v>0</v>
      </c>
      <c r="G27">
        <v>0</v>
      </c>
      <c r="H27">
        <v>1</v>
      </c>
      <c r="I27">
        <v>0</v>
      </c>
      <c r="J27">
        <v>0</v>
      </c>
      <c r="K27">
        <v>1</v>
      </c>
      <c r="L27">
        <v>0</v>
      </c>
      <c r="M27">
        <v>0</v>
      </c>
      <c r="N27">
        <v>1</v>
      </c>
      <c r="O27">
        <v>0</v>
      </c>
      <c r="P27">
        <v>0</v>
      </c>
      <c r="Q27">
        <v>0</v>
      </c>
      <c r="R27">
        <v>0</v>
      </c>
      <c r="S27">
        <v>1</v>
      </c>
      <c r="T27">
        <v>0</v>
      </c>
      <c r="U27">
        <v>1</v>
      </c>
      <c r="V27">
        <v>0</v>
      </c>
      <c r="W27">
        <v>0</v>
      </c>
      <c r="X27">
        <v>0</v>
      </c>
      <c r="Y27">
        <v>1</v>
      </c>
      <c r="Z27">
        <v>0</v>
      </c>
      <c r="AA27">
        <v>1</v>
      </c>
      <c r="AB27">
        <v>0</v>
      </c>
      <c r="AC27">
        <v>0</v>
      </c>
      <c r="AD27">
        <v>0</v>
      </c>
      <c r="AE27">
        <v>0</v>
      </c>
      <c r="AF27">
        <v>1</v>
      </c>
      <c r="AG27">
        <v>1</v>
      </c>
      <c r="AH27">
        <v>1</v>
      </c>
      <c r="AI27">
        <v>0</v>
      </c>
      <c r="AJ27">
        <v>1</v>
      </c>
      <c r="AK27">
        <v>1</v>
      </c>
      <c r="AL27">
        <v>0</v>
      </c>
      <c r="AM27">
        <v>1</v>
      </c>
      <c r="AN27">
        <v>0</v>
      </c>
      <c r="AO27">
        <v>1</v>
      </c>
      <c r="AP27">
        <v>1</v>
      </c>
      <c r="AQ27">
        <v>0</v>
      </c>
    </row>
    <row r="28" spans="1:43" x14ac:dyDescent="0.25">
      <c r="A28" s="1" t="s">
        <v>287</v>
      </c>
      <c r="B28" s="1"/>
      <c r="C28" s="12">
        <v>0.06</v>
      </c>
      <c r="D28" s="12">
        <v>0.06</v>
      </c>
      <c r="E28" s="12">
        <v>0.33</v>
      </c>
      <c r="F28" s="12">
        <v>0</v>
      </c>
      <c r="G28" s="12">
        <v>0</v>
      </c>
      <c r="H28" s="12">
        <v>0.33</v>
      </c>
      <c r="I28" s="12">
        <v>0</v>
      </c>
      <c r="J28" s="12">
        <v>0</v>
      </c>
      <c r="K28" s="12">
        <v>0.33</v>
      </c>
      <c r="L28" s="12">
        <v>0</v>
      </c>
      <c r="M28" s="12">
        <v>0</v>
      </c>
      <c r="N28" s="12">
        <v>0.33</v>
      </c>
      <c r="O28" s="12">
        <v>0</v>
      </c>
      <c r="P28" s="12">
        <v>0</v>
      </c>
      <c r="Q28" s="12">
        <v>0</v>
      </c>
      <c r="R28" s="12">
        <v>0</v>
      </c>
      <c r="S28" s="12">
        <v>0.23</v>
      </c>
      <c r="T28" s="12">
        <v>0</v>
      </c>
      <c r="U28" s="12">
        <v>0.15</v>
      </c>
      <c r="V28" s="12">
        <v>0</v>
      </c>
      <c r="W28" s="12">
        <v>0</v>
      </c>
      <c r="X28" s="12">
        <v>0</v>
      </c>
      <c r="Y28" s="12">
        <v>0.23</v>
      </c>
      <c r="Z28" s="12">
        <v>0</v>
      </c>
      <c r="AA28" s="12">
        <v>0.15</v>
      </c>
      <c r="AB28" s="12">
        <v>0</v>
      </c>
      <c r="AC28" s="12">
        <v>0</v>
      </c>
      <c r="AD28" s="12">
        <v>0</v>
      </c>
      <c r="AE28" s="12">
        <v>0</v>
      </c>
      <c r="AF28" s="12">
        <v>0.13</v>
      </c>
      <c r="AG28" s="12">
        <v>0.06</v>
      </c>
      <c r="AH28" s="12">
        <v>7.0000000000000007E-2</v>
      </c>
      <c r="AI28" s="12">
        <v>0</v>
      </c>
      <c r="AJ28" s="12">
        <v>0.06</v>
      </c>
      <c r="AK28" s="12">
        <v>7.0000000000000007E-2</v>
      </c>
      <c r="AL28" s="12">
        <v>0</v>
      </c>
      <c r="AM28" s="12">
        <v>7.0000000000000007E-2</v>
      </c>
      <c r="AN28" s="12">
        <v>0</v>
      </c>
      <c r="AO28" s="12">
        <v>0.06</v>
      </c>
      <c r="AP28" s="12">
        <v>7.0000000000000007E-2</v>
      </c>
      <c r="AQ28" s="12">
        <v>0</v>
      </c>
    </row>
    <row r="29" spans="1:43" x14ac:dyDescent="0.25">
      <c r="A29" s="1" t="s">
        <v>288</v>
      </c>
      <c r="B29" s="1"/>
    </row>
    <row r="30" spans="1:43" x14ac:dyDescent="0.25">
      <c r="A30" s="1" t="s">
        <v>286</v>
      </c>
      <c r="B30" s="1" t="s">
        <v>455</v>
      </c>
      <c r="C30">
        <v>2</v>
      </c>
      <c r="D30">
        <v>2</v>
      </c>
      <c r="E30">
        <v>1</v>
      </c>
      <c r="F30">
        <v>0</v>
      </c>
      <c r="G30">
        <v>1</v>
      </c>
      <c r="H30">
        <v>1</v>
      </c>
      <c r="I30">
        <v>0</v>
      </c>
      <c r="J30">
        <v>1</v>
      </c>
      <c r="K30">
        <v>1</v>
      </c>
      <c r="L30">
        <v>0</v>
      </c>
      <c r="M30">
        <v>1</v>
      </c>
      <c r="N30">
        <v>1</v>
      </c>
      <c r="O30">
        <v>0</v>
      </c>
      <c r="P30">
        <v>1</v>
      </c>
      <c r="Q30">
        <v>1</v>
      </c>
      <c r="R30">
        <v>1</v>
      </c>
      <c r="S30">
        <v>0</v>
      </c>
      <c r="T30">
        <v>0</v>
      </c>
      <c r="U30">
        <v>0</v>
      </c>
      <c r="V30">
        <v>2</v>
      </c>
      <c r="W30">
        <v>0</v>
      </c>
      <c r="X30">
        <v>1</v>
      </c>
      <c r="Y30">
        <v>0</v>
      </c>
      <c r="Z30">
        <v>1</v>
      </c>
      <c r="AA30">
        <v>0</v>
      </c>
      <c r="AB30">
        <v>1</v>
      </c>
      <c r="AC30">
        <v>1</v>
      </c>
      <c r="AD30">
        <v>0</v>
      </c>
      <c r="AE30">
        <v>1</v>
      </c>
      <c r="AF30">
        <v>1</v>
      </c>
      <c r="AG30">
        <v>2</v>
      </c>
      <c r="AH30">
        <v>2</v>
      </c>
      <c r="AI30">
        <v>0</v>
      </c>
      <c r="AJ30">
        <v>2</v>
      </c>
      <c r="AK30">
        <v>2</v>
      </c>
      <c r="AL30">
        <v>0</v>
      </c>
      <c r="AM30">
        <v>2</v>
      </c>
      <c r="AN30">
        <v>0</v>
      </c>
      <c r="AO30">
        <v>2</v>
      </c>
      <c r="AP30">
        <v>2</v>
      </c>
      <c r="AQ30">
        <v>0</v>
      </c>
    </row>
    <row r="31" spans="1:43" x14ac:dyDescent="0.25">
      <c r="A31" s="1" t="s">
        <v>287</v>
      </c>
      <c r="B31" s="1"/>
      <c r="C31" s="12">
        <v>0.14000000000000001</v>
      </c>
      <c r="D31" s="12">
        <v>0.14000000000000001</v>
      </c>
      <c r="E31" s="12">
        <v>0.34</v>
      </c>
      <c r="F31" s="12">
        <v>0</v>
      </c>
      <c r="G31" s="12">
        <v>0.11</v>
      </c>
      <c r="H31" s="12">
        <v>0.34</v>
      </c>
      <c r="I31" s="12">
        <v>0</v>
      </c>
      <c r="J31" s="12">
        <v>0.11</v>
      </c>
      <c r="K31" s="12">
        <v>0.34</v>
      </c>
      <c r="L31" s="12">
        <v>0</v>
      </c>
      <c r="M31" s="12">
        <v>0.1</v>
      </c>
      <c r="N31" s="12">
        <v>0.34</v>
      </c>
      <c r="O31" s="12">
        <v>0</v>
      </c>
      <c r="P31" s="12">
        <v>0.1</v>
      </c>
      <c r="Q31" s="12">
        <v>0.15</v>
      </c>
      <c r="R31" s="12">
        <v>0.32</v>
      </c>
      <c r="S31" s="12">
        <v>0</v>
      </c>
      <c r="T31" s="12">
        <v>0</v>
      </c>
      <c r="U31" s="12">
        <v>0</v>
      </c>
      <c r="V31" s="12">
        <v>0.51</v>
      </c>
      <c r="W31" s="12">
        <v>0</v>
      </c>
      <c r="X31" s="12">
        <v>0.13</v>
      </c>
      <c r="Y31" s="12">
        <v>0</v>
      </c>
      <c r="Z31" s="12">
        <v>1</v>
      </c>
      <c r="AA31" s="12">
        <v>0</v>
      </c>
      <c r="AB31" s="12">
        <v>0.26</v>
      </c>
      <c r="AC31" s="12">
        <v>0.31</v>
      </c>
      <c r="AD31" s="12">
        <v>0</v>
      </c>
      <c r="AE31" s="12">
        <v>0.15</v>
      </c>
      <c r="AF31" s="12">
        <v>0.14000000000000001</v>
      </c>
      <c r="AG31" s="12">
        <v>0.14000000000000001</v>
      </c>
      <c r="AH31" s="12">
        <v>0.17</v>
      </c>
      <c r="AI31" s="12">
        <v>0</v>
      </c>
      <c r="AJ31" s="12">
        <v>0.14000000000000001</v>
      </c>
      <c r="AK31" s="12">
        <v>0.15</v>
      </c>
      <c r="AL31" s="12">
        <v>0</v>
      </c>
      <c r="AM31" s="12">
        <v>0.15</v>
      </c>
      <c r="AN31" s="12">
        <v>0</v>
      </c>
      <c r="AO31" s="12">
        <v>0.14000000000000001</v>
      </c>
      <c r="AP31" s="12">
        <v>0.15</v>
      </c>
      <c r="AQ31" s="12">
        <v>0</v>
      </c>
    </row>
    <row r="32" spans="1:43" x14ac:dyDescent="0.25">
      <c r="A32" s="1" t="s">
        <v>288</v>
      </c>
      <c r="B32" s="1"/>
    </row>
    <row r="33" spans="1:43" x14ac:dyDescent="0.25">
      <c r="A33" s="1" t="s">
        <v>286</v>
      </c>
      <c r="B33" s="1" t="s">
        <v>414</v>
      </c>
      <c r="C33">
        <v>7</v>
      </c>
      <c r="D33">
        <v>7</v>
      </c>
      <c r="E33">
        <v>1</v>
      </c>
      <c r="F33">
        <v>1</v>
      </c>
      <c r="G33">
        <v>5</v>
      </c>
      <c r="H33">
        <v>1</v>
      </c>
      <c r="I33">
        <v>1</v>
      </c>
      <c r="J33">
        <v>5</v>
      </c>
      <c r="K33">
        <v>1</v>
      </c>
      <c r="L33">
        <v>1</v>
      </c>
      <c r="M33">
        <v>5</v>
      </c>
      <c r="N33">
        <v>1</v>
      </c>
      <c r="O33">
        <v>1</v>
      </c>
      <c r="P33">
        <v>5</v>
      </c>
      <c r="Q33">
        <v>4</v>
      </c>
      <c r="R33">
        <v>2</v>
      </c>
      <c r="S33">
        <v>1</v>
      </c>
      <c r="T33">
        <v>1</v>
      </c>
      <c r="U33">
        <v>4</v>
      </c>
      <c r="V33">
        <v>2</v>
      </c>
      <c r="W33">
        <v>0</v>
      </c>
      <c r="X33">
        <v>5</v>
      </c>
      <c r="Y33">
        <v>2</v>
      </c>
      <c r="Z33">
        <v>0</v>
      </c>
      <c r="AA33">
        <v>2</v>
      </c>
      <c r="AB33">
        <v>2</v>
      </c>
      <c r="AC33">
        <v>2</v>
      </c>
      <c r="AD33">
        <v>1</v>
      </c>
      <c r="AE33">
        <v>4</v>
      </c>
      <c r="AF33">
        <v>3</v>
      </c>
      <c r="AG33">
        <v>7</v>
      </c>
      <c r="AH33">
        <v>6</v>
      </c>
      <c r="AI33">
        <v>1</v>
      </c>
      <c r="AJ33">
        <v>7</v>
      </c>
      <c r="AK33">
        <v>6</v>
      </c>
      <c r="AL33">
        <v>1</v>
      </c>
      <c r="AM33">
        <v>6</v>
      </c>
      <c r="AN33">
        <v>1</v>
      </c>
      <c r="AO33">
        <v>7</v>
      </c>
      <c r="AP33">
        <v>6</v>
      </c>
      <c r="AQ33">
        <v>1</v>
      </c>
    </row>
    <row r="34" spans="1:43" x14ac:dyDescent="0.25">
      <c r="A34" s="1" t="s">
        <v>287</v>
      </c>
      <c r="B34" s="1"/>
      <c r="C34" s="12">
        <v>0.51</v>
      </c>
      <c r="D34" s="12">
        <v>0.51</v>
      </c>
      <c r="E34" s="12">
        <v>0.34</v>
      </c>
      <c r="F34" s="12">
        <v>0.5</v>
      </c>
      <c r="G34" s="12">
        <v>0.56000000000000005</v>
      </c>
      <c r="H34" s="12">
        <v>0.34</v>
      </c>
      <c r="I34" s="12">
        <v>0.5</v>
      </c>
      <c r="J34" s="12">
        <v>0.56000000000000005</v>
      </c>
      <c r="K34" s="12">
        <v>0.34</v>
      </c>
      <c r="L34" s="12">
        <v>1</v>
      </c>
      <c r="M34" s="12">
        <v>0.5</v>
      </c>
      <c r="N34" s="12">
        <v>0.34</v>
      </c>
      <c r="O34" s="12">
        <v>1</v>
      </c>
      <c r="P34" s="12">
        <v>0.5</v>
      </c>
      <c r="Q34" s="12">
        <v>0.56999999999999995</v>
      </c>
      <c r="R34" s="12">
        <v>0.68</v>
      </c>
      <c r="S34" s="12">
        <v>0.26</v>
      </c>
      <c r="T34" s="12">
        <v>0.25</v>
      </c>
      <c r="U34" s="12">
        <v>0.69</v>
      </c>
      <c r="V34" s="12">
        <v>0.49</v>
      </c>
      <c r="W34" s="12">
        <v>0</v>
      </c>
      <c r="X34" s="12">
        <v>0.63</v>
      </c>
      <c r="Y34" s="12">
        <v>0.51</v>
      </c>
      <c r="Z34" s="12">
        <v>0</v>
      </c>
      <c r="AA34" s="12">
        <v>0.33</v>
      </c>
      <c r="AB34" s="12">
        <v>0.49</v>
      </c>
      <c r="AC34" s="12">
        <v>0.69</v>
      </c>
      <c r="AD34" s="12">
        <v>1</v>
      </c>
      <c r="AE34" s="12">
        <v>0.56999999999999995</v>
      </c>
      <c r="AF34" s="12">
        <v>0.44</v>
      </c>
      <c r="AG34" s="12">
        <v>0.51</v>
      </c>
      <c r="AH34" s="12">
        <v>0.5</v>
      </c>
      <c r="AI34" s="12">
        <v>0.52</v>
      </c>
      <c r="AJ34" s="12">
        <v>0.51</v>
      </c>
      <c r="AK34" s="12">
        <v>0.47</v>
      </c>
      <c r="AL34" s="12">
        <v>1</v>
      </c>
      <c r="AM34" s="12">
        <v>0.47</v>
      </c>
      <c r="AN34" s="12">
        <v>1</v>
      </c>
      <c r="AO34" s="12">
        <v>0.51</v>
      </c>
      <c r="AP34" s="12">
        <v>0.47</v>
      </c>
      <c r="AQ34" s="12">
        <v>1</v>
      </c>
    </row>
    <row r="35" spans="1:43" x14ac:dyDescent="0.25">
      <c r="A35" s="1" t="s">
        <v>288</v>
      </c>
      <c r="B35" s="1"/>
    </row>
    <row r="36" spans="1:43" x14ac:dyDescent="0.25">
      <c r="A36" s="1" t="s">
        <v>399</v>
      </c>
      <c r="B36" s="1" t="s">
        <v>683</v>
      </c>
    </row>
    <row r="37" spans="1:43" x14ac:dyDescent="0.25">
      <c r="A37" s="1" t="s">
        <v>204</v>
      </c>
      <c r="B37" s="1" t="s">
        <v>684</v>
      </c>
    </row>
    <row r="38" spans="1:43" x14ac:dyDescent="0.25">
      <c r="A38" s="1" t="s">
        <v>204</v>
      </c>
      <c r="B38" s="1"/>
    </row>
    <row r="39" spans="1:43" x14ac:dyDescent="0.25">
      <c r="A39" s="1" t="s">
        <v>204</v>
      </c>
      <c r="B39" s="1" t="s">
        <v>402</v>
      </c>
    </row>
  </sheetData>
  <hyperlinks>
    <hyperlink ref="E1" location="Contents!B130" tooltip="Link to contents" display="Back to contents" xr:uid="{00000000-0004-0000-2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C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685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118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489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443</v>
      </c>
      <c r="D12">
        <v>443</v>
      </c>
      <c r="E12">
        <v>9</v>
      </c>
      <c r="F12">
        <v>6</v>
      </c>
      <c r="G12">
        <v>37</v>
      </c>
      <c r="H12">
        <v>81</v>
      </c>
      <c r="I12">
        <v>310</v>
      </c>
      <c r="J12">
        <v>15</v>
      </c>
      <c r="K12">
        <v>37</v>
      </c>
      <c r="L12">
        <v>81</v>
      </c>
      <c r="M12">
        <v>310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172</v>
      </c>
      <c r="Z12">
        <v>112</v>
      </c>
      <c r="AA12">
        <v>57</v>
      </c>
      <c r="AB12">
        <v>111</v>
      </c>
      <c r="AC12">
        <v>157</v>
      </c>
      <c r="AD12">
        <v>175</v>
      </c>
      <c r="AE12">
        <v>32</v>
      </c>
      <c r="AF12">
        <v>229</v>
      </c>
      <c r="AG12">
        <v>130</v>
      </c>
      <c r="AH12">
        <v>52</v>
      </c>
      <c r="AI12">
        <v>25</v>
      </c>
      <c r="AJ12">
        <v>192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163</v>
      </c>
      <c r="AR12">
        <v>276</v>
      </c>
      <c r="AS12">
        <v>169</v>
      </c>
      <c r="AT12">
        <v>271</v>
      </c>
      <c r="AU12">
        <v>414</v>
      </c>
      <c r="AV12">
        <v>26</v>
      </c>
      <c r="AW12">
        <v>443</v>
      </c>
      <c r="AX12">
        <v>374</v>
      </c>
      <c r="AY12">
        <v>62</v>
      </c>
      <c r="AZ12">
        <v>412</v>
      </c>
      <c r="BA12">
        <v>22</v>
      </c>
      <c r="BB12">
        <v>8</v>
      </c>
      <c r="BC12">
        <v>433</v>
      </c>
      <c r="BD12">
        <v>9</v>
      </c>
      <c r="BE12">
        <v>400</v>
      </c>
      <c r="BF12">
        <v>34</v>
      </c>
      <c r="BG12">
        <v>4</v>
      </c>
    </row>
    <row r="13" spans="1:59" x14ac:dyDescent="0.25">
      <c r="A13" s="1" t="s">
        <v>282</v>
      </c>
      <c r="B13" s="1" t="s">
        <v>283</v>
      </c>
      <c r="C13">
        <v>437</v>
      </c>
      <c r="D13">
        <v>437</v>
      </c>
      <c r="E13">
        <v>9</v>
      </c>
      <c r="F13">
        <v>6</v>
      </c>
      <c r="G13">
        <v>37</v>
      </c>
      <c r="H13">
        <v>80</v>
      </c>
      <c r="I13">
        <v>306</v>
      </c>
      <c r="J13">
        <v>15</v>
      </c>
      <c r="K13">
        <v>37</v>
      </c>
      <c r="L13">
        <v>80</v>
      </c>
      <c r="M13">
        <v>306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172</v>
      </c>
      <c r="Z13">
        <v>112</v>
      </c>
      <c r="AA13">
        <v>57</v>
      </c>
      <c r="AB13">
        <v>110</v>
      </c>
      <c r="AC13">
        <v>155</v>
      </c>
      <c r="AD13">
        <v>173</v>
      </c>
      <c r="AE13">
        <v>31</v>
      </c>
      <c r="AF13">
        <v>226</v>
      </c>
      <c r="AG13">
        <v>128</v>
      </c>
      <c r="AH13">
        <v>51</v>
      </c>
      <c r="AI13">
        <v>25</v>
      </c>
      <c r="AJ13">
        <v>190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161</v>
      </c>
      <c r="AR13">
        <v>272</v>
      </c>
      <c r="AS13">
        <v>167</v>
      </c>
      <c r="AT13">
        <v>267</v>
      </c>
      <c r="AU13">
        <v>409</v>
      </c>
      <c r="AV13">
        <v>26</v>
      </c>
      <c r="AW13">
        <v>437</v>
      </c>
      <c r="AX13">
        <v>370</v>
      </c>
      <c r="AY13">
        <v>61</v>
      </c>
      <c r="AZ13">
        <v>407</v>
      </c>
      <c r="BA13">
        <v>22</v>
      </c>
      <c r="BB13">
        <v>8</v>
      </c>
      <c r="BC13">
        <v>428</v>
      </c>
      <c r="BD13">
        <v>9</v>
      </c>
      <c r="BE13">
        <v>395</v>
      </c>
      <c r="BF13">
        <v>33</v>
      </c>
      <c r="BG13">
        <v>4</v>
      </c>
    </row>
    <row r="14" spans="1:59" x14ac:dyDescent="0.25">
      <c r="A14" s="1" t="s">
        <v>284</v>
      </c>
      <c r="B14" s="1" t="s">
        <v>231</v>
      </c>
      <c r="C14">
        <v>443</v>
      </c>
      <c r="D14">
        <v>443</v>
      </c>
      <c r="E14">
        <v>8</v>
      </c>
      <c r="F14">
        <v>7</v>
      </c>
      <c r="G14">
        <v>35</v>
      </c>
      <c r="H14">
        <v>78</v>
      </c>
      <c r="I14">
        <v>316</v>
      </c>
      <c r="J14">
        <v>14</v>
      </c>
      <c r="K14">
        <v>35</v>
      </c>
      <c r="L14">
        <v>78</v>
      </c>
      <c r="M14">
        <v>316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187</v>
      </c>
      <c r="Z14">
        <v>115</v>
      </c>
      <c r="AA14">
        <v>58</v>
      </c>
      <c r="AB14">
        <v>112</v>
      </c>
      <c r="AC14">
        <v>156</v>
      </c>
      <c r="AD14">
        <v>174</v>
      </c>
      <c r="AE14">
        <v>31</v>
      </c>
      <c r="AF14">
        <v>232</v>
      </c>
      <c r="AG14">
        <v>128</v>
      </c>
      <c r="AH14">
        <v>52</v>
      </c>
      <c r="AI14">
        <v>24</v>
      </c>
      <c r="AJ14">
        <v>192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165</v>
      </c>
      <c r="AR14">
        <v>274</v>
      </c>
      <c r="AS14">
        <v>171</v>
      </c>
      <c r="AT14">
        <v>269</v>
      </c>
      <c r="AU14">
        <v>414</v>
      </c>
      <c r="AV14">
        <v>26</v>
      </c>
      <c r="AW14">
        <v>443</v>
      </c>
      <c r="AX14">
        <v>377</v>
      </c>
      <c r="AY14">
        <v>59</v>
      </c>
      <c r="AZ14">
        <v>413</v>
      </c>
      <c r="BA14">
        <v>21</v>
      </c>
      <c r="BB14">
        <v>8</v>
      </c>
      <c r="BC14">
        <v>433</v>
      </c>
      <c r="BD14">
        <v>9</v>
      </c>
      <c r="BE14">
        <v>401</v>
      </c>
      <c r="BF14">
        <v>33</v>
      </c>
      <c r="BG14">
        <v>4</v>
      </c>
    </row>
    <row r="15" spans="1:59" x14ac:dyDescent="0.25">
      <c r="A15" s="1" t="s">
        <v>286</v>
      </c>
      <c r="B15" s="1" t="s">
        <v>686</v>
      </c>
      <c r="C15">
        <v>370</v>
      </c>
      <c r="D15">
        <v>370</v>
      </c>
      <c r="E15">
        <v>4</v>
      </c>
      <c r="F15">
        <v>7</v>
      </c>
      <c r="G15">
        <v>19</v>
      </c>
      <c r="H15">
        <v>65</v>
      </c>
      <c r="I15">
        <v>274</v>
      </c>
      <c r="J15">
        <v>11</v>
      </c>
      <c r="K15">
        <v>19</v>
      </c>
      <c r="L15">
        <v>65</v>
      </c>
      <c r="M15">
        <v>274</v>
      </c>
      <c r="N15">
        <v>1</v>
      </c>
      <c r="O15">
        <v>5</v>
      </c>
      <c r="P15">
        <v>7</v>
      </c>
      <c r="Q15">
        <v>23</v>
      </c>
      <c r="R15">
        <v>61</v>
      </c>
      <c r="S15">
        <v>270</v>
      </c>
      <c r="T15">
        <v>13</v>
      </c>
      <c r="U15">
        <v>23</v>
      </c>
      <c r="V15">
        <v>61</v>
      </c>
      <c r="W15">
        <v>270</v>
      </c>
      <c r="X15">
        <v>67</v>
      </c>
      <c r="Y15">
        <v>168</v>
      </c>
      <c r="Z15">
        <v>86</v>
      </c>
      <c r="AA15">
        <v>48</v>
      </c>
      <c r="AB15">
        <v>97</v>
      </c>
      <c r="AC15">
        <v>131</v>
      </c>
      <c r="AD15">
        <v>142</v>
      </c>
      <c r="AE15">
        <v>24</v>
      </c>
      <c r="AF15">
        <v>203</v>
      </c>
      <c r="AG15">
        <v>96</v>
      </c>
      <c r="AH15">
        <v>47</v>
      </c>
      <c r="AI15">
        <v>19</v>
      </c>
      <c r="AJ15">
        <v>154</v>
      </c>
      <c r="AK15">
        <v>112</v>
      </c>
      <c r="AL15">
        <v>55</v>
      </c>
      <c r="AM15">
        <v>17</v>
      </c>
      <c r="AN15">
        <v>10</v>
      </c>
      <c r="AO15">
        <v>1</v>
      </c>
      <c r="AP15">
        <v>1</v>
      </c>
      <c r="AQ15">
        <v>152</v>
      </c>
      <c r="AR15">
        <v>214</v>
      </c>
      <c r="AS15">
        <v>140</v>
      </c>
      <c r="AT15">
        <v>227</v>
      </c>
      <c r="AU15">
        <v>346</v>
      </c>
      <c r="AV15">
        <v>21</v>
      </c>
      <c r="AW15">
        <v>370</v>
      </c>
      <c r="AX15">
        <v>324</v>
      </c>
      <c r="AY15">
        <v>41</v>
      </c>
      <c r="AZ15">
        <v>370</v>
      </c>
      <c r="BA15">
        <v>0</v>
      </c>
      <c r="BB15">
        <v>0</v>
      </c>
      <c r="BC15">
        <v>364</v>
      </c>
      <c r="BD15">
        <v>6</v>
      </c>
      <c r="BE15">
        <v>349</v>
      </c>
      <c r="BF15">
        <v>18</v>
      </c>
      <c r="BG15">
        <v>1</v>
      </c>
    </row>
    <row r="16" spans="1:59" x14ac:dyDescent="0.25">
      <c r="A16" s="1" t="s">
        <v>287</v>
      </c>
      <c r="B16" s="1"/>
      <c r="C16" s="12">
        <v>0.83</v>
      </c>
      <c r="D16" s="12">
        <v>0.83</v>
      </c>
      <c r="E16" s="12">
        <v>0.56000000000000005</v>
      </c>
      <c r="F16" s="12">
        <v>1</v>
      </c>
      <c r="G16" t="s">
        <v>448</v>
      </c>
      <c r="H16" s="12">
        <v>0.84</v>
      </c>
      <c r="I16" t="s">
        <v>379</v>
      </c>
      <c r="J16" s="12">
        <v>0.77</v>
      </c>
      <c r="K16" t="s">
        <v>448</v>
      </c>
      <c r="L16" s="12">
        <v>0.84</v>
      </c>
      <c r="M16" t="s">
        <v>379</v>
      </c>
      <c r="N16" s="12">
        <v>1</v>
      </c>
      <c r="O16" s="12">
        <v>0.65</v>
      </c>
      <c r="P16" s="12">
        <v>1</v>
      </c>
      <c r="Q16" t="s">
        <v>366</v>
      </c>
      <c r="R16" s="12">
        <v>0.81</v>
      </c>
      <c r="S16" t="s">
        <v>379</v>
      </c>
      <c r="T16" s="12">
        <v>0.84</v>
      </c>
      <c r="U16" t="s">
        <v>366</v>
      </c>
      <c r="V16" s="12">
        <v>0.81</v>
      </c>
      <c r="W16" t="s">
        <v>379</v>
      </c>
      <c r="X16" s="12">
        <v>0.81</v>
      </c>
      <c r="Y16" t="s">
        <v>388</v>
      </c>
      <c r="Z16" t="s">
        <v>385</v>
      </c>
      <c r="AA16" s="12">
        <v>0.84</v>
      </c>
      <c r="AB16" s="12">
        <v>0.86</v>
      </c>
      <c r="AC16" s="12">
        <v>0.84</v>
      </c>
      <c r="AD16" s="12">
        <v>0.81</v>
      </c>
      <c r="AE16" s="12">
        <v>0.79</v>
      </c>
      <c r="AF16" t="s">
        <v>379</v>
      </c>
      <c r="AG16" t="s">
        <v>385</v>
      </c>
      <c r="AH16" s="12">
        <v>0.9</v>
      </c>
      <c r="AI16" s="12">
        <v>0.77</v>
      </c>
      <c r="AJ16" s="12">
        <v>0.8</v>
      </c>
      <c r="AK16" s="12">
        <v>0.86</v>
      </c>
      <c r="AL16" s="12">
        <v>0.89</v>
      </c>
      <c r="AM16" s="12">
        <v>0.94</v>
      </c>
      <c r="AN16" s="12">
        <v>0.92</v>
      </c>
      <c r="AO16" s="12">
        <v>1</v>
      </c>
      <c r="AP16" s="12">
        <v>0.34</v>
      </c>
      <c r="AQ16" t="s">
        <v>398</v>
      </c>
      <c r="AR16" t="s">
        <v>317</v>
      </c>
      <c r="AS16" s="12">
        <v>0.82</v>
      </c>
      <c r="AT16" s="12">
        <v>0.85</v>
      </c>
      <c r="AU16" s="12">
        <v>0.83</v>
      </c>
      <c r="AV16" s="12">
        <v>0.82</v>
      </c>
      <c r="AW16" s="12">
        <v>0.83</v>
      </c>
      <c r="AX16" t="s">
        <v>305</v>
      </c>
      <c r="AY16" t="s">
        <v>370</v>
      </c>
      <c r="AZ16" t="s">
        <v>388</v>
      </c>
      <c r="BA16" s="12">
        <v>0</v>
      </c>
      <c r="BB16" s="12">
        <v>0</v>
      </c>
      <c r="BC16" s="12">
        <v>0.84</v>
      </c>
      <c r="BD16" s="12">
        <v>0.66</v>
      </c>
      <c r="BE16" t="s">
        <v>379</v>
      </c>
      <c r="BF16" t="s">
        <v>448</v>
      </c>
      <c r="BG16" s="12">
        <v>0.21</v>
      </c>
    </row>
    <row r="17" spans="1:59" x14ac:dyDescent="0.25">
      <c r="A17" s="1" t="s">
        <v>288</v>
      </c>
      <c r="B17" s="1"/>
      <c r="H17" t="s">
        <v>269</v>
      </c>
      <c r="I17" t="s">
        <v>269</v>
      </c>
      <c r="L17" t="s">
        <v>272</v>
      </c>
      <c r="M17" t="s">
        <v>272</v>
      </c>
      <c r="R17" t="s">
        <v>270</v>
      </c>
      <c r="S17" t="s">
        <v>270</v>
      </c>
      <c r="V17" t="s">
        <v>272</v>
      </c>
      <c r="W17" t="s">
        <v>272</v>
      </c>
      <c r="Y17" t="s">
        <v>354</v>
      </c>
      <c r="AF17" t="s">
        <v>269</v>
      </c>
      <c r="AH17" t="s">
        <v>269</v>
      </c>
      <c r="AQ17" t="s">
        <v>272</v>
      </c>
      <c r="AX17" t="s">
        <v>272</v>
      </c>
      <c r="BE17" t="s">
        <v>272</v>
      </c>
    </row>
    <row r="18" spans="1:59" x14ac:dyDescent="0.25">
      <c r="A18" s="1" t="s">
        <v>286</v>
      </c>
      <c r="B18" s="1" t="s">
        <v>687</v>
      </c>
      <c r="C18">
        <v>43</v>
      </c>
      <c r="D18">
        <v>43</v>
      </c>
      <c r="E18">
        <v>3</v>
      </c>
      <c r="F18">
        <v>0</v>
      </c>
      <c r="G18">
        <v>7</v>
      </c>
      <c r="H18">
        <v>7</v>
      </c>
      <c r="I18">
        <v>27</v>
      </c>
      <c r="J18">
        <v>3</v>
      </c>
      <c r="K18">
        <v>7</v>
      </c>
      <c r="L18">
        <v>7</v>
      </c>
      <c r="M18">
        <v>27</v>
      </c>
      <c r="N18">
        <v>0</v>
      </c>
      <c r="O18">
        <v>2</v>
      </c>
      <c r="P18">
        <v>0</v>
      </c>
      <c r="Q18">
        <v>6</v>
      </c>
      <c r="R18">
        <v>9</v>
      </c>
      <c r="S18">
        <v>26</v>
      </c>
      <c r="T18">
        <v>2</v>
      </c>
      <c r="U18">
        <v>6</v>
      </c>
      <c r="V18">
        <v>9</v>
      </c>
      <c r="W18">
        <v>26</v>
      </c>
      <c r="X18">
        <v>7</v>
      </c>
      <c r="Y18">
        <v>11</v>
      </c>
      <c r="Z18">
        <v>19</v>
      </c>
      <c r="AA18">
        <v>6</v>
      </c>
      <c r="AB18">
        <v>11</v>
      </c>
      <c r="AC18">
        <v>14</v>
      </c>
      <c r="AD18">
        <v>18</v>
      </c>
      <c r="AE18">
        <v>5</v>
      </c>
      <c r="AF18">
        <v>21</v>
      </c>
      <c r="AG18">
        <v>15</v>
      </c>
      <c r="AH18">
        <v>2</v>
      </c>
      <c r="AI18">
        <v>3</v>
      </c>
      <c r="AJ18">
        <v>24</v>
      </c>
      <c r="AK18">
        <v>9</v>
      </c>
      <c r="AL18">
        <v>6</v>
      </c>
      <c r="AM18">
        <v>1</v>
      </c>
      <c r="AN18">
        <v>0</v>
      </c>
      <c r="AO18">
        <v>0</v>
      </c>
      <c r="AP18">
        <v>1</v>
      </c>
      <c r="AQ18">
        <v>12</v>
      </c>
      <c r="AR18">
        <v>32</v>
      </c>
      <c r="AS18">
        <v>18</v>
      </c>
      <c r="AT18">
        <v>26</v>
      </c>
      <c r="AU18">
        <v>41</v>
      </c>
      <c r="AV18">
        <v>2</v>
      </c>
      <c r="AW18">
        <v>43</v>
      </c>
      <c r="AX18">
        <v>33</v>
      </c>
      <c r="AY18">
        <v>8</v>
      </c>
      <c r="AZ18">
        <v>43</v>
      </c>
      <c r="BA18">
        <v>0</v>
      </c>
      <c r="BB18">
        <v>0</v>
      </c>
      <c r="BC18">
        <v>41</v>
      </c>
      <c r="BD18">
        <v>2</v>
      </c>
      <c r="BE18">
        <v>39</v>
      </c>
      <c r="BF18">
        <v>2</v>
      </c>
      <c r="BG18">
        <v>1</v>
      </c>
    </row>
    <row r="19" spans="1:59" x14ac:dyDescent="0.25">
      <c r="A19" s="1" t="s">
        <v>287</v>
      </c>
      <c r="B19" s="1"/>
      <c r="C19" s="12">
        <v>0.1</v>
      </c>
      <c r="D19" s="12">
        <v>0.1</v>
      </c>
      <c r="E19" s="12">
        <v>0.33</v>
      </c>
      <c r="F19" s="12">
        <v>0</v>
      </c>
      <c r="G19" s="12">
        <v>0.19</v>
      </c>
      <c r="H19" s="12">
        <v>0.09</v>
      </c>
      <c r="I19" s="12">
        <v>0.09</v>
      </c>
      <c r="J19" s="12">
        <v>0.18</v>
      </c>
      <c r="K19" s="12">
        <v>0.19</v>
      </c>
      <c r="L19" s="12">
        <v>0.09</v>
      </c>
      <c r="M19" s="12">
        <v>0.09</v>
      </c>
      <c r="N19" s="12">
        <v>0</v>
      </c>
      <c r="O19" s="12">
        <v>0.24</v>
      </c>
      <c r="P19" s="12">
        <v>0</v>
      </c>
      <c r="Q19" s="12">
        <v>0.15</v>
      </c>
      <c r="R19" s="12">
        <v>0.12</v>
      </c>
      <c r="S19" s="12">
        <v>0.08</v>
      </c>
      <c r="T19" s="12">
        <v>0.11</v>
      </c>
      <c r="U19" s="12">
        <v>0.15</v>
      </c>
      <c r="V19" s="12">
        <v>0.12</v>
      </c>
      <c r="W19" s="12">
        <v>0.08</v>
      </c>
      <c r="X19" s="12">
        <v>0.09</v>
      </c>
      <c r="Y19" t="s">
        <v>300</v>
      </c>
      <c r="Z19" t="s">
        <v>301</v>
      </c>
      <c r="AA19" s="12">
        <v>0.11</v>
      </c>
      <c r="AB19" s="12">
        <v>0.1</v>
      </c>
      <c r="AC19" s="12">
        <v>0.09</v>
      </c>
      <c r="AD19" s="12">
        <v>0.1</v>
      </c>
      <c r="AE19" s="12">
        <v>0.15</v>
      </c>
      <c r="AF19" s="12">
        <v>0.09</v>
      </c>
      <c r="AG19" s="12">
        <v>0.12</v>
      </c>
      <c r="AH19" s="12">
        <v>0.04</v>
      </c>
      <c r="AI19" s="12">
        <v>0.11</v>
      </c>
      <c r="AJ19" s="12">
        <v>0.12</v>
      </c>
      <c r="AK19" s="12">
        <v>7.0000000000000007E-2</v>
      </c>
      <c r="AL19" s="12">
        <v>0.09</v>
      </c>
      <c r="AM19" s="12">
        <v>0.06</v>
      </c>
      <c r="AN19" s="12">
        <v>0</v>
      </c>
      <c r="AO19" s="12">
        <v>0</v>
      </c>
      <c r="AP19" s="12">
        <v>0.33</v>
      </c>
      <c r="AQ19" s="12">
        <v>7.0000000000000007E-2</v>
      </c>
      <c r="AR19" s="12">
        <v>0.12</v>
      </c>
      <c r="AS19" s="12">
        <v>0.1</v>
      </c>
      <c r="AT19" s="12">
        <v>0.1</v>
      </c>
      <c r="AU19" s="12">
        <v>0.1</v>
      </c>
      <c r="AV19" s="12">
        <v>7.0000000000000007E-2</v>
      </c>
      <c r="AW19" s="12">
        <v>0.1</v>
      </c>
      <c r="AX19" s="12">
        <v>0.09</v>
      </c>
      <c r="AY19" s="12">
        <v>0.14000000000000001</v>
      </c>
      <c r="AZ19" s="12">
        <v>0.1</v>
      </c>
      <c r="BA19" s="12">
        <v>0</v>
      </c>
      <c r="BB19" s="12">
        <v>0</v>
      </c>
      <c r="BC19" s="12">
        <v>0.09</v>
      </c>
      <c r="BD19" s="12">
        <v>0.24</v>
      </c>
      <c r="BE19" s="12">
        <v>0.1</v>
      </c>
      <c r="BF19" s="12">
        <v>7.0000000000000007E-2</v>
      </c>
      <c r="BG19" s="12">
        <v>0.27</v>
      </c>
    </row>
    <row r="20" spans="1:59" x14ac:dyDescent="0.25">
      <c r="A20" s="1" t="s">
        <v>288</v>
      </c>
      <c r="B20" s="1"/>
      <c r="G20" t="s">
        <v>271</v>
      </c>
      <c r="K20" t="s">
        <v>270</v>
      </c>
      <c r="Z20" t="s">
        <v>272</v>
      </c>
    </row>
    <row r="21" spans="1:59" x14ac:dyDescent="0.25">
      <c r="A21" s="1" t="s">
        <v>286</v>
      </c>
      <c r="B21" s="1" t="s">
        <v>688</v>
      </c>
      <c r="C21">
        <v>21</v>
      </c>
      <c r="D21">
        <v>21</v>
      </c>
      <c r="E21">
        <v>1</v>
      </c>
      <c r="F21">
        <v>0</v>
      </c>
      <c r="G21">
        <v>5</v>
      </c>
      <c r="H21">
        <v>3</v>
      </c>
      <c r="I21">
        <v>12</v>
      </c>
      <c r="J21">
        <v>1</v>
      </c>
      <c r="K21">
        <v>5</v>
      </c>
      <c r="L21">
        <v>3</v>
      </c>
      <c r="M21">
        <v>12</v>
      </c>
      <c r="N21">
        <v>0</v>
      </c>
      <c r="O21">
        <v>0</v>
      </c>
      <c r="P21">
        <v>0</v>
      </c>
      <c r="Q21">
        <v>6</v>
      </c>
      <c r="R21">
        <v>3</v>
      </c>
      <c r="S21">
        <v>12</v>
      </c>
      <c r="T21">
        <v>0</v>
      </c>
      <c r="U21">
        <v>6</v>
      </c>
      <c r="V21">
        <v>3</v>
      </c>
      <c r="W21">
        <v>12</v>
      </c>
      <c r="X21">
        <v>6</v>
      </c>
      <c r="Y21">
        <v>6</v>
      </c>
      <c r="Z21">
        <v>6</v>
      </c>
      <c r="AA21">
        <v>2</v>
      </c>
      <c r="AB21">
        <v>2</v>
      </c>
      <c r="AC21">
        <v>9</v>
      </c>
      <c r="AD21">
        <v>11</v>
      </c>
      <c r="AE21">
        <v>1</v>
      </c>
      <c r="AF21">
        <v>4</v>
      </c>
      <c r="AG21">
        <v>14</v>
      </c>
      <c r="AH21">
        <v>2</v>
      </c>
      <c r="AI21">
        <v>1</v>
      </c>
      <c r="AJ21">
        <v>10</v>
      </c>
      <c r="AK21">
        <v>10</v>
      </c>
      <c r="AL21">
        <v>1</v>
      </c>
      <c r="AM21">
        <v>0</v>
      </c>
      <c r="AN21">
        <v>0</v>
      </c>
      <c r="AO21">
        <v>0</v>
      </c>
      <c r="AP21">
        <v>0</v>
      </c>
      <c r="AQ21">
        <v>2</v>
      </c>
      <c r="AR21">
        <v>19</v>
      </c>
      <c r="AS21">
        <v>8</v>
      </c>
      <c r="AT21">
        <v>13</v>
      </c>
      <c r="AU21">
        <v>20</v>
      </c>
      <c r="AV21">
        <v>1</v>
      </c>
      <c r="AW21">
        <v>21</v>
      </c>
      <c r="AX21">
        <v>13</v>
      </c>
      <c r="AY21">
        <v>7</v>
      </c>
      <c r="AZ21">
        <v>0</v>
      </c>
      <c r="BA21">
        <v>21</v>
      </c>
      <c r="BB21">
        <v>0</v>
      </c>
      <c r="BC21">
        <v>20</v>
      </c>
      <c r="BD21">
        <v>1</v>
      </c>
      <c r="BE21">
        <v>10</v>
      </c>
      <c r="BF21">
        <v>11</v>
      </c>
      <c r="BG21">
        <v>0</v>
      </c>
    </row>
    <row r="22" spans="1:59" x14ac:dyDescent="0.25">
      <c r="A22" s="1" t="s">
        <v>287</v>
      </c>
      <c r="B22" s="1"/>
      <c r="C22" s="12">
        <v>0.05</v>
      </c>
      <c r="D22" s="12">
        <v>0.05</v>
      </c>
      <c r="E22" s="12">
        <v>0.1</v>
      </c>
      <c r="F22" s="12">
        <v>0</v>
      </c>
      <c r="G22" t="s">
        <v>345</v>
      </c>
      <c r="H22" s="12">
        <v>0.04</v>
      </c>
      <c r="I22" s="12">
        <v>0.04</v>
      </c>
      <c r="J22" s="12">
        <v>0.05</v>
      </c>
      <c r="K22" t="s">
        <v>345</v>
      </c>
      <c r="L22" s="12">
        <v>0.04</v>
      </c>
      <c r="M22" s="12">
        <v>0.04</v>
      </c>
      <c r="N22" s="12">
        <v>0</v>
      </c>
      <c r="O22" s="12">
        <v>0</v>
      </c>
      <c r="P22" s="12">
        <v>0</v>
      </c>
      <c r="Q22" t="s">
        <v>310</v>
      </c>
      <c r="R22" s="12">
        <v>0.05</v>
      </c>
      <c r="S22" s="12">
        <v>0.04</v>
      </c>
      <c r="T22" s="12">
        <v>0</v>
      </c>
      <c r="U22" t="s">
        <v>310</v>
      </c>
      <c r="V22" s="12">
        <v>0.05</v>
      </c>
      <c r="W22" s="12">
        <v>0.04</v>
      </c>
      <c r="X22" s="12">
        <v>0.08</v>
      </c>
      <c r="Y22" s="12">
        <v>0.03</v>
      </c>
      <c r="Z22" s="12">
        <v>0.06</v>
      </c>
      <c r="AA22" s="12">
        <v>0.04</v>
      </c>
      <c r="AB22" s="12">
        <v>0.02</v>
      </c>
      <c r="AC22" s="12">
        <v>0.05</v>
      </c>
      <c r="AD22" s="12">
        <v>0.06</v>
      </c>
      <c r="AE22" s="12">
        <v>0.03</v>
      </c>
      <c r="AF22" t="s">
        <v>327</v>
      </c>
      <c r="AG22" t="s">
        <v>332</v>
      </c>
      <c r="AH22" s="12">
        <v>0.04</v>
      </c>
      <c r="AI22" s="12">
        <v>0.04</v>
      </c>
      <c r="AJ22" s="12">
        <v>0.05</v>
      </c>
      <c r="AK22" s="12">
        <v>7.0000000000000007E-2</v>
      </c>
      <c r="AL22" s="12">
        <v>0.02</v>
      </c>
      <c r="AM22" s="12">
        <v>0</v>
      </c>
      <c r="AN22" s="12">
        <v>0</v>
      </c>
      <c r="AO22" s="12">
        <v>0</v>
      </c>
      <c r="AP22" s="12">
        <v>0</v>
      </c>
      <c r="AQ22" t="s">
        <v>292</v>
      </c>
      <c r="AR22" t="s">
        <v>315</v>
      </c>
      <c r="AS22" s="12">
        <v>0.05</v>
      </c>
      <c r="AT22" s="12">
        <v>0.05</v>
      </c>
      <c r="AU22" s="12">
        <v>0.05</v>
      </c>
      <c r="AV22" s="12">
        <v>0.04</v>
      </c>
      <c r="AW22" s="12">
        <v>0.05</v>
      </c>
      <c r="AX22" t="s">
        <v>298</v>
      </c>
      <c r="AY22" t="s">
        <v>297</v>
      </c>
      <c r="AZ22" t="s">
        <v>289</v>
      </c>
      <c r="BA22" s="12">
        <v>1</v>
      </c>
      <c r="BB22" s="12">
        <v>0</v>
      </c>
      <c r="BC22" s="12">
        <v>0.05</v>
      </c>
      <c r="BD22" s="12">
        <v>0.09</v>
      </c>
      <c r="BE22" t="s">
        <v>327</v>
      </c>
      <c r="BF22" t="s">
        <v>341</v>
      </c>
      <c r="BG22" s="12">
        <v>0</v>
      </c>
    </row>
    <row r="23" spans="1:59" x14ac:dyDescent="0.25">
      <c r="A23" s="1" t="s">
        <v>288</v>
      </c>
      <c r="B23" s="1"/>
      <c r="G23" t="s">
        <v>271</v>
      </c>
      <c r="K23" t="s">
        <v>270</v>
      </c>
      <c r="Q23" t="s">
        <v>304</v>
      </c>
      <c r="U23" t="s">
        <v>303</v>
      </c>
      <c r="AG23" t="s">
        <v>272</v>
      </c>
      <c r="AR23" t="s">
        <v>275</v>
      </c>
      <c r="AY23" t="s">
        <v>275</v>
      </c>
      <c r="BF23" t="s">
        <v>275</v>
      </c>
    </row>
    <row r="24" spans="1:59" x14ac:dyDescent="0.25">
      <c r="A24" s="1" t="s">
        <v>286</v>
      </c>
      <c r="B24" s="1" t="s">
        <v>689</v>
      </c>
      <c r="C24">
        <v>4</v>
      </c>
      <c r="D24">
        <v>4</v>
      </c>
      <c r="E24">
        <v>0</v>
      </c>
      <c r="F24">
        <v>0</v>
      </c>
      <c r="G24">
        <v>1</v>
      </c>
      <c r="H24">
        <v>1</v>
      </c>
      <c r="I24">
        <v>2</v>
      </c>
      <c r="J24">
        <v>0</v>
      </c>
      <c r="K24">
        <v>1</v>
      </c>
      <c r="L24">
        <v>1</v>
      </c>
      <c r="M24">
        <v>2</v>
      </c>
      <c r="N24">
        <v>0</v>
      </c>
      <c r="O24">
        <v>0</v>
      </c>
      <c r="P24">
        <v>0</v>
      </c>
      <c r="Q24">
        <v>1</v>
      </c>
      <c r="R24">
        <v>1</v>
      </c>
      <c r="S24">
        <v>2</v>
      </c>
      <c r="T24">
        <v>0</v>
      </c>
      <c r="U24">
        <v>1</v>
      </c>
      <c r="V24">
        <v>1</v>
      </c>
      <c r="W24">
        <v>2</v>
      </c>
      <c r="X24">
        <v>1</v>
      </c>
      <c r="Y24">
        <v>1</v>
      </c>
      <c r="Z24">
        <v>2</v>
      </c>
      <c r="AA24">
        <v>0</v>
      </c>
      <c r="AB24">
        <v>2</v>
      </c>
      <c r="AC24">
        <v>1</v>
      </c>
      <c r="AD24">
        <v>1</v>
      </c>
      <c r="AE24">
        <v>0</v>
      </c>
      <c r="AF24">
        <v>2</v>
      </c>
      <c r="AG24">
        <v>1</v>
      </c>
      <c r="AH24">
        <v>1</v>
      </c>
      <c r="AI24">
        <v>0</v>
      </c>
      <c r="AJ24">
        <v>3</v>
      </c>
      <c r="AK24">
        <v>0</v>
      </c>
      <c r="AL24">
        <v>0</v>
      </c>
      <c r="AM24">
        <v>0</v>
      </c>
      <c r="AN24">
        <v>0</v>
      </c>
      <c r="AO24">
        <v>0</v>
      </c>
      <c r="AP24">
        <v>1</v>
      </c>
      <c r="AQ24">
        <v>0</v>
      </c>
      <c r="AR24">
        <v>4</v>
      </c>
      <c r="AS24">
        <v>2</v>
      </c>
      <c r="AT24">
        <v>2</v>
      </c>
      <c r="AU24">
        <v>4</v>
      </c>
      <c r="AV24">
        <v>0</v>
      </c>
      <c r="AW24">
        <v>4</v>
      </c>
      <c r="AX24">
        <v>3</v>
      </c>
      <c r="AY24">
        <v>1</v>
      </c>
      <c r="AZ24">
        <v>0</v>
      </c>
      <c r="BA24">
        <v>0</v>
      </c>
      <c r="BB24">
        <v>4</v>
      </c>
      <c r="BC24">
        <v>4</v>
      </c>
      <c r="BD24">
        <v>0</v>
      </c>
      <c r="BE24">
        <v>2</v>
      </c>
      <c r="BF24">
        <v>1</v>
      </c>
      <c r="BG24">
        <v>1</v>
      </c>
    </row>
    <row r="25" spans="1:59" x14ac:dyDescent="0.25">
      <c r="A25" s="1" t="s">
        <v>287</v>
      </c>
      <c r="B25" s="1"/>
      <c r="C25" s="12">
        <v>0.01</v>
      </c>
      <c r="D25" s="12">
        <v>0.01</v>
      </c>
      <c r="E25" s="12">
        <v>0</v>
      </c>
      <c r="F25" s="12">
        <v>0</v>
      </c>
      <c r="G25" s="12">
        <v>0.03</v>
      </c>
      <c r="H25" s="12">
        <v>0.01</v>
      </c>
      <c r="I25" s="12">
        <v>0.01</v>
      </c>
      <c r="J25" s="12">
        <v>0</v>
      </c>
      <c r="K25" s="12">
        <v>0.03</v>
      </c>
      <c r="L25" s="12">
        <v>0.01</v>
      </c>
      <c r="M25" s="12">
        <v>0.01</v>
      </c>
      <c r="N25" s="12">
        <v>0</v>
      </c>
      <c r="O25" s="12">
        <v>0</v>
      </c>
      <c r="P25" s="12">
        <v>0</v>
      </c>
      <c r="Q25" s="12">
        <v>0.03</v>
      </c>
      <c r="R25" s="12">
        <v>0.01</v>
      </c>
      <c r="S25" s="12">
        <v>0.01</v>
      </c>
      <c r="T25" s="12">
        <v>0</v>
      </c>
      <c r="U25" s="12">
        <v>0.03</v>
      </c>
      <c r="V25" s="12">
        <v>0.01</v>
      </c>
      <c r="W25" s="12">
        <v>0.01</v>
      </c>
      <c r="X25" s="12">
        <v>0.01</v>
      </c>
      <c r="Y25" s="12">
        <v>0.01</v>
      </c>
      <c r="Z25" s="12">
        <v>0.02</v>
      </c>
      <c r="AA25" s="12">
        <v>0</v>
      </c>
      <c r="AB25" s="12">
        <v>0.02</v>
      </c>
      <c r="AC25" s="12">
        <v>0.01</v>
      </c>
      <c r="AD25" s="12">
        <v>0.01</v>
      </c>
      <c r="AE25" s="12">
        <v>0</v>
      </c>
      <c r="AF25" s="12">
        <v>0.01</v>
      </c>
      <c r="AG25" s="12">
        <v>0.01</v>
      </c>
      <c r="AH25" s="12">
        <v>0.02</v>
      </c>
      <c r="AI25" s="12">
        <v>0</v>
      </c>
      <c r="AJ25" s="12">
        <v>0.02</v>
      </c>
      <c r="AK25" s="12">
        <v>0</v>
      </c>
      <c r="AL25" s="12">
        <v>0</v>
      </c>
      <c r="AM25" s="12">
        <v>0</v>
      </c>
      <c r="AN25" s="12">
        <v>0</v>
      </c>
      <c r="AO25" s="12">
        <v>0</v>
      </c>
      <c r="AP25" s="12">
        <v>0.33</v>
      </c>
      <c r="AQ25" s="12">
        <v>0</v>
      </c>
      <c r="AR25" s="12">
        <v>0.01</v>
      </c>
      <c r="AS25" s="12">
        <v>0.01</v>
      </c>
      <c r="AT25" s="12">
        <v>0.01</v>
      </c>
      <c r="AU25" s="12">
        <v>0.01</v>
      </c>
      <c r="AV25" s="12">
        <v>0</v>
      </c>
      <c r="AW25" s="12">
        <v>0.01</v>
      </c>
      <c r="AX25" s="12">
        <v>0.01</v>
      </c>
      <c r="AY25" s="12">
        <v>0.02</v>
      </c>
      <c r="AZ25" t="s">
        <v>289</v>
      </c>
      <c r="BA25" s="12">
        <v>0</v>
      </c>
      <c r="BB25" s="12">
        <v>0.51</v>
      </c>
      <c r="BC25" s="12">
        <v>0.01</v>
      </c>
      <c r="BD25" s="12">
        <v>0</v>
      </c>
      <c r="BE25" t="s">
        <v>292</v>
      </c>
      <c r="BF25" s="12">
        <v>0.02</v>
      </c>
      <c r="BG25" s="12">
        <v>0.28000000000000003</v>
      </c>
    </row>
    <row r="26" spans="1:59" x14ac:dyDescent="0.25">
      <c r="A26" s="1" t="s">
        <v>288</v>
      </c>
      <c r="B26" s="1"/>
    </row>
    <row r="27" spans="1:59" x14ac:dyDescent="0.25">
      <c r="A27" s="1" t="s">
        <v>286</v>
      </c>
      <c r="B27" s="1" t="s">
        <v>690</v>
      </c>
      <c r="C27">
        <v>4</v>
      </c>
      <c r="D27">
        <v>4</v>
      </c>
      <c r="E27">
        <v>0</v>
      </c>
      <c r="F27">
        <v>0</v>
      </c>
      <c r="G27">
        <v>3</v>
      </c>
      <c r="H27">
        <v>1</v>
      </c>
      <c r="I27">
        <v>0</v>
      </c>
      <c r="J27">
        <v>0</v>
      </c>
      <c r="K27">
        <v>3</v>
      </c>
      <c r="L27">
        <v>1</v>
      </c>
      <c r="M27">
        <v>0</v>
      </c>
      <c r="N27">
        <v>0</v>
      </c>
      <c r="O27">
        <v>1</v>
      </c>
      <c r="P27">
        <v>0</v>
      </c>
      <c r="Q27">
        <v>1</v>
      </c>
      <c r="R27">
        <v>1</v>
      </c>
      <c r="S27">
        <v>1</v>
      </c>
      <c r="T27">
        <v>1</v>
      </c>
      <c r="U27">
        <v>1</v>
      </c>
      <c r="V27">
        <v>1</v>
      </c>
      <c r="W27">
        <v>1</v>
      </c>
      <c r="X27">
        <v>1</v>
      </c>
      <c r="Y27">
        <v>1</v>
      </c>
      <c r="Z27">
        <v>1</v>
      </c>
      <c r="AA27">
        <v>1</v>
      </c>
      <c r="AB27">
        <v>1</v>
      </c>
      <c r="AC27">
        <v>0</v>
      </c>
      <c r="AD27">
        <v>3</v>
      </c>
      <c r="AE27">
        <v>1</v>
      </c>
      <c r="AF27">
        <v>1</v>
      </c>
      <c r="AG27">
        <v>2</v>
      </c>
      <c r="AH27">
        <v>0</v>
      </c>
      <c r="AI27">
        <v>2</v>
      </c>
      <c r="AJ27">
        <v>2</v>
      </c>
      <c r="AK27">
        <v>0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0</v>
      </c>
      <c r="AR27">
        <v>4</v>
      </c>
      <c r="AS27">
        <v>3</v>
      </c>
      <c r="AT27">
        <v>1</v>
      </c>
      <c r="AU27">
        <v>2</v>
      </c>
      <c r="AV27">
        <v>2</v>
      </c>
      <c r="AW27">
        <v>4</v>
      </c>
      <c r="AX27">
        <v>3</v>
      </c>
      <c r="AY27">
        <v>1</v>
      </c>
      <c r="AZ27">
        <v>0</v>
      </c>
      <c r="BA27">
        <v>0</v>
      </c>
      <c r="BB27">
        <v>4</v>
      </c>
      <c r="BC27">
        <v>3</v>
      </c>
      <c r="BD27">
        <v>0</v>
      </c>
      <c r="BE27">
        <v>2</v>
      </c>
      <c r="BF27">
        <v>1</v>
      </c>
      <c r="BG27">
        <v>1</v>
      </c>
    </row>
    <row r="28" spans="1:59" x14ac:dyDescent="0.25">
      <c r="A28" s="1" t="s">
        <v>287</v>
      </c>
      <c r="B28" s="1"/>
      <c r="C28" s="12">
        <v>0.01</v>
      </c>
      <c r="D28" s="12">
        <v>0.01</v>
      </c>
      <c r="E28" s="12">
        <v>0</v>
      </c>
      <c r="F28" s="12">
        <v>0</v>
      </c>
      <c r="G28" t="s">
        <v>293</v>
      </c>
      <c r="H28" s="12">
        <v>0.01</v>
      </c>
      <c r="I28" t="s">
        <v>289</v>
      </c>
      <c r="J28" s="12">
        <v>0</v>
      </c>
      <c r="K28" t="s">
        <v>293</v>
      </c>
      <c r="L28" s="12">
        <v>0.01</v>
      </c>
      <c r="M28" t="s">
        <v>289</v>
      </c>
      <c r="N28" s="12">
        <v>0</v>
      </c>
      <c r="O28" s="12">
        <v>0.11</v>
      </c>
      <c r="P28" s="12">
        <v>0</v>
      </c>
      <c r="Q28" s="12">
        <v>0.03</v>
      </c>
      <c r="R28" s="12">
        <v>0.01</v>
      </c>
      <c r="S28" t="s">
        <v>326</v>
      </c>
      <c r="T28" s="12">
        <v>0.05</v>
      </c>
      <c r="U28" s="12">
        <v>0.03</v>
      </c>
      <c r="V28" s="12">
        <v>0.01</v>
      </c>
      <c r="W28" t="s">
        <v>326</v>
      </c>
      <c r="X28" s="12">
        <v>0.01</v>
      </c>
      <c r="Y28" s="12">
        <v>0.01</v>
      </c>
      <c r="Z28" s="12">
        <v>0.01</v>
      </c>
      <c r="AA28" s="12">
        <v>0.02</v>
      </c>
      <c r="AB28" s="12">
        <v>0.01</v>
      </c>
      <c r="AC28" s="12">
        <v>0</v>
      </c>
      <c r="AD28" s="12">
        <v>0.02</v>
      </c>
      <c r="AE28" s="12">
        <v>0.03</v>
      </c>
      <c r="AF28" t="s">
        <v>326</v>
      </c>
      <c r="AG28" s="12">
        <v>0.02</v>
      </c>
      <c r="AH28" s="12">
        <v>0</v>
      </c>
      <c r="AI28" s="12">
        <v>7.0000000000000007E-2</v>
      </c>
      <c r="AJ28" s="12">
        <v>0.01</v>
      </c>
      <c r="AK28" s="12">
        <v>0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</v>
      </c>
      <c r="AR28" s="12">
        <v>0.01</v>
      </c>
      <c r="AS28" s="12">
        <v>0.02</v>
      </c>
      <c r="AT28" t="s">
        <v>326</v>
      </c>
      <c r="AU28" t="s">
        <v>326</v>
      </c>
      <c r="AV28" s="12">
        <v>7.0000000000000007E-2</v>
      </c>
      <c r="AW28" s="12">
        <v>0.01</v>
      </c>
      <c r="AX28" s="12">
        <v>0.01</v>
      </c>
      <c r="AY28" s="12">
        <v>0.02</v>
      </c>
      <c r="AZ28" t="s">
        <v>289</v>
      </c>
      <c r="BA28" s="12">
        <v>0</v>
      </c>
      <c r="BB28" s="12">
        <v>0.49</v>
      </c>
      <c r="BC28" s="12">
        <v>0.01</v>
      </c>
      <c r="BD28" s="12">
        <v>0</v>
      </c>
      <c r="BE28" t="s">
        <v>290</v>
      </c>
      <c r="BF28" s="12">
        <v>0.03</v>
      </c>
      <c r="BG28" s="12">
        <v>0.25</v>
      </c>
    </row>
    <row r="29" spans="1:59" x14ac:dyDescent="0.25">
      <c r="A29" s="1" t="s">
        <v>288</v>
      </c>
      <c r="B29" s="1"/>
      <c r="G29" t="s">
        <v>271</v>
      </c>
      <c r="K29" t="s">
        <v>270</v>
      </c>
      <c r="Q29" t="s">
        <v>274</v>
      </c>
      <c r="U29" t="s">
        <v>270</v>
      </c>
    </row>
    <row r="30" spans="1:59" x14ac:dyDescent="0.25">
      <c r="A30" s="1" t="s">
        <v>286</v>
      </c>
      <c r="B30" s="1" t="s">
        <v>414</v>
      </c>
      <c r="C30">
        <v>1</v>
      </c>
      <c r="D30">
        <v>1</v>
      </c>
      <c r="E30">
        <v>0</v>
      </c>
      <c r="F30">
        <v>0</v>
      </c>
      <c r="G30">
        <v>0</v>
      </c>
      <c r="H30">
        <v>0</v>
      </c>
      <c r="I30">
        <v>1</v>
      </c>
      <c r="J30">
        <v>0</v>
      </c>
      <c r="K30">
        <v>0</v>
      </c>
      <c r="L30">
        <v>0</v>
      </c>
      <c r="M30">
        <v>1</v>
      </c>
      <c r="N30">
        <v>0</v>
      </c>
      <c r="O30">
        <v>0</v>
      </c>
      <c r="P30">
        <v>0</v>
      </c>
      <c r="Q30">
        <v>0</v>
      </c>
      <c r="R30">
        <v>0</v>
      </c>
      <c r="S30">
        <v>1</v>
      </c>
      <c r="T30">
        <v>0</v>
      </c>
      <c r="U30">
        <v>0</v>
      </c>
      <c r="V30">
        <v>0</v>
      </c>
      <c r="W30">
        <v>1</v>
      </c>
      <c r="X30">
        <v>1</v>
      </c>
      <c r="Y30">
        <v>0</v>
      </c>
      <c r="Z30">
        <v>0</v>
      </c>
      <c r="AA30">
        <v>0</v>
      </c>
      <c r="AB30">
        <v>0</v>
      </c>
      <c r="AC30">
        <v>1</v>
      </c>
      <c r="AD30">
        <v>0</v>
      </c>
      <c r="AE30">
        <v>0</v>
      </c>
      <c r="AF30">
        <v>1</v>
      </c>
      <c r="AG30">
        <v>0</v>
      </c>
      <c r="AH30">
        <v>0</v>
      </c>
      <c r="AI30">
        <v>0</v>
      </c>
      <c r="AJ30">
        <v>0</v>
      </c>
      <c r="AK30">
        <v>0</v>
      </c>
      <c r="AL30">
        <v>0</v>
      </c>
      <c r="AM30">
        <v>0</v>
      </c>
      <c r="AN30">
        <v>1</v>
      </c>
      <c r="AO30">
        <v>0</v>
      </c>
      <c r="AP30">
        <v>0</v>
      </c>
      <c r="AQ30">
        <v>0</v>
      </c>
      <c r="AR30">
        <v>1</v>
      </c>
      <c r="AS30">
        <v>1</v>
      </c>
      <c r="AT30">
        <v>0</v>
      </c>
      <c r="AU30">
        <v>1</v>
      </c>
      <c r="AV30">
        <v>0</v>
      </c>
      <c r="AW30">
        <v>1</v>
      </c>
      <c r="AX30">
        <v>1</v>
      </c>
      <c r="AY30">
        <v>0</v>
      </c>
      <c r="AZ30">
        <v>0</v>
      </c>
      <c r="BA30">
        <v>0</v>
      </c>
      <c r="BB30">
        <v>0</v>
      </c>
      <c r="BC30">
        <v>1</v>
      </c>
      <c r="BD30">
        <v>0</v>
      </c>
      <c r="BE30">
        <v>0</v>
      </c>
      <c r="BF30">
        <v>0</v>
      </c>
      <c r="BG30">
        <v>0</v>
      </c>
    </row>
    <row r="31" spans="1:59" x14ac:dyDescent="0.25">
      <c r="A31" s="1" t="s">
        <v>287</v>
      </c>
      <c r="B31" s="1"/>
      <c r="C31" t="s">
        <v>326</v>
      </c>
      <c r="D31" t="s">
        <v>326</v>
      </c>
      <c r="E31" s="12">
        <v>0</v>
      </c>
      <c r="F31" s="12">
        <v>0</v>
      </c>
      <c r="G31" s="12">
        <v>0</v>
      </c>
      <c r="H31" s="12">
        <v>0</v>
      </c>
      <c r="I31" t="s">
        <v>326</v>
      </c>
      <c r="J31" s="12">
        <v>0</v>
      </c>
      <c r="K31" s="12">
        <v>0</v>
      </c>
      <c r="L31" s="12">
        <v>0</v>
      </c>
      <c r="M31" t="s">
        <v>326</v>
      </c>
      <c r="N31" s="12">
        <v>0</v>
      </c>
      <c r="O31" s="12">
        <v>0</v>
      </c>
      <c r="P31" s="12">
        <v>0</v>
      </c>
      <c r="Q31" s="12">
        <v>0</v>
      </c>
      <c r="R31" s="12">
        <v>0</v>
      </c>
      <c r="S31" t="s">
        <v>326</v>
      </c>
      <c r="T31" s="12">
        <v>0</v>
      </c>
      <c r="U31" s="12">
        <v>0</v>
      </c>
      <c r="V31" s="12">
        <v>0</v>
      </c>
      <c r="W31" t="s">
        <v>326</v>
      </c>
      <c r="X31" s="12">
        <v>0.01</v>
      </c>
      <c r="Y31" s="12">
        <v>0</v>
      </c>
      <c r="Z31" s="12">
        <v>0</v>
      </c>
      <c r="AA31" s="12">
        <v>0</v>
      </c>
      <c r="AB31" s="12">
        <v>0</v>
      </c>
      <c r="AC31" s="12">
        <v>0.01</v>
      </c>
      <c r="AD31" s="12">
        <v>0</v>
      </c>
      <c r="AE31" s="12">
        <v>0</v>
      </c>
      <c r="AF31" t="s">
        <v>326</v>
      </c>
      <c r="AG31" s="12">
        <v>0</v>
      </c>
      <c r="AH31" s="12">
        <v>0</v>
      </c>
      <c r="AI31" s="12">
        <v>0</v>
      </c>
      <c r="AJ31" s="12">
        <v>0</v>
      </c>
      <c r="AK31" s="12">
        <v>0</v>
      </c>
      <c r="AL31" s="12">
        <v>0</v>
      </c>
      <c r="AM31" s="12">
        <v>0</v>
      </c>
      <c r="AN31" s="12">
        <v>0.08</v>
      </c>
      <c r="AO31" s="12">
        <v>0</v>
      </c>
      <c r="AP31" s="12">
        <v>0</v>
      </c>
      <c r="AQ31" s="12">
        <v>0</v>
      </c>
      <c r="AR31" t="s">
        <v>326</v>
      </c>
      <c r="AS31" t="s">
        <v>326</v>
      </c>
      <c r="AT31" s="12">
        <v>0</v>
      </c>
      <c r="AU31" t="s">
        <v>326</v>
      </c>
      <c r="AV31" s="12">
        <v>0</v>
      </c>
      <c r="AW31" t="s">
        <v>326</v>
      </c>
      <c r="AX31" t="s">
        <v>326</v>
      </c>
      <c r="AY31" s="12">
        <v>0</v>
      </c>
      <c r="AZ31" t="s">
        <v>289</v>
      </c>
      <c r="BA31" s="12">
        <v>0</v>
      </c>
      <c r="BB31" s="12">
        <v>0</v>
      </c>
      <c r="BC31" t="s">
        <v>326</v>
      </c>
      <c r="BD31" s="12">
        <v>0</v>
      </c>
      <c r="BE31" t="s">
        <v>289</v>
      </c>
      <c r="BF31" s="12">
        <v>0</v>
      </c>
      <c r="BG31" s="12">
        <v>0</v>
      </c>
    </row>
    <row r="32" spans="1:59" x14ac:dyDescent="0.25">
      <c r="A32" s="1" t="s">
        <v>288</v>
      </c>
      <c r="B32" s="1"/>
    </row>
    <row r="33" spans="1:59" x14ac:dyDescent="0.25">
      <c r="A33" s="1" t="s">
        <v>286</v>
      </c>
      <c r="B33" s="1" t="s">
        <v>691</v>
      </c>
      <c r="C33">
        <v>413</v>
      </c>
      <c r="D33">
        <v>413</v>
      </c>
      <c r="E33">
        <v>7</v>
      </c>
      <c r="F33">
        <v>7</v>
      </c>
      <c r="G33">
        <v>26</v>
      </c>
      <c r="H33">
        <v>72</v>
      </c>
      <c r="I33">
        <v>301</v>
      </c>
      <c r="J33">
        <v>14</v>
      </c>
      <c r="K33">
        <v>26</v>
      </c>
      <c r="L33">
        <v>72</v>
      </c>
      <c r="M33">
        <v>301</v>
      </c>
      <c r="N33">
        <v>1</v>
      </c>
      <c r="O33">
        <v>6</v>
      </c>
      <c r="P33">
        <v>7</v>
      </c>
      <c r="Q33">
        <v>28</v>
      </c>
      <c r="R33">
        <v>70</v>
      </c>
      <c r="S33">
        <v>297</v>
      </c>
      <c r="T33">
        <v>15</v>
      </c>
      <c r="U33">
        <v>28</v>
      </c>
      <c r="V33">
        <v>70</v>
      </c>
      <c r="W33">
        <v>297</v>
      </c>
      <c r="X33">
        <v>74</v>
      </c>
      <c r="Y33">
        <v>179</v>
      </c>
      <c r="Z33">
        <v>105</v>
      </c>
      <c r="AA33">
        <v>55</v>
      </c>
      <c r="AB33">
        <v>107</v>
      </c>
      <c r="AC33">
        <v>146</v>
      </c>
      <c r="AD33">
        <v>160</v>
      </c>
      <c r="AE33">
        <v>29</v>
      </c>
      <c r="AF33">
        <v>224</v>
      </c>
      <c r="AG33">
        <v>111</v>
      </c>
      <c r="AH33">
        <v>49</v>
      </c>
      <c r="AI33">
        <v>21</v>
      </c>
      <c r="AJ33">
        <v>178</v>
      </c>
      <c r="AK33">
        <v>121</v>
      </c>
      <c r="AL33">
        <v>61</v>
      </c>
      <c r="AM33">
        <v>18</v>
      </c>
      <c r="AN33">
        <v>10</v>
      </c>
      <c r="AO33">
        <v>1</v>
      </c>
      <c r="AP33">
        <v>2</v>
      </c>
      <c r="AQ33">
        <v>164</v>
      </c>
      <c r="AR33">
        <v>246</v>
      </c>
      <c r="AS33">
        <v>157</v>
      </c>
      <c r="AT33">
        <v>253</v>
      </c>
      <c r="AU33">
        <v>387</v>
      </c>
      <c r="AV33">
        <v>23</v>
      </c>
      <c r="AW33">
        <v>413</v>
      </c>
      <c r="AX33">
        <v>357</v>
      </c>
      <c r="AY33">
        <v>50</v>
      </c>
      <c r="AZ33">
        <v>413</v>
      </c>
      <c r="BA33">
        <v>0</v>
      </c>
      <c r="BB33">
        <v>0</v>
      </c>
      <c r="BC33">
        <v>405</v>
      </c>
      <c r="BD33">
        <v>8</v>
      </c>
      <c r="BE33">
        <v>388</v>
      </c>
      <c r="BF33">
        <v>20</v>
      </c>
      <c r="BG33">
        <v>2</v>
      </c>
    </row>
    <row r="34" spans="1:59" x14ac:dyDescent="0.25">
      <c r="A34" s="1" t="s">
        <v>287</v>
      </c>
      <c r="B34" s="1"/>
      <c r="C34" s="12">
        <v>0.93</v>
      </c>
      <c r="D34" s="12">
        <v>0.93</v>
      </c>
      <c r="E34" s="12">
        <v>0.9</v>
      </c>
      <c r="F34" s="12">
        <v>1</v>
      </c>
      <c r="G34" t="s">
        <v>323</v>
      </c>
      <c r="H34" s="12">
        <v>0.93</v>
      </c>
      <c r="I34" t="s">
        <v>391</v>
      </c>
      <c r="J34" s="12">
        <v>0.95</v>
      </c>
      <c r="K34" t="s">
        <v>323</v>
      </c>
      <c r="L34" s="12">
        <v>0.93</v>
      </c>
      <c r="M34" t="s">
        <v>391</v>
      </c>
      <c r="N34" s="12">
        <v>1</v>
      </c>
      <c r="O34" s="12">
        <v>0.89</v>
      </c>
      <c r="P34" s="12">
        <v>1</v>
      </c>
      <c r="Q34" t="s">
        <v>317</v>
      </c>
      <c r="R34" s="12">
        <v>0.93</v>
      </c>
      <c r="S34" t="s">
        <v>391</v>
      </c>
      <c r="T34" s="12">
        <v>0.95</v>
      </c>
      <c r="U34" t="s">
        <v>317</v>
      </c>
      <c r="V34" s="12">
        <v>0.93</v>
      </c>
      <c r="W34" t="s">
        <v>391</v>
      </c>
      <c r="X34" s="12">
        <v>0.89</v>
      </c>
      <c r="Y34" s="12">
        <v>0.95</v>
      </c>
      <c r="Z34" s="12">
        <v>0.92</v>
      </c>
      <c r="AA34" s="12">
        <v>0.95</v>
      </c>
      <c r="AB34" s="12">
        <v>0.96</v>
      </c>
      <c r="AC34" s="12">
        <v>0.93</v>
      </c>
      <c r="AD34" s="12">
        <v>0.92</v>
      </c>
      <c r="AE34" s="12">
        <v>0.94</v>
      </c>
      <c r="AF34" t="s">
        <v>387</v>
      </c>
      <c r="AG34" t="s">
        <v>379</v>
      </c>
      <c r="AH34" s="12">
        <v>0.94</v>
      </c>
      <c r="AI34" s="12">
        <v>0.88</v>
      </c>
      <c r="AJ34" s="12">
        <v>0.92</v>
      </c>
      <c r="AK34" s="12">
        <v>0.93</v>
      </c>
      <c r="AL34" s="12">
        <v>0.98</v>
      </c>
      <c r="AM34" s="12">
        <v>1</v>
      </c>
      <c r="AN34" s="12">
        <v>0.92</v>
      </c>
      <c r="AO34" s="12">
        <v>1</v>
      </c>
      <c r="AP34" s="12">
        <v>0.67</v>
      </c>
      <c r="AQ34" t="s">
        <v>492</v>
      </c>
      <c r="AR34" t="s">
        <v>388</v>
      </c>
      <c r="AS34" s="12">
        <v>0.92</v>
      </c>
      <c r="AT34" s="12">
        <v>0.94</v>
      </c>
      <c r="AU34" s="12">
        <v>0.93</v>
      </c>
      <c r="AV34" s="12">
        <v>0.89</v>
      </c>
      <c r="AW34" s="12">
        <v>0.93</v>
      </c>
      <c r="AX34" t="s">
        <v>391</v>
      </c>
      <c r="AY34" t="s">
        <v>392</v>
      </c>
      <c r="AZ34" t="s">
        <v>295</v>
      </c>
      <c r="BA34" s="12">
        <v>0</v>
      </c>
      <c r="BB34" s="12">
        <v>0</v>
      </c>
      <c r="BC34" s="12">
        <v>0.94</v>
      </c>
      <c r="BD34" s="12">
        <v>0.91</v>
      </c>
      <c r="BE34" t="s">
        <v>387</v>
      </c>
      <c r="BF34" t="s">
        <v>390</v>
      </c>
      <c r="BG34" s="12">
        <v>0.48</v>
      </c>
    </row>
    <row r="35" spans="1:59" x14ac:dyDescent="0.25">
      <c r="A35" s="1" t="s">
        <v>288</v>
      </c>
      <c r="B35" s="1"/>
      <c r="H35" t="s">
        <v>269</v>
      </c>
      <c r="I35" t="s">
        <v>269</v>
      </c>
      <c r="L35" t="s">
        <v>272</v>
      </c>
      <c r="M35" t="s">
        <v>272</v>
      </c>
      <c r="R35" t="s">
        <v>270</v>
      </c>
      <c r="S35" t="s">
        <v>270</v>
      </c>
      <c r="V35" t="s">
        <v>272</v>
      </c>
      <c r="W35" t="s">
        <v>272</v>
      </c>
      <c r="AF35" t="s">
        <v>269</v>
      </c>
      <c r="AQ35" t="s">
        <v>272</v>
      </c>
      <c r="AX35" t="s">
        <v>272</v>
      </c>
      <c r="BE35" t="s">
        <v>272</v>
      </c>
    </row>
    <row r="36" spans="1:59" x14ac:dyDescent="0.25">
      <c r="A36" s="1" t="s">
        <v>286</v>
      </c>
      <c r="B36" s="1" t="s">
        <v>692</v>
      </c>
      <c r="C36">
        <v>8</v>
      </c>
      <c r="D36">
        <v>8</v>
      </c>
      <c r="E36">
        <v>0</v>
      </c>
      <c r="F36">
        <v>0</v>
      </c>
      <c r="G36">
        <v>4</v>
      </c>
      <c r="H36">
        <v>2</v>
      </c>
      <c r="I36">
        <v>2</v>
      </c>
      <c r="J36">
        <v>0</v>
      </c>
      <c r="K36">
        <v>4</v>
      </c>
      <c r="L36">
        <v>2</v>
      </c>
      <c r="M36">
        <v>2</v>
      </c>
      <c r="N36">
        <v>0</v>
      </c>
      <c r="O36">
        <v>1</v>
      </c>
      <c r="P36">
        <v>0</v>
      </c>
      <c r="Q36">
        <v>2</v>
      </c>
      <c r="R36">
        <v>2</v>
      </c>
      <c r="S36">
        <v>3</v>
      </c>
      <c r="T36">
        <v>1</v>
      </c>
      <c r="U36">
        <v>2</v>
      </c>
      <c r="V36">
        <v>2</v>
      </c>
      <c r="W36">
        <v>3</v>
      </c>
      <c r="X36">
        <v>2</v>
      </c>
      <c r="Y36">
        <v>2</v>
      </c>
      <c r="Z36">
        <v>3</v>
      </c>
      <c r="AA36">
        <v>1</v>
      </c>
      <c r="AB36">
        <v>3</v>
      </c>
      <c r="AC36">
        <v>1</v>
      </c>
      <c r="AD36">
        <v>4</v>
      </c>
      <c r="AE36">
        <v>1</v>
      </c>
      <c r="AF36">
        <v>3</v>
      </c>
      <c r="AG36">
        <v>3</v>
      </c>
      <c r="AH36">
        <v>1</v>
      </c>
      <c r="AI36">
        <v>2</v>
      </c>
      <c r="AJ36">
        <v>5</v>
      </c>
      <c r="AK36">
        <v>0</v>
      </c>
      <c r="AL36">
        <v>0</v>
      </c>
      <c r="AM36">
        <v>0</v>
      </c>
      <c r="AN36">
        <v>0</v>
      </c>
      <c r="AO36">
        <v>0</v>
      </c>
      <c r="AP36">
        <v>1</v>
      </c>
      <c r="AQ36">
        <v>0</v>
      </c>
      <c r="AR36">
        <v>8</v>
      </c>
      <c r="AS36">
        <v>5</v>
      </c>
      <c r="AT36">
        <v>3</v>
      </c>
      <c r="AU36">
        <v>6</v>
      </c>
      <c r="AV36">
        <v>2</v>
      </c>
      <c r="AW36">
        <v>8</v>
      </c>
      <c r="AX36">
        <v>6</v>
      </c>
      <c r="AY36">
        <v>2</v>
      </c>
      <c r="AZ36">
        <v>0</v>
      </c>
      <c r="BA36">
        <v>0</v>
      </c>
      <c r="BB36">
        <v>8</v>
      </c>
      <c r="BC36">
        <v>7</v>
      </c>
      <c r="BD36">
        <v>0</v>
      </c>
      <c r="BE36">
        <v>4</v>
      </c>
      <c r="BF36">
        <v>2</v>
      </c>
      <c r="BG36">
        <v>2</v>
      </c>
    </row>
    <row r="37" spans="1:59" x14ac:dyDescent="0.25">
      <c r="A37" s="1" t="s">
        <v>287</v>
      </c>
      <c r="B37" s="1"/>
      <c r="C37" s="12">
        <v>0.02</v>
      </c>
      <c r="D37" s="12">
        <v>0.02</v>
      </c>
      <c r="E37" s="12">
        <v>0</v>
      </c>
      <c r="F37" s="12">
        <v>0</v>
      </c>
      <c r="G37" t="s">
        <v>332</v>
      </c>
      <c r="H37" s="12">
        <v>0.02</v>
      </c>
      <c r="I37" t="s">
        <v>292</v>
      </c>
      <c r="J37" s="12">
        <v>0</v>
      </c>
      <c r="K37" t="s">
        <v>332</v>
      </c>
      <c r="L37" s="12">
        <v>0.02</v>
      </c>
      <c r="M37" t="s">
        <v>292</v>
      </c>
      <c r="N37" s="12">
        <v>0</v>
      </c>
      <c r="O37" s="12">
        <v>0.11</v>
      </c>
      <c r="P37" s="12">
        <v>0</v>
      </c>
      <c r="Q37" t="s">
        <v>300</v>
      </c>
      <c r="R37" s="12">
        <v>0.02</v>
      </c>
      <c r="S37" s="12">
        <v>0.01</v>
      </c>
      <c r="T37" s="12">
        <v>0.05</v>
      </c>
      <c r="U37" t="s">
        <v>300</v>
      </c>
      <c r="V37" s="12">
        <v>0.02</v>
      </c>
      <c r="W37" s="12">
        <v>0.01</v>
      </c>
      <c r="X37" s="12">
        <v>0.02</v>
      </c>
      <c r="Y37" s="12">
        <v>0.01</v>
      </c>
      <c r="Z37" s="12">
        <v>0.03</v>
      </c>
      <c r="AA37" s="12">
        <v>0.02</v>
      </c>
      <c r="AB37" s="12">
        <v>0.02</v>
      </c>
      <c r="AC37" s="12">
        <v>0.01</v>
      </c>
      <c r="AD37" s="12">
        <v>0.02</v>
      </c>
      <c r="AE37" s="12">
        <v>0.03</v>
      </c>
      <c r="AF37" s="12">
        <v>0.01</v>
      </c>
      <c r="AG37" s="12">
        <v>0.02</v>
      </c>
      <c r="AH37" s="12">
        <v>0.02</v>
      </c>
      <c r="AI37" s="12">
        <v>7.0000000000000007E-2</v>
      </c>
      <c r="AJ37" s="12">
        <v>0.03</v>
      </c>
      <c r="AK37" s="12">
        <v>0</v>
      </c>
      <c r="AL37" s="12">
        <v>0</v>
      </c>
      <c r="AM37" s="12">
        <v>0</v>
      </c>
      <c r="AN37" s="12">
        <v>0</v>
      </c>
      <c r="AO37" s="12">
        <v>0</v>
      </c>
      <c r="AP37" s="12">
        <v>0.33</v>
      </c>
      <c r="AQ37" t="s">
        <v>289</v>
      </c>
      <c r="AR37" t="s">
        <v>298</v>
      </c>
      <c r="AS37" s="12">
        <v>0.03</v>
      </c>
      <c r="AT37" s="12">
        <v>0.01</v>
      </c>
      <c r="AU37" s="12">
        <v>0.01</v>
      </c>
      <c r="AV37" s="12">
        <v>7.0000000000000007E-2</v>
      </c>
      <c r="AW37" s="12">
        <v>0.02</v>
      </c>
      <c r="AX37" s="12">
        <v>0.01</v>
      </c>
      <c r="AY37" s="12">
        <v>0.04</v>
      </c>
      <c r="AZ37" t="s">
        <v>289</v>
      </c>
      <c r="BA37" s="12">
        <v>0</v>
      </c>
      <c r="BB37" s="12">
        <v>1</v>
      </c>
      <c r="BC37" s="12">
        <v>0.02</v>
      </c>
      <c r="BD37" s="12">
        <v>0</v>
      </c>
      <c r="BE37" t="s">
        <v>292</v>
      </c>
      <c r="BF37" s="12">
        <v>0.06</v>
      </c>
      <c r="BG37" s="12">
        <v>0.52</v>
      </c>
    </row>
    <row r="38" spans="1:59" x14ac:dyDescent="0.25">
      <c r="A38" s="1" t="s">
        <v>288</v>
      </c>
      <c r="B38" s="1"/>
      <c r="G38" t="s">
        <v>302</v>
      </c>
      <c r="K38" t="s">
        <v>303</v>
      </c>
      <c r="Q38" t="s">
        <v>274</v>
      </c>
      <c r="U38" t="s">
        <v>270</v>
      </c>
      <c r="AR38" t="s">
        <v>275</v>
      </c>
      <c r="BF38" t="s">
        <v>275</v>
      </c>
    </row>
    <row r="39" spans="1:59" x14ac:dyDescent="0.25">
      <c r="A39" s="1" t="s">
        <v>399</v>
      </c>
      <c r="B39" s="1" t="s">
        <v>493</v>
      </c>
    </row>
    <row r="40" spans="1:59" x14ac:dyDescent="0.25">
      <c r="A40" s="1" t="s">
        <v>204</v>
      </c>
      <c r="B40" s="1" t="s">
        <v>693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402</v>
      </c>
    </row>
  </sheetData>
  <hyperlinks>
    <hyperlink ref="E1" location="Contents!B133" tooltip="Link to contents" display="Back to contents" xr:uid="{00000000-0004-0000-2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D00-000000000000}">
  <dimension ref="A1:BG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694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120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560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437</v>
      </c>
      <c r="D12">
        <v>437</v>
      </c>
      <c r="E12">
        <v>9</v>
      </c>
      <c r="F12">
        <v>6</v>
      </c>
      <c r="G12">
        <v>37</v>
      </c>
      <c r="H12">
        <v>79</v>
      </c>
      <c r="I12">
        <v>306</v>
      </c>
      <c r="J12">
        <v>15</v>
      </c>
      <c r="K12">
        <v>37</v>
      </c>
      <c r="L12">
        <v>79</v>
      </c>
      <c r="M12">
        <v>306</v>
      </c>
      <c r="N12">
        <v>1</v>
      </c>
      <c r="O12">
        <v>8</v>
      </c>
      <c r="P12">
        <v>7</v>
      </c>
      <c r="Q12">
        <v>38</v>
      </c>
      <c r="R12">
        <v>77</v>
      </c>
      <c r="S12">
        <v>304</v>
      </c>
      <c r="T12">
        <v>16</v>
      </c>
      <c r="U12">
        <v>38</v>
      </c>
      <c r="V12">
        <v>77</v>
      </c>
      <c r="W12">
        <v>304</v>
      </c>
      <c r="X12">
        <v>102</v>
      </c>
      <c r="Y12">
        <v>171</v>
      </c>
      <c r="Z12">
        <v>107</v>
      </c>
      <c r="AA12">
        <v>57</v>
      </c>
      <c r="AB12">
        <v>108</v>
      </c>
      <c r="AC12">
        <v>154</v>
      </c>
      <c r="AD12">
        <v>175</v>
      </c>
      <c r="AE12">
        <v>32</v>
      </c>
      <c r="AF12">
        <v>224</v>
      </c>
      <c r="AG12">
        <v>129</v>
      </c>
      <c r="AH12">
        <v>52</v>
      </c>
      <c r="AI12">
        <v>24</v>
      </c>
      <c r="AJ12">
        <v>187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161</v>
      </c>
      <c r="AR12">
        <v>272</v>
      </c>
      <c r="AS12">
        <v>166</v>
      </c>
      <c r="AT12">
        <v>268</v>
      </c>
      <c r="AU12">
        <v>408</v>
      </c>
      <c r="AV12">
        <v>26</v>
      </c>
      <c r="AW12">
        <v>437</v>
      </c>
      <c r="AX12">
        <v>370</v>
      </c>
      <c r="AY12">
        <v>62</v>
      </c>
      <c r="AZ12">
        <v>406</v>
      </c>
      <c r="BA12">
        <v>22</v>
      </c>
      <c r="BB12">
        <v>8</v>
      </c>
      <c r="BC12">
        <v>428</v>
      </c>
      <c r="BD12">
        <v>8</v>
      </c>
      <c r="BE12">
        <v>395</v>
      </c>
      <c r="BF12">
        <v>33</v>
      </c>
      <c r="BG12">
        <v>4</v>
      </c>
    </row>
    <row r="13" spans="1:59" x14ac:dyDescent="0.25">
      <c r="A13" s="1" t="s">
        <v>282</v>
      </c>
      <c r="B13" s="1" t="s">
        <v>283</v>
      </c>
      <c r="C13">
        <v>431</v>
      </c>
      <c r="D13">
        <v>431</v>
      </c>
      <c r="E13">
        <v>9</v>
      </c>
      <c r="F13">
        <v>6</v>
      </c>
      <c r="G13">
        <v>37</v>
      </c>
      <c r="H13">
        <v>78</v>
      </c>
      <c r="I13">
        <v>302</v>
      </c>
      <c r="J13">
        <v>15</v>
      </c>
      <c r="K13">
        <v>37</v>
      </c>
      <c r="L13">
        <v>78</v>
      </c>
      <c r="M13">
        <v>302</v>
      </c>
      <c r="N13">
        <v>1</v>
      </c>
      <c r="O13">
        <v>8</v>
      </c>
      <c r="P13">
        <v>7</v>
      </c>
      <c r="Q13">
        <v>37</v>
      </c>
      <c r="R13">
        <v>76</v>
      </c>
      <c r="S13">
        <v>300</v>
      </c>
      <c r="T13">
        <v>16</v>
      </c>
      <c r="U13">
        <v>37</v>
      </c>
      <c r="V13">
        <v>76</v>
      </c>
      <c r="W13">
        <v>300</v>
      </c>
      <c r="X13">
        <v>102</v>
      </c>
      <c r="Y13">
        <v>171</v>
      </c>
      <c r="Z13">
        <v>107</v>
      </c>
      <c r="AA13">
        <v>57</v>
      </c>
      <c r="AB13">
        <v>107</v>
      </c>
      <c r="AC13">
        <v>152</v>
      </c>
      <c r="AD13">
        <v>173</v>
      </c>
      <c r="AE13">
        <v>31</v>
      </c>
      <c r="AF13">
        <v>221</v>
      </c>
      <c r="AG13">
        <v>127</v>
      </c>
      <c r="AH13">
        <v>51</v>
      </c>
      <c r="AI13">
        <v>24</v>
      </c>
      <c r="AJ13">
        <v>185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159</v>
      </c>
      <c r="AR13">
        <v>268</v>
      </c>
      <c r="AS13">
        <v>164</v>
      </c>
      <c r="AT13">
        <v>264</v>
      </c>
      <c r="AU13">
        <v>403</v>
      </c>
      <c r="AV13">
        <v>26</v>
      </c>
      <c r="AW13">
        <v>431</v>
      </c>
      <c r="AX13">
        <v>366</v>
      </c>
      <c r="AY13">
        <v>61</v>
      </c>
      <c r="AZ13">
        <v>401</v>
      </c>
      <c r="BA13">
        <v>22</v>
      </c>
      <c r="BB13">
        <v>8</v>
      </c>
      <c r="BC13">
        <v>423</v>
      </c>
      <c r="BD13">
        <v>8</v>
      </c>
      <c r="BE13">
        <v>390</v>
      </c>
      <c r="BF13">
        <v>32</v>
      </c>
      <c r="BG13">
        <v>4</v>
      </c>
    </row>
    <row r="14" spans="1:59" x14ac:dyDescent="0.25">
      <c r="A14" s="1" t="s">
        <v>284</v>
      </c>
      <c r="B14" s="1" t="s">
        <v>231</v>
      </c>
      <c r="C14">
        <v>437</v>
      </c>
      <c r="D14">
        <v>437</v>
      </c>
      <c r="E14">
        <v>8</v>
      </c>
      <c r="F14">
        <v>7</v>
      </c>
      <c r="G14">
        <v>35</v>
      </c>
      <c r="H14">
        <v>76</v>
      </c>
      <c r="I14">
        <v>312</v>
      </c>
      <c r="J14">
        <v>14</v>
      </c>
      <c r="K14">
        <v>35</v>
      </c>
      <c r="L14">
        <v>76</v>
      </c>
      <c r="M14">
        <v>312</v>
      </c>
      <c r="N14">
        <v>1</v>
      </c>
      <c r="O14">
        <v>7</v>
      </c>
      <c r="P14">
        <v>7</v>
      </c>
      <c r="Q14">
        <v>36</v>
      </c>
      <c r="R14">
        <v>74</v>
      </c>
      <c r="S14">
        <v>309</v>
      </c>
      <c r="T14">
        <v>15</v>
      </c>
      <c r="U14">
        <v>36</v>
      </c>
      <c r="V14">
        <v>74</v>
      </c>
      <c r="W14">
        <v>309</v>
      </c>
      <c r="X14">
        <v>83</v>
      </c>
      <c r="Y14">
        <v>186</v>
      </c>
      <c r="Z14">
        <v>109</v>
      </c>
      <c r="AA14">
        <v>58</v>
      </c>
      <c r="AB14">
        <v>109</v>
      </c>
      <c r="AC14">
        <v>153</v>
      </c>
      <c r="AD14">
        <v>174</v>
      </c>
      <c r="AE14">
        <v>31</v>
      </c>
      <c r="AF14">
        <v>227</v>
      </c>
      <c r="AG14">
        <v>127</v>
      </c>
      <c r="AH14">
        <v>52</v>
      </c>
      <c r="AI14">
        <v>23</v>
      </c>
      <c r="AJ14">
        <v>187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163</v>
      </c>
      <c r="AR14">
        <v>269</v>
      </c>
      <c r="AS14">
        <v>168</v>
      </c>
      <c r="AT14">
        <v>266</v>
      </c>
      <c r="AU14">
        <v>408</v>
      </c>
      <c r="AV14">
        <v>26</v>
      </c>
      <c r="AW14">
        <v>437</v>
      </c>
      <c r="AX14">
        <v>372</v>
      </c>
      <c r="AY14">
        <v>59</v>
      </c>
      <c r="AZ14">
        <v>407</v>
      </c>
      <c r="BA14">
        <v>21</v>
      </c>
      <c r="BB14">
        <v>8</v>
      </c>
      <c r="BC14">
        <v>428</v>
      </c>
      <c r="BD14">
        <v>8</v>
      </c>
      <c r="BE14">
        <v>396</v>
      </c>
      <c r="BF14">
        <v>32</v>
      </c>
      <c r="BG14">
        <v>4</v>
      </c>
    </row>
    <row r="15" spans="1:59" x14ac:dyDescent="0.25">
      <c r="A15" s="1" t="s">
        <v>286</v>
      </c>
      <c r="B15" s="1" t="s">
        <v>695</v>
      </c>
      <c r="C15">
        <v>263</v>
      </c>
      <c r="D15">
        <v>263</v>
      </c>
      <c r="E15">
        <v>0</v>
      </c>
      <c r="F15">
        <v>0</v>
      </c>
      <c r="G15">
        <v>5</v>
      </c>
      <c r="H15">
        <v>25</v>
      </c>
      <c r="I15">
        <v>233</v>
      </c>
      <c r="J15">
        <v>0</v>
      </c>
      <c r="K15">
        <v>5</v>
      </c>
      <c r="L15">
        <v>25</v>
      </c>
      <c r="M15">
        <v>233</v>
      </c>
      <c r="N15">
        <v>0</v>
      </c>
      <c r="O15">
        <v>0</v>
      </c>
      <c r="P15">
        <v>1</v>
      </c>
      <c r="Q15">
        <v>7</v>
      </c>
      <c r="R15">
        <v>18</v>
      </c>
      <c r="S15">
        <v>238</v>
      </c>
      <c r="T15">
        <v>1</v>
      </c>
      <c r="U15">
        <v>7</v>
      </c>
      <c r="V15">
        <v>18</v>
      </c>
      <c r="W15">
        <v>238</v>
      </c>
      <c r="X15">
        <v>44</v>
      </c>
      <c r="Y15">
        <v>116</v>
      </c>
      <c r="Z15">
        <v>64</v>
      </c>
      <c r="AA15">
        <v>39</v>
      </c>
      <c r="AB15">
        <v>67</v>
      </c>
      <c r="AC15">
        <v>91</v>
      </c>
      <c r="AD15">
        <v>105</v>
      </c>
      <c r="AE15">
        <v>20</v>
      </c>
      <c r="AF15">
        <v>147</v>
      </c>
      <c r="AG15">
        <v>62</v>
      </c>
      <c r="AH15">
        <v>34</v>
      </c>
      <c r="AI15">
        <v>12</v>
      </c>
      <c r="AJ15">
        <v>111</v>
      </c>
      <c r="AK15">
        <v>74</v>
      </c>
      <c r="AL15">
        <v>42</v>
      </c>
      <c r="AM15">
        <v>13</v>
      </c>
      <c r="AN15">
        <v>7</v>
      </c>
      <c r="AO15">
        <v>1</v>
      </c>
      <c r="AP15">
        <v>2</v>
      </c>
      <c r="AQ15">
        <v>124</v>
      </c>
      <c r="AR15">
        <v>139</v>
      </c>
      <c r="AS15">
        <v>109</v>
      </c>
      <c r="AT15">
        <v>152</v>
      </c>
      <c r="AU15">
        <v>247</v>
      </c>
      <c r="AV15">
        <v>14</v>
      </c>
      <c r="AW15">
        <v>263</v>
      </c>
      <c r="AX15">
        <v>257</v>
      </c>
      <c r="AY15">
        <v>6</v>
      </c>
      <c r="AZ15">
        <v>257</v>
      </c>
      <c r="BA15">
        <v>5</v>
      </c>
      <c r="BB15">
        <v>1</v>
      </c>
      <c r="BC15">
        <v>258</v>
      </c>
      <c r="BD15">
        <v>5</v>
      </c>
      <c r="BE15">
        <v>254</v>
      </c>
      <c r="BF15">
        <v>8</v>
      </c>
      <c r="BG15">
        <v>1</v>
      </c>
    </row>
    <row r="16" spans="1:59" x14ac:dyDescent="0.25">
      <c r="A16" s="1" t="s">
        <v>287</v>
      </c>
      <c r="B16" s="1"/>
      <c r="C16" s="12">
        <v>0.6</v>
      </c>
      <c r="D16" s="12">
        <v>0.6</v>
      </c>
      <c r="E16" s="12">
        <v>0</v>
      </c>
      <c r="F16" s="12">
        <v>0</v>
      </c>
      <c r="G16" t="s">
        <v>307</v>
      </c>
      <c r="H16" t="s">
        <v>365</v>
      </c>
      <c r="I16" t="s">
        <v>385</v>
      </c>
      <c r="J16" s="12">
        <v>0</v>
      </c>
      <c r="K16" t="s">
        <v>307</v>
      </c>
      <c r="L16" t="s">
        <v>365</v>
      </c>
      <c r="M16" t="s">
        <v>385</v>
      </c>
      <c r="N16" s="12">
        <v>0</v>
      </c>
      <c r="O16" s="12">
        <v>0</v>
      </c>
      <c r="P16" s="12">
        <v>0.16</v>
      </c>
      <c r="Q16" t="s">
        <v>314</v>
      </c>
      <c r="R16" t="s">
        <v>367</v>
      </c>
      <c r="S16" t="s">
        <v>373</v>
      </c>
      <c r="T16" s="12">
        <v>7.0000000000000007E-2</v>
      </c>
      <c r="U16" t="s">
        <v>314</v>
      </c>
      <c r="V16" t="s">
        <v>367</v>
      </c>
      <c r="W16" t="s">
        <v>373</v>
      </c>
      <c r="X16" s="12">
        <v>0.53</v>
      </c>
      <c r="Y16" s="12">
        <v>0.63</v>
      </c>
      <c r="Z16" s="12">
        <v>0.57999999999999996</v>
      </c>
      <c r="AA16" s="12">
        <v>0.67</v>
      </c>
      <c r="AB16" s="12">
        <v>0.61</v>
      </c>
      <c r="AC16" s="12">
        <v>0.59</v>
      </c>
      <c r="AD16" s="12">
        <v>0.61</v>
      </c>
      <c r="AE16" s="12">
        <v>0.65</v>
      </c>
      <c r="AF16" t="s">
        <v>336</v>
      </c>
      <c r="AG16" t="s">
        <v>669</v>
      </c>
      <c r="AH16" s="12">
        <v>0.66</v>
      </c>
      <c r="AI16" s="12">
        <v>0.54</v>
      </c>
      <c r="AJ16" s="12">
        <v>0.59</v>
      </c>
      <c r="AK16" s="12">
        <v>0.56999999999999995</v>
      </c>
      <c r="AL16" s="12">
        <v>0.68</v>
      </c>
      <c r="AM16" s="12">
        <v>0.71</v>
      </c>
      <c r="AN16" s="12">
        <v>0.63</v>
      </c>
      <c r="AO16" s="12">
        <v>1</v>
      </c>
      <c r="AP16" s="12">
        <v>0.67</v>
      </c>
      <c r="AQ16" t="s">
        <v>296</v>
      </c>
      <c r="AR16" t="s">
        <v>352</v>
      </c>
      <c r="AS16" s="12">
        <v>0.65</v>
      </c>
      <c r="AT16" s="12">
        <v>0.56999999999999995</v>
      </c>
      <c r="AU16" s="12">
        <v>0.61</v>
      </c>
      <c r="AV16" s="12">
        <v>0.54</v>
      </c>
      <c r="AW16" s="12">
        <v>0.6</v>
      </c>
      <c r="AX16" t="s">
        <v>425</v>
      </c>
      <c r="AY16" t="s">
        <v>291</v>
      </c>
      <c r="AZ16" t="s">
        <v>366</v>
      </c>
      <c r="BA16" s="12">
        <v>0.24</v>
      </c>
      <c r="BB16" s="12">
        <v>0.14000000000000001</v>
      </c>
      <c r="BC16" s="12">
        <v>0.6</v>
      </c>
      <c r="BD16" s="12">
        <v>0.65</v>
      </c>
      <c r="BE16" t="s">
        <v>318</v>
      </c>
      <c r="BF16" t="s">
        <v>351</v>
      </c>
      <c r="BG16" s="12">
        <v>0.21</v>
      </c>
    </row>
    <row r="17" spans="1:59" x14ac:dyDescent="0.25">
      <c r="A17" s="1" t="s">
        <v>288</v>
      </c>
      <c r="B17" s="1"/>
      <c r="H17" t="s">
        <v>269</v>
      </c>
      <c r="I17" t="s">
        <v>303</v>
      </c>
      <c r="L17" t="s">
        <v>272</v>
      </c>
      <c r="M17" t="s">
        <v>325</v>
      </c>
      <c r="S17" t="s">
        <v>302</v>
      </c>
      <c r="W17" t="s">
        <v>325</v>
      </c>
      <c r="AF17" t="s">
        <v>269</v>
      </c>
      <c r="AH17" t="s">
        <v>269</v>
      </c>
      <c r="AQ17" t="s">
        <v>272</v>
      </c>
      <c r="AX17" t="s">
        <v>272</v>
      </c>
      <c r="BE17" t="s">
        <v>272</v>
      </c>
    </row>
    <row r="18" spans="1:59" x14ac:dyDescent="0.25">
      <c r="A18" s="1" t="s">
        <v>286</v>
      </c>
      <c r="B18" s="1" t="s">
        <v>696</v>
      </c>
      <c r="C18">
        <v>122</v>
      </c>
      <c r="D18">
        <v>122</v>
      </c>
      <c r="E18">
        <v>1</v>
      </c>
      <c r="F18">
        <v>0</v>
      </c>
      <c r="G18">
        <v>9</v>
      </c>
      <c r="H18">
        <v>40</v>
      </c>
      <c r="I18">
        <v>71</v>
      </c>
      <c r="J18">
        <v>1</v>
      </c>
      <c r="K18">
        <v>9</v>
      </c>
      <c r="L18">
        <v>40</v>
      </c>
      <c r="M18">
        <v>71</v>
      </c>
      <c r="N18">
        <v>0</v>
      </c>
      <c r="O18">
        <v>1</v>
      </c>
      <c r="P18">
        <v>1</v>
      </c>
      <c r="Q18">
        <v>6</v>
      </c>
      <c r="R18">
        <v>47</v>
      </c>
      <c r="S18">
        <v>66</v>
      </c>
      <c r="T18">
        <v>2</v>
      </c>
      <c r="U18">
        <v>6</v>
      </c>
      <c r="V18">
        <v>47</v>
      </c>
      <c r="W18">
        <v>66</v>
      </c>
      <c r="X18">
        <v>28</v>
      </c>
      <c r="Y18">
        <v>42</v>
      </c>
      <c r="Z18">
        <v>32</v>
      </c>
      <c r="AA18">
        <v>19</v>
      </c>
      <c r="AB18">
        <v>33</v>
      </c>
      <c r="AC18">
        <v>48</v>
      </c>
      <c r="AD18">
        <v>41</v>
      </c>
      <c r="AE18">
        <v>9</v>
      </c>
      <c r="AF18">
        <v>59</v>
      </c>
      <c r="AG18">
        <v>42</v>
      </c>
      <c r="AH18">
        <v>12</v>
      </c>
      <c r="AI18">
        <v>9</v>
      </c>
      <c r="AJ18">
        <v>54</v>
      </c>
      <c r="AK18">
        <v>36</v>
      </c>
      <c r="AL18">
        <v>16</v>
      </c>
      <c r="AM18">
        <v>4</v>
      </c>
      <c r="AN18">
        <v>2</v>
      </c>
      <c r="AO18">
        <v>0</v>
      </c>
      <c r="AP18">
        <v>1</v>
      </c>
      <c r="AQ18">
        <v>29</v>
      </c>
      <c r="AR18">
        <v>92</v>
      </c>
      <c r="AS18">
        <v>37</v>
      </c>
      <c r="AT18">
        <v>84</v>
      </c>
      <c r="AU18">
        <v>111</v>
      </c>
      <c r="AV18">
        <v>11</v>
      </c>
      <c r="AW18">
        <v>122</v>
      </c>
      <c r="AX18">
        <v>102</v>
      </c>
      <c r="AY18">
        <v>18</v>
      </c>
      <c r="AZ18">
        <v>108</v>
      </c>
      <c r="BA18">
        <v>8</v>
      </c>
      <c r="BB18">
        <v>5</v>
      </c>
      <c r="BC18">
        <v>119</v>
      </c>
      <c r="BD18">
        <v>2</v>
      </c>
      <c r="BE18">
        <v>105</v>
      </c>
      <c r="BF18">
        <v>12</v>
      </c>
      <c r="BG18">
        <v>2</v>
      </c>
    </row>
    <row r="19" spans="1:59" x14ac:dyDescent="0.25">
      <c r="A19" s="1" t="s">
        <v>287</v>
      </c>
      <c r="B19" s="1"/>
      <c r="C19" s="12">
        <v>0.28000000000000003</v>
      </c>
      <c r="D19" s="12">
        <v>0.28000000000000003</v>
      </c>
      <c r="E19" s="12">
        <v>0.11</v>
      </c>
      <c r="F19" s="12">
        <v>0</v>
      </c>
      <c r="G19" s="12">
        <v>0.26</v>
      </c>
      <c r="H19" t="s">
        <v>362</v>
      </c>
      <c r="I19" t="s">
        <v>346</v>
      </c>
      <c r="J19" s="12">
        <v>0.06</v>
      </c>
      <c r="K19" s="12">
        <v>0.26</v>
      </c>
      <c r="L19" t="s">
        <v>362</v>
      </c>
      <c r="M19" t="s">
        <v>346</v>
      </c>
      <c r="N19" s="12">
        <v>0</v>
      </c>
      <c r="O19" s="12">
        <v>0.11</v>
      </c>
      <c r="P19" s="12">
        <v>0.11</v>
      </c>
      <c r="Q19" s="12">
        <v>0.16</v>
      </c>
      <c r="R19" t="s">
        <v>318</v>
      </c>
      <c r="S19" t="s">
        <v>308</v>
      </c>
      <c r="T19" s="12">
        <v>0.1</v>
      </c>
      <c r="U19" s="12">
        <v>0.16</v>
      </c>
      <c r="V19" t="s">
        <v>318</v>
      </c>
      <c r="W19" t="s">
        <v>308</v>
      </c>
      <c r="X19" s="12">
        <v>0.34</v>
      </c>
      <c r="Y19" t="s">
        <v>346</v>
      </c>
      <c r="Z19" s="12">
        <v>0.3</v>
      </c>
      <c r="AA19" s="12">
        <v>0.33</v>
      </c>
      <c r="AB19" s="12">
        <v>0.3</v>
      </c>
      <c r="AC19" s="12">
        <v>0.31</v>
      </c>
      <c r="AD19" s="12">
        <v>0.23</v>
      </c>
      <c r="AE19" s="12">
        <v>0.3</v>
      </c>
      <c r="AF19" s="12">
        <v>0.26</v>
      </c>
      <c r="AG19" s="12">
        <v>0.33</v>
      </c>
      <c r="AH19" s="12">
        <v>0.22</v>
      </c>
      <c r="AI19" s="12">
        <v>0.38</v>
      </c>
      <c r="AJ19" s="12">
        <v>0.28999999999999998</v>
      </c>
      <c r="AK19" s="12">
        <v>0.28000000000000003</v>
      </c>
      <c r="AL19" s="12">
        <v>0.26</v>
      </c>
      <c r="AM19" s="12">
        <v>0.23</v>
      </c>
      <c r="AN19" s="12">
        <v>0.19</v>
      </c>
      <c r="AO19" s="12">
        <v>0</v>
      </c>
      <c r="AP19" s="12">
        <v>0.33</v>
      </c>
      <c r="AQ19" t="s">
        <v>339</v>
      </c>
      <c r="AR19" t="s">
        <v>356</v>
      </c>
      <c r="AS19" t="s">
        <v>368</v>
      </c>
      <c r="AT19" t="s">
        <v>341</v>
      </c>
      <c r="AU19" s="12">
        <v>0.27</v>
      </c>
      <c r="AV19" s="12">
        <v>0.42</v>
      </c>
      <c r="AW19" s="12">
        <v>0.28000000000000003</v>
      </c>
      <c r="AX19" s="12">
        <v>0.27</v>
      </c>
      <c r="AY19" s="12">
        <v>0.3</v>
      </c>
      <c r="AZ19" t="s">
        <v>364</v>
      </c>
      <c r="BA19" s="12">
        <v>0.39</v>
      </c>
      <c r="BB19" s="12">
        <v>0.6</v>
      </c>
      <c r="BC19" s="12">
        <v>0.28000000000000003</v>
      </c>
      <c r="BD19" s="12">
        <v>0.25</v>
      </c>
      <c r="BE19" t="s">
        <v>351</v>
      </c>
      <c r="BF19" s="12">
        <v>0.39</v>
      </c>
      <c r="BG19" s="12">
        <v>0.55000000000000004</v>
      </c>
    </row>
    <row r="20" spans="1:59" x14ac:dyDescent="0.25">
      <c r="A20" s="1" t="s">
        <v>288</v>
      </c>
      <c r="B20" s="1"/>
      <c r="H20" t="s">
        <v>311</v>
      </c>
      <c r="L20" t="s">
        <v>312</v>
      </c>
      <c r="R20" t="s">
        <v>313</v>
      </c>
      <c r="V20" t="s">
        <v>312</v>
      </c>
      <c r="X20" t="s">
        <v>272</v>
      </c>
      <c r="AR20" t="s">
        <v>275</v>
      </c>
      <c r="AT20" t="s">
        <v>275</v>
      </c>
    </row>
    <row r="21" spans="1:59" x14ac:dyDescent="0.25">
      <c r="A21" s="1" t="s">
        <v>286</v>
      </c>
      <c r="B21" s="1" t="s">
        <v>697</v>
      </c>
      <c r="C21">
        <v>21</v>
      </c>
      <c r="D21">
        <v>21</v>
      </c>
      <c r="E21">
        <v>2</v>
      </c>
      <c r="F21">
        <v>1</v>
      </c>
      <c r="G21">
        <v>7</v>
      </c>
      <c r="H21">
        <v>5</v>
      </c>
      <c r="I21">
        <v>5</v>
      </c>
      <c r="J21">
        <v>4</v>
      </c>
      <c r="K21">
        <v>7</v>
      </c>
      <c r="L21">
        <v>5</v>
      </c>
      <c r="M21">
        <v>5</v>
      </c>
      <c r="N21">
        <v>0</v>
      </c>
      <c r="O21">
        <v>2</v>
      </c>
      <c r="P21">
        <v>2</v>
      </c>
      <c r="Q21">
        <v>7</v>
      </c>
      <c r="R21">
        <v>5</v>
      </c>
      <c r="S21">
        <v>4</v>
      </c>
      <c r="T21">
        <v>4</v>
      </c>
      <c r="U21">
        <v>7</v>
      </c>
      <c r="V21">
        <v>5</v>
      </c>
      <c r="W21">
        <v>4</v>
      </c>
      <c r="X21">
        <v>5</v>
      </c>
      <c r="Y21">
        <v>11</v>
      </c>
      <c r="Z21">
        <v>6</v>
      </c>
      <c r="AA21">
        <v>0</v>
      </c>
      <c r="AB21">
        <v>6</v>
      </c>
      <c r="AC21">
        <v>7</v>
      </c>
      <c r="AD21">
        <v>8</v>
      </c>
      <c r="AE21">
        <v>1</v>
      </c>
      <c r="AF21">
        <v>6</v>
      </c>
      <c r="AG21">
        <v>12</v>
      </c>
      <c r="AH21">
        <v>3</v>
      </c>
      <c r="AI21">
        <v>1</v>
      </c>
      <c r="AJ21">
        <v>8</v>
      </c>
      <c r="AK21">
        <v>11</v>
      </c>
      <c r="AL21">
        <v>0</v>
      </c>
      <c r="AM21">
        <v>1</v>
      </c>
      <c r="AN21">
        <v>0</v>
      </c>
      <c r="AO21">
        <v>0</v>
      </c>
      <c r="AP21">
        <v>0</v>
      </c>
      <c r="AQ21">
        <v>5</v>
      </c>
      <c r="AR21">
        <v>16</v>
      </c>
      <c r="AS21">
        <v>7</v>
      </c>
      <c r="AT21">
        <v>15</v>
      </c>
      <c r="AU21">
        <v>21</v>
      </c>
      <c r="AV21">
        <v>0</v>
      </c>
      <c r="AW21">
        <v>21</v>
      </c>
      <c r="AX21">
        <v>9</v>
      </c>
      <c r="AY21">
        <v>9</v>
      </c>
      <c r="AZ21">
        <v>15</v>
      </c>
      <c r="BA21">
        <v>6</v>
      </c>
      <c r="BB21">
        <v>0</v>
      </c>
      <c r="BC21">
        <v>20</v>
      </c>
      <c r="BD21">
        <v>1</v>
      </c>
      <c r="BE21">
        <v>12</v>
      </c>
      <c r="BF21">
        <v>8</v>
      </c>
      <c r="BG21">
        <v>0</v>
      </c>
    </row>
    <row r="22" spans="1:59" x14ac:dyDescent="0.25">
      <c r="A22" s="1" t="s">
        <v>287</v>
      </c>
      <c r="B22" s="1"/>
      <c r="C22" s="12">
        <v>0.05</v>
      </c>
      <c r="D22" s="12">
        <v>0.05</v>
      </c>
      <c r="E22" s="12">
        <v>0.33</v>
      </c>
      <c r="F22" s="12">
        <v>0.17</v>
      </c>
      <c r="G22" t="s">
        <v>308</v>
      </c>
      <c r="H22" s="12">
        <v>0.06</v>
      </c>
      <c r="I22" t="s">
        <v>327</v>
      </c>
      <c r="J22" s="12">
        <v>0.26</v>
      </c>
      <c r="K22" t="s">
        <v>308</v>
      </c>
      <c r="L22" s="12">
        <v>0.06</v>
      </c>
      <c r="M22" t="s">
        <v>327</v>
      </c>
      <c r="N22" s="12">
        <v>0</v>
      </c>
      <c r="O22" s="12">
        <v>0.28999999999999998</v>
      </c>
      <c r="P22" s="12">
        <v>0.28000000000000003</v>
      </c>
      <c r="Q22" t="s">
        <v>333</v>
      </c>
      <c r="R22" s="12">
        <v>7.0000000000000007E-2</v>
      </c>
      <c r="S22" t="s">
        <v>292</v>
      </c>
      <c r="T22" s="12">
        <v>0.26</v>
      </c>
      <c r="U22" t="s">
        <v>333</v>
      </c>
      <c r="V22" s="12">
        <v>7.0000000000000007E-2</v>
      </c>
      <c r="W22" t="s">
        <v>292</v>
      </c>
      <c r="X22" s="12">
        <v>0.06</v>
      </c>
      <c r="Y22" s="12">
        <v>0.06</v>
      </c>
      <c r="Z22" s="12">
        <v>0.05</v>
      </c>
      <c r="AA22" s="12">
        <v>0</v>
      </c>
      <c r="AB22" s="12">
        <v>0.06</v>
      </c>
      <c r="AC22" s="12">
        <v>0.05</v>
      </c>
      <c r="AD22" s="12">
        <v>0.05</v>
      </c>
      <c r="AE22" s="12">
        <v>0.03</v>
      </c>
      <c r="AF22" t="s">
        <v>327</v>
      </c>
      <c r="AG22" t="s">
        <v>294</v>
      </c>
      <c r="AH22" s="12">
        <v>0.06</v>
      </c>
      <c r="AI22" s="12">
        <v>0.05</v>
      </c>
      <c r="AJ22" s="12">
        <v>0.04</v>
      </c>
      <c r="AK22" t="s">
        <v>293</v>
      </c>
      <c r="AL22" s="12">
        <v>0</v>
      </c>
      <c r="AM22" s="12">
        <v>0.06</v>
      </c>
      <c r="AN22" s="12">
        <v>0</v>
      </c>
      <c r="AO22" s="12">
        <v>0</v>
      </c>
      <c r="AP22" s="12">
        <v>0</v>
      </c>
      <c r="AQ22" s="12">
        <v>0.03</v>
      </c>
      <c r="AR22" s="12">
        <v>0.06</v>
      </c>
      <c r="AS22" s="12">
        <v>0.04</v>
      </c>
      <c r="AT22" s="12">
        <v>0.06</v>
      </c>
      <c r="AU22" s="12">
        <v>0.05</v>
      </c>
      <c r="AV22" s="12">
        <v>0</v>
      </c>
      <c r="AW22" s="12">
        <v>0.05</v>
      </c>
      <c r="AX22" t="s">
        <v>327</v>
      </c>
      <c r="AY22" t="s">
        <v>310</v>
      </c>
      <c r="AZ22" t="s">
        <v>329</v>
      </c>
      <c r="BA22" s="12">
        <v>0.28000000000000003</v>
      </c>
      <c r="BB22" s="12">
        <v>0</v>
      </c>
      <c r="BC22" s="12">
        <v>0.05</v>
      </c>
      <c r="BD22" s="12">
        <v>0.1</v>
      </c>
      <c r="BE22" t="s">
        <v>298</v>
      </c>
      <c r="BF22" t="s">
        <v>351</v>
      </c>
      <c r="BG22" s="12">
        <v>0</v>
      </c>
    </row>
    <row r="23" spans="1:59" x14ac:dyDescent="0.25">
      <c r="A23" s="1" t="s">
        <v>288</v>
      </c>
      <c r="B23" s="1"/>
      <c r="G23" t="s">
        <v>302</v>
      </c>
      <c r="H23" t="s">
        <v>271</v>
      </c>
      <c r="K23" t="s">
        <v>303</v>
      </c>
      <c r="L23" t="s">
        <v>270</v>
      </c>
      <c r="Q23" t="s">
        <v>304</v>
      </c>
      <c r="R23" t="s">
        <v>274</v>
      </c>
      <c r="U23" t="s">
        <v>303</v>
      </c>
      <c r="V23" t="s">
        <v>270</v>
      </c>
      <c r="AG23" t="s">
        <v>272</v>
      </c>
      <c r="AK23" t="s">
        <v>270</v>
      </c>
      <c r="AY23" t="s">
        <v>275</v>
      </c>
      <c r="BF23" t="s">
        <v>275</v>
      </c>
    </row>
    <row r="24" spans="1:59" x14ac:dyDescent="0.25">
      <c r="A24" s="1" t="s">
        <v>286</v>
      </c>
      <c r="B24" s="1" t="s">
        <v>698</v>
      </c>
      <c r="C24">
        <v>23</v>
      </c>
      <c r="D24">
        <v>23</v>
      </c>
      <c r="E24">
        <v>3</v>
      </c>
      <c r="F24">
        <v>4</v>
      </c>
      <c r="G24">
        <v>11</v>
      </c>
      <c r="H24">
        <v>4</v>
      </c>
      <c r="I24">
        <v>1</v>
      </c>
      <c r="J24">
        <v>6</v>
      </c>
      <c r="K24">
        <v>11</v>
      </c>
      <c r="L24">
        <v>4</v>
      </c>
      <c r="M24">
        <v>1</v>
      </c>
      <c r="N24">
        <v>1</v>
      </c>
      <c r="O24">
        <v>3</v>
      </c>
      <c r="P24">
        <v>1</v>
      </c>
      <c r="Q24">
        <v>13</v>
      </c>
      <c r="R24">
        <v>4</v>
      </c>
      <c r="S24">
        <v>0</v>
      </c>
      <c r="T24">
        <v>5</v>
      </c>
      <c r="U24">
        <v>13</v>
      </c>
      <c r="V24">
        <v>4</v>
      </c>
      <c r="W24">
        <v>0</v>
      </c>
      <c r="X24">
        <v>4</v>
      </c>
      <c r="Y24">
        <v>14</v>
      </c>
      <c r="Z24">
        <v>5</v>
      </c>
      <c r="AA24">
        <v>0</v>
      </c>
      <c r="AB24">
        <v>2</v>
      </c>
      <c r="AC24">
        <v>6</v>
      </c>
      <c r="AD24">
        <v>14</v>
      </c>
      <c r="AE24">
        <v>1</v>
      </c>
      <c r="AF24">
        <v>11</v>
      </c>
      <c r="AG24">
        <v>8</v>
      </c>
      <c r="AH24">
        <v>2</v>
      </c>
      <c r="AI24">
        <v>0</v>
      </c>
      <c r="AJ24">
        <v>10</v>
      </c>
      <c r="AK24">
        <v>8</v>
      </c>
      <c r="AL24">
        <v>3</v>
      </c>
      <c r="AM24">
        <v>0</v>
      </c>
      <c r="AN24">
        <v>2</v>
      </c>
      <c r="AO24">
        <v>0</v>
      </c>
      <c r="AP24">
        <v>0</v>
      </c>
      <c r="AQ24">
        <v>3</v>
      </c>
      <c r="AR24">
        <v>19</v>
      </c>
      <c r="AS24">
        <v>11</v>
      </c>
      <c r="AT24">
        <v>12</v>
      </c>
      <c r="AU24">
        <v>22</v>
      </c>
      <c r="AV24">
        <v>0</v>
      </c>
      <c r="AW24">
        <v>23</v>
      </c>
      <c r="AX24">
        <v>3</v>
      </c>
      <c r="AY24">
        <v>20</v>
      </c>
      <c r="AZ24">
        <v>21</v>
      </c>
      <c r="BA24">
        <v>2</v>
      </c>
      <c r="BB24">
        <v>0</v>
      </c>
      <c r="BC24">
        <v>23</v>
      </c>
      <c r="BD24">
        <v>0</v>
      </c>
      <c r="BE24">
        <v>20</v>
      </c>
      <c r="BF24">
        <v>2</v>
      </c>
      <c r="BG24">
        <v>0</v>
      </c>
    </row>
    <row r="25" spans="1:59" x14ac:dyDescent="0.25">
      <c r="A25" s="1" t="s">
        <v>287</v>
      </c>
      <c r="B25" s="1"/>
      <c r="C25" s="12">
        <v>0.05</v>
      </c>
      <c r="D25" s="12">
        <v>0.05</v>
      </c>
      <c r="E25" s="12">
        <v>0.34</v>
      </c>
      <c r="F25" s="12">
        <v>0.52</v>
      </c>
      <c r="G25" t="s">
        <v>341</v>
      </c>
      <c r="H25" s="12">
        <v>0.06</v>
      </c>
      <c r="I25" t="s">
        <v>290</v>
      </c>
      <c r="J25" s="12">
        <v>0.42</v>
      </c>
      <c r="K25" t="s">
        <v>341</v>
      </c>
      <c r="L25" s="12">
        <v>0.06</v>
      </c>
      <c r="M25" t="s">
        <v>290</v>
      </c>
      <c r="N25" s="12">
        <v>1</v>
      </c>
      <c r="O25" s="12">
        <v>0.36</v>
      </c>
      <c r="P25" s="12">
        <v>0.17</v>
      </c>
      <c r="Q25" t="s">
        <v>299</v>
      </c>
      <c r="R25" s="12">
        <v>0.06</v>
      </c>
      <c r="S25" t="s">
        <v>289</v>
      </c>
      <c r="T25" s="12">
        <v>0.32</v>
      </c>
      <c r="U25" t="s">
        <v>299</v>
      </c>
      <c r="V25" s="12">
        <v>0.06</v>
      </c>
      <c r="W25" t="s">
        <v>289</v>
      </c>
      <c r="X25" s="12">
        <v>0.05</v>
      </c>
      <c r="Y25" s="12">
        <v>7.0000000000000007E-2</v>
      </c>
      <c r="Z25" s="12">
        <v>0.04</v>
      </c>
      <c r="AA25" s="12">
        <v>0</v>
      </c>
      <c r="AB25" s="12">
        <v>0.02</v>
      </c>
      <c r="AC25" s="12">
        <v>0.04</v>
      </c>
      <c r="AD25" t="s">
        <v>293</v>
      </c>
      <c r="AE25" s="12">
        <v>0.03</v>
      </c>
      <c r="AF25" s="12">
        <v>0.05</v>
      </c>
      <c r="AG25" s="12">
        <v>7.0000000000000007E-2</v>
      </c>
      <c r="AH25" s="12">
        <v>0.04</v>
      </c>
      <c r="AI25" s="12">
        <v>0</v>
      </c>
      <c r="AJ25" s="12">
        <v>0.05</v>
      </c>
      <c r="AK25" s="12">
        <v>0.06</v>
      </c>
      <c r="AL25" s="12">
        <v>0.05</v>
      </c>
      <c r="AM25" s="12">
        <v>0</v>
      </c>
      <c r="AN25" s="12">
        <v>0.18</v>
      </c>
      <c r="AO25" s="12">
        <v>0</v>
      </c>
      <c r="AP25" s="12">
        <v>0</v>
      </c>
      <c r="AQ25" t="s">
        <v>327</v>
      </c>
      <c r="AR25" t="s">
        <v>315</v>
      </c>
      <c r="AS25" s="12">
        <v>0.06</v>
      </c>
      <c r="AT25" s="12">
        <v>0.05</v>
      </c>
      <c r="AU25" s="12">
        <v>0.05</v>
      </c>
      <c r="AV25" s="12">
        <v>0</v>
      </c>
      <c r="AW25" s="12">
        <v>0.05</v>
      </c>
      <c r="AX25" t="s">
        <v>292</v>
      </c>
      <c r="AY25" t="s">
        <v>365</v>
      </c>
      <c r="AZ25" s="12">
        <v>0.05</v>
      </c>
      <c r="BA25" s="12">
        <v>0.1</v>
      </c>
      <c r="BB25" s="12">
        <v>0</v>
      </c>
      <c r="BC25" s="12">
        <v>0.05</v>
      </c>
      <c r="BD25" s="12">
        <v>0</v>
      </c>
      <c r="BE25" s="12">
        <v>0.05</v>
      </c>
      <c r="BF25" s="12">
        <v>0.06</v>
      </c>
      <c r="BG25" s="12">
        <v>0</v>
      </c>
    </row>
    <row r="26" spans="1:59" x14ac:dyDescent="0.25">
      <c r="A26" s="1" t="s">
        <v>288</v>
      </c>
      <c r="B26" s="1"/>
      <c r="G26" t="s">
        <v>302</v>
      </c>
      <c r="H26" t="s">
        <v>271</v>
      </c>
      <c r="K26" t="s">
        <v>303</v>
      </c>
      <c r="L26" t="s">
        <v>270</v>
      </c>
      <c r="Q26" t="s">
        <v>304</v>
      </c>
      <c r="R26" t="s">
        <v>274</v>
      </c>
      <c r="U26" t="s">
        <v>303</v>
      </c>
      <c r="V26" t="s">
        <v>270</v>
      </c>
      <c r="Y26" t="s">
        <v>270</v>
      </c>
      <c r="AD26" t="s">
        <v>275</v>
      </c>
      <c r="AR26" t="s">
        <v>275</v>
      </c>
      <c r="AY26" t="s">
        <v>275</v>
      </c>
    </row>
    <row r="27" spans="1:59" x14ac:dyDescent="0.25">
      <c r="A27" s="1" t="s">
        <v>286</v>
      </c>
      <c r="B27" s="1" t="s">
        <v>699</v>
      </c>
      <c r="C27">
        <v>8</v>
      </c>
      <c r="D27">
        <v>8</v>
      </c>
      <c r="E27">
        <v>2</v>
      </c>
      <c r="F27">
        <v>2</v>
      </c>
      <c r="G27">
        <v>2</v>
      </c>
      <c r="H27">
        <v>1</v>
      </c>
      <c r="I27">
        <v>1</v>
      </c>
      <c r="J27">
        <v>4</v>
      </c>
      <c r="K27">
        <v>2</v>
      </c>
      <c r="L27">
        <v>1</v>
      </c>
      <c r="M27">
        <v>1</v>
      </c>
      <c r="N27">
        <v>0</v>
      </c>
      <c r="O27">
        <v>2</v>
      </c>
      <c r="P27">
        <v>2</v>
      </c>
      <c r="Q27">
        <v>3</v>
      </c>
      <c r="R27">
        <v>0</v>
      </c>
      <c r="S27">
        <v>1</v>
      </c>
      <c r="T27">
        <v>4</v>
      </c>
      <c r="U27">
        <v>3</v>
      </c>
      <c r="V27">
        <v>0</v>
      </c>
      <c r="W27">
        <v>1</v>
      </c>
      <c r="X27">
        <v>2</v>
      </c>
      <c r="Y27">
        <v>3</v>
      </c>
      <c r="Z27">
        <v>3</v>
      </c>
      <c r="AA27">
        <v>0</v>
      </c>
      <c r="AB27">
        <v>1</v>
      </c>
      <c r="AC27">
        <v>1</v>
      </c>
      <c r="AD27">
        <v>6</v>
      </c>
      <c r="AE27">
        <v>0</v>
      </c>
      <c r="AF27">
        <v>4</v>
      </c>
      <c r="AG27">
        <v>3</v>
      </c>
      <c r="AH27">
        <v>1</v>
      </c>
      <c r="AI27">
        <v>1</v>
      </c>
      <c r="AJ27">
        <v>4</v>
      </c>
      <c r="AK27">
        <v>2</v>
      </c>
      <c r="AL27">
        <v>1</v>
      </c>
      <c r="AM27">
        <v>0</v>
      </c>
      <c r="AN27">
        <v>0</v>
      </c>
      <c r="AO27">
        <v>0</v>
      </c>
      <c r="AP27">
        <v>0</v>
      </c>
      <c r="AQ27">
        <v>3</v>
      </c>
      <c r="AR27">
        <v>4</v>
      </c>
      <c r="AS27">
        <v>5</v>
      </c>
      <c r="AT27">
        <v>3</v>
      </c>
      <c r="AU27">
        <v>7</v>
      </c>
      <c r="AV27">
        <v>1</v>
      </c>
      <c r="AW27">
        <v>8</v>
      </c>
      <c r="AX27">
        <v>1</v>
      </c>
      <c r="AY27">
        <v>7</v>
      </c>
      <c r="AZ27">
        <v>6</v>
      </c>
      <c r="BA27">
        <v>0</v>
      </c>
      <c r="BB27">
        <v>2</v>
      </c>
      <c r="BC27">
        <v>8</v>
      </c>
      <c r="BD27">
        <v>0</v>
      </c>
      <c r="BE27">
        <v>6</v>
      </c>
      <c r="BF27">
        <v>1</v>
      </c>
      <c r="BG27">
        <v>1</v>
      </c>
    </row>
    <row r="28" spans="1:59" x14ac:dyDescent="0.25">
      <c r="A28" s="1" t="s">
        <v>287</v>
      </c>
      <c r="B28" s="1"/>
      <c r="C28" s="12">
        <v>0.02</v>
      </c>
      <c r="D28" s="12">
        <v>0.02</v>
      </c>
      <c r="E28" s="12">
        <v>0.23</v>
      </c>
      <c r="F28" s="12">
        <v>0.3</v>
      </c>
      <c r="G28" t="s">
        <v>300</v>
      </c>
      <c r="H28" s="12">
        <v>0.01</v>
      </c>
      <c r="I28" t="s">
        <v>290</v>
      </c>
      <c r="J28" s="12">
        <v>0.26</v>
      </c>
      <c r="K28" t="s">
        <v>300</v>
      </c>
      <c r="L28" s="12">
        <v>0.01</v>
      </c>
      <c r="M28" t="s">
        <v>290</v>
      </c>
      <c r="N28" s="12">
        <v>0</v>
      </c>
      <c r="O28" s="12">
        <v>0.24</v>
      </c>
      <c r="P28" s="12">
        <v>0.28999999999999998</v>
      </c>
      <c r="Q28" t="s">
        <v>293</v>
      </c>
      <c r="R28" s="12">
        <v>0</v>
      </c>
      <c r="S28" t="s">
        <v>290</v>
      </c>
      <c r="T28" s="12">
        <v>0.24</v>
      </c>
      <c r="U28" t="s">
        <v>293</v>
      </c>
      <c r="V28" s="12">
        <v>0</v>
      </c>
      <c r="W28" t="s">
        <v>290</v>
      </c>
      <c r="X28" s="12">
        <v>0.02</v>
      </c>
      <c r="Y28" s="12">
        <v>0.02</v>
      </c>
      <c r="Z28" s="12">
        <v>0.03</v>
      </c>
      <c r="AA28" s="12">
        <v>0</v>
      </c>
      <c r="AB28" s="12">
        <v>0.01</v>
      </c>
      <c r="AC28" s="12">
        <v>0.01</v>
      </c>
      <c r="AD28" t="s">
        <v>298</v>
      </c>
      <c r="AE28" s="12">
        <v>0</v>
      </c>
      <c r="AF28" s="12">
        <v>0.02</v>
      </c>
      <c r="AG28" s="12">
        <v>0.02</v>
      </c>
      <c r="AH28" s="12">
        <v>0.02</v>
      </c>
      <c r="AI28" s="12">
        <v>0.04</v>
      </c>
      <c r="AJ28" s="12">
        <v>0.02</v>
      </c>
      <c r="AK28" s="12">
        <v>0.02</v>
      </c>
      <c r="AL28" s="12">
        <v>0.01</v>
      </c>
      <c r="AM28" s="12">
        <v>0</v>
      </c>
      <c r="AN28" s="12">
        <v>0</v>
      </c>
      <c r="AO28" s="12">
        <v>0</v>
      </c>
      <c r="AP28" s="12">
        <v>0</v>
      </c>
      <c r="AQ28" s="12">
        <v>0.02</v>
      </c>
      <c r="AR28" s="12">
        <v>0.02</v>
      </c>
      <c r="AS28" s="12">
        <v>0.03</v>
      </c>
      <c r="AT28" s="12">
        <v>0.01</v>
      </c>
      <c r="AU28" s="12">
        <v>0.02</v>
      </c>
      <c r="AV28" s="12">
        <v>0.03</v>
      </c>
      <c r="AW28" s="12">
        <v>0.02</v>
      </c>
      <c r="AX28" t="s">
        <v>290</v>
      </c>
      <c r="AY28" t="s">
        <v>332</v>
      </c>
      <c r="AZ28" t="s">
        <v>292</v>
      </c>
      <c r="BA28" s="12">
        <v>0</v>
      </c>
      <c r="BB28" s="12">
        <v>0.26</v>
      </c>
      <c r="BC28" s="12">
        <v>0.02</v>
      </c>
      <c r="BD28" s="12">
        <v>0</v>
      </c>
      <c r="BE28" s="12">
        <v>0.01</v>
      </c>
      <c r="BF28" s="12">
        <v>0.03</v>
      </c>
      <c r="BG28" s="12">
        <v>0.25</v>
      </c>
    </row>
    <row r="29" spans="1:59" x14ac:dyDescent="0.25">
      <c r="A29" s="1" t="s">
        <v>288</v>
      </c>
      <c r="B29" s="1"/>
      <c r="G29" t="s">
        <v>271</v>
      </c>
      <c r="K29" t="s">
        <v>270</v>
      </c>
      <c r="Q29" t="s">
        <v>304</v>
      </c>
      <c r="U29" t="s">
        <v>303</v>
      </c>
      <c r="AY29" t="s">
        <v>275</v>
      </c>
    </row>
    <row r="30" spans="1:59" x14ac:dyDescent="0.25">
      <c r="A30" s="1" t="s">
        <v>286</v>
      </c>
      <c r="B30" s="1" t="s">
        <v>700</v>
      </c>
      <c r="C30">
        <v>385</v>
      </c>
      <c r="D30">
        <v>385</v>
      </c>
      <c r="E30">
        <v>1</v>
      </c>
      <c r="F30">
        <v>0</v>
      </c>
      <c r="G30">
        <v>14</v>
      </c>
      <c r="H30">
        <v>66</v>
      </c>
      <c r="I30">
        <v>305</v>
      </c>
      <c r="J30">
        <v>1</v>
      </c>
      <c r="K30">
        <v>14</v>
      </c>
      <c r="L30">
        <v>66</v>
      </c>
      <c r="M30">
        <v>305</v>
      </c>
      <c r="N30">
        <v>0</v>
      </c>
      <c r="O30">
        <v>1</v>
      </c>
      <c r="P30">
        <v>2</v>
      </c>
      <c r="Q30">
        <v>13</v>
      </c>
      <c r="R30">
        <v>65</v>
      </c>
      <c r="S30">
        <v>304</v>
      </c>
      <c r="T30">
        <v>3</v>
      </c>
      <c r="U30">
        <v>13</v>
      </c>
      <c r="V30">
        <v>65</v>
      </c>
      <c r="W30">
        <v>304</v>
      </c>
      <c r="X30">
        <v>73</v>
      </c>
      <c r="Y30">
        <v>159</v>
      </c>
      <c r="Z30">
        <v>96</v>
      </c>
      <c r="AA30">
        <v>58</v>
      </c>
      <c r="AB30">
        <v>100</v>
      </c>
      <c r="AC30">
        <v>139</v>
      </c>
      <c r="AD30">
        <v>146</v>
      </c>
      <c r="AE30">
        <v>29</v>
      </c>
      <c r="AF30">
        <v>206</v>
      </c>
      <c r="AG30">
        <v>104</v>
      </c>
      <c r="AH30">
        <v>46</v>
      </c>
      <c r="AI30">
        <v>21</v>
      </c>
      <c r="AJ30">
        <v>165</v>
      </c>
      <c r="AK30">
        <v>110</v>
      </c>
      <c r="AL30">
        <v>58</v>
      </c>
      <c r="AM30">
        <v>17</v>
      </c>
      <c r="AN30">
        <v>8</v>
      </c>
      <c r="AO30">
        <v>1</v>
      </c>
      <c r="AP30">
        <v>3</v>
      </c>
      <c r="AQ30">
        <v>152</v>
      </c>
      <c r="AR30">
        <v>231</v>
      </c>
      <c r="AS30">
        <v>146</v>
      </c>
      <c r="AT30">
        <v>236</v>
      </c>
      <c r="AU30">
        <v>358</v>
      </c>
      <c r="AV30">
        <v>25</v>
      </c>
      <c r="AW30">
        <v>385</v>
      </c>
      <c r="AX30">
        <v>359</v>
      </c>
      <c r="AY30">
        <v>24</v>
      </c>
      <c r="AZ30">
        <v>365</v>
      </c>
      <c r="BA30">
        <v>13</v>
      </c>
      <c r="BB30">
        <v>6</v>
      </c>
      <c r="BC30">
        <v>377</v>
      </c>
      <c r="BD30">
        <v>7</v>
      </c>
      <c r="BE30">
        <v>359</v>
      </c>
      <c r="BF30">
        <v>21</v>
      </c>
      <c r="BG30">
        <v>3</v>
      </c>
    </row>
    <row r="31" spans="1:59" x14ac:dyDescent="0.25">
      <c r="A31" s="1" t="s">
        <v>287</v>
      </c>
      <c r="B31" s="1"/>
      <c r="C31" s="12">
        <v>0.88</v>
      </c>
      <c r="D31" s="12">
        <v>0.88</v>
      </c>
      <c r="E31" s="12">
        <v>0.11</v>
      </c>
      <c r="F31" s="12">
        <v>0</v>
      </c>
      <c r="G31" t="s">
        <v>371</v>
      </c>
      <c r="H31" s="12">
        <v>0.87</v>
      </c>
      <c r="I31" t="s">
        <v>376</v>
      </c>
      <c r="J31" s="12">
        <v>0.06</v>
      </c>
      <c r="K31" t="s">
        <v>371</v>
      </c>
      <c r="L31" s="12">
        <v>0.87</v>
      </c>
      <c r="M31" t="s">
        <v>376</v>
      </c>
      <c r="N31" s="12">
        <v>0</v>
      </c>
      <c r="O31" s="12">
        <v>0.11</v>
      </c>
      <c r="P31" s="12">
        <v>0.27</v>
      </c>
      <c r="Q31" t="s">
        <v>309</v>
      </c>
      <c r="R31" s="12">
        <v>0.88</v>
      </c>
      <c r="S31" t="s">
        <v>376</v>
      </c>
      <c r="T31" s="12">
        <v>0.18</v>
      </c>
      <c r="U31" t="s">
        <v>309</v>
      </c>
      <c r="V31" s="12">
        <v>0.88</v>
      </c>
      <c r="W31" t="s">
        <v>376</v>
      </c>
      <c r="X31" s="12">
        <v>0.87</v>
      </c>
      <c r="Y31" s="12">
        <v>0.85</v>
      </c>
      <c r="Z31" s="12">
        <v>0.88</v>
      </c>
      <c r="AA31" t="s">
        <v>295</v>
      </c>
      <c r="AB31" s="12">
        <v>0.91</v>
      </c>
      <c r="AC31" s="12">
        <v>0.91</v>
      </c>
      <c r="AD31" t="s">
        <v>392</v>
      </c>
      <c r="AE31" s="12">
        <v>0.95</v>
      </c>
      <c r="AF31" s="12">
        <v>0.91</v>
      </c>
      <c r="AG31" t="s">
        <v>321</v>
      </c>
      <c r="AH31" s="12">
        <v>0.88</v>
      </c>
      <c r="AI31" s="12">
        <v>0.92</v>
      </c>
      <c r="AJ31" s="12">
        <v>0.88</v>
      </c>
      <c r="AK31" s="12">
        <v>0.84</v>
      </c>
      <c r="AL31" s="12">
        <v>0.94</v>
      </c>
      <c r="AM31" s="12">
        <v>0.94</v>
      </c>
      <c r="AN31" s="12">
        <v>0.82</v>
      </c>
      <c r="AO31" s="12">
        <v>1</v>
      </c>
      <c r="AP31" s="12">
        <v>1</v>
      </c>
      <c r="AQ31" t="s">
        <v>397</v>
      </c>
      <c r="AR31" t="s">
        <v>305</v>
      </c>
      <c r="AS31" s="12">
        <v>0.87</v>
      </c>
      <c r="AT31" s="12">
        <v>0.89</v>
      </c>
      <c r="AU31" s="12">
        <v>0.88</v>
      </c>
      <c r="AV31" s="12">
        <v>0.97</v>
      </c>
      <c r="AW31" s="12">
        <v>0.88</v>
      </c>
      <c r="AX31" t="s">
        <v>316</v>
      </c>
      <c r="AY31" t="s">
        <v>371</v>
      </c>
      <c r="AZ31" t="s">
        <v>388</v>
      </c>
      <c r="BA31" s="12">
        <v>0.62</v>
      </c>
      <c r="BB31" s="12">
        <v>0.74</v>
      </c>
      <c r="BC31" s="12">
        <v>0.88</v>
      </c>
      <c r="BD31" s="12">
        <v>0.9</v>
      </c>
      <c r="BE31" t="s">
        <v>420</v>
      </c>
      <c r="BF31" t="s">
        <v>336</v>
      </c>
      <c r="BG31" s="12">
        <v>0.75</v>
      </c>
    </row>
    <row r="32" spans="1:59" x14ac:dyDescent="0.25">
      <c r="A32" s="1" t="s">
        <v>288</v>
      </c>
      <c r="B32" s="1"/>
      <c r="H32" t="s">
        <v>269</v>
      </c>
      <c r="I32" t="s">
        <v>303</v>
      </c>
      <c r="L32" t="s">
        <v>272</v>
      </c>
      <c r="M32" t="s">
        <v>325</v>
      </c>
      <c r="R32" t="s">
        <v>270</v>
      </c>
      <c r="S32" t="s">
        <v>302</v>
      </c>
      <c r="V32" t="s">
        <v>272</v>
      </c>
      <c r="W32" t="s">
        <v>325</v>
      </c>
      <c r="AA32" t="s">
        <v>350</v>
      </c>
      <c r="AF32" t="s">
        <v>269</v>
      </c>
      <c r="AQ32" t="s">
        <v>272</v>
      </c>
      <c r="AX32" t="s">
        <v>272</v>
      </c>
      <c r="BE32" t="s">
        <v>272</v>
      </c>
    </row>
    <row r="33" spans="1:59" x14ac:dyDescent="0.25">
      <c r="A33" s="1" t="s">
        <v>286</v>
      </c>
      <c r="B33" s="1" t="s">
        <v>701</v>
      </c>
      <c r="C33">
        <v>30</v>
      </c>
      <c r="D33">
        <v>30</v>
      </c>
      <c r="E33">
        <v>4</v>
      </c>
      <c r="F33">
        <v>6</v>
      </c>
      <c r="G33">
        <v>13</v>
      </c>
      <c r="H33">
        <v>5</v>
      </c>
      <c r="I33">
        <v>2</v>
      </c>
      <c r="J33">
        <v>10</v>
      </c>
      <c r="K33">
        <v>13</v>
      </c>
      <c r="L33">
        <v>5</v>
      </c>
      <c r="M33">
        <v>2</v>
      </c>
      <c r="N33">
        <v>1</v>
      </c>
      <c r="O33">
        <v>4</v>
      </c>
      <c r="P33">
        <v>3</v>
      </c>
      <c r="Q33">
        <v>16</v>
      </c>
      <c r="R33">
        <v>4</v>
      </c>
      <c r="S33">
        <v>1</v>
      </c>
      <c r="T33">
        <v>9</v>
      </c>
      <c r="U33">
        <v>16</v>
      </c>
      <c r="V33">
        <v>4</v>
      </c>
      <c r="W33">
        <v>1</v>
      </c>
      <c r="X33">
        <v>6</v>
      </c>
      <c r="Y33">
        <v>17</v>
      </c>
      <c r="Z33">
        <v>8</v>
      </c>
      <c r="AA33">
        <v>0</v>
      </c>
      <c r="AB33">
        <v>3</v>
      </c>
      <c r="AC33">
        <v>7</v>
      </c>
      <c r="AD33">
        <v>20</v>
      </c>
      <c r="AE33">
        <v>1</v>
      </c>
      <c r="AF33">
        <v>15</v>
      </c>
      <c r="AG33">
        <v>11</v>
      </c>
      <c r="AH33">
        <v>3</v>
      </c>
      <c r="AI33">
        <v>1</v>
      </c>
      <c r="AJ33">
        <v>14</v>
      </c>
      <c r="AK33">
        <v>10</v>
      </c>
      <c r="AL33">
        <v>4</v>
      </c>
      <c r="AM33">
        <v>0</v>
      </c>
      <c r="AN33">
        <v>2</v>
      </c>
      <c r="AO33">
        <v>0</v>
      </c>
      <c r="AP33">
        <v>0</v>
      </c>
      <c r="AQ33">
        <v>6</v>
      </c>
      <c r="AR33">
        <v>23</v>
      </c>
      <c r="AS33">
        <v>15</v>
      </c>
      <c r="AT33">
        <v>15</v>
      </c>
      <c r="AU33">
        <v>28</v>
      </c>
      <c r="AV33">
        <v>1</v>
      </c>
      <c r="AW33">
        <v>30</v>
      </c>
      <c r="AX33">
        <v>4</v>
      </c>
      <c r="AY33">
        <v>26</v>
      </c>
      <c r="AZ33">
        <v>26</v>
      </c>
      <c r="BA33">
        <v>2</v>
      </c>
      <c r="BB33">
        <v>2</v>
      </c>
      <c r="BC33">
        <v>30</v>
      </c>
      <c r="BD33">
        <v>0</v>
      </c>
      <c r="BE33">
        <v>25</v>
      </c>
      <c r="BF33">
        <v>3</v>
      </c>
      <c r="BG33">
        <v>1</v>
      </c>
    </row>
    <row r="34" spans="1:59" x14ac:dyDescent="0.25">
      <c r="A34" s="1" t="s">
        <v>287</v>
      </c>
      <c r="B34" s="1"/>
      <c r="C34" s="12">
        <v>7.0000000000000007E-2</v>
      </c>
      <c r="D34" s="12">
        <v>7.0000000000000007E-2</v>
      </c>
      <c r="E34" s="12">
        <v>0.56000000000000005</v>
      </c>
      <c r="F34" s="12">
        <v>0.83</v>
      </c>
      <c r="G34" t="s">
        <v>377</v>
      </c>
      <c r="H34" s="12">
        <v>7.0000000000000007E-2</v>
      </c>
      <c r="I34" t="s">
        <v>292</v>
      </c>
      <c r="J34" s="12">
        <v>0.69</v>
      </c>
      <c r="K34" t="s">
        <v>377</v>
      </c>
      <c r="L34" s="12">
        <v>7.0000000000000007E-2</v>
      </c>
      <c r="M34" t="s">
        <v>292</v>
      </c>
      <c r="N34" s="12">
        <v>1</v>
      </c>
      <c r="O34" s="12">
        <v>0.6</v>
      </c>
      <c r="P34" s="12">
        <v>0.45</v>
      </c>
      <c r="Q34" t="s">
        <v>363</v>
      </c>
      <c r="R34" s="12">
        <v>0.06</v>
      </c>
      <c r="S34" t="s">
        <v>290</v>
      </c>
      <c r="T34" s="12">
        <v>0.56000000000000005</v>
      </c>
      <c r="U34" t="s">
        <v>363</v>
      </c>
      <c r="V34" s="12">
        <v>0.06</v>
      </c>
      <c r="W34" t="s">
        <v>290</v>
      </c>
      <c r="X34" s="12">
        <v>7.0000000000000007E-2</v>
      </c>
      <c r="Y34" s="12">
        <v>0.09</v>
      </c>
      <c r="Z34" s="12">
        <v>7.0000000000000007E-2</v>
      </c>
      <c r="AA34" t="s">
        <v>289</v>
      </c>
      <c r="AB34" s="12">
        <v>0.03</v>
      </c>
      <c r="AC34" s="12">
        <v>0.05</v>
      </c>
      <c r="AD34" t="s">
        <v>332</v>
      </c>
      <c r="AE34" s="12">
        <v>0.03</v>
      </c>
      <c r="AF34" s="12">
        <v>7.0000000000000007E-2</v>
      </c>
      <c r="AG34" s="12">
        <v>0.09</v>
      </c>
      <c r="AH34" s="12">
        <v>0.05</v>
      </c>
      <c r="AI34" s="12">
        <v>0.04</v>
      </c>
      <c r="AJ34" s="12">
        <v>7.0000000000000007E-2</v>
      </c>
      <c r="AK34" s="12">
        <v>0.08</v>
      </c>
      <c r="AL34" s="12">
        <v>0.06</v>
      </c>
      <c r="AM34" s="12">
        <v>0</v>
      </c>
      <c r="AN34" s="12">
        <v>0.18</v>
      </c>
      <c r="AO34" s="12">
        <v>0</v>
      </c>
      <c r="AP34" s="12">
        <v>0</v>
      </c>
      <c r="AQ34" t="s">
        <v>298</v>
      </c>
      <c r="AR34" s="12">
        <v>0.08</v>
      </c>
      <c r="AS34" s="12">
        <v>0.09</v>
      </c>
      <c r="AT34" s="12">
        <v>0.06</v>
      </c>
      <c r="AU34" s="12">
        <v>7.0000000000000007E-2</v>
      </c>
      <c r="AV34" s="12">
        <v>0.03</v>
      </c>
      <c r="AW34" s="12">
        <v>7.0000000000000007E-2</v>
      </c>
      <c r="AX34" t="s">
        <v>292</v>
      </c>
      <c r="AY34" t="s">
        <v>357</v>
      </c>
      <c r="AZ34" s="12">
        <v>0.06</v>
      </c>
      <c r="BA34" s="12">
        <v>0.1</v>
      </c>
      <c r="BB34" s="12">
        <v>0.26</v>
      </c>
      <c r="BC34" s="12">
        <v>7.0000000000000007E-2</v>
      </c>
      <c r="BD34" s="12">
        <v>0</v>
      </c>
      <c r="BE34" s="12">
        <v>0.06</v>
      </c>
      <c r="BF34" s="12">
        <v>0.09</v>
      </c>
      <c r="BG34" s="12">
        <v>0.25</v>
      </c>
    </row>
    <row r="35" spans="1:59" x14ac:dyDescent="0.25">
      <c r="A35" s="1" t="s">
        <v>288</v>
      </c>
      <c r="B35" s="1"/>
      <c r="G35" t="s">
        <v>302</v>
      </c>
      <c r="H35" t="s">
        <v>271</v>
      </c>
      <c r="K35" t="s">
        <v>303</v>
      </c>
      <c r="L35" t="s">
        <v>270</v>
      </c>
      <c r="Q35" t="s">
        <v>304</v>
      </c>
      <c r="R35" t="s">
        <v>274</v>
      </c>
      <c r="U35" t="s">
        <v>303</v>
      </c>
      <c r="V35" t="s">
        <v>270</v>
      </c>
      <c r="X35" t="s">
        <v>270</v>
      </c>
      <c r="Y35" t="s">
        <v>270</v>
      </c>
      <c r="Z35" t="s">
        <v>270</v>
      </c>
      <c r="AD35" t="s">
        <v>358</v>
      </c>
      <c r="AR35" t="s">
        <v>275</v>
      </c>
      <c r="AY35" t="s">
        <v>275</v>
      </c>
    </row>
    <row r="36" spans="1:59" x14ac:dyDescent="0.25">
      <c r="A36" s="1" t="s">
        <v>399</v>
      </c>
      <c r="B36" s="1" t="s">
        <v>493</v>
      </c>
    </row>
    <row r="37" spans="1:59" x14ac:dyDescent="0.25">
      <c r="A37" s="1" t="s">
        <v>204</v>
      </c>
      <c r="B37" s="1" t="s">
        <v>702</v>
      </c>
    </row>
    <row r="38" spans="1:59" x14ac:dyDescent="0.25">
      <c r="A38" s="1" t="s">
        <v>204</v>
      </c>
      <c r="B38" s="1"/>
    </row>
    <row r="39" spans="1:59" x14ac:dyDescent="0.25">
      <c r="A39" s="1" t="s">
        <v>204</v>
      </c>
      <c r="B39" s="1" t="s">
        <v>402</v>
      </c>
    </row>
  </sheetData>
  <hyperlinks>
    <hyperlink ref="E1" location="Contents!B136" tooltip="Link to contents" display="Back to contents" xr:uid="{00000000-0004-0000-2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E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703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122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560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437</v>
      </c>
      <c r="D12">
        <v>437</v>
      </c>
      <c r="E12">
        <v>9</v>
      </c>
      <c r="F12">
        <v>6</v>
      </c>
      <c r="G12">
        <v>37</v>
      </c>
      <c r="H12">
        <v>79</v>
      </c>
      <c r="I12">
        <v>306</v>
      </c>
      <c r="J12">
        <v>15</v>
      </c>
      <c r="K12">
        <v>37</v>
      </c>
      <c r="L12">
        <v>79</v>
      </c>
      <c r="M12">
        <v>306</v>
      </c>
      <c r="N12">
        <v>1</v>
      </c>
      <c r="O12">
        <v>8</v>
      </c>
      <c r="P12">
        <v>7</v>
      </c>
      <c r="Q12">
        <v>38</v>
      </c>
      <c r="R12">
        <v>77</v>
      </c>
      <c r="S12">
        <v>304</v>
      </c>
      <c r="T12">
        <v>16</v>
      </c>
      <c r="U12">
        <v>38</v>
      </c>
      <c r="V12">
        <v>77</v>
      </c>
      <c r="W12">
        <v>304</v>
      </c>
      <c r="X12">
        <v>102</v>
      </c>
      <c r="Y12">
        <v>171</v>
      </c>
      <c r="Z12">
        <v>107</v>
      </c>
      <c r="AA12">
        <v>57</v>
      </c>
      <c r="AB12">
        <v>108</v>
      </c>
      <c r="AC12">
        <v>154</v>
      </c>
      <c r="AD12">
        <v>175</v>
      </c>
      <c r="AE12">
        <v>32</v>
      </c>
      <c r="AF12">
        <v>224</v>
      </c>
      <c r="AG12">
        <v>129</v>
      </c>
      <c r="AH12">
        <v>52</v>
      </c>
      <c r="AI12">
        <v>24</v>
      </c>
      <c r="AJ12">
        <v>187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161</v>
      </c>
      <c r="AR12">
        <v>272</v>
      </c>
      <c r="AS12">
        <v>166</v>
      </c>
      <c r="AT12">
        <v>268</v>
      </c>
      <c r="AU12">
        <v>408</v>
      </c>
      <c r="AV12">
        <v>26</v>
      </c>
      <c r="AW12">
        <v>437</v>
      </c>
      <c r="AX12">
        <v>370</v>
      </c>
      <c r="AY12">
        <v>62</v>
      </c>
      <c r="AZ12">
        <v>406</v>
      </c>
      <c r="BA12">
        <v>22</v>
      </c>
      <c r="BB12">
        <v>8</v>
      </c>
      <c r="BC12">
        <v>428</v>
      </c>
      <c r="BD12">
        <v>8</v>
      </c>
      <c r="BE12">
        <v>395</v>
      </c>
      <c r="BF12">
        <v>33</v>
      </c>
      <c r="BG12">
        <v>4</v>
      </c>
    </row>
    <row r="13" spans="1:59" x14ac:dyDescent="0.25">
      <c r="A13" s="1" t="s">
        <v>282</v>
      </c>
      <c r="B13" s="1" t="s">
        <v>283</v>
      </c>
      <c r="C13">
        <v>431</v>
      </c>
      <c r="D13">
        <v>431</v>
      </c>
      <c r="E13">
        <v>9</v>
      </c>
      <c r="F13">
        <v>6</v>
      </c>
      <c r="G13">
        <v>37</v>
      </c>
      <c r="H13">
        <v>78</v>
      </c>
      <c r="I13">
        <v>302</v>
      </c>
      <c r="J13">
        <v>15</v>
      </c>
      <c r="K13">
        <v>37</v>
      </c>
      <c r="L13">
        <v>78</v>
      </c>
      <c r="M13">
        <v>302</v>
      </c>
      <c r="N13">
        <v>1</v>
      </c>
      <c r="O13">
        <v>8</v>
      </c>
      <c r="P13">
        <v>7</v>
      </c>
      <c r="Q13">
        <v>37</v>
      </c>
      <c r="R13">
        <v>76</v>
      </c>
      <c r="S13">
        <v>300</v>
      </c>
      <c r="T13">
        <v>16</v>
      </c>
      <c r="U13">
        <v>37</v>
      </c>
      <c r="V13">
        <v>76</v>
      </c>
      <c r="W13">
        <v>300</v>
      </c>
      <c r="X13">
        <v>102</v>
      </c>
      <c r="Y13">
        <v>171</v>
      </c>
      <c r="Z13">
        <v>107</v>
      </c>
      <c r="AA13">
        <v>57</v>
      </c>
      <c r="AB13">
        <v>107</v>
      </c>
      <c r="AC13">
        <v>152</v>
      </c>
      <c r="AD13">
        <v>173</v>
      </c>
      <c r="AE13">
        <v>31</v>
      </c>
      <c r="AF13">
        <v>221</v>
      </c>
      <c r="AG13">
        <v>127</v>
      </c>
      <c r="AH13">
        <v>51</v>
      </c>
      <c r="AI13">
        <v>24</v>
      </c>
      <c r="AJ13">
        <v>185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159</v>
      </c>
      <c r="AR13">
        <v>268</v>
      </c>
      <c r="AS13">
        <v>164</v>
      </c>
      <c r="AT13">
        <v>264</v>
      </c>
      <c r="AU13">
        <v>403</v>
      </c>
      <c r="AV13">
        <v>26</v>
      </c>
      <c r="AW13">
        <v>431</v>
      </c>
      <c r="AX13">
        <v>366</v>
      </c>
      <c r="AY13">
        <v>61</v>
      </c>
      <c r="AZ13">
        <v>401</v>
      </c>
      <c r="BA13">
        <v>22</v>
      </c>
      <c r="BB13">
        <v>8</v>
      </c>
      <c r="BC13">
        <v>423</v>
      </c>
      <c r="BD13">
        <v>8</v>
      </c>
      <c r="BE13">
        <v>390</v>
      </c>
      <c r="BF13">
        <v>32</v>
      </c>
      <c r="BG13">
        <v>4</v>
      </c>
    </row>
    <row r="14" spans="1:59" x14ac:dyDescent="0.25">
      <c r="A14" s="1" t="s">
        <v>284</v>
      </c>
      <c r="B14" s="1" t="s">
        <v>231</v>
      </c>
      <c r="C14">
        <v>437</v>
      </c>
      <c r="D14">
        <v>437</v>
      </c>
      <c r="E14">
        <v>8</v>
      </c>
      <c r="F14">
        <v>7</v>
      </c>
      <c r="G14">
        <v>35</v>
      </c>
      <c r="H14">
        <v>76</v>
      </c>
      <c r="I14">
        <v>312</v>
      </c>
      <c r="J14">
        <v>14</v>
      </c>
      <c r="K14">
        <v>35</v>
      </c>
      <c r="L14">
        <v>76</v>
      </c>
      <c r="M14">
        <v>312</v>
      </c>
      <c r="N14">
        <v>1</v>
      </c>
      <c r="O14">
        <v>7</v>
      </c>
      <c r="P14">
        <v>7</v>
      </c>
      <c r="Q14">
        <v>36</v>
      </c>
      <c r="R14">
        <v>74</v>
      </c>
      <c r="S14">
        <v>309</v>
      </c>
      <c r="T14">
        <v>15</v>
      </c>
      <c r="U14">
        <v>36</v>
      </c>
      <c r="V14">
        <v>74</v>
      </c>
      <c r="W14">
        <v>309</v>
      </c>
      <c r="X14">
        <v>83</v>
      </c>
      <c r="Y14">
        <v>186</v>
      </c>
      <c r="Z14">
        <v>109</v>
      </c>
      <c r="AA14">
        <v>58</v>
      </c>
      <c r="AB14">
        <v>109</v>
      </c>
      <c r="AC14">
        <v>153</v>
      </c>
      <c r="AD14">
        <v>174</v>
      </c>
      <c r="AE14">
        <v>31</v>
      </c>
      <c r="AF14">
        <v>227</v>
      </c>
      <c r="AG14">
        <v>127</v>
      </c>
      <c r="AH14">
        <v>52</v>
      </c>
      <c r="AI14">
        <v>23</v>
      </c>
      <c r="AJ14">
        <v>187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163</v>
      </c>
      <c r="AR14">
        <v>269</v>
      </c>
      <c r="AS14">
        <v>168</v>
      </c>
      <c r="AT14">
        <v>266</v>
      </c>
      <c r="AU14">
        <v>408</v>
      </c>
      <c r="AV14">
        <v>26</v>
      </c>
      <c r="AW14">
        <v>437</v>
      </c>
      <c r="AX14">
        <v>372</v>
      </c>
      <c r="AY14">
        <v>59</v>
      </c>
      <c r="AZ14">
        <v>407</v>
      </c>
      <c r="BA14">
        <v>21</v>
      </c>
      <c r="BB14">
        <v>8</v>
      </c>
      <c r="BC14">
        <v>428</v>
      </c>
      <c r="BD14">
        <v>8</v>
      </c>
      <c r="BE14">
        <v>396</v>
      </c>
      <c r="BF14">
        <v>32</v>
      </c>
      <c r="BG14">
        <v>4</v>
      </c>
    </row>
    <row r="15" spans="1:59" x14ac:dyDescent="0.25">
      <c r="A15" s="1" t="s">
        <v>286</v>
      </c>
      <c r="B15" s="1" t="s">
        <v>695</v>
      </c>
      <c r="C15">
        <v>264</v>
      </c>
      <c r="D15">
        <v>264</v>
      </c>
      <c r="E15">
        <v>3</v>
      </c>
      <c r="F15">
        <v>1</v>
      </c>
      <c r="G15">
        <v>14</v>
      </c>
      <c r="H15">
        <v>45</v>
      </c>
      <c r="I15">
        <v>202</v>
      </c>
      <c r="J15">
        <v>4</v>
      </c>
      <c r="K15">
        <v>14</v>
      </c>
      <c r="L15">
        <v>45</v>
      </c>
      <c r="M15">
        <v>202</v>
      </c>
      <c r="N15">
        <v>0</v>
      </c>
      <c r="O15">
        <v>2</v>
      </c>
      <c r="P15">
        <v>1</v>
      </c>
      <c r="Q15">
        <v>17</v>
      </c>
      <c r="R15">
        <v>42</v>
      </c>
      <c r="S15">
        <v>202</v>
      </c>
      <c r="T15">
        <v>3</v>
      </c>
      <c r="U15">
        <v>17</v>
      </c>
      <c r="V15">
        <v>42</v>
      </c>
      <c r="W15">
        <v>202</v>
      </c>
      <c r="X15">
        <v>47</v>
      </c>
      <c r="Y15">
        <v>117</v>
      </c>
      <c r="Z15">
        <v>61</v>
      </c>
      <c r="AA15">
        <v>40</v>
      </c>
      <c r="AB15">
        <v>63</v>
      </c>
      <c r="AC15">
        <v>99</v>
      </c>
      <c r="AD15">
        <v>103</v>
      </c>
      <c r="AE15">
        <v>20</v>
      </c>
      <c r="AF15">
        <v>143</v>
      </c>
      <c r="AG15">
        <v>68</v>
      </c>
      <c r="AH15">
        <v>33</v>
      </c>
      <c r="AI15">
        <v>10</v>
      </c>
      <c r="AJ15">
        <v>110</v>
      </c>
      <c r="AK15">
        <v>80</v>
      </c>
      <c r="AL15">
        <v>44</v>
      </c>
      <c r="AM15">
        <v>11</v>
      </c>
      <c r="AN15">
        <v>7</v>
      </c>
      <c r="AO15">
        <v>1</v>
      </c>
      <c r="AP15">
        <v>0</v>
      </c>
      <c r="AQ15">
        <v>123</v>
      </c>
      <c r="AR15">
        <v>138</v>
      </c>
      <c r="AS15">
        <v>111</v>
      </c>
      <c r="AT15">
        <v>151</v>
      </c>
      <c r="AU15">
        <v>249</v>
      </c>
      <c r="AV15">
        <v>15</v>
      </c>
      <c r="AW15">
        <v>264</v>
      </c>
      <c r="AX15">
        <v>241</v>
      </c>
      <c r="AY15">
        <v>22</v>
      </c>
      <c r="AZ15">
        <v>260</v>
      </c>
      <c r="BA15">
        <v>3</v>
      </c>
      <c r="BB15">
        <v>1</v>
      </c>
      <c r="BC15">
        <v>259</v>
      </c>
      <c r="BD15">
        <v>5</v>
      </c>
      <c r="BE15">
        <v>254</v>
      </c>
      <c r="BF15">
        <v>9</v>
      </c>
      <c r="BG15">
        <v>1</v>
      </c>
    </row>
    <row r="16" spans="1:59" x14ac:dyDescent="0.25">
      <c r="A16" s="1" t="s">
        <v>287</v>
      </c>
      <c r="B16" s="1"/>
      <c r="C16" s="12">
        <v>0.61</v>
      </c>
      <c r="D16" s="12">
        <v>0.61</v>
      </c>
      <c r="E16" s="12">
        <v>0.34</v>
      </c>
      <c r="F16" s="12">
        <v>0.17</v>
      </c>
      <c r="G16" t="s">
        <v>334</v>
      </c>
      <c r="H16" s="12">
        <v>0.6</v>
      </c>
      <c r="I16" t="s">
        <v>336</v>
      </c>
      <c r="J16" s="12">
        <v>0.26</v>
      </c>
      <c r="K16" t="s">
        <v>334</v>
      </c>
      <c r="L16" s="12">
        <v>0.6</v>
      </c>
      <c r="M16" t="s">
        <v>336</v>
      </c>
      <c r="N16" s="12">
        <v>0</v>
      </c>
      <c r="O16" s="12">
        <v>0.28999999999999998</v>
      </c>
      <c r="P16" s="12">
        <v>0.12</v>
      </c>
      <c r="Q16" s="12">
        <v>0.46</v>
      </c>
      <c r="R16" s="12">
        <v>0.56999999999999995</v>
      </c>
      <c r="S16" t="s">
        <v>336</v>
      </c>
      <c r="T16" s="12">
        <v>0.19</v>
      </c>
      <c r="U16" s="12">
        <v>0.46</v>
      </c>
      <c r="V16" s="12">
        <v>0.56999999999999995</v>
      </c>
      <c r="W16" t="s">
        <v>336</v>
      </c>
      <c r="X16" s="12">
        <v>0.56000000000000005</v>
      </c>
      <c r="Y16" s="12">
        <v>0.63</v>
      </c>
      <c r="Z16" s="12">
        <v>0.55000000000000004</v>
      </c>
      <c r="AA16" s="12">
        <v>0.7</v>
      </c>
      <c r="AB16" s="12">
        <v>0.57999999999999996</v>
      </c>
      <c r="AC16" s="12">
        <v>0.64</v>
      </c>
      <c r="AD16" s="12">
        <v>0.59</v>
      </c>
      <c r="AE16" s="12">
        <v>0.64</v>
      </c>
      <c r="AF16" s="12">
        <v>0.63</v>
      </c>
      <c r="AG16" s="12">
        <v>0.54</v>
      </c>
      <c r="AH16" s="12">
        <v>0.63</v>
      </c>
      <c r="AI16" s="12">
        <v>0.45</v>
      </c>
      <c r="AJ16" s="12">
        <v>0.59</v>
      </c>
      <c r="AK16" s="12">
        <v>0.62</v>
      </c>
      <c r="AL16" s="12">
        <v>0.72</v>
      </c>
      <c r="AM16" s="12">
        <v>0.59</v>
      </c>
      <c r="AN16" s="12">
        <v>0.63</v>
      </c>
      <c r="AO16" s="12">
        <v>1</v>
      </c>
      <c r="AP16" s="12">
        <v>0</v>
      </c>
      <c r="AQ16" t="s">
        <v>385</v>
      </c>
      <c r="AR16" t="s">
        <v>352</v>
      </c>
      <c r="AS16" s="12">
        <v>0.66</v>
      </c>
      <c r="AT16" t="s">
        <v>372</v>
      </c>
      <c r="AU16" s="12">
        <v>0.61</v>
      </c>
      <c r="AV16" s="12">
        <v>0.57999999999999996</v>
      </c>
      <c r="AW16" s="12">
        <v>0.61</v>
      </c>
      <c r="AX16" t="s">
        <v>336</v>
      </c>
      <c r="AY16" t="s">
        <v>377</v>
      </c>
      <c r="AZ16" t="s">
        <v>318</v>
      </c>
      <c r="BA16" s="12">
        <v>0.15</v>
      </c>
      <c r="BB16" s="12">
        <v>0.1</v>
      </c>
      <c r="BC16" s="12">
        <v>0.61</v>
      </c>
      <c r="BD16" s="12">
        <v>0.66</v>
      </c>
      <c r="BE16" t="s">
        <v>318</v>
      </c>
      <c r="BF16" t="s">
        <v>348</v>
      </c>
      <c r="BG16" s="12">
        <v>0.21</v>
      </c>
    </row>
    <row r="17" spans="1:59" x14ac:dyDescent="0.25">
      <c r="A17" s="1" t="s">
        <v>288</v>
      </c>
      <c r="B17" s="1"/>
      <c r="H17" t="s">
        <v>269</v>
      </c>
      <c r="I17" t="s">
        <v>269</v>
      </c>
      <c r="L17" t="s">
        <v>272</v>
      </c>
      <c r="M17" t="s">
        <v>272</v>
      </c>
      <c r="S17" t="s">
        <v>270</v>
      </c>
      <c r="W17" t="s">
        <v>272</v>
      </c>
      <c r="AQ17" t="s">
        <v>272</v>
      </c>
      <c r="AS17" t="s">
        <v>272</v>
      </c>
      <c r="AX17" t="s">
        <v>272</v>
      </c>
      <c r="BE17" t="s">
        <v>272</v>
      </c>
    </row>
    <row r="18" spans="1:59" x14ac:dyDescent="0.25">
      <c r="A18" s="1" t="s">
        <v>286</v>
      </c>
      <c r="B18" s="1" t="s">
        <v>696</v>
      </c>
      <c r="C18">
        <v>136</v>
      </c>
      <c r="D18">
        <v>136</v>
      </c>
      <c r="E18">
        <v>4</v>
      </c>
      <c r="F18">
        <v>4</v>
      </c>
      <c r="G18">
        <v>13</v>
      </c>
      <c r="H18">
        <v>23</v>
      </c>
      <c r="I18">
        <v>92</v>
      </c>
      <c r="J18">
        <v>8</v>
      </c>
      <c r="K18">
        <v>13</v>
      </c>
      <c r="L18">
        <v>23</v>
      </c>
      <c r="M18">
        <v>92</v>
      </c>
      <c r="N18">
        <v>0</v>
      </c>
      <c r="O18">
        <v>3</v>
      </c>
      <c r="P18">
        <v>5</v>
      </c>
      <c r="Q18">
        <v>12</v>
      </c>
      <c r="R18">
        <v>25</v>
      </c>
      <c r="S18">
        <v>89</v>
      </c>
      <c r="T18">
        <v>9</v>
      </c>
      <c r="U18">
        <v>12</v>
      </c>
      <c r="V18">
        <v>25</v>
      </c>
      <c r="W18">
        <v>89</v>
      </c>
      <c r="X18">
        <v>27</v>
      </c>
      <c r="Y18">
        <v>51</v>
      </c>
      <c r="Z18">
        <v>42</v>
      </c>
      <c r="AA18">
        <v>16</v>
      </c>
      <c r="AB18">
        <v>36</v>
      </c>
      <c r="AC18">
        <v>43</v>
      </c>
      <c r="AD18">
        <v>57</v>
      </c>
      <c r="AE18">
        <v>9</v>
      </c>
      <c r="AF18">
        <v>73</v>
      </c>
      <c r="AG18">
        <v>39</v>
      </c>
      <c r="AH18">
        <v>14</v>
      </c>
      <c r="AI18">
        <v>10</v>
      </c>
      <c r="AJ18">
        <v>60</v>
      </c>
      <c r="AK18">
        <v>38</v>
      </c>
      <c r="AL18">
        <v>16</v>
      </c>
      <c r="AM18">
        <v>7</v>
      </c>
      <c r="AN18">
        <v>4</v>
      </c>
      <c r="AO18">
        <v>0</v>
      </c>
      <c r="AP18">
        <v>1</v>
      </c>
      <c r="AQ18">
        <v>35</v>
      </c>
      <c r="AR18">
        <v>101</v>
      </c>
      <c r="AS18">
        <v>45</v>
      </c>
      <c r="AT18">
        <v>90</v>
      </c>
      <c r="AU18">
        <v>126</v>
      </c>
      <c r="AV18">
        <v>8</v>
      </c>
      <c r="AW18">
        <v>136</v>
      </c>
      <c r="AX18">
        <v>110</v>
      </c>
      <c r="AY18">
        <v>24</v>
      </c>
      <c r="AZ18">
        <v>125</v>
      </c>
      <c r="BA18">
        <v>7</v>
      </c>
      <c r="BB18">
        <v>3</v>
      </c>
      <c r="BC18">
        <v>133</v>
      </c>
      <c r="BD18">
        <v>2</v>
      </c>
      <c r="BE18">
        <v>122</v>
      </c>
      <c r="BF18">
        <v>9</v>
      </c>
      <c r="BG18">
        <v>2</v>
      </c>
    </row>
    <row r="19" spans="1:59" x14ac:dyDescent="0.25">
      <c r="A19" s="1" t="s">
        <v>287</v>
      </c>
      <c r="B19" s="1"/>
      <c r="C19" s="12">
        <v>0.31</v>
      </c>
      <c r="D19" s="12">
        <v>0.31</v>
      </c>
      <c r="E19" s="12">
        <v>0.55000000000000004</v>
      </c>
      <c r="F19" s="12">
        <v>0.52</v>
      </c>
      <c r="G19" s="12">
        <v>0.38</v>
      </c>
      <c r="H19" s="12">
        <v>0.3</v>
      </c>
      <c r="I19" s="12">
        <v>0.3</v>
      </c>
      <c r="J19" s="12">
        <v>0.54</v>
      </c>
      <c r="K19" s="12">
        <v>0.38</v>
      </c>
      <c r="L19" s="12">
        <v>0.3</v>
      </c>
      <c r="M19" s="12">
        <v>0.3</v>
      </c>
      <c r="N19" s="12">
        <v>0</v>
      </c>
      <c r="O19" s="12">
        <v>0.48</v>
      </c>
      <c r="P19" s="12">
        <v>0.76</v>
      </c>
      <c r="Q19" s="12">
        <v>0.34</v>
      </c>
      <c r="R19" s="12">
        <v>0.34</v>
      </c>
      <c r="S19" s="12">
        <v>0.28999999999999998</v>
      </c>
      <c r="T19" s="12">
        <v>0.56999999999999995</v>
      </c>
      <c r="U19" s="12">
        <v>0.34</v>
      </c>
      <c r="V19" s="12">
        <v>0.34</v>
      </c>
      <c r="W19" s="12">
        <v>0.28999999999999998</v>
      </c>
      <c r="X19" s="12">
        <v>0.32</v>
      </c>
      <c r="Y19" s="12">
        <v>0.27</v>
      </c>
      <c r="Z19" s="12">
        <v>0.38</v>
      </c>
      <c r="AA19" s="12">
        <v>0.28000000000000003</v>
      </c>
      <c r="AB19" s="12">
        <v>0.33</v>
      </c>
      <c r="AC19" s="12">
        <v>0.28000000000000003</v>
      </c>
      <c r="AD19" s="12">
        <v>0.33</v>
      </c>
      <c r="AE19" s="12">
        <v>0.3</v>
      </c>
      <c r="AF19" s="12">
        <v>0.32</v>
      </c>
      <c r="AG19" s="12">
        <v>0.31</v>
      </c>
      <c r="AH19" s="12">
        <v>0.27</v>
      </c>
      <c r="AI19" s="12">
        <v>0.45</v>
      </c>
      <c r="AJ19" s="12">
        <v>0.32</v>
      </c>
      <c r="AK19" s="12">
        <v>0.28999999999999998</v>
      </c>
      <c r="AL19" s="12">
        <v>0.25</v>
      </c>
      <c r="AM19" s="12">
        <v>0.41</v>
      </c>
      <c r="AN19" s="12">
        <v>0.37</v>
      </c>
      <c r="AO19" s="12">
        <v>0</v>
      </c>
      <c r="AP19" s="12">
        <v>0.33</v>
      </c>
      <c r="AQ19" t="s">
        <v>368</v>
      </c>
      <c r="AR19" t="s">
        <v>299</v>
      </c>
      <c r="AS19" s="12">
        <v>0.27</v>
      </c>
      <c r="AT19" s="12">
        <v>0.34</v>
      </c>
      <c r="AU19" s="12">
        <v>0.31</v>
      </c>
      <c r="AV19" s="12">
        <v>0.31</v>
      </c>
      <c r="AW19" s="12">
        <v>0.31</v>
      </c>
      <c r="AX19" s="12">
        <v>0.3</v>
      </c>
      <c r="AY19" s="12">
        <v>0.41</v>
      </c>
      <c r="AZ19" s="12">
        <v>0.31</v>
      </c>
      <c r="BA19" s="12">
        <v>0.35</v>
      </c>
      <c r="BB19" s="12">
        <v>0.4</v>
      </c>
      <c r="BC19" s="12">
        <v>0.31</v>
      </c>
      <c r="BD19" s="12">
        <v>0.24</v>
      </c>
      <c r="BE19" s="12">
        <v>0.31</v>
      </c>
      <c r="BF19" s="12">
        <v>0.27</v>
      </c>
      <c r="BG19" s="12">
        <v>0.55000000000000004</v>
      </c>
    </row>
    <row r="20" spans="1:59" x14ac:dyDescent="0.25">
      <c r="A20" s="1" t="s">
        <v>288</v>
      </c>
      <c r="B20" s="1"/>
      <c r="AR20" t="s">
        <v>275</v>
      </c>
    </row>
    <row r="21" spans="1:59" x14ac:dyDescent="0.25">
      <c r="A21" s="1" t="s">
        <v>286</v>
      </c>
      <c r="B21" s="1" t="s">
        <v>697</v>
      </c>
      <c r="C21">
        <v>23</v>
      </c>
      <c r="D21">
        <v>23</v>
      </c>
      <c r="E21">
        <v>1</v>
      </c>
      <c r="F21">
        <v>2</v>
      </c>
      <c r="G21">
        <v>3</v>
      </c>
      <c r="H21">
        <v>6</v>
      </c>
      <c r="I21">
        <v>12</v>
      </c>
      <c r="J21">
        <v>3</v>
      </c>
      <c r="K21">
        <v>3</v>
      </c>
      <c r="L21">
        <v>6</v>
      </c>
      <c r="M21">
        <v>12</v>
      </c>
      <c r="N21">
        <v>1</v>
      </c>
      <c r="O21">
        <v>1</v>
      </c>
      <c r="P21">
        <v>1</v>
      </c>
      <c r="Q21">
        <v>3</v>
      </c>
      <c r="R21">
        <v>6</v>
      </c>
      <c r="S21">
        <v>12</v>
      </c>
      <c r="T21">
        <v>3</v>
      </c>
      <c r="U21">
        <v>3</v>
      </c>
      <c r="V21">
        <v>6</v>
      </c>
      <c r="W21">
        <v>12</v>
      </c>
      <c r="X21">
        <v>7</v>
      </c>
      <c r="Y21">
        <v>11</v>
      </c>
      <c r="Z21">
        <v>5</v>
      </c>
      <c r="AA21">
        <v>1</v>
      </c>
      <c r="AB21">
        <v>4</v>
      </c>
      <c r="AC21">
        <v>11</v>
      </c>
      <c r="AD21">
        <v>9</v>
      </c>
      <c r="AE21">
        <v>2</v>
      </c>
      <c r="AF21">
        <v>6</v>
      </c>
      <c r="AG21">
        <v>11</v>
      </c>
      <c r="AH21">
        <v>4</v>
      </c>
      <c r="AI21">
        <v>1</v>
      </c>
      <c r="AJ21">
        <v>13</v>
      </c>
      <c r="AK21">
        <v>6</v>
      </c>
      <c r="AL21">
        <v>2</v>
      </c>
      <c r="AM21">
        <v>0</v>
      </c>
      <c r="AN21">
        <v>0</v>
      </c>
      <c r="AO21">
        <v>0</v>
      </c>
      <c r="AP21">
        <v>1</v>
      </c>
      <c r="AQ21">
        <v>3</v>
      </c>
      <c r="AR21">
        <v>20</v>
      </c>
      <c r="AS21">
        <v>8</v>
      </c>
      <c r="AT21">
        <v>15</v>
      </c>
      <c r="AU21">
        <v>23</v>
      </c>
      <c r="AV21">
        <v>0</v>
      </c>
      <c r="AW21">
        <v>23</v>
      </c>
      <c r="AX21">
        <v>13</v>
      </c>
      <c r="AY21">
        <v>9</v>
      </c>
      <c r="AZ21">
        <v>14</v>
      </c>
      <c r="BA21">
        <v>8</v>
      </c>
      <c r="BB21">
        <v>2</v>
      </c>
      <c r="BC21">
        <v>23</v>
      </c>
      <c r="BD21">
        <v>0</v>
      </c>
      <c r="BE21">
        <v>14</v>
      </c>
      <c r="BF21">
        <v>9</v>
      </c>
      <c r="BG21">
        <v>0</v>
      </c>
    </row>
    <row r="22" spans="1:59" x14ac:dyDescent="0.25">
      <c r="A22" s="1" t="s">
        <v>287</v>
      </c>
      <c r="B22" s="1"/>
      <c r="C22" s="12">
        <v>0.05</v>
      </c>
      <c r="D22" s="12">
        <v>0.05</v>
      </c>
      <c r="E22" s="12">
        <v>0.11</v>
      </c>
      <c r="F22" s="12">
        <v>0.3</v>
      </c>
      <c r="G22" s="12">
        <v>0.09</v>
      </c>
      <c r="H22" s="12">
        <v>7.0000000000000007E-2</v>
      </c>
      <c r="I22" t="s">
        <v>329</v>
      </c>
      <c r="J22" s="12">
        <v>0.2</v>
      </c>
      <c r="K22" s="12">
        <v>0.09</v>
      </c>
      <c r="L22" s="12">
        <v>7.0000000000000007E-2</v>
      </c>
      <c r="M22" t="s">
        <v>329</v>
      </c>
      <c r="N22" s="12">
        <v>1</v>
      </c>
      <c r="O22" s="12">
        <v>0.12</v>
      </c>
      <c r="P22" s="12">
        <v>0.12</v>
      </c>
      <c r="Q22" s="12">
        <v>0.09</v>
      </c>
      <c r="R22" s="12">
        <v>0.08</v>
      </c>
      <c r="S22" t="s">
        <v>329</v>
      </c>
      <c r="T22" s="12">
        <v>0.19</v>
      </c>
      <c r="U22" s="12">
        <v>0.09</v>
      </c>
      <c r="V22" s="12">
        <v>0.08</v>
      </c>
      <c r="W22" t="s">
        <v>329</v>
      </c>
      <c r="X22" s="12">
        <v>0.08</v>
      </c>
      <c r="Y22" s="12">
        <v>0.06</v>
      </c>
      <c r="Z22" s="12">
        <v>0.05</v>
      </c>
      <c r="AA22" s="12">
        <v>0.02</v>
      </c>
      <c r="AB22" s="12">
        <v>0.04</v>
      </c>
      <c r="AC22" s="12">
        <v>7.0000000000000007E-2</v>
      </c>
      <c r="AD22" s="12">
        <v>0.05</v>
      </c>
      <c r="AE22" s="12">
        <v>0.06</v>
      </c>
      <c r="AF22" t="s">
        <v>298</v>
      </c>
      <c r="AG22" t="s">
        <v>294</v>
      </c>
      <c r="AH22" s="12">
        <v>0.08</v>
      </c>
      <c r="AI22" s="12">
        <v>0.04</v>
      </c>
      <c r="AJ22" s="12">
        <v>7.0000000000000007E-2</v>
      </c>
      <c r="AK22" s="12">
        <v>0.05</v>
      </c>
      <c r="AL22" s="12">
        <v>0.03</v>
      </c>
      <c r="AM22" s="12">
        <v>0</v>
      </c>
      <c r="AN22" s="12">
        <v>0</v>
      </c>
      <c r="AO22" s="12">
        <v>0</v>
      </c>
      <c r="AP22" s="12">
        <v>0.33</v>
      </c>
      <c r="AQ22" t="s">
        <v>327</v>
      </c>
      <c r="AR22" t="s">
        <v>315</v>
      </c>
      <c r="AS22" s="12">
        <v>0.05</v>
      </c>
      <c r="AT22" s="12">
        <v>0.06</v>
      </c>
      <c r="AU22" s="12">
        <v>0.06</v>
      </c>
      <c r="AV22" s="12">
        <v>0</v>
      </c>
      <c r="AW22" s="12">
        <v>0.05</v>
      </c>
      <c r="AX22" t="s">
        <v>298</v>
      </c>
      <c r="AY22" t="s">
        <v>345</v>
      </c>
      <c r="AZ22" t="s">
        <v>298</v>
      </c>
      <c r="BA22" s="12">
        <v>0.36</v>
      </c>
      <c r="BB22" s="12">
        <v>0.27</v>
      </c>
      <c r="BC22" s="12">
        <v>0.05</v>
      </c>
      <c r="BD22" s="12">
        <v>0</v>
      </c>
      <c r="BE22" t="s">
        <v>298</v>
      </c>
      <c r="BF22" t="s">
        <v>419</v>
      </c>
      <c r="BG22" s="12">
        <v>0</v>
      </c>
    </row>
    <row r="23" spans="1:59" x14ac:dyDescent="0.25">
      <c r="A23" s="1" t="s">
        <v>288</v>
      </c>
      <c r="B23" s="1"/>
      <c r="AG23" t="s">
        <v>272</v>
      </c>
      <c r="AR23" t="s">
        <v>275</v>
      </c>
      <c r="AY23" t="s">
        <v>275</v>
      </c>
      <c r="BF23" t="s">
        <v>275</v>
      </c>
    </row>
    <row r="24" spans="1:59" x14ac:dyDescent="0.25">
      <c r="A24" s="1" t="s">
        <v>286</v>
      </c>
      <c r="B24" s="1" t="s">
        <v>698</v>
      </c>
      <c r="C24">
        <v>8</v>
      </c>
      <c r="D24">
        <v>8</v>
      </c>
      <c r="E24">
        <v>0</v>
      </c>
      <c r="F24">
        <v>0</v>
      </c>
      <c r="G24">
        <v>5</v>
      </c>
      <c r="H24">
        <v>1</v>
      </c>
      <c r="I24">
        <v>2</v>
      </c>
      <c r="J24">
        <v>0</v>
      </c>
      <c r="K24">
        <v>5</v>
      </c>
      <c r="L24">
        <v>1</v>
      </c>
      <c r="M24">
        <v>2</v>
      </c>
      <c r="N24">
        <v>0</v>
      </c>
      <c r="O24">
        <v>1</v>
      </c>
      <c r="P24">
        <v>0</v>
      </c>
      <c r="Q24">
        <v>4</v>
      </c>
      <c r="R24">
        <v>1</v>
      </c>
      <c r="S24">
        <v>2</v>
      </c>
      <c r="T24">
        <v>1</v>
      </c>
      <c r="U24">
        <v>4</v>
      </c>
      <c r="V24">
        <v>1</v>
      </c>
      <c r="W24">
        <v>2</v>
      </c>
      <c r="X24">
        <v>2</v>
      </c>
      <c r="Y24">
        <v>5</v>
      </c>
      <c r="Z24">
        <v>1</v>
      </c>
      <c r="AA24">
        <v>0</v>
      </c>
      <c r="AB24">
        <v>3</v>
      </c>
      <c r="AC24">
        <v>1</v>
      </c>
      <c r="AD24">
        <v>4</v>
      </c>
      <c r="AE24">
        <v>0</v>
      </c>
      <c r="AF24">
        <v>2</v>
      </c>
      <c r="AG24">
        <v>5</v>
      </c>
      <c r="AH24">
        <v>1</v>
      </c>
      <c r="AI24">
        <v>1</v>
      </c>
      <c r="AJ24">
        <v>2</v>
      </c>
      <c r="AK24">
        <v>5</v>
      </c>
      <c r="AL24">
        <v>0</v>
      </c>
      <c r="AM24">
        <v>0</v>
      </c>
      <c r="AN24">
        <v>0</v>
      </c>
      <c r="AO24">
        <v>0</v>
      </c>
      <c r="AP24">
        <v>0</v>
      </c>
      <c r="AQ24">
        <v>1</v>
      </c>
      <c r="AR24">
        <v>7</v>
      </c>
      <c r="AS24">
        <v>2</v>
      </c>
      <c r="AT24">
        <v>6</v>
      </c>
      <c r="AU24">
        <v>5</v>
      </c>
      <c r="AV24">
        <v>3</v>
      </c>
      <c r="AW24">
        <v>8</v>
      </c>
      <c r="AX24">
        <v>4</v>
      </c>
      <c r="AY24">
        <v>4</v>
      </c>
      <c r="AZ24">
        <v>4</v>
      </c>
      <c r="BA24">
        <v>3</v>
      </c>
      <c r="BB24">
        <v>1</v>
      </c>
      <c r="BC24">
        <v>7</v>
      </c>
      <c r="BD24">
        <v>1</v>
      </c>
      <c r="BE24">
        <v>5</v>
      </c>
      <c r="BF24">
        <v>3</v>
      </c>
      <c r="BG24">
        <v>0</v>
      </c>
    </row>
    <row r="25" spans="1:59" x14ac:dyDescent="0.25">
      <c r="A25" s="1" t="s">
        <v>287</v>
      </c>
      <c r="B25" s="1"/>
      <c r="C25" s="12">
        <v>0.02</v>
      </c>
      <c r="D25" s="12">
        <v>0.02</v>
      </c>
      <c r="E25" s="12">
        <v>0</v>
      </c>
      <c r="F25" s="12">
        <v>0</v>
      </c>
      <c r="G25" t="s">
        <v>307</v>
      </c>
      <c r="H25" s="12">
        <v>0.01</v>
      </c>
      <c r="I25" t="s">
        <v>292</v>
      </c>
      <c r="J25" s="12">
        <v>0</v>
      </c>
      <c r="K25" t="s">
        <v>307</v>
      </c>
      <c r="L25" s="12">
        <v>0.01</v>
      </c>
      <c r="M25" t="s">
        <v>292</v>
      </c>
      <c r="N25" s="12">
        <v>0</v>
      </c>
      <c r="O25" s="12">
        <v>0.11</v>
      </c>
      <c r="P25" s="12">
        <v>0</v>
      </c>
      <c r="Q25" t="s">
        <v>332</v>
      </c>
      <c r="R25" s="12">
        <v>0.01</v>
      </c>
      <c r="S25" t="s">
        <v>292</v>
      </c>
      <c r="T25" s="12">
        <v>0.05</v>
      </c>
      <c r="U25" t="s">
        <v>332</v>
      </c>
      <c r="V25" s="12">
        <v>0.01</v>
      </c>
      <c r="W25" t="s">
        <v>292</v>
      </c>
      <c r="X25" s="12">
        <v>0.02</v>
      </c>
      <c r="Y25" s="12">
        <v>0.03</v>
      </c>
      <c r="Z25" s="12">
        <v>0.01</v>
      </c>
      <c r="AA25" s="12">
        <v>0</v>
      </c>
      <c r="AB25" s="12">
        <v>0.03</v>
      </c>
      <c r="AC25" s="12">
        <v>0.01</v>
      </c>
      <c r="AD25" s="12">
        <v>0.02</v>
      </c>
      <c r="AE25" s="12">
        <v>0</v>
      </c>
      <c r="AF25" s="12">
        <v>0.01</v>
      </c>
      <c r="AG25" t="s">
        <v>329</v>
      </c>
      <c r="AH25" s="12">
        <v>0.02</v>
      </c>
      <c r="AI25" s="12">
        <v>0.03</v>
      </c>
      <c r="AJ25" s="12">
        <v>0.01</v>
      </c>
      <c r="AK25" t="s">
        <v>329</v>
      </c>
      <c r="AL25" s="12">
        <v>0</v>
      </c>
      <c r="AM25" s="12">
        <v>0</v>
      </c>
      <c r="AN25" s="12">
        <v>0</v>
      </c>
      <c r="AO25" s="12">
        <v>0</v>
      </c>
      <c r="AP25" s="12">
        <v>0</v>
      </c>
      <c r="AQ25" s="12">
        <v>0.01</v>
      </c>
      <c r="AR25" s="12">
        <v>0.03</v>
      </c>
      <c r="AS25" s="12">
        <v>0.01</v>
      </c>
      <c r="AT25" s="12">
        <v>0.02</v>
      </c>
      <c r="AU25" s="12">
        <v>0.01</v>
      </c>
      <c r="AV25" s="12">
        <v>0.11</v>
      </c>
      <c r="AW25" s="12">
        <v>0.02</v>
      </c>
      <c r="AX25" t="s">
        <v>292</v>
      </c>
      <c r="AY25" t="s">
        <v>315</v>
      </c>
      <c r="AZ25" t="s">
        <v>292</v>
      </c>
      <c r="BA25" s="12">
        <v>0.14000000000000001</v>
      </c>
      <c r="BB25" s="12">
        <v>0.1</v>
      </c>
      <c r="BC25" s="12">
        <v>0.02</v>
      </c>
      <c r="BD25" s="12">
        <v>0.1</v>
      </c>
      <c r="BE25" t="s">
        <v>292</v>
      </c>
      <c r="BF25" t="s">
        <v>294</v>
      </c>
      <c r="BG25" s="12">
        <v>0</v>
      </c>
    </row>
    <row r="26" spans="1:59" x14ac:dyDescent="0.25">
      <c r="A26" s="1" t="s">
        <v>288</v>
      </c>
      <c r="B26" s="1"/>
      <c r="G26" t="s">
        <v>302</v>
      </c>
      <c r="K26" t="s">
        <v>303</v>
      </c>
      <c r="Q26" t="s">
        <v>304</v>
      </c>
      <c r="U26" t="s">
        <v>303</v>
      </c>
      <c r="AG26" t="s">
        <v>272</v>
      </c>
      <c r="AY26" t="s">
        <v>275</v>
      </c>
      <c r="BF26" t="s">
        <v>275</v>
      </c>
    </row>
    <row r="27" spans="1:59" x14ac:dyDescent="0.25">
      <c r="A27" s="1" t="s">
        <v>286</v>
      </c>
      <c r="B27" s="1" t="s">
        <v>699</v>
      </c>
      <c r="C27">
        <v>1</v>
      </c>
      <c r="D27">
        <v>1</v>
      </c>
      <c r="E27">
        <v>0</v>
      </c>
      <c r="F27">
        <v>0</v>
      </c>
      <c r="G27">
        <v>0</v>
      </c>
      <c r="H27">
        <v>1</v>
      </c>
      <c r="I27">
        <v>0</v>
      </c>
      <c r="J27">
        <v>0</v>
      </c>
      <c r="K27">
        <v>0</v>
      </c>
      <c r="L27">
        <v>1</v>
      </c>
      <c r="M27">
        <v>0</v>
      </c>
      <c r="N27">
        <v>0</v>
      </c>
      <c r="O27">
        <v>0</v>
      </c>
      <c r="P27">
        <v>0</v>
      </c>
      <c r="Q27">
        <v>0</v>
      </c>
      <c r="R27">
        <v>0</v>
      </c>
      <c r="S27">
        <v>1</v>
      </c>
      <c r="T27">
        <v>0</v>
      </c>
      <c r="U27">
        <v>0</v>
      </c>
      <c r="V27">
        <v>0</v>
      </c>
      <c r="W27">
        <v>1</v>
      </c>
      <c r="X27">
        <v>0</v>
      </c>
      <c r="Y27">
        <v>0</v>
      </c>
      <c r="Z27">
        <v>1</v>
      </c>
      <c r="AA27">
        <v>0</v>
      </c>
      <c r="AB27">
        <v>0</v>
      </c>
      <c r="AC27">
        <v>0</v>
      </c>
      <c r="AD27">
        <v>1</v>
      </c>
      <c r="AE27">
        <v>0</v>
      </c>
      <c r="AF27">
        <v>0</v>
      </c>
      <c r="AG27">
        <v>1</v>
      </c>
      <c r="AH27">
        <v>0</v>
      </c>
      <c r="AI27">
        <v>0</v>
      </c>
      <c r="AJ27">
        <v>1</v>
      </c>
      <c r="AK27">
        <v>0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0</v>
      </c>
      <c r="AR27">
        <v>1</v>
      </c>
      <c r="AS27">
        <v>1</v>
      </c>
      <c r="AT27">
        <v>0</v>
      </c>
      <c r="AU27">
        <v>1</v>
      </c>
      <c r="AV27">
        <v>0</v>
      </c>
      <c r="AW27">
        <v>1</v>
      </c>
      <c r="AX27">
        <v>1</v>
      </c>
      <c r="AY27">
        <v>0</v>
      </c>
      <c r="AZ27">
        <v>0</v>
      </c>
      <c r="BA27">
        <v>0</v>
      </c>
      <c r="BB27">
        <v>1</v>
      </c>
      <c r="BC27">
        <v>1</v>
      </c>
      <c r="BD27">
        <v>0</v>
      </c>
      <c r="BE27">
        <v>0</v>
      </c>
      <c r="BF27">
        <v>0</v>
      </c>
      <c r="BG27">
        <v>1</v>
      </c>
    </row>
    <row r="28" spans="1:59" x14ac:dyDescent="0.25">
      <c r="A28" s="1" t="s">
        <v>287</v>
      </c>
      <c r="B28" s="1"/>
      <c r="C28" t="s">
        <v>326</v>
      </c>
      <c r="D28" t="s">
        <v>326</v>
      </c>
      <c r="E28" s="12">
        <v>0</v>
      </c>
      <c r="F28" s="12">
        <v>0</v>
      </c>
      <c r="G28" s="12">
        <v>0</v>
      </c>
      <c r="H28" t="s">
        <v>292</v>
      </c>
      <c r="I28" s="12">
        <v>0</v>
      </c>
      <c r="J28" s="12">
        <v>0</v>
      </c>
      <c r="K28" s="12">
        <v>0</v>
      </c>
      <c r="L28" t="s">
        <v>292</v>
      </c>
      <c r="M28" s="12">
        <v>0</v>
      </c>
      <c r="N28" s="12">
        <v>0</v>
      </c>
      <c r="O28" s="12">
        <v>0</v>
      </c>
      <c r="P28" s="12">
        <v>0</v>
      </c>
      <c r="Q28" s="12">
        <v>0</v>
      </c>
      <c r="R28" s="12">
        <v>0</v>
      </c>
      <c r="S28" t="s">
        <v>326</v>
      </c>
      <c r="T28" s="12">
        <v>0</v>
      </c>
      <c r="U28" s="12">
        <v>0</v>
      </c>
      <c r="V28" s="12">
        <v>0</v>
      </c>
      <c r="W28" t="s">
        <v>326</v>
      </c>
      <c r="X28" s="12">
        <v>0</v>
      </c>
      <c r="Y28" s="12">
        <v>0</v>
      </c>
      <c r="Z28" s="12">
        <v>0.01</v>
      </c>
      <c r="AA28" s="12">
        <v>0</v>
      </c>
      <c r="AB28" s="12">
        <v>0</v>
      </c>
      <c r="AC28" s="12">
        <v>0</v>
      </c>
      <c r="AD28" s="12">
        <v>0.01</v>
      </c>
      <c r="AE28" s="12">
        <v>0</v>
      </c>
      <c r="AF28" s="12">
        <v>0</v>
      </c>
      <c r="AG28" s="12">
        <v>0.01</v>
      </c>
      <c r="AH28" s="12">
        <v>0</v>
      </c>
      <c r="AI28" s="12">
        <v>0</v>
      </c>
      <c r="AJ28" s="12">
        <v>0.01</v>
      </c>
      <c r="AK28" s="12">
        <v>0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</v>
      </c>
      <c r="AR28" t="s">
        <v>326</v>
      </c>
      <c r="AS28" s="12">
        <v>0.01</v>
      </c>
      <c r="AT28" s="12">
        <v>0</v>
      </c>
      <c r="AU28" t="s">
        <v>326</v>
      </c>
      <c r="AV28" s="12">
        <v>0</v>
      </c>
      <c r="AW28" t="s">
        <v>326</v>
      </c>
      <c r="AX28" t="s">
        <v>326</v>
      </c>
      <c r="AY28" s="12">
        <v>0</v>
      </c>
      <c r="AZ28" t="s">
        <v>289</v>
      </c>
      <c r="BA28" s="12">
        <v>0</v>
      </c>
      <c r="BB28" s="12">
        <v>0.12</v>
      </c>
      <c r="BC28" t="s">
        <v>326</v>
      </c>
      <c r="BD28" s="12">
        <v>0</v>
      </c>
      <c r="BE28" t="s">
        <v>289</v>
      </c>
      <c r="BF28" s="12">
        <v>0</v>
      </c>
      <c r="BG28" s="12">
        <v>0.25</v>
      </c>
    </row>
    <row r="29" spans="1:59" x14ac:dyDescent="0.25">
      <c r="A29" s="1" t="s">
        <v>288</v>
      </c>
      <c r="B29" s="1"/>
    </row>
    <row r="30" spans="1:59" x14ac:dyDescent="0.25">
      <c r="A30" s="1" t="s">
        <v>286</v>
      </c>
      <c r="B30" s="1" t="s">
        <v>414</v>
      </c>
      <c r="C30">
        <v>4</v>
      </c>
      <c r="D30">
        <v>4</v>
      </c>
      <c r="E30">
        <v>0</v>
      </c>
      <c r="F30">
        <v>0</v>
      </c>
      <c r="G30">
        <v>0</v>
      </c>
      <c r="H30">
        <v>0</v>
      </c>
      <c r="I30">
        <v>4</v>
      </c>
      <c r="J30">
        <v>0</v>
      </c>
      <c r="K30">
        <v>0</v>
      </c>
      <c r="L30">
        <v>0</v>
      </c>
      <c r="M30">
        <v>4</v>
      </c>
      <c r="N30">
        <v>0</v>
      </c>
      <c r="O30">
        <v>0</v>
      </c>
      <c r="P30">
        <v>0</v>
      </c>
      <c r="Q30">
        <v>0</v>
      </c>
      <c r="R30">
        <v>0</v>
      </c>
      <c r="S30">
        <v>4</v>
      </c>
      <c r="T30">
        <v>0</v>
      </c>
      <c r="U30">
        <v>0</v>
      </c>
      <c r="V30">
        <v>0</v>
      </c>
      <c r="W30">
        <v>4</v>
      </c>
      <c r="X30">
        <v>2</v>
      </c>
      <c r="Y30">
        <v>2</v>
      </c>
      <c r="Z30">
        <v>0</v>
      </c>
      <c r="AA30">
        <v>0</v>
      </c>
      <c r="AB30">
        <v>3</v>
      </c>
      <c r="AC30">
        <v>0</v>
      </c>
      <c r="AD30">
        <v>1</v>
      </c>
      <c r="AE30">
        <v>0</v>
      </c>
      <c r="AF30">
        <v>2</v>
      </c>
      <c r="AG30">
        <v>2</v>
      </c>
      <c r="AH30">
        <v>0</v>
      </c>
      <c r="AI30">
        <v>1</v>
      </c>
      <c r="AJ30">
        <v>1</v>
      </c>
      <c r="AK30">
        <v>1</v>
      </c>
      <c r="AL30">
        <v>0</v>
      </c>
      <c r="AM30">
        <v>0</v>
      </c>
      <c r="AN30">
        <v>0</v>
      </c>
      <c r="AO30">
        <v>0</v>
      </c>
      <c r="AP30">
        <v>1</v>
      </c>
      <c r="AQ30">
        <v>1</v>
      </c>
      <c r="AR30">
        <v>3</v>
      </c>
      <c r="AS30">
        <v>0</v>
      </c>
      <c r="AT30">
        <v>4</v>
      </c>
      <c r="AU30">
        <v>4</v>
      </c>
      <c r="AV30">
        <v>0</v>
      </c>
      <c r="AW30">
        <v>4</v>
      </c>
      <c r="AX30">
        <v>4</v>
      </c>
      <c r="AY30">
        <v>0</v>
      </c>
      <c r="AZ30">
        <v>4</v>
      </c>
      <c r="BA30">
        <v>0</v>
      </c>
      <c r="BB30">
        <v>0</v>
      </c>
      <c r="BC30">
        <v>4</v>
      </c>
      <c r="BD30">
        <v>0</v>
      </c>
      <c r="BE30">
        <v>2</v>
      </c>
      <c r="BF30">
        <v>2</v>
      </c>
      <c r="BG30">
        <v>0</v>
      </c>
    </row>
    <row r="31" spans="1:59" x14ac:dyDescent="0.25">
      <c r="A31" s="1" t="s">
        <v>287</v>
      </c>
      <c r="B31" s="1"/>
      <c r="C31" s="12">
        <v>0.01</v>
      </c>
      <c r="D31" s="12">
        <v>0.01</v>
      </c>
      <c r="E31" s="12">
        <v>0</v>
      </c>
      <c r="F31" s="12">
        <v>0</v>
      </c>
      <c r="G31" s="12">
        <v>0</v>
      </c>
      <c r="H31" s="12">
        <v>0</v>
      </c>
      <c r="I31" s="12">
        <v>0.01</v>
      </c>
      <c r="J31" s="12">
        <v>0</v>
      </c>
      <c r="K31" s="12">
        <v>0</v>
      </c>
      <c r="L31" s="12">
        <v>0</v>
      </c>
      <c r="M31" s="12">
        <v>0.01</v>
      </c>
      <c r="N31" s="12">
        <v>0</v>
      </c>
      <c r="O31" s="12">
        <v>0</v>
      </c>
      <c r="P31" s="12">
        <v>0</v>
      </c>
      <c r="Q31" s="12">
        <v>0</v>
      </c>
      <c r="R31" s="12">
        <v>0</v>
      </c>
      <c r="S31" s="12">
        <v>0.01</v>
      </c>
      <c r="T31" s="12">
        <v>0</v>
      </c>
      <c r="U31" s="12">
        <v>0</v>
      </c>
      <c r="V31" s="12">
        <v>0</v>
      </c>
      <c r="W31" s="12">
        <v>0.01</v>
      </c>
      <c r="X31" s="12">
        <v>0.02</v>
      </c>
      <c r="Y31" s="12">
        <v>0.01</v>
      </c>
      <c r="Z31" s="12">
        <v>0</v>
      </c>
      <c r="AA31" s="12">
        <v>0</v>
      </c>
      <c r="AB31" t="s">
        <v>298</v>
      </c>
      <c r="AC31" s="12">
        <v>0</v>
      </c>
      <c r="AD31" t="s">
        <v>326</v>
      </c>
      <c r="AE31" s="12">
        <v>0</v>
      </c>
      <c r="AF31" s="12">
        <v>0.01</v>
      </c>
      <c r="AG31" s="12">
        <v>0.01</v>
      </c>
      <c r="AH31" s="12">
        <v>0</v>
      </c>
      <c r="AI31" s="12">
        <v>0.04</v>
      </c>
      <c r="AJ31" t="s">
        <v>326</v>
      </c>
      <c r="AK31" s="12">
        <v>0.01</v>
      </c>
      <c r="AL31" s="12">
        <v>0</v>
      </c>
      <c r="AM31" s="12">
        <v>0</v>
      </c>
      <c r="AN31" s="12">
        <v>0</v>
      </c>
      <c r="AO31" s="12">
        <v>0</v>
      </c>
      <c r="AP31" s="12">
        <v>0.34</v>
      </c>
      <c r="AQ31" s="12">
        <v>0.01</v>
      </c>
      <c r="AR31" s="12">
        <v>0.01</v>
      </c>
      <c r="AS31" s="12">
        <v>0</v>
      </c>
      <c r="AT31" s="12">
        <v>0.01</v>
      </c>
      <c r="AU31" s="12">
        <v>0.01</v>
      </c>
      <c r="AV31" s="12">
        <v>0</v>
      </c>
      <c r="AW31" s="12">
        <v>0.01</v>
      </c>
      <c r="AX31" s="12">
        <v>0.01</v>
      </c>
      <c r="AY31" s="12">
        <v>0</v>
      </c>
      <c r="AZ31" s="12">
        <v>0.01</v>
      </c>
      <c r="BA31" s="12">
        <v>0</v>
      </c>
      <c r="BB31" s="12">
        <v>0</v>
      </c>
      <c r="BC31" s="12">
        <v>0.01</v>
      </c>
      <c r="BD31" s="12">
        <v>0</v>
      </c>
      <c r="BE31" t="s">
        <v>290</v>
      </c>
      <c r="BF31" t="s">
        <v>315</v>
      </c>
      <c r="BG31" s="12">
        <v>0</v>
      </c>
    </row>
    <row r="32" spans="1:59" x14ac:dyDescent="0.25">
      <c r="A32" s="1" t="s">
        <v>288</v>
      </c>
      <c r="B32" s="1"/>
      <c r="AB32" t="s">
        <v>272</v>
      </c>
      <c r="BF32" t="s">
        <v>275</v>
      </c>
    </row>
    <row r="33" spans="1:59" x14ac:dyDescent="0.25">
      <c r="A33" s="1" t="s">
        <v>286</v>
      </c>
      <c r="B33" s="1" t="s">
        <v>700</v>
      </c>
      <c r="C33">
        <v>400</v>
      </c>
      <c r="D33">
        <v>400</v>
      </c>
      <c r="E33">
        <v>7</v>
      </c>
      <c r="F33">
        <v>5</v>
      </c>
      <c r="G33">
        <v>27</v>
      </c>
      <c r="H33">
        <v>68</v>
      </c>
      <c r="I33">
        <v>294</v>
      </c>
      <c r="J33">
        <v>11</v>
      </c>
      <c r="K33">
        <v>27</v>
      </c>
      <c r="L33">
        <v>68</v>
      </c>
      <c r="M33">
        <v>294</v>
      </c>
      <c r="N33">
        <v>0</v>
      </c>
      <c r="O33">
        <v>5</v>
      </c>
      <c r="P33">
        <v>6</v>
      </c>
      <c r="Q33">
        <v>29</v>
      </c>
      <c r="R33">
        <v>67</v>
      </c>
      <c r="S33">
        <v>291</v>
      </c>
      <c r="T33">
        <v>12</v>
      </c>
      <c r="U33">
        <v>29</v>
      </c>
      <c r="V33">
        <v>67</v>
      </c>
      <c r="W33">
        <v>291</v>
      </c>
      <c r="X33">
        <v>73</v>
      </c>
      <c r="Y33">
        <v>168</v>
      </c>
      <c r="Z33">
        <v>102</v>
      </c>
      <c r="AA33">
        <v>57</v>
      </c>
      <c r="AB33">
        <v>99</v>
      </c>
      <c r="AC33">
        <v>142</v>
      </c>
      <c r="AD33">
        <v>159</v>
      </c>
      <c r="AE33">
        <v>29</v>
      </c>
      <c r="AF33">
        <v>217</v>
      </c>
      <c r="AG33">
        <v>108</v>
      </c>
      <c r="AH33">
        <v>47</v>
      </c>
      <c r="AI33">
        <v>21</v>
      </c>
      <c r="AJ33">
        <v>170</v>
      </c>
      <c r="AK33">
        <v>118</v>
      </c>
      <c r="AL33">
        <v>60</v>
      </c>
      <c r="AM33">
        <v>18</v>
      </c>
      <c r="AN33">
        <v>10</v>
      </c>
      <c r="AO33">
        <v>1</v>
      </c>
      <c r="AP33">
        <v>1</v>
      </c>
      <c r="AQ33">
        <v>158</v>
      </c>
      <c r="AR33">
        <v>238</v>
      </c>
      <c r="AS33">
        <v>156</v>
      </c>
      <c r="AT33">
        <v>241</v>
      </c>
      <c r="AU33">
        <v>374</v>
      </c>
      <c r="AV33">
        <v>23</v>
      </c>
      <c r="AW33">
        <v>400</v>
      </c>
      <c r="AX33">
        <v>351</v>
      </c>
      <c r="AY33">
        <v>46</v>
      </c>
      <c r="AZ33">
        <v>385</v>
      </c>
      <c r="BA33">
        <v>11</v>
      </c>
      <c r="BB33">
        <v>4</v>
      </c>
      <c r="BC33">
        <v>392</v>
      </c>
      <c r="BD33">
        <v>7</v>
      </c>
      <c r="BE33">
        <v>376</v>
      </c>
      <c r="BF33">
        <v>18</v>
      </c>
      <c r="BG33">
        <v>3</v>
      </c>
    </row>
    <row r="34" spans="1:59" x14ac:dyDescent="0.25">
      <c r="A34" s="1" t="s">
        <v>287</v>
      </c>
      <c r="B34" s="1"/>
      <c r="C34" s="12">
        <v>0.92</v>
      </c>
      <c r="D34" s="12">
        <v>0.92</v>
      </c>
      <c r="E34" s="12">
        <v>0.89</v>
      </c>
      <c r="F34" s="12">
        <v>0.7</v>
      </c>
      <c r="G34" t="s">
        <v>373</v>
      </c>
      <c r="H34" s="12">
        <v>0.9</v>
      </c>
      <c r="I34" t="s">
        <v>335</v>
      </c>
      <c r="J34" s="12">
        <v>0.8</v>
      </c>
      <c r="K34" t="s">
        <v>373</v>
      </c>
      <c r="L34" s="12">
        <v>0.9</v>
      </c>
      <c r="M34" t="s">
        <v>335</v>
      </c>
      <c r="N34" s="12">
        <v>0</v>
      </c>
      <c r="O34" s="12">
        <v>0.77</v>
      </c>
      <c r="P34" s="12">
        <v>0.88</v>
      </c>
      <c r="Q34" t="s">
        <v>320</v>
      </c>
      <c r="R34" s="12">
        <v>0.91</v>
      </c>
      <c r="S34" t="s">
        <v>335</v>
      </c>
      <c r="T34" s="12">
        <v>0.76</v>
      </c>
      <c r="U34" t="s">
        <v>320</v>
      </c>
      <c r="V34" s="12">
        <v>0.91</v>
      </c>
      <c r="W34" t="s">
        <v>335</v>
      </c>
      <c r="X34" s="12">
        <v>0.88</v>
      </c>
      <c r="Y34" s="12">
        <v>0.9</v>
      </c>
      <c r="Z34" s="12">
        <v>0.93</v>
      </c>
      <c r="AA34" s="12">
        <v>0.98</v>
      </c>
      <c r="AB34" s="12">
        <v>0.91</v>
      </c>
      <c r="AC34" s="12">
        <v>0.93</v>
      </c>
      <c r="AD34" s="12">
        <v>0.92</v>
      </c>
      <c r="AE34" s="12">
        <v>0.94</v>
      </c>
      <c r="AF34" t="s">
        <v>391</v>
      </c>
      <c r="AG34" t="s">
        <v>424</v>
      </c>
      <c r="AH34" s="12">
        <v>0.9</v>
      </c>
      <c r="AI34" s="12">
        <v>0.89</v>
      </c>
      <c r="AJ34" s="12">
        <v>0.91</v>
      </c>
      <c r="AK34" s="12">
        <v>0.9</v>
      </c>
      <c r="AL34" s="12">
        <v>0.97</v>
      </c>
      <c r="AM34" s="12">
        <v>1</v>
      </c>
      <c r="AN34" s="12">
        <v>1</v>
      </c>
      <c r="AO34" s="12">
        <v>1</v>
      </c>
      <c r="AP34" s="12">
        <v>0.33</v>
      </c>
      <c r="AQ34" t="s">
        <v>387</v>
      </c>
      <c r="AR34" t="s">
        <v>386</v>
      </c>
      <c r="AS34" s="12">
        <v>0.93</v>
      </c>
      <c r="AT34" s="12">
        <v>0.91</v>
      </c>
      <c r="AU34" s="12">
        <v>0.92</v>
      </c>
      <c r="AV34" s="12">
        <v>0.89</v>
      </c>
      <c r="AW34" s="12">
        <v>0.92</v>
      </c>
      <c r="AX34" t="s">
        <v>335</v>
      </c>
      <c r="AY34" t="s">
        <v>328</v>
      </c>
      <c r="AZ34" t="s">
        <v>391</v>
      </c>
      <c r="BA34" s="12">
        <v>0.5</v>
      </c>
      <c r="BB34" s="12">
        <v>0.5</v>
      </c>
      <c r="BC34" s="12">
        <v>0.92</v>
      </c>
      <c r="BD34" s="12">
        <v>0.9</v>
      </c>
      <c r="BE34" t="s">
        <v>391</v>
      </c>
      <c r="BF34" t="s">
        <v>360</v>
      </c>
      <c r="BG34" s="12">
        <v>0.75</v>
      </c>
    </row>
    <row r="35" spans="1:59" x14ac:dyDescent="0.25">
      <c r="A35" s="1" t="s">
        <v>288</v>
      </c>
      <c r="B35" s="1"/>
      <c r="I35" t="s">
        <v>269</v>
      </c>
      <c r="M35" t="s">
        <v>272</v>
      </c>
      <c r="S35" t="s">
        <v>270</v>
      </c>
      <c r="W35" t="s">
        <v>272</v>
      </c>
      <c r="AA35" t="s">
        <v>275</v>
      </c>
      <c r="AF35" t="s">
        <v>269</v>
      </c>
      <c r="AQ35" t="s">
        <v>272</v>
      </c>
      <c r="AX35" t="s">
        <v>272</v>
      </c>
      <c r="BE35" t="s">
        <v>272</v>
      </c>
    </row>
    <row r="36" spans="1:59" x14ac:dyDescent="0.25">
      <c r="A36" s="1" t="s">
        <v>286</v>
      </c>
      <c r="B36" s="1" t="s">
        <v>701</v>
      </c>
      <c r="C36">
        <v>9</v>
      </c>
      <c r="D36">
        <v>9</v>
      </c>
      <c r="E36">
        <v>0</v>
      </c>
      <c r="F36">
        <v>0</v>
      </c>
      <c r="G36">
        <v>5</v>
      </c>
      <c r="H36">
        <v>2</v>
      </c>
      <c r="I36">
        <v>2</v>
      </c>
      <c r="J36">
        <v>0</v>
      </c>
      <c r="K36">
        <v>5</v>
      </c>
      <c r="L36">
        <v>2</v>
      </c>
      <c r="M36">
        <v>2</v>
      </c>
      <c r="N36">
        <v>0</v>
      </c>
      <c r="O36">
        <v>1</v>
      </c>
      <c r="P36">
        <v>0</v>
      </c>
      <c r="Q36">
        <v>4</v>
      </c>
      <c r="R36">
        <v>1</v>
      </c>
      <c r="S36">
        <v>3</v>
      </c>
      <c r="T36">
        <v>1</v>
      </c>
      <c r="U36">
        <v>4</v>
      </c>
      <c r="V36">
        <v>1</v>
      </c>
      <c r="W36">
        <v>3</v>
      </c>
      <c r="X36">
        <v>2</v>
      </c>
      <c r="Y36">
        <v>5</v>
      </c>
      <c r="Z36">
        <v>2</v>
      </c>
      <c r="AA36">
        <v>0</v>
      </c>
      <c r="AB36">
        <v>3</v>
      </c>
      <c r="AC36">
        <v>1</v>
      </c>
      <c r="AD36">
        <v>5</v>
      </c>
      <c r="AE36">
        <v>0</v>
      </c>
      <c r="AF36">
        <v>2</v>
      </c>
      <c r="AG36">
        <v>6</v>
      </c>
      <c r="AH36">
        <v>1</v>
      </c>
      <c r="AI36">
        <v>1</v>
      </c>
      <c r="AJ36">
        <v>3</v>
      </c>
      <c r="AK36">
        <v>5</v>
      </c>
      <c r="AL36">
        <v>0</v>
      </c>
      <c r="AM36">
        <v>0</v>
      </c>
      <c r="AN36">
        <v>0</v>
      </c>
      <c r="AO36">
        <v>0</v>
      </c>
      <c r="AP36">
        <v>0</v>
      </c>
      <c r="AQ36">
        <v>1</v>
      </c>
      <c r="AR36">
        <v>8</v>
      </c>
      <c r="AS36">
        <v>3</v>
      </c>
      <c r="AT36">
        <v>6</v>
      </c>
      <c r="AU36">
        <v>6</v>
      </c>
      <c r="AV36">
        <v>3</v>
      </c>
      <c r="AW36">
        <v>9</v>
      </c>
      <c r="AX36">
        <v>5</v>
      </c>
      <c r="AY36">
        <v>4</v>
      </c>
      <c r="AZ36">
        <v>4</v>
      </c>
      <c r="BA36">
        <v>3</v>
      </c>
      <c r="BB36">
        <v>2</v>
      </c>
      <c r="BC36">
        <v>8</v>
      </c>
      <c r="BD36">
        <v>1</v>
      </c>
      <c r="BE36">
        <v>5</v>
      </c>
      <c r="BF36">
        <v>3</v>
      </c>
      <c r="BG36">
        <v>1</v>
      </c>
    </row>
    <row r="37" spans="1:59" x14ac:dyDescent="0.25">
      <c r="A37" s="1" t="s">
        <v>287</v>
      </c>
      <c r="B37" s="1"/>
      <c r="C37" s="12">
        <v>0.02</v>
      </c>
      <c r="D37" s="12">
        <v>0.02</v>
      </c>
      <c r="E37" s="12">
        <v>0</v>
      </c>
      <c r="F37" s="12">
        <v>0</v>
      </c>
      <c r="G37" t="s">
        <v>307</v>
      </c>
      <c r="H37" s="12">
        <v>0.03</v>
      </c>
      <c r="I37" t="s">
        <v>292</v>
      </c>
      <c r="J37" s="12">
        <v>0</v>
      </c>
      <c r="K37" t="s">
        <v>307</v>
      </c>
      <c r="L37" s="12">
        <v>0.03</v>
      </c>
      <c r="M37" t="s">
        <v>292</v>
      </c>
      <c r="N37" s="12">
        <v>0</v>
      </c>
      <c r="O37" s="12">
        <v>0.11</v>
      </c>
      <c r="P37" s="12">
        <v>0</v>
      </c>
      <c r="Q37" t="s">
        <v>332</v>
      </c>
      <c r="R37" s="12">
        <v>0.01</v>
      </c>
      <c r="S37" t="s">
        <v>292</v>
      </c>
      <c r="T37" s="12">
        <v>0.05</v>
      </c>
      <c r="U37" t="s">
        <v>332</v>
      </c>
      <c r="V37" s="12">
        <v>0.01</v>
      </c>
      <c r="W37" t="s">
        <v>292</v>
      </c>
      <c r="X37" s="12">
        <v>0.02</v>
      </c>
      <c r="Y37" s="12">
        <v>0.03</v>
      </c>
      <c r="Z37" s="12">
        <v>0.02</v>
      </c>
      <c r="AA37" s="12">
        <v>0</v>
      </c>
      <c r="AB37" s="12">
        <v>0.03</v>
      </c>
      <c r="AC37" s="12">
        <v>0.01</v>
      </c>
      <c r="AD37" s="12">
        <v>0.03</v>
      </c>
      <c r="AE37" s="12">
        <v>0</v>
      </c>
      <c r="AF37" s="12">
        <v>0.01</v>
      </c>
      <c r="AG37" t="s">
        <v>349</v>
      </c>
      <c r="AH37" s="12">
        <v>0.02</v>
      </c>
      <c r="AI37" s="12">
        <v>0.03</v>
      </c>
      <c r="AJ37" s="12">
        <v>0.02</v>
      </c>
      <c r="AK37" s="12">
        <v>0.04</v>
      </c>
      <c r="AL37" s="12">
        <v>0</v>
      </c>
      <c r="AM37" s="12">
        <v>0</v>
      </c>
      <c r="AN37" s="12">
        <v>0</v>
      </c>
      <c r="AO37" s="12">
        <v>0</v>
      </c>
      <c r="AP37" s="12">
        <v>0</v>
      </c>
      <c r="AQ37" s="12">
        <v>0.01</v>
      </c>
      <c r="AR37" s="12">
        <v>0.03</v>
      </c>
      <c r="AS37" s="12">
        <v>0.02</v>
      </c>
      <c r="AT37" s="12">
        <v>0.02</v>
      </c>
      <c r="AU37" s="12">
        <v>0.01</v>
      </c>
      <c r="AV37" s="12">
        <v>0.11</v>
      </c>
      <c r="AW37" s="12">
        <v>0.02</v>
      </c>
      <c r="AX37" t="s">
        <v>292</v>
      </c>
      <c r="AY37" t="s">
        <v>315</v>
      </c>
      <c r="AZ37" t="s">
        <v>292</v>
      </c>
      <c r="BA37" s="12">
        <v>0.14000000000000001</v>
      </c>
      <c r="BB37" s="12">
        <v>0.23</v>
      </c>
      <c r="BC37" s="12">
        <v>0.02</v>
      </c>
      <c r="BD37" s="12">
        <v>0.1</v>
      </c>
      <c r="BE37" t="s">
        <v>292</v>
      </c>
      <c r="BF37" t="s">
        <v>294</v>
      </c>
      <c r="BG37" s="12">
        <v>0.25</v>
      </c>
    </row>
    <row r="38" spans="1:59" x14ac:dyDescent="0.25">
      <c r="A38" s="1" t="s">
        <v>288</v>
      </c>
      <c r="B38" s="1"/>
      <c r="G38" t="s">
        <v>302</v>
      </c>
      <c r="K38" t="s">
        <v>303</v>
      </c>
      <c r="Q38" t="s">
        <v>304</v>
      </c>
      <c r="U38" t="s">
        <v>303</v>
      </c>
      <c r="AG38" t="s">
        <v>272</v>
      </c>
      <c r="AY38" t="s">
        <v>275</v>
      </c>
      <c r="BF38" t="s">
        <v>275</v>
      </c>
    </row>
    <row r="39" spans="1:59" x14ac:dyDescent="0.25">
      <c r="A39" s="1" t="s">
        <v>399</v>
      </c>
      <c r="B39" s="1" t="s">
        <v>493</v>
      </c>
    </row>
    <row r="40" spans="1:59" x14ac:dyDescent="0.25">
      <c r="A40" s="1" t="s">
        <v>204</v>
      </c>
      <c r="B40" s="1" t="s">
        <v>704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402</v>
      </c>
    </row>
  </sheetData>
  <hyperlinks>
    <hyperlink ref="E1" location="Contents!B139" tooltip="Link to contents" display="Back to contents" xr:uid="{00000000-0004-0000-2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F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705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124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560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437</v>
      </c>
      <c r="D12">
        <v>437</v>
      </c>
      <c r="E12">
        <v>9</v>
      </c>
      <c r="F12">
        <v>6</v>
      </c>
      <c r="G12">
        <v>37</v>
      </c>
      <c r="H12">
        <v>79</v>
      </c>
      <c r="I12">
        <v>306</v>
      </c>
      <c r="J12">
        <v>15</v>
      </c>
      <c r="K12">
        <v>37</v>
      </c>
      <c r="L12">
        <v>79</v>
      </c>
      <c r="M12">
        <v>306</v>
      </c>
      <c r="N12">
        <v>1</v>
      </c>
      <c r="O12">
        <v>8</v>
      </c>
      <c r="P12">
        <v>7</v>
      </c>
      <c r="Q12">
        <v>38</v>
      </c>
      <c r="R12">
        <v>77</v>
      </c>
      <c r="S12">
        <v>304</v>
      </c>
      <c r="T12">
        <v>16</v>
      </c>
      <c r="U12">
        <v>38</v>
      </c>
      <c r="V12">
        <v>77</v>
      </c>
      <c r="W12">
        <v>304</v>
      </c>
      <c r="X12">
        <v>102</v>
      </c>
      <c r="Y12">
        <v>171</v>
      </c>
      <c r="Z12">
        <v>107</v>
      </c>
      <c r="AA12">
        <v>57</v>
      </c>
      <c r="AB12">
        <v>108</v>
      </c>
      <c r="AC12">
        <v>154</v>
      </c>
      <c r="AD12">
        <v>175</v>
      </c>
      <c r="AE12">
        <v>32</v>
      </c>
      <c r="AF12">
        <v>224</v>
      </c>
      <c r="AG12">
        <v>129</v>
      </c>
      <c r="AH12">
        <v>52</v>
      </c>
      <c r="AI12">
        <v>24</v>
      </c>
      <c r="AJ12">
        <v>187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161</v>
      </c>
      <c r="AR12">
        <v>272</v>
      </c>
      <c r="AS12">
        <v>166</v>
      </c>
      <c r="AT12">
        <v>268</v>
      </c>
      <c r="AU12">
        <v>408</v>
      </c>
      <c r="AV12">
        <v>26</v>
      </c>
      <c r="AW12">
        <v>437</v>
      </c>
      <c r="AX12">
        <v>370</v>
      </c>
      <c r="AY12">
        <v>62</v>
      </c>
      <c r="AZ12">
        <v>406</v>
      </c>
      <c r="BA12">
        <v>22</v>
      </c>
      <c r="BB12">
        <v>8</v>
      </c>
      <c r="BC12">
        <v>428</v>
      </c>
      <c r="BD12">
        <v>8</v>
      </c>
      <c r="BE12">
        <v>395</v>
      </c>
      <c r="BF12">
        <v>33</v>
      </c>
      <c r="BG12">
        <v>4</v>
      </c>
    </row>
    <row r="13" spans="1:59" x14ac:dyDescent="0.25">
      <c r="A13" s="1" t="s">
        <v>282</v>
      </c>
      <c r="B13" s="1" t="s">
        <v>283</v>
      </c>
      <c r="C13">
        <v>431</v>
      </c>
      <c r="D13">
        <v>431</v>
      </c>
      <c r="E13">
        <v>9</v>
      </c>
      <c r="F13">
        <v>6</v>
      </c>
      <c r="G13">
        <v>37</v>
      </c>
      <c r="H13">
        <v>78</v>
      </c>
      <c r="I13">
        <v>302</v>
      </c>
      <c r="J13">
        <v>15</v>
      </c>
      <c r="K13">
        <v>37</v>
      </c>
      <c r="L13">
        <v>78</v>
      </c>
      <c r="M13">
        <v>302</v>
      </c>
      <c r="N13">
        <v>1</v>
      </c>
      <c r="O13">
        <v>8</v>
      </c>
      <c r="P13">
        <v>7</v>
      </c>
      <c r="Q13">
        <v>37</v>
      </c>
      <c r="R13">
        <v>76</v>
      </c>
      <c r="S13">
        <v>300</v>
      </c>
      <c r="T13">
        <v>16</v>
      </c>
      <c r="U13">
        <v>37</v>
      </c>
      <c r="V13">
        <v>76</v>
      </c>
      <c r="W13">
        <v>300</v>
      </c>
      <c r="X13">
        <v>102</v>
      </c>
      <c r="Y13">
        <v>171</v>
      </c>
      <c r="Z13">
        <v>107</v>
      </c>
      <c r="AA13">
        <v>57</v>
      </c>
      <c r="AB13">
        <v>107</v>
      </c>
      <c r="AC13">
        <v>152</v>
      </c>
      <c r="AD13">
        <v>173</v>
      </c>
      <c r="AE13">
        <v>31</v>
      </c>
      <c r="AF13">
        <v>221</v>
      </c>
      <c r="AG13">
        <v>127</v>
      </c>
      <c r="AH13">
        <v>51</v>
      </c>
      <c r="AI13">
        <v>24</v>
      </c>
      <c r="AJ13">
        <v>185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159</v>
      </c>
      <c r="AR13">
        <v>268</v>
      </c>
      <c r="AS13">
        <v>164</v>
      </c>
      <c r="AT13">
        <v>264</v>
      </c>
      <c r="AU13">
        <v>403</v>
      </c>
      <c r="AV13">
        <v>26</v>
      </c>
      <c r="AW13">
        <v>431</v>
      </c>
      <c r="AX13">
        <v>366</v>
      </c>
      <c r="AY13">
        <v>61</v>
      </c>
      <c r="AZ13">
        <v>401</v>
      </c>
      <c r="BA13">
        <v>22</v>
      </c>
      <c r="BB13">
        <v>8</v>
      </c>
      <c r="BC13">
        <v>423</v>
      </c>
      <c r="BD13">
        <v>8</v>
      </c>
      <c r="BE13">
        <v>390</v>
      </c>
      <c r="BF13">
        <v>32</v>
      </c>
      <c r="BG13">
        <v>4</v>
      </c>
    </row>
    <row r="14" spans="1:59" x14ac:dyDescent="0.25">
      <c r="A14" s="1" t="s">
        <v>284</v>
      </c>
      <c r="B14" s="1" t="s">
        <v>231</v>
      </c>
      <c r="C14">
        <v>437</v>
      </c>
      <c r="D14">
        <v>437</v>
      </c>
      <c r="E14">
        <v>8</v>
      </c>
      <c r="F14">
        <v>7</v>
      </c>
      <c r="G14">
        <v>35</v>
      </c>
      <c r="H14">
        <v>76</v>
      </c>
      <c r="I14">
        <v>312</v>
      </c>
      <c r="J14">
        <v>14</v>
      </c>
      <c r="K14">
        <v>35</v>
      </c>
      <c r="L14">
        <v>76</v>
      </c>
      <c r="M14">
        <v>312</v>
      </c>
      <c r="N14">
        <v>1</v>
      </c>
      <c r="O14">
        <v>7</v>
      </c>
      <c r="P14">
        <v>7</v>
      </c>
      <c r="Q14">
        <v>36</v>
      </c>
      <c r="R14">
        <v>74</v>
      </c>
      <c r="S14">
        <v>309</v>
      </c>
      <c r="T14">
        <v>15</v>
      </c>
      <c r="U14">
        <v>36</v>
      </c>
      <c r="V14">
        <v>74</v>
      </c>
      <c r="W14">
        <v>309</v>
      </c>
      <c r="X14">
        <v>83</v>
      </c>
      <c r="Y14">
        <v>186</v>
      </c>
      <c r="Z14">
        <v>109</v>
      </c>
      <c r="AA14">
        <v>58</v>
      </c>
      <c r="AB14">
        <v>109</v>
      </c>
      <c r="AC14">
        <v>153</v>
      </c>
      <c r="AD14">
        <v>174</v>
      </c>
      <c r="AE14">
        <v>31</v>
      </c>
      <c r="AF14">
        <v>227</v>
      </c>
      <c r="AG14">
        <v>127</v>
      </c>
      <c r="AH14">
        <v>52</v>
      </c>
      <c r="AI14">
        <v>23</v>
      </c>
      <c r="AJ14">
        <v>187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163</v>
      </c>
      <c r="AR14">
        <v>269</v>
      </c>
      <c r="AS14">
        <v>168</v>
      </c>
      <c r="AT14">
        <v>266</v>
      </c>
      <c r="AU14">
        <v>408</v>
      </c>
      <c r="AV14">
        <v>26</v>
      </c>
      <c r="AW14">
        <v>437</v>
      </c>
      <c r="AX14">
        <v>372</v>
      </c>
      <c r="AY14">
        <v>59</v>
      </c>
      <c r="AZ14">
        <v>407</v>
      </c>
      <c r="BA14">
        <v>21</v>
      </c>
      <c r="BB14">
        <v>8</v>
      </c>
      <c r="BC14">
        <v>428</v>
      </c>
      <c r="BD14">
        <v>8</v>
      </c>
      <c r="BE14">
        <v>396</v>
      </c>
      <c r="BF14">
        <v>32</v>
      </c>
      <c r="BG14">
        <v>4</v>
      </c>
    </row>
    <row r="15" spans="1:59" x14ac:dyDescent="0.25">
      <c r="A15" s="1" t="s">
        <v>286</v>
      </c>
      <c r="B15" s="1" t="s">
        <v>695</v>
      </c>
      <c r="C15">
        <v>336</v>
      </c>
      <c r="D15">
        <v>336</v>
      </c>
      <c r="E15">
        <v>3</v>
      </c>
      <c r="F15">
        <v>6</v>
      </c>
      <c r="G15">
        <v>23</v>
      </c>
      <c r="H15">
        <v>56</v>
      </c>
      <c r="I15">
        <v>249</v>
      </c>
      <c r="J15">
        <v>9</v>
      </c>
      <c r="K15">
        <v>23</v>
      </c>
      <c r="L15">
        <v>56</v>
      </c>
      <c r="M15">
        <v>249</v>
      </c>
      <c r="N15">
        <v>1</v>
      </c>
      <c r="O15">
        <v>3</v>
      </c>
      <c r="P15">
        <v>5</v>
      </c>
      <c r="Q15">
        <v>25</v>
      </c>
      <c r="R15">
        <v>50</v>
      </c>
      <c r="S15">
        <v>250</v>
      </c>
      <c r="T15">
        <v>9</v>
      </c>
      <c r="U15">
        <v>25</v>
      </c>
      <c r="V15">
        <v>50</v>
      </c>
      <c r="W15">
        <v>250</v>
      </c>
      <c r="X15">
        <v>62</v>
      </c>
      <c r="Y15">
        <v>150</v>
      </c>
      <c r="Z15">
        <v>75</v>
      </c>
      <c r="AA15">
        <v>49</v>
      </c>
      <c r="AB15">
        <v>91</v>
      </c>
      <c r="AC15">
        <v>110</v>
      </c>
      <c r="AD15">
        <v>135</v>
      </c>
      <c r="AE15">
        <v>25</v>
      </c>
      <c r="AF15">
        <v>182</v>
      </c>
      <c r="AG15">
        <v>92</v>
      </c>
      <c r="AH15">
        <v>37</v>
      </c>
      <c r="AI15">
        <v>14</v>
      </c>
      <c r="AJ15">
        <v>136</v>
      </c>
      <c r="AK15">
        <v>103</v>
      </c>
      <c r="AL15">
        <v>54</v>
      </c>
      <c r="AM15">
        <v>15</v>
      </c>
      <c r="AN15">
        <v>10</v>
      </c>
      <c r="AO15">
        <v>1</v>
      </c>
      <c r="AP15">
        <v>1</v>
      </c>
      <c r="AQ15">
        <v>137</v>
      </c>
      <c r="AR15">
        <v>196</v>
      </c>
      <c r="AS15">
        <v>126</v>
      </c>
      <c r="AT15">
        <v>207</v>
      </c>
      <c r="AU15">
        <v>318</v>
      </c>
      <c r="AV15">
        <v>17</v>
      </c>
      <c r="AW15">
        <v>336</v>
      </c>
      <c r="AX15">
        <v>292</v>
      </c>
      <c r="AY15">
        <v>42</v>
      </c>
      <c r="AZ15">
        <v>322</v>
      </c>
      <c r="BA15">
        <v>13</v>
      </c>
      <c r="BB15">
        <v>1</v>
      </c>
      <c r="BC15">
        <v>333</v>
      </c>
      <c r="BD15">
        <v>3</v>
      </c>
      <c r="BE15">
        <v>314</v>
      </c>
      <c r="BF15">
        <v>18</v>
      </c>
      <c r="BG15">
        <v>2</v>
      </c>
    </row>
    <row r="16" spans="1:59" x14ac:dyDescent="0.25">
      <c r="A16" s="1" t="s">
        <v>287</v>
      </c>
      <c r="B16" s="1"/>
      <c r="C16" s="12">
        <v>0.77</v>
      </c>
      <c r="D16" s="12">
        <v>0.77</v>
      </c>
      <c r="E16" s="12">
        <v>0.44</v>
      </c>
      <c r="F16" s="12">
        <v>0.83</v>
      </c>
      <c r="G16" s="12">
        <v>0.65</v>
      </c>
      <c r="H16" s="12">
        <v>0.74</v>
      </c>
      <c r="I16" t="s">
        <v>331</v>
      </c>
      <c r="J16" s="12">
        <v>0.62</v>
      </c>
      <c r="K16" s="12">
        <v>0.65</v>
      </c>
      <c r="L16" s="12">
        <v>0.74</v>
      </c>
      <c r="M16" t="s">
        <v>331</v>
      </c>
      <c r="N16" s="12">
        <v>1</v>
      </c>
      <c r="O16" s="12">
        <v>0.41</v>
      </c>
      <c r="P16" s="12">
        <v>0.69</v>
      </c>
      <c r="Q16" s="12">
        <v>0.71</v>
      </c>
      <c r="R16" t="s">
        <v>421</v>
      </c>
      <c r="S16" t="s">
        <v>320</v>
      </c>
      <c r="T16" s="12">
        <v>0.57999999999999996</v>
      </c>
      <c r="U16" s="12">
        <v>0.71</v>
      </c>
      <c r="V16" t="s">
        <v>421</v>
      </c>
      <c r="W16" t="s">
        <v>320</v>
      </c>
      <c r="X16" s="12">
        <v>0.75</v>
      </c>
      <c r="Y16" s="12">
        <v>0.81</v>
      </c>
      <c r="Z16" t="s">
        <v>425</v>
      </c>
      <c r="AA16" s="12">
        <v>0.85</v>
      </c>
      <c r="AB16" s="12">
        <v>0.83</v>
      </c>
      <c r="AC16" s="12">
        <v>0.72</v>
      </c>
      <c r="AD16" s="12">
        <v>0.78</v>
      </c>
      <c r="AE16" s="12">
        <v>0.82</v>
      </c>
      <c r="AF16" s="12">
        <v>0.8</v>
      </c>
      <c r="AG16" s="12">
        <v>0.73</v>
      </c>
      <c r="AH16" s="12">
        <v>0.71</v>
      </c>
      <c r="AI16" s="12">
        <v>0.62</v>
      </c>
      <c r="AJ16" s="12">
        <v>0.73</v>
      </c>
      <c r="AK16" s="12">
        <v>0.79</v>
      </c>
      <c r="AL16" t="s">
        <v>389</v>
      </c>
      <c r="AM16" s="12">
        <v>0.82</v>
      </c>
      <c r="AN16" s="12">
        <v>1</v>
      </c>
      <c r="AO16" s="12">
        <v>1</v>
      </c>
      <c r="AP16" s="12">
        <v>0.34</v>
      </c>
      <c r="AQ16" t="s">
        <v>392</v>
      </c>
      <c r="AR16" t="s">
        <v>322</v>
      </c>
      <c r="AS16" s="12">
        <v>0.75</v>
      </c>
      <c r="AT16" s="12">
        <v>0.78</v>
      </c>
      <c r="AU16" s="12">
        <v>0.78</v>
      </c>
      <c r="AV16" s="12">
        <v>0.65</v>
      </c>
      <c r="AW16" s="12">
        <v>0.77</v>
      </c>
      <c r="AX16" s="12">
        <v>0.78</v>
      </c>
      <c r="AY16" s="12">
        <v>0.7</v>
      </c>
      <c r="AZ16" t="s">
        <v>328</v>
      </c>
      <c r="BA16" s="12">
        <v>0.61</v>
      </c>
      <c r="BB16" s="12">
        <v>0.1</v>
      </c>
      <c r="BC16" s="12">
        <v>0.78</v>
      </c>
      <c r="BD16" s="12">
        <v>0.38</v>
      </c>
      <c r="BE16" t="s">
        <v>328</v>
      </c>
      <c r="BF16" t="s">
        <v>369</v>
      </c>
      <c r="BG16" s="12">
        <v>0.48</v>
      </c>
    </row>
    <row r="17" spans="1:59" x14ac:dyDescent="0.25">
      <c r="A17" s="1" t="s">
        <v>288</v>
      </c>
      <c r="B17" s="1"/>
      <c r="I17" t="s">
        <v>269</v>
      </c>
      <c r="M17" t="s">
        <v>272</v>
      </c>
      <c r="S17" t="s">
        <v>271</v>
      </c>
      <c r="W17" t="s">
        <v>269</v>
      </c>
      <c r="Y17" t="s">
        <v>269</v>
      </c>
      <c r="AA17" t="s">
        <v>269</v>
      </c>
      <c r="AB17" t="s">
        <v>272</v>
      </c>
      <c r="AL17" t="s">
        <v>272</v>
      </c>
      <c r="AQ17" t="s">
        <v>272</v>
      </c>
      <c r="BE17" t="s">
        <v>272</v>
      </c>
    </row>
    <row r="18" spans="1:59" x14ac:dyDescent="0.25">
      <c r="A18" s="1" t="s">
        <v>286</v>
      </c>
      <c r="B18" s="1" t="s">
        <v>696</v>
      </c>
      <c r="C18">
        <v>88</v>
      </c>
      <c r="D18">
        <v>88</v>
      </c>
      <c r="E18">
        <v>4</v>
      </c>
      <c r="F18">
        <v>1</v>
      </c>
      <c r="G18">
        <v>8</v>
      </c>
      <c r="H18">
        <v>19</v>
      </c>
      <c r="I18">
        <v>56</v>
      </c>
      <c r="J18">
        <v>5</v>
      </c>
      <c r="K18">
        <v>8</v>
      </c>
      <c r="L18">
        <v>19</v>
      </c>
      <c r="M18">
        <v>56</v>
      </c>
      <c r="N18">
        <v>0</v>
      </c>
      <c r="O18">
        <v>3</v>
      </c>
      <c r="P18">
        <v>1</v>
      </c>
      <c r="Q18">
        <v>8</v>
      </c>
      <c r="R18">
        <v>24</v>
      </c>
      <c r="S18">
        <v>53</v>
      </c>
      <c r="T18">
        <v>5</v>
      </c>
      <c r="U18">
        <v>8</v>
      </c>
      <c r="V18">
        <v>24</v>
      </c>
      <c r="W18">
        <v>53</v>
      </c>
      <c r="X18">
        <v>19</v>
      </c>
      <c r="Y18">
        <v>31</v>
      </c>
      <c r="Z18">
        <v>30</v>
      </c>
      <c r="AA18">
        <v>8</v>
      </c>
      <c r="AB18">
        <v>16</v>
      </c>
      <c r="AC18">
        <v>40</v>
      </c>
      <c r="AD18">
        <v>33</v>
      </c>
      <c r="AE18">
        <v>4</v>
      </c>
      <c r="AF18">
        <v>42</v>
      </c>
      <c r="AG18">
        <v>30</v>
      </c>
      <c r="AH18">
        <v>12</v>
      </c>
      <c r="AI18">
        <v>8</v>
      </c>
      <c r="AJ18">
        <v>44</v>
      </c>
      <c r="AK18">
        <v>24</v>
      </c>
      <c r="AL18">
        <v>8</v>
      </c>
      <c r="AM18">
        <v>3</v>
      </c>
      <c r="AN18">
        <v>0</v>
      </c>
      <c r="AO18">
        <v>0</v>
      </c>
      <c r="AP18">
        <v>1</v>
      </c>
      <c r="AQ18">
        <v>24</v>
      </c>
      <c r="AR18">
        <v>64</v>
      </c>
      <c r="AS18">
        <v>35</v>
      </c>
      <c r="AT18">
        <v>53</v>
      </c>
      <c r="AU18">
        <v>80</v>
      </c>
      <c r="AV18">
        <v>7</v>
      </c>
      <c r="AW18">
        <v>88</v>
      </c>
      <c r="AX18">
        <v>72</v>
      </c>
      <c r="AY18">
        <v>14</v>
      </c>
      <c r="AZ18">
        <v>78</v>
      </c>
      <c r="BA18">
        <v>7</v>
      </c>
      <c r="BB18">
        <v>3</v>
      </c>
      <c r="BC18">
        <v>82</v>
      </c>
      <c r="BD18">
        <v>5</v>
      </c>
      <c r="BE18">
        <v>74</v>
      </c>
      <c r="BF18">
        <v>11</v>
      </c>
      <c r="BG18">
        <v>1</v>
      </c>
    </row>
    <row r="19" spans="1:59" x14ac:dyDescent="0.25">
      <c r="A19" s="1" t="s">
        <v>287</v>
      </c>
      <c r="B19" s="1"/>
      <c r="C19" s="12">
        <v>0.2</v>
      </c>
      <c r="D19" s="12">
        <v>0.2</v>
      </c>
      <c r="E19" s="12">
        <v>0.56000000000000005</v>
      </c>
      <c r="F19" s="12">
        <v>0.17</v>
      </c>
      <c r="G19" s="12">
        <v>0.23</v>
      </c>
      <c r="H19" s="12">
        <v>0.25</v>
      </c>
      <c r="I19" s="12">
        <v>0.18</v>
      </c>
      <c r="J19" s="12">
        <v>0.38</v>
      </c>
      <c r="K19" s="12">
        <v>0.23</v>
      </c>
      <c r="L19" s="12">
        <v>0.25</v>
      </c>
      <c r="M19" s="12">
        <v>0.18</v>
      </c>
      <c r="N19" s="12">
        <v>0</v>
      </c>
      <c r="O19" s="12">
        <v>0.48</v>
      </c>
      <c r="P19" s="12">
        <v>0.16</v>
      </c>
      <c r="Q19" s="12">
        <v>0.21</v>
      </c>
      <c r="R19" t="s">
        <v>341</v>
      </c>
      <c r="S19" t="s">
        <v>301</v>
      </c>
      <c r="T19" s="12">
        <v>0.28999999999999998</v>
      </c>
      <c r="U19" s="12">
        <v>0.21</v>
      </c>
      <c r="V19" t="s">
        <v>341</v>
      </c>
      <c r="W19" t="s">
        <v>301</v>
      </c>
      <c r="X19" s="12">
        <v>0.22</v>
      </c>
      <c r="Y19" s="12">
        <v>0.17</v>
      </c>
      <c r="Z19" t="s">
        <v>419</v>
      </c>
      <c r="AA19" s="12">
        <v>0.14000000000000001</v>
      </c>
      <c r="AB19" s="12">
        <v>0.14000000000000001</v>
      </c>
      <c r="AC19" t="s">
        <v>351</v>
      </c>
      <c r="AD19" s="12">
        <v>0.19</v>
      </c>
      <c r="AE19" s="12">
        <v>0.14000000000000001</v>
      </c>
      <c r="AF19" s="12">
        <v>0.19</v>
      </c>
      <c r="AG19" s="12">
        <v>0.23</v>
      </c>
      <c r="AH19" s="12">
        <v>0.23</v>
      </c>
      <c r="AI19" s="12">
        <v>0.35</v>
      </c>
      <c r="AJ19" s="12">
        <v>0.24</v>
      </c>
      <c r="AK19" s="12">
        <v>0.18</v>
      </c>
      <c r="AL19" s="12">
        <v>0.12</v>
      </c>
      <c r="AM19" s="12">
        <v>0.18</v>
      </c>
      <c r="AN19" s="12">
        <v>0</v>
      </c>
      <c r="AO19" s="12">
        <v>0</v>
      </c>
      <c r="AP19" s="12">
        <v>0.33</v>
      </c>
      <c r="AQ19" t="s">
        <v>345</v>
      </c>
      <c r="AR19" t="s">
        <v>367</v>
      </c>
      <c r="AS19" s="12">
        <v>0.21</v>
      </c>
      <c r="AT19" s="12">
        <v>0.2</v>
      </c>
      <c r="AU19" s="12">
        <v>0.2</v>
      </c>
      <c r="AV19" s="12">
        <v>0.28000000000000003</v>
      </c>
      <c r="AW19" s="12">
        <v>0.2</v>
      </c>
      <c r="AX19" s="12">
        <v>0.19</v>
      </c>
      <c r="AY19" s="12">
        <v>0.24</v>
      </c>
      <c r="AZ19" t="s">
        <v>314</v>
      </c>
      <c r="BA19" s="12">
        <v>0.34</v>
      </c>
      <c r="BB19" s="12">
        <v>0.4</v>
      </c>
      <c r="BC19" s="12">
        <v>0.19</v>
      </c>
      <c r="BD19" s="12">
        <v>0.62</v>
      </c>
      <c r="BE19" t="s">
        <v>314</v>
      </c>
      <c r="BF19" t="s">
        <v>355</v>
      </c>
      <c r="BG19" s="12">
        <v>0.28000000000000003</v>
      </c>
    </row>
    <row r="20" spans="1:59" x14ac:dyDescent="0.25">
      <c r="A20" s="1" t="s">
        <v>288</v>
      </c>
      <c r="B20" s="1"/>
      <c r="R20" t="s">
        <v>274</v>
      </c>
      <c r="V20" t="s">
        <v>270</v>
      </c>
      <c r="Z20" t="s">
        <v>312</v>
      </c>
      <c r="AC20" t="s">
        <v>275</v>
      </c>
      <c r="AR20" t="s">
        <v>275</v>
      </c>
      <c r="BF20" t="s">
        <v>275</v>
      </c>
    </row>
    <row r="21" spans="1:59" x14ac:dyDescent="0.25">
      <c r="A21" s="1" t="s">
        <v>286</v>
      </c>
      <c r="B21" s="1" t="s">
        <v>697</v>
      </c>
      <c r="C21">
        <v>7</v>
      </c>
      <c r="D21">
        <v>7</v>
      </c>
      <c r="E21">
        <v>0</v>
      </c>
      <c r="F21">
        <v>0</v>
      </c>
      <c r="G21">
        <v>2</v>
      </c>
      <c r="H21">
        <v>0</v>
      </c>
      <c r="I21">
        <v>5</v>
      </c>
      <c r="J21">
        <v>0</v>
      </c>
      <c r="K21">
        <v>2</v>
      </c>
      <c r="L21">
        <v>0</v>
      </c>
      <c r="M21">
        <v>5</v>
      </c>
      <c r="N21">
        <v>0</v>
      </c>
      <c r="O21">
        <v>1</v>
      </c>
      <c r="P21">
        <v>0</v>
      </c>
      <c r="Q21">
        <v>1</v>
      </c>
      <c r="R21">
        <v>0</v>
      </c>
      <c r="S21">
        <v>5</v>
      </c>
      <c r="T21">
        <v>1</v>
      </c>
      <c r="U21">
        <v>1</v>
      </c>
      <c r="V21">
        <v>0</v>
      </c>
      <c r="W21">
        <v>5</v>
      </c>
      <c r="X21">
        <v>2</v>
      </c>
      <c r="Y21">
        <v>2</v>
      </c>
      <c r="Z21">
        <v>2</v>
      </c>
      <c r="AA21">
        <v>1</v>
      </c>
      <c r="AB21">
        <v>3</v>
      </c>
      <c r="AC21">
        <v>2</v>
      </c>
      <c r="AD21">
        <v>2</v>
      </c>
      <c r="AE21">
        <v>1</v>
      </c>
      <c r="AF21">
        <v>2</v>
      </c>
      <c r="AG21">
        <v>3</v>
      </c>
      <c r="AH21">
        <v>1</v>
      </c>
      <c r="AI21">
        <v>1</v>
      </c>
      <c r="AJ21">
        <v>4</v>
      </c>
      <c r="AK21">
        <v>1</v>
      </c>
      <c r="AL21">
        <v>0</v>
      </c>
      <c r="AM21">
        <v>0</v>
      </c>
      <c r="AN21">
        <v>0</v>
      </c>
      <c r="AO21">
        <v>0</v>
      </c>
      <c r="AP21">
        <v>1</v>
      </c>
      <c r="AQ21">
        <v>1</v>
      </c>
      <c r="AR21">
        <v>6</v>
      </c>
      <c r="AS21">
        <v>4</v>
      </c>
      <c r="AT21">
        <v>3</v>
      </c>
      <c r="AU21">
        <v>5</v>
      </c>
      <c r="AV21">
        <v>2</v>
      </c>
      <c r="AW21">
        <v>7</v>
      </c>
      <c r="AX21">
        <v>6</v>
      </c>
      <c r="AY21">
        <v>1</v>
      </c>
      <c r="AZ21">
        <v>4</v>
      </c>
      <c r="BA21">
        <v>1</v>
      </c>
      <c r="BB21">
        <v>2</v>
      </c>
      <c r="BC21">
        <v>7</v>
      </c>
      <c r="BD21">
        <v>0</v>
      </c>
      <c r="BE21">
        <v>6</v>
      </c>
      <c r="BF21">
        <v>1</v>
      </c>
      <c r="BG21">
        <v>0</v>
      </c>
    </row>
    <row r="22" spans="1:59" x14ac:dyDescent="0.25">
      <c r="A22" s="1" t="s">
        <v>287</v>
      </c>
      <c r="B22" s="1"/>
      <c r="C22" s="12">
        <v>0.02</v>
      </c>
      <c r="D22" s="12">
        <v>0.02</v>
      </c>
      <c r="E22" s="12">
        <v>0</v>
      </c>
      <c r="F22" s="12">
        <v>0</v>
      </c>
      <c r="G22" s="12">
        <v>0.05</v>
      </c>
      <c r="H22" s="12">
        <v>0</v>
      </c>
      <c r="I22" s="12">
        <v>0.02</v>
      </c>
      <c r="J22" s="12">
        <v>0</v>
      </c>
      <c r="K22" s="12">
        <v>0.05</v>
      </c>
      <c r="L22" s="12">
        <v>0</v>
      </c>
      <c r="M22" s="12">
        <v>0.02</v>
      </c>
      <c r="N22" s="12">
        <v>0</v>
      </c>
      <c r="O22" s="12">
        <v>0.11</v>
      </c>
      <c r="P22" s="12">
        <v>0</v>
      </c>
      <c r="Q22" s="12">
        <v>0.03</v>
      </c>
      <c r="R22" s="12">
        <v>0</v>
      </c>
      <c r="S22" s="12">
        <v>0.02</v>
      </c>
      <c r="T22" s="12">
        <v>0.05</v>
      </c>
      <c r="U22" s="12">
        <v>0.03</v>
      </c>
      <c r="V22" s="12">
        <v>0</v>
      </c>
      <c r="W22" s="12">
        <v>0.02</v>
      </c>
      <c r="X22" s="12">
        <v>0.02</v>
      </c>
      <c r="Y22" s="12">
        <v>0.01</v>
      </c>
      <c r="Z22" s="12">
        <v>0.02</v>
      </c>
      <c r="AA22" s="12">
        <v>0.02</v>
      </c>
      <c r="AB22" s="12">
        <v>0.03</v>
      </c>
      <c r="AC22" s="12">
        <v>0.01</v>
      </c>
      <c r="AD22" s="12">
        <v>0.01</v>
      </c>
      <c r="AE22" s="12">
        <v>0.03</v>
      </c>
      <c r="AF22" s="12">
        <v>0.01</v>
      </c>
      <c r="AG22" s="12">
        <v>0.02</v>
      </c>
      <c r="AH22" s="12">
        <v>0.02</v>
      </c>
      <c r="AI22" s="12">
        <v>0.03</v>
      </c>
      <c r="AJ22" s="12">
        <v>0.02</v>
      </c>
      <c r="AK22" s="12">
        <v>0.01</v>
      </c>
      <c r="AL22" s="12">
        <v>0</v>
      </c>
      <c r="AM22" s="12">
        <v>0</v>
      </c>
      <c r="AN22" s="12">
        <v>0</v>
      </c>
      <c r="AO22" s="12">
        <v>0</v>
      </c>
      <c r="AP22" s="12">
        <v>0.33</v>
      </c>
      <c r="AQ22" s="12">
        <v>0.01</v>
      </c>
      <c r="AR22" s="12">
        <v>0.02</v>
      </c>
      <c r="AS22" s="12">
        <v>0.03</v>
      </c>
      <c r="AT22" s="12">
        <v>0.01</v>
      </c>
      <c r="AU22" s="12">
        <v>0.01</v>
      </c>
      <c r="AV22" s="12">
        <v>7.0000000000000007E-2</v>
      </c>
      <c r="AW22" s="12">
        <v>0.02</v>
      </c>
      <c r="AX22" s="12">
        <v>0.02</v>
      </c>
      <c r="AY22" s="12">
        <v>0.02</v>
      </c>
      <c r="AZ22" t="s">
        <v>292</v>
      </c>
      <c r="BA22" s="12">
        <v>0.05</v>
      </c>
      <c r="BB22" s="12">
        <v>0.24</v>
      </c>
      <c r="BC22" s="12">
        <v>0.02</v>
      </c>
      <c r="BD22" s="12">
        <v>0</v>
      </c>
      <c r="BE22" s="12">
        <v>0.01</v>
      </c>
      <c r="BF22" s="12">
        <v>0.03</v>
      </c>
      <c r="BG22" s="12">
        <v>0</v>
      </c>
    </row>
    <row r="23" spans="1:59" x14ac:dyDescent="0.25">
      <c r="A23" s="1" t="s">
        <v>288</v>
      </c>
      <c r="B23" s="1"/>
      <c r="G23" t="s">
        <v>270</v>
      </c>
      <c r="K23" t="s">
        <v>269</v>
      </c>
    </row>
    <row r="24" spans="1:59" x14ac:dyDescent="0.25">
      <c r="A24" s="1" t="s">
        <v>286</v>
      </c>
      <c r="B24" s="1" t="s">
        <v>698</v>
      </c>
      <c r="C24">
        <v>2</v>
      </c>
      <c r="D24">
        <v>2</v>
      </c>
      <c r="E24">
        <v>0</v>
      </c>
      <c r="F24">
        <v>0</v>
      </c>
      <c r="G24">
        <v>1</v>
      </c>
      <c r="H24">
        <v>0</v>
      </c>
      <c r="I24">
        <v>1</v>
      </c>
      <c r="J24">
        <v>0</v>
      </c>
      <c r="K24">
        <v>1</v>
      </c>
      <c r="L24">
        <v>0</v>
      </c>
      <c r="M24">
        <v>1</v>
      </c>
      <c r="N24">
        <v>0</v>
      </c>
      <c r="O24">
        <v>0</v>
      </c>
      <c r="P24">
        <v>0</v>
      </c>
      <c r="Q24">
        <v>1</v>
      </c>
      <c r="R24">
        <v>0</v>
      </c>
      <c r="S24">
        <v>1</v>
      </c>
      <c r="T24">
        <v>0</v>
      </c>
      <c r="U24">
        <v>1</v>
      </c>
      <c r="V24">
        <v>0</v>
      </c>
      <c r="W24">
        <v>1</v>
      </c>
      <c r="X24">
        <v>1</v>
      </c>
      <c r="Y24">
        <v>1</v>
      </c>
      <c r="Z24">
        <v>0</v>
      </c>
      <c r="AA24">
        <v>0</v>
      </c>
      <c r="AB24">
        <v>0</v>
      </c>
      <c r="AC24">
        <v>0</v>
      </c>
      <c r="AD24">
        <v>2</v>
      </c>
      <c r="AE24">
        <v>0</v>
      </c>
      <c r="AF24">
        <v>1</v>
      </c>
      <c r="AG24">
        <v>1</v>
      </c>
      <c r="AH24">
        <v>0</v>
      </c>
      <c r="AI24">
        <v>0</v>
      </c>
      <c r="AJ24">
        <v>2</v>
      </c>
      <c r="AK24">
        <v>0</v>
      </c>
      <c r="AL24">
        <v>0</v>
      </c>
      <c r="AM24">
        <v>0</v>
      </c>
      <c r="AN24">
        <v>0</v>
      </c>
      <c r="AO24">
        <v>0</v>
      </c>
      <c r="AP24">
        <v>0</v>
      </c>
      <c r="AQ24">
        <v>0</v>
      </c>
      <c r="AR24">
        <v>2</v>
      </c>
      <c r="AS24">
        <v>1</v>
      </c>
      <c r="AT24">
        <v>1</v>
      </c>
      <c r="AU24">
        <v>2</v>
      </c>
      <c r="AV24">
        <v>0</v>
      </c>
      <c r="AW24">
        <v>2</v>
      </c>
      <c r="AX24">
        <v>1</v>
      </c>
      <c r="AY24">
        <v>1</v>
      </c>
      <c r="AZ24">
        <v>1</v>
      </c>
      <c r="BA24">
        <v>0</v>
      </c>
      <c r="BB24">
        <v>1</v>
      </c>
      <c r="BC24">
        <v>2</v>
      </c>
      <c r="BD24">
        <v>0</v>
      </c>
      <c r="BE24">
        <v>1</v>
      </c>
      <c r="BF24">
        <v>1</v>
      </c>
      <c r="BG24">
        <v>0</v>
      </c>
    </row>
    <row r="25" spans="1:59" x14ac:dyDescent="0.25">
      <c r="A25" s="1" t="s">
        <v>287</v>
      </c>
      <c r="B25" s="1"/>
      <c r="C25" t="s">
        <v>326</v>
      </c>
      <c r="D25" t="s">
        <v>326</v>
      </c>
      <c r="E25" s="12">
        <v>0</v>
      </c>
      <c r="F25" s="12">
        <v>0</v>
      </c>
      <c r="G25" t="s">
        <v>298</v>
      </c>
      <c r="H25" s="12">
        <v>0</v>
      </c>
      <c r="I25" t="s">
        <v>326</v>
      </c>
      <c r="J25" s="12">
        <v>0</v>
      </c>
      <c r="K25" t="s">
        <v>298</v>
      </c>
      <c r="L25" s="12">
        <v>0</v>
      </c>
      <c r="M25" t="s">
        <v>326</v>
      </c>
      <c r="N25" s="12">
        <v>0</v>
      </c>
      <c r="O25" s="12">
        <v>0</v>
      </c>
      <c r="P25" s="12">
        <v>0</v>
      </c>
      <c r="Q25" t="s">
        <v>298</v>
      </c>
      <c r="R25" s="12">
        <v>0</v>
      </c>
      <c r="S25" t="s">
        <v>326</v>
      </c>
      <c r="T25" s="12">
        <v>0</v>
      </c>
      <c r="U25" t="s">
        <v>298</v>
      </c>
      <c r="V25" s="12">
        <v>0</v>
      </c>
      <c r="W25" t="s">
        <v>326</v>
      </c>
      <c r="X25" s="12">
        <v>0.01</v>
      </c>
      <c r="Y25" s="12">
        <v>0.01</v>
      </c>
      <c r="Z25" s="12">
        <v>0</v>
      </c>
      <c r="AA25" s="12">
        <v>0</v>
      </c>
      <c r="AB25" s="12">
        <v>0</v>
      </c>
      <c r="AC25" s="12">
        <v>0</v>
      </c>
      <c r="AD25" s="12">
        <v>0.01</v>
      </c>
      <c r="AE25" s="12">
        <v>0</v>
      </c>
      <c r="AF25" t="s">
        <v>326</v>
      </c>
      <c r="AG25" s="12">
        <v>0.01</v>
      </c>
      <c r="AH25" s="12">
        <v>0</v>
      </c>
      <c r="AI25" s="12">
        <v>0</v>
      </c>
      <c r="AJ25" s="12">
        <v>0.01</v>
      </c>
      <c r="AK25" s="12">
        <v>0</v>
      </c>
      <c r="AL25" s="12">
        <v>0</v>
      </c>
      <c r="AM25" s="12">
        <v>0</v>
      </c>
      <c r="AN25" s="12">
        <v>0</v>
      </c>
      <c r="AO25" s="12">
        <v>0</v>
      </c>
      <c r="AP25" s="12">
        <v>0</v>
      </c>
      <c r="AQ25" s="12">
        <v>0</v>
      </c>
      <c r="AR25" s="12">
        <v>0.01</v>
      </c>
      <c r="AS25" s="12">
        <v>0.01</v>
      </c>
      <c r="AT25" t="s">
        <v>326</v>
      </c>
      <c r="AU25" t="s">
        <v>326</v>
      </c>
      <c r="AV25" s="12">
        <v>0</v>
      </c>
      <c r="AW25" t="s">
        <v>326</v>
      </c>
      <c r="AX25" t="s">
        <v>326</v>
      </c>
      <c r="AY25" s="12">
        <v>0.02</v>
      </c>
      <c r="AZ25" t="s">
        <v>290</v>
      </c>
      <c r="BA25" s="12">
        <v>0</v>
      </c>
      <c r="BB25" s="12">
        <v>0.14000000000000001</v>
      </c>
      <c r="BC25" t="s">
        <v>326</v>
      </c>
      <c r="BD25" s="12">
        <v>0</v>
      </c>
      <c r="BE25" t="s">
        <v>290</v>
      </c>
      <c r="BF25" t="s">
        <v>298</v>
      </c>
      <c r="BG25" s="12">
        <v>0</v>
      </c>
    </row>
    <row r="26" spans="1:59" x14ac:dyDescent="0.25">
      <c r="A26" s="1" t="s">
        <v>288</v>
      </c>
      <c r="B26" s="1"/>
      <c r="G26" t="s">
        <v>271</v>
      </c>
      <c r="K26" t="s">
        <v>270</v>
      </c>
      <c r="Q26" t="s">
        <v>274</v>
      </c>
      <c r="U26" t="s">
        <v>270</v>
      </c>
      <c r="BF26" t="s">
        <v>275</v>
      </c>
    </row>
    <row r="27" spans="1:59" x14ac:dyDescent="0.25">
      <c r="A27" s="1" t="s">
        <v>286</v>
      </c>
      <c r="B27" s="1" t="s">
        <v>699</v>
      </c>
      <c r="C27">
        <v>2</v>
      </c>
      <c r="D27">
        <v>2</v>
      </c>
      <c r="E27">
        <v>0</v>
      </c>
      <c r="F27">
        <v>0</v>
      </c>
      <c r="G27">
        <v>1</v>
      </c>
      <c r="H27">
        <v>1</v>
      </c>
      <c r="I27">
        <v>0</v>
      </c>
      <c r="J27">
        <v>0</v>
      </c>
      <c r="K27">
        <v>1</v>
      </c>
      <c r="L27">
        <v>1</v>
      </c>
      <c r="M27">
        <v>0</v>
      </c>
      <c r="N27">
        <v>0</v>
      </c>
      <c r="O27">
        <v>0</v>
      </c>
      <c r="P27">
        <v>0</v>
      </c>
      <c r="Q27">
        <v>1</v>
      </c>
      <c r="R27">
        <v>0</v>
      </c>
      <c r="S27">
        <v>1</v>
      </c>
      <c r="T27">
        <v>0</v>
      </c>
      <c r="U27">
        <v>1</v>
      </c>
      <c r="V27">
        <v>0</v>
      </c>
      <c r="W27">
        <v>1</v>
      </c>
      <c r="X27">
        <v>0</v>
      </c>
      <c r="Y27">
        <v>0</v>
      </c>
      <c r="Z27">
        <v>2</v>
      </c>
      <c r="AA27">
        <v>0</v>
      </c>
      <c r="AB27">
        <v>0</v>
      </c>
      <c r="AC27">
        <v>0</v>
      </c>
      <c r="AD27">
        <v>2</v>
      </c>
      <c r="AE27">
        <v>0</v>
      </c>
      <c r="AF27">
        <v>0</v>
      </c>
      <c r="AG27">
        <v>1</v>
      </c>
      <c r="AH27">
        <v>1</v>
      </c>
      <c r="AI27">
        <v>0</v>
      </c>
      <c r="AJ27">
        <v>1</v>
      </c>
      <c r="AK27">
        <v>1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1</v>
      </c>
      <c r="AR27">
        <v>1</v>
      </c>
      <c r="AS27">
        <v>1</v>
      </c>
      <c r="AT27">
        <v>1</v>
      </c>
      <c r="AU27">
        <v>2</v>
      </c>
      <c r="AV27">
        <v>0</v>
      </c>
      <c r="AW27">
        <v>2</v>
      </c>
      <c r="AX27">
        <v>2</v>
      </c>
      <c r="AY27">
        <v>0</v>
      </c>
      <c r="AZ27">
        <v>1</v>
      </c>
      <c r="BA27">
        <v>0</v>
      </c>
      <c r="BB27">
        <v>1</v>
      </c>
      <c r="BC27">
        <v>2</v>
      </c>
      <c r="BD27">
        <v>0</v>
      </c>
      <c r="BE27">
        <v>1</v>
      </c>
      <c r="BF27">
        <v>0</v>
      </c>
      <c r="BG27">
        <v>1</v>
      </c>
    </row>
    <row r="28" spans="1:59" x14ac:dyDescent="0.25">
      <c r="A28" s="1" t="s">
        <v>287</v>
      </c>
      <c r="B28" s="1"/>
      <c r="C28" t="s">
        <v>326</v>
      </c>
      <c r="D28" t="s">
        <v>326</v>
      </c>
      <c r="E28" s="12">
        <v>0</v>
      </c>
      <c r="F28" s="12">
        <v>0</v>
      </c>
      <c r="G28" t="s">
        <v>298</v>
      </c>
      <c r="H28" s="12">
        <v>0.01</v>
      </c>
      <c r="I28" t="s">
        <v>289</v>
      </c>
      <c r="J28" s="12">
        <v>0</v>
      </c>
      <c r="K28" t="s">
        <v>298</v>
      </c>
      <c r="L28" s="12">
        <v>0.01</v>
      </c>
      <c r="M28" t="s">
        <v>289</v>
      </c>
      <c r="N28" s="12">
        <v>0</v>
      </c>
      <c r="O28" s="12">
        <v>0</v>
      </c>
      <c r="P28" s="12">
        <v>0</v>
      </c>
      <c r="Q28" t="s">
        <v>298</v>
      </c>
      <c r="R28" s="12">
        <v>0</v>
      </c>
      <c r="S28" t="s">
        <v>326</v>
      </c>
      <c r="T28" s="12">
        <v>0</v>
      </c>
      <c r="U28" t="s">
        <v>298</v>
      </c>
      <c r="V28" s="12">
        <v>0</v>
      </c>
      <c r="W28" t="s">
        <v>326</v>
      </c>
      <c r="X28" s="12">
        <v>0</v>
      </c>
      <c r="Y28" s="12">
        <v>0</v>
      </c>
      <c r="Z28" t="s">
        <v>327</v>
      </c>
      <c r="AA28" s="12">
        <v>0</v>
      </c>
      <c r="AB28" s="12">
        <v>0</v>
      </c>
      <c r="AC28" s="12">
        <v>0</v>
      </c>
      <c r="AD28" s="12">
        <v>0.01</v>
      </c>
      <c r="AE28" s="12">
        <v>0</v>
      </c>
      <c r="AF28" s="12">
        <v>0</v>
      </c>
      <c r="AG28" s="12">
        <v>0.01</v>
      </c>
      <c r="AH28" s="12">
        <v>0.02</v>
      </c>
      <c r="AI28" s="12">
        <v>0</v>
      </c>
      <c r="AJ28" s="12">
        <v>0.01</v>
      </c>
      <c r="AK28" s="12">
        <v>0.01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0.01</v>
      </c>
      <c r="AR28" t="s">
        <v>326</v>
      </c>
      <c r="AS28" s="12">
        <v>0.01</v>
      </c>
      <c r="AT28" t="s">
        <v>326</v>
      </c>
      <c r="AU28" t="s">
        <v>326</v>
      </c>
      <c r="AV28" s="12">
        <v>0</v>
      </c>
      <c r="AW28" t="s">
        <v>326</v>
      </c>
      <c r="AX28" s="12">
        <v>0.01</v>
      </c>
      <c r="AY28" s="12">
        <v>0</v>
      </c>
      <c r="AZ28" t="s">
        <v>290</v>
      </c>
      <c r="BA28" s="12">
        <v>0</v>
      </c>
      <c r="BB28" s="12">
        <v>0.12</v>
      </c>
      <c r="BC28" t="s">
        <v>326</v>
      </c>
      <c r="BD28" s="12">
        <v>0</v>
      </c>
      <c r="BE28" t="s">
        <v>326</v>
      </c>
      <c r="BF28" s="12">
        <v>0</v>
      </c>
      <c r="BG28" s="12">
        <v>0.25</v>
      </c>
    </row>
    <row r="29" spans="1:59" x14ac:dyDescent="0.25">
      <c r="A29" s="1" t="s">
        <v>288</v>
      </c>
      <c r="B29" s="1"/>
      <c r="G29" t="s">
        <v>271</v>
      </c>
      <c r="K29" t="s">
        <v>270</v>
      </c>
      <c r="AH29" t="s">
        <v>272</v>
      </c>
    </row>
    <row r="30" spans="1:59" x14ac:dyDescent="0.25">
      <c r="A30" s="1" t="s">
        <v>286</v>
      </c>
      <c r="B30" s="1" t="s">
        <v>414</v>
      </c>
      <c r="C30">
        <v>1</v>
      </c>
      <c r="D30">
        <v>1</v>
      </c>
      <c r="E30">
        <v>0</v>
      </c>
      <c r="F30">
        <v>0</v>
      </c>
      <c r="G30">
        <v>0</v>
      </c>
      <c r="H30">
        <v>0</v>
      </c>
      <c r="I30">
        <v>1</v>
      </c>
      <c r="J30">
        <v>0</v>
      </c>
      <c r="K30">
        <v>0</v>
      </c>
      <c r="L30">
        <v>0</v>
      </c>
      <c r="M30">
        <v>1</v>
      </c>
      <c r="N30">
        <v>0</v>
      </c>
      <c r="O30">
        <v>0</v>
      </c>
      <c r="P30">
        <v>1</v>
      </c>
      <c r="Q30">
        <v>0</v>
      </c>
      <c r="R30">
        <v>0</v>
      </c>
      <c r="S30">
        <v>0</v>
      </c>
      <c r="T30">
        <v>1</v>
      </c>
      <c r="U30">
        <v>0</v>
      </c>
      <c r="V30">
        <v>0</v>
      </c>
      <c r="W30">
        <v>0</v>
      </c>
      <c r="X30">
        <v>0</v>
      </c>
      <c r="Y30">
        <v>1</v>
      </c>
      <c r="Z30">
        <v>0</v>
      </c>
      <c r="AA30">
        <v>0</v>
      </c>
      <c r="AB30">
        <v>0</v>
      </c>
      <c r="AC30">
        <v>1</v>
      </c>
      <c r="AD30">
        <v>0</v>
      </c>
      <c r="AE30">
        <v>0</v>
      </c>
      <c r="AF30">
        <v>0</v>
      </c>
      <c r="AG30">
        <v>0</v>
      </c>
      <c r="AH30">
        <v>1</v>
      </c>
      <c r="AI30">
        <v>0</v>
      </c>
      <c r="AJ30">
        <v>0</v>
      </c>
      <c r="AK30">
        <v>1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0</v>
      </c>
      <c r="AR30">
        <v>1</v>
      </c>
      <c r="AS30">
        <v>0</v>
      </c>
      <c r="AT30">
        <v>1</v>
      </c>
      <c r="AU30">
        <v>1</v>
      </c>
      <c r="AV30">
        <v>0</v>
      </c>
      <c r="AW30">
        <v>1</v>
      </c>
      <c r="AX30">
        <v>0</v>
      </c>
      <c r="AY30">
        <v>1</v>
      </c>
      <c r="AZ30">
        <v>1</v>
      </c>
      <c r="BA30">
        <v>0</v>
      </c>
      <c r="BB30">
        <v>0</v>
      </c>
      <c r="BC30">
        <v>1</v>
      </c>
      <c r="BD30">
        <v>0</v>
      </c>
      <c r="BE30">
        <v>0</v>
      </c>
      <c r="BF30">
        <v>0</v>
      </c>
      <c r="BG30">
        <v>0</v>
      </c>
    </row>
    <row r="31" spans="1:59" x14ac:dyDescent="0.25">
      <c r="A31" s="1" t="s">
        <v>287</v>
      </c>
      <c r="B31" s="1"/>
      <c r="C31" t="s">
        <v>326</v>
      </c>
      <c r="D31" t="s">
        <v>326</v>
      </c>
      <c r="E31" s="12">
        <v>0</v>
      </c>
      <c r="F31" s="12">
        <v>0</v>
      </c>
      <c r="G31" s="12">
        <v>0</v>
      </c>
      <c r="H31" s="12">
        <v>0</v>
      </c>
      <c r="I31" t="s">
        <v>326</v>
      </c>
      <c r="J31" s="12">
        <v>0</v>
      </c>
      <c r="K31" s="12">
        <v>0</v>
      </c>
      <c r="L31" s="12">
        <v>0</v>
      </c>
      <c r="M31" t="s">
        <v>326</v>
      </c>
      <c r="N31" s="12">
        <v>0</v>
      </c>
      <c r="O31" s="12">
        <v>0</v>
      </c>
      <c r="P31" s="12">
        <v>0.16</v>
      </c>
      <c r="Q31" s="12">
        <v>0</v>
      </c>
      <c r="R31" s="12">
        <v>0</v>
      </c>
      <c r="S31" s="12">
        <v>0</v>
      </c>
      <c r="T31" s="12">
        <v>7.0000000000000007E-2</v>
      </c>
      <c r="U31" s="12">
        <v>0</v>
      </c>
      <c r="V31" s="12">
        <v>0</v>
      </c>
      <c r="W31" s="12">
        <v>0</v>
      </c>
      <c r="X31" s="12">
        <v>0</v>
      </c>
      <c r="Y31" s="12">
        <v>0.01</v>
      </c>
      <c r="Z31" s="12">
        <v>0</v>
      </c>
      <c r="AA31" s="12">
        <v>0</v>
      </c>
      <c r="AB31" s="12">
        <v>0</v>
      </c>
      <c r="AC31" s="12">
        <v>0.01</v>
      </c>
      <c r="AD31" s="12">
        <v>0</v>
      </c>
      <c r="AE31" s="12">
        <v>0</v>
      </c>
      <c r="AF31" s="12">
        <v>0</v>
      </c>
      <c r="AG31" s="12">
        <v>0</v>
      </c>
      <c r="AH31" t="s">
        <v>327</v>
      </c>
      <c r="AI31" s="12">
        <v>0</v>
      </c>
      <c r="AJ31" s="12">
        <v>0</v>
      </c>
      <c r="AK31" s="12">
        <v>0.01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</v>
      </c>
      <c r="AR31" t="s">
        <v>326</v>
      </c>
      <c r="AS31" s="12">
        <v>0</v>
      </c>
      <c r="AT31" t="s">
        <v>326</v>
      </c>
      <c r="AU31" t="s">
        <v>326</v>
      </c>
      <c r="AV31" s="12">
        <v>0</v>
      </c>
      <c r="AW31" t="s">
        <v>326</v>
      </c>
      <c r="AX31" t="s">
        <v>289</v>
      </c>
      <c r="AY31" t="s">
        <v>327</v>
      </c>
      <c r="AZ31" t="s">
        <v>326</v>
      </c>
      <c r="BA31" s="12">
        <v>0</v>
      </c>
      <c r="BB31" s="12">
        <v>0</v>
      </c>
      <c r="BC31" t="s">
        <v>326</v>
      </c>
      <c r="BD31" s="12">
        <v>0</v>
      </c>
      <c r="BE31" t="s">
        <v>289</v>
      </c>
      <c r="BF31" s="12">
        <v>0</v>
      </c>
      <c r="BG31" s="12">
        <v>0</v>
      </c>
    </row>
    <row r="32" spans="1:59" x14ac:dyDescent="0.25">
      <c r="A32" s="1" t="s">
        <v>288</v>
      </c>
      <c r="B32" s="1"/>
      <c r="AH32" t="s">
        <v>272</v>
      </c>
      <c r="AY32" t="s">
        <v>275</v>
      </c>
    </row>
    <row r="33" spans="1:59" x14ac:dyDescent="0.25">
      <c r="A33" s="1" t="s">
        <v>286</v>
      </c>
      <c r="B33" s="1" t="s">
        <v>700</v>
      </c>
      <c r="C33">
        <v>425</v>
      </c>
      <c r="D33">
        <v>425</v>
      </c>
      <c r="E33">
        <v>8</v>
      </c>
      <c r="F33">
        <v>7</v>
      </c>
      <c r="G33">
        <v>31</v>
      </c>
      <c r="H33">
        <v>75</v>
      </c>
      <c r="I33">
        <v>305</v>
      </c>
      <c r="J33">
        <v>14</v>
      </c>
      <c r="K33">
        <v>31</v>
      </c>
      <c r="L33">
        <v>75</v>
      </c>
      <c r="M33">
        <v>305</v>
      </c>
      <c r="N33">
        <v>1</v>
      </c>
      <c r="O33">
        <v>6</v>
      </c>
      <c r="P33">
        <v>6</v>
      </c>
      <c r="Q33">
        <v>33</v>
      </c>
      <c r="R33">
        <v>74</v>
      </c>
      <c r="S33">
        <v>302</v>
      </c>
      <c r="T33">
        <v>14</v>
      </c>
      <c r="U33">
        <v>33</v>
      </c>
      <c r="V33">
        <v>74</v>
      </c>
      <c r="W33">
        <v>302</v>
      </c>
      <c r="X33">
        <v>81</v>
      </c>
      <c r="Y33">
        <v>182</v>
      </c>
      <c r="Z33">
        <v>105</v>
      </c>
      <c r="AA33">
        <v>57</v>
      </c>
      <c r="AB33">
        <v>106</v>
      </c>
      <c r="AC33">
        <v>150</v>
      </c>
      <c r="AD33">
        <v>168</v>
      </c>
      <c r="AE33">
        <v>30</v>
      </c>
      <c r="AF33">
        <v>224</v>
      </c>
      <c r="AG33">
        <v>122</v>
      </c>
      <c r="AH33">
        <v>49</v>
      </c>
      <c r="AI33">
        <v>22</v>
      </c>
      <c r="AJ33">
        <v>180</v>
      </c>
      <c r="AK33">
        <v>127</v>
      </c>
      <c r="AL33">
        <v>62</v>
      </c>
      <c r="AM33">
        <v>18</v>
      </c>
      <c r="AN33">
        <v>10</v>
      </c>
      <c r="AO33">
        <v>1</v>
      </c>
      <c r="AP33">
        <v>2</v>
      </c>
      <c r="AQ33">
        <v>161</v>
      </c>
      <c r="AR33">
        <v>260</v>
      </c>
      <c r="AS33">
        <v>162</v>
      </c>
      <c r="AT33">
        <v>260</v>
      </c>
      <c r="AU33">
        <v>398</v>
      </c>
      <c r="AV33">
        <v>24</v>
      </c>
      <c r="AW33">
        <v>425</v>
      </c>
      <c r="AX33">
        <v>364</v>
      </c>
      <c r="AY33">
        <v>56</v>
      </c>
      <c r="AZ33">
        <v>400</v>
      </c>
      <c r="BA33">
        <v>20</v>
      </c>
      <c r="BB33">
        <v>4</v>
      </c>
      <c r="BC33">
        <v>416</v>
      </c>
      <c r="BD33">
        <v>8</v>
      </c>
      <c r="BE33">
        <v>388</v>
      </c>
      <c r="BF33">
        <v>30</v>
      </c>
      <c r="BG33">
        <v>3</v>
      </c>
    </row>
    <row r="34" spans="1:59" x14ac:dyDescent="0.25">
      <c r="A34" s="1" t="s">
        <v>287</v>
      </c>
      <c r="B34" s="1"/>
      <c r="C34" s="12">
        <v>0.97</v>
      </c>
      <c r="D34" s="12">
        <v>0.97</v>
      </c>
      <c r="E34" s="12">
        <v>1</v>
      </c>
      <c r="F34" s="12">
        <v>1</v>
      </c>
      <c r="G34" t="s">
        <v>386</v>
      </c>
      <c r="H34" s="12">
        <v>0.99</v>
      </c>
      <c r="I34" s="12">
        <v>0.98</v>
      </c>
      <c r="J34" s="12">
        <v>1</v>
      </c>
      <c r="K34" t="s">
        <v>386</v>
      </c>
      <c r="L34" s="12">
        <v>0.99</v>
      </c>
      <c r="M34" s="12">
        <v>0.98</v>
      </c>
      <c r="N34" s="12">
        <v>1</v>
      </c>
      <c r="O34" s="12">
        <v>0.89</v>
      </c>
      <c r="P34" s="12">
        <v>0.84</v>
      </c>
      <c r="Q34" t="s">
        <v>420</v>
      </c>
      <c r="R34" s="12">
        <v>1</v>
      </c>
      <c r="S34" s="12">
        <v>0.98</v>
      </c>
      <c r="T34" s="12">
        <v>0.88</v>
      </c>
      <c r="U34" t="s">
        <v>420</v>
      </c>
      <c r="V34" s="12">
        <v>1</v>
      </c>
      <c r="W34" s="12">
        <v>0.98</v>
      </c>
      <c r="X34" s="12">
        <v>0.97</v>
      </c>
      <c r="Y34" s="12">
        <v>0.98</v>
      </c>
      <c r="Z34" s="12">
        <v>0.96</v>
      </c>
      <c r="AA34" s="12">
        <v>0.98</v>
      </c>
      <c r="AB34" s="12">
        <v>0.97</v>
      </c>
      <c r="AC34" s="12">
        <v>0.98</v>
      </c>
      <c r="AD34" s="12">
        <v>0.97</v>
      </c>
      <c r="AE34" s="12">
        <v>0.97</v>
      </c>
      <c r="AF34" t="s">
        <v>492</v>
      </c>
      <c r="AG34" s="12">
        <v>0.96</v>
      </c>
      <c r="AH34" s="12">
        <v>0.94</v>
      </c>
      <c r="AI34" s="12">
        <v>0.97</v>
      </c>
      <c r="AJ34" s="12">
        <v>0.96</v>
      </c>
      <c r="AK34" s="12">
        <v>0.98</v>
      </c>
      <c r="AL34" s="12">
        <v>1</v>
      </c>
      <c r="AM34" s="12">
        <v>1</v>
      </c>
      <c r="AN34" s="12">
        <v>1</v>
      </c>
      <c r="AO34" s="12">
        <v>1</v>
      </c>
      <c r="AP34" s="12">
        <v>0.67</v>
      </c>
      <c r="AQ34" s="12">
        <v>0.99</v>
      </c>
      <c r="AR34" s="12">
        <v>0.96</v>
      </c>
      <c r="AS34" s="12">
        <v>0.96</v>
      </c>
      <c r="AT34" s="12">
        <v>0.98</v>
      </c>
      <c r="AU34" s="12">
        <v>0.98</v>
      </c>
      <c r="AV34" s="12">
        <v>0.93</v>
      </c>
      <c r="AW34" s="12">
        <v>0.97</v>
      </c>
      <c r="AX34" s="12">
        <v>0.98</v>
      </c>
      <c r="AY34" s="12">
        <v>0.95</v>
      </c>
      <c r="AZ34" t="s">
        <v>376</v>
      </c>
      <c r="BA34" s="12">
        <v>0.95</v>
      </c>
      <c r="BB34" s="12">
        <v>0.5</v>
      </c>
      <c r="BC34" s="12">
        <v>0.97</v>
      </c>
      <c r="BD34" s="12">
        <v>1</v>
      </c>
      <c r="BE34" t="s">
        <v>376</v>
      </c>
      <c r="BF34" s="12">
        <v>0.93</v>
      </c>
      <c r="BG34" s="12">
        <v>0.75</v>
      </c>
    </row>
    <row r="35" spans="1:59" x14ac:dyDescent="0.25">
      <c r="A35" s="1" t="s">
        <v>288</v>
      </c>
      <c r="B35" s="1"/>
      <c r="H35" t="s">
        <v>269</v>
      </c>
      <c r="I35" t="s">
        <v>269</v>
      </c>
      <c r="L35" t="s">
        <v>272</v>
      </c>
      <c r="M35" t="s">
        <v>272</v>
      </c>
      <c r="R35" t="s">
        <v>270</v>
      </c>
      <c r="S35" t="s">
        <v>270</v>
      </c>
      <c r="V35" t="s">
        <v>272</v>
      </c>
      <c r="W35" t="s">
        <v>272</v>
      </c>
      <c r="AF35" t="s">
        <v>270</v>
      </c>
    </row>
    <row r="36" spans="1:59" x14ac:dyDescent="0.25">
      <c r="A36" s="1" t="s">
        <v>286</v>
      </c>
      <c r="B36" s="1" t="s">
        <v>701</v>
      </c>
      <c r="C36">
        <v>4</v>
      </c>
      <c r="D36">
        <v>4</v>
      </c>
      <c r="E36">
        <v>0</v>
      </c>
      <c r="F36">
        <v>0</v>
      </c>
      <c r="G36">
        <v>2</v>
      </c>
      <c r="H36">
        <v>1</v>
      </c>
      <c r="I36">
        <v>1</v>
      </c>
      <c r="J36">
        <v>0</v>
      </c>
      <c r="K36">
        <v>2</v>
      </c>
      <c r="L36">
        <v>1</v>
      </c>
      <c r="M36">
        <v>1</v>
      </c>
      <c r="N36">
        <v>0</v>
      </c>
      <c r="O36">
        <v>0</v>
      </c>
      <c r="P36">
        <v>0</v>
      </c>
      <c r="Q36">
        <v>2</v>
      </c>
      <c r="R36">
        <v>0</v>
      </c>
      <c r="S36">
        <v>2</v>
      </c>
      <c r="T36">
        <v>0</v>
      </c>
      <c r="U36">
        <v>2</v>
      </c>
      <c r="V36">
        <v>0</v>
      </c>
      <c r="W36">
        <v>2</v>
      </c>
      <c r="X36">
        <v>1</v>
      </c>
      <c r="Y36">
        <v>1</v>
      </c>
      <c r="Z36">
        <v>2</v>
      </c>
      <c r="AA36">
        <v>0</v>
      </c>
      <c r="AB36">
        <v>0</v>
      </c>
      <c r="AC36">
        <v>0</v>
      </c>
      <c r="AD36">
        <v>4</v>
      </c>
      <c r="AE36">
        <v>0</v>
      </c>
      <c r="AF36">
        <v>1</v>
      </c>
      <c r="AG36">
        <v>2</v>
      </c>
      <c r="AH36">
        <v>1</v>
      </c>
      <c r="AI36">
        <v>0</v>
      </c>
      <c r="AJ36">
        <v>3</v>
      </c>
      <c r="AK36">
        <v>1</v>
      </c>
      <c r="AL36">
        <v>0</v>
      </c>
      <c r="AM36">
        <v>0</v>
      </c>
      <c r="AN36">
        <v>0</v>
      </c>
      <c r="AO36">
        <v>0</v>
      </c>
      <c r="AP36">
        <v>0</v>
      </c>
      <c r="AQ36">
        <v>1</v>
      </c>
      <c r="AR36">
        <v>3</v>
      </c>
      <c r="AS36">
        <v>2</v>
      </c>
      <c r="AT36">
        <v>2</v>
      </c>
      <c r="AU36">
        <v>4</v>
      </c>
      <c r="AV36">
        <v>0</v>
      </c>
      <c r="AW36">
        <v>4</v>
      </c>
      <c r="AX36">
        <v>3</v>
      </c>
      <c r="AY36">
        <v>1</v>
      </c>
      <c r="AZ36">
        <v>2</v>
      </c>
      <c r="BA36">
        <v>0</v>
      </c>
      <c r="BB36">
        <v>2</v>
      </c>
      <c r="BC36">
        <v>4</v>
      </c>
      <c r="BD36">
        <v>0</v>
      </c>
      <c r="BE36">
        <v>2</v>
      </c>
      <c r="BF36">
        <v>1</v>
      </c>
      <c r="BG36">
        <v>1</v>
      </c>
    </row>
    <row r="37" spans="1:59" x14ac:dyDescent="0.25">
      <c r="A37" s="1" t="s">
        <v>287</v>
      </c>
      <c r="B37" s="1"/>
      <c r="C37" s="12">
        <v>0.01</v>
      </c>
      <c r="D37" s="12">
        <v>0.01</v>
      </c>
      <c r="E37" s="12">
        <v>0</v>
      </c>
      <c r="F37" s="12">
        <v>0</v>
      </c>
      <c r="G37" t="s">
        <v>300</v>
      </c>
      <c r="H37" s="12">
        <v>0.01</v>
      </c>
      <c r="I37" t="s">
        <v>290</v>
      </c>
      <c r="J37" s="12">
        <v>0</v>
      </c>
      <c r="K37" t="s">
        <v>300</v>
      </c>
      <c r="L37" s="12">
        <v>0.01</v>
      </c>
      <c r="M37" t="s">
        <v>290</v>
      </c>
      <c r="N37" s="12">
        <v>0</v>
      </c>
      <c r="O37" s="12">
        <v>0</v>
      </c>
      <c r="P37" s="12">
        <v>0</v>
      </c>
      <c r="Q37" t="s">
        <v>300</v>
      </c>
      <c r="R37" s="12">
        <v>0</v>
      </c>
      <c r="S37" s="12">
        <v>0.01</v>
      </c>
      <c r="T37" s="12">
        <v>0</v>
      </c>
      <c r="U37" t="s">
        <v>300</v>
      </c>
      <c r="V37" s="12">
        <v>0</v>
      </c>
      <c r="W37" s="12">
        <v>0.01</v>
      </c>
      <c r="X37" s="12">
        <v>0.01</v>
      </c>
      <c r="Y37" s="12">
        <v>0.01</v>
      </c>
      <c r="Z37" s="12">
        <v>0.02</v>
      </c>
      <c r="AA37" s="12">
        <v>0</v>
      </c>
      <c r="AB37" s="12">
        <v>0</v>
      </c>
      <c r="AC37" s="12">
        <v>0</v>
      </c>
      <c r="AD37" t="s">
        <v>327</v>
      </c>
      <c r="AE37" s="12">
        <v>0</v>
      </c>
      <c r="AF37" t="s">
        <v>326</v>
      </c>
      <c r="AG37" s="12">
        <v>0.02</v>
      </c>
      <c r="AH37" s="12">
        <v>0.02</v>
      </c>
      <c r="AI37" s="12">
        <v>0</v>
      </c>
      <c r="AJ37" s="12">
        <v>0.02</v>
      </c>
      <c r="AK37" s="12">
        <v>0.01</v>
      </c>
      <c r="AL37" s="12">
        <v>0</v>
      </c>
      <c r="AM37" s="12">
        <v>0</v>
      </c>
      <c r="AN37" s="12">
        <v>0</v>
      </c>
      <c r="AO37" s="12">
        <v>0</v>
      </c>
      <c r="AP37" s="12">
        <v>0</v>
      </c>
      <c r="AQ37" s="12">
        <v>0.01</v>
      </c>
      <c r="AR37" s="12">
        <v>0.01</v>
      </c>
      <c r="AS37" s="12">
        <v>0.01</v>
      </c>
      <c r="AT37" s="12">
        <v>0.01</v>
      </c>
      <c r="AU37" s="12">
        <v>0.01</v>
      </c>
      <c r="AV37" s="12">
        <v>0</v>
      </c>
      <c r="AW37" s="12">
        <v>0.01</v>
      </c>
      <c r="AX37" s="12">
        <v>0.01</v>
      </c>
      <c r="AY37" s="12">
        <v>0.02</v>
      </c>
      <c r="AZ37" t="s">
        <v>290</v>
      </c>
      <c r="BA37" s="12">
        <v>0</v>
      </c>
      <c r="BB37" s="12">
        <v>0.26</v>
      </c>
      <c r="BC37" s="12">
        <v>0.01</v>
      </c>
      <c r="BD37" s="12">
        <v>0</v>
      </c>
      <c r="BE37" t="s">
        <v>290</v>
      </c>
      <c r="BF37" s="12">
        <v>0.03</v>
      </c>
      <c r="BG37" s="12">
        <v>0.25</v>
      </c>
    </row>
    <row r="38" spans="1:59" x14ac:dyDescent="0.25">
      <c r="A38" s="1" t="s">
        <v>288</v>
      </c>
      <c r="B38" s="1"/>
      <c r="G38" t="s">
        <v>271</v>
      </c>
      <c r="K38" t="s">
        <v>270</v>
      </c>
      <c r="Q38" t="s">
        <v>304</v>
      </c>
      <c r="U38" t="s">
        <v>303</v>
      </c>
    </row>
    <row r="39" spans="1:59" x14ac:dyDescent="0.25">
      <c r="A39" s="1" t="s">
        <v>399</v>
      </c>
      <c r="B39" s="1" t="s">
        <v>493</v>
      </c>
    </row>
    <row r="40" spans="1:59" x14ac:dyDescent="0.25">
      <c r="A40" s="1" t="s">
        <v>204</v>
      </c>
      <c r="B40" s="1" t="s">
        <v>706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402</v>
      </c>
    </row>
  </sheetData>
  <hyperlinks>
    <hyperlink ref="E1" location="Contents!B142" tooltip="Link to contents" display="Back to contents" xr:uid="{00000000-0004-0000-2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0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707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126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560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437</v>
      </c>
      <c r="D12">
        <v>437</v>
      </c>
      <c r="E12">
        <v>9</v>
      </c>
      <c r="F12">
        <v>6</v>
      </c>
      <c r="G12">
        <v>37</v>
      </c>
      <c r="H12">
        <v>79</v>
      </c>
      <c r="I12">
        <v>306</v>
      </c>
      <c r="J12">
        <v>15</v>
      </c>
      <c r="K12">
        <v>37</v>
      </c>
      <c r="L12">
        <v>79</v>
      </c>
      <c r="M12">
        <v>306</v>
      </c>
      <c r="N12">
        <v>1</v>
      </c>
      <c r="O12">
        <v>8</v>
      </c>
      <c r="P12">
        <v>7</v>
      </c>
      <c r="Q12">
        <v>38</v>
      </c>
      <c r="R12">
        <v>77</v>
      </c>
      <c r="S12">
        <v>304</v>
      </c>
      <c r="T12">
        <v>16</v>
      </c>
      <c r="U12">
        <v>38</v>
      </c>
      <c r="V12">
        <v>77</v>
      </c>
      <c r="W12">
        <v>304</v>
      </c>
      <c r="X12">
        <v>102</v>
      </c>
      <c r="Y12">
        <v>171</v>
      </c>
      <c r="Z12">
        <v>107</v>
      </c>
      <c r="AA12">
        <v>57</v>
      </c>
      <c r="AB12">
        <v>108</v>
      </c>
      <c r="AC12">
        <v>154</v>
      </c>
      <c r="AD12">
        <v>175</v>
      </c>
      <c r="AE12">
        <v>32</v>
      </c>
      <c r="AF12">
        <v>224</v>
      </c>
      <c r="AG12">
        <v>129</v>
      </c>
      <c r="AH12">
        <v>52</v>
      </c>
      <c r="AI12">
        <v>24</v>
      </c>
      <c r="AJ12">
        <v>187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161</v>
      </c>
      <c r="AR12">
        <v>272</v>
      </c>
      <c r="AS12">
        <v>166</v>
      </c>
      <c r="AT12">
        <v>268</v>
      </c>
      <c r="AU12">
        <v>408</v>
      </c>
      <c r="AV12">
        <v>26</v>
      </c>
      <c r="AW12">
        <v>437</v>
      </c>
      <c r="AX12">
        <v>370</v>
      </c>
      <c r="AY12">
        <v>62</v>
      </c>
      <c r="AZ12">
        <v>406</v>
      </c>
      <c r="BA12">
        <v>22</v>
      </c>
      <c r="BB12">
        <v>8</v>
      </c>
      <c r="BC12">
        <v>428</v>
      </c>
      <c r="BD12">
        <v>8</v>
      </c>
      <c r="BE12">
        <v>395</v>
      </c>
      <c r="BF12">
        <v>33</v>
      </c>
      <c r="BG12">
        <v>4</v>
      </c>
    </row>
    <row r="13" spans="1:59" x14ac:dyDescent="0.25">
      <c r="A13" s="1" t="s">
        <v>282</v>
      </c>
      <c r="B13" s="1" t="s">
        <v>283</v>
      </c>
      <c r="C13">
        <v>431</v>
      </c>
      <c r="D13">
        <v>431</v>
      </c>
      <c r="E13">
        <v>9</v>
      </c>
      <c r="F13">
        <v>6</v>
      </c>
      <c r="G13">
        <v>37</v>
      </c>
      <c r="H13">
        <v>78</v>
      </c>
      <c r="I13">
        <v>302</v>
      </c>
      <c r="J13">
        <v>15</v>
      </c>
      <c r="K13">
        <v>37</v>
      </c>
      <c r="L13">
        <v>78</v>
      </c>
      <c r="M13">
        <v>302</v>
      </c>
      <c r="N13">
        <v>1</v>
      </c>
      <c r="O13">
        <v>8</v>
      </c>
      <c r="P13">
        <v>7</v>
      </c>
      <c r="Q13">
        <v>37</v>
      </c>
      <c r="R13">
        <v>76</v>
      </c>
      <c r="S13">
        <v>300</v>
      </c>
      <c r="T13">
        <v>16</v>
      </c>
      <c r="U13">
        <v>37</v>
      </c>
      <c r="V13">
        <v>76</v>
      </c>
      <c r="W13">
        <v>300</v>
      </c>
      <c r="X13">
        <v>102</v>
      </c>
      <c r="Y13">
        <v>171</v>
      </c>
      <c r="Z13">
        <v>107</v>
      </c>
      <c r="AA13">
        <v>57</v>
      </c>
      <c r="AB13">
        <v>107</v>
      </c>
      <c r="AC13">
        <v>152</v>
      </c>
      <c r="AD13">
        <v>173</v>
      </c>
      <c r="AE13">
        <v>31</v>
      </c>
      <c r="AF13">
        <v>221</v>
      </c>
      <c r="AG13">
        <v>127</v>
      </c>
      <c r="AH13">
        <v>51</v>
      </c>
      <c r="AI13">
        <v>24</v>
      </c>
      <c r="AJ13">
        <v>185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159</v>
      </c>
      <c r="AR13">
        <v>268</v>
      </c>
      <c r="AS13">
        <v>164</v>
      </c>
      <c r="AT13">
        <v>264</v>
      </c>
      <c r="AU13">
        <v>403</v>
      </c>
      <c r="AV13">
        <v>26</v>
      </c>
      <c r="AW13">
        <v>431</v>
      </c>
      <c r="AX13">
        <v>366</v>
      </c>
      <c r="AY13">
        <v>61</v>
      </c>
      <c r="AZ13">
        <v>401</v>
      </c>
      <c r="BA13">
        <v>22</v>
      </c>
      <c r="BB13">
        <v>8</v>
      </c>
      <c r="BC13">
        <v>423</v>
      </c>
      <c r="BD13">
        <v>8</v>
      </c>
      <c r="BE13">
        <v>390</v>
      </c>
      <c r="BF13">
        <v>32</v>
      </c>
      <c r="BG13">
        <v>4</v>
      </c>
    </row>
    <row r="14" spans="1:59" x14ac:dyDescent="0.25">
      <c r="A14" s="1" t="s">
        <v>284</v>
      </c>
      <c r="B14" s="1" t="s">
        <v>231</v>
      </c>
      <c r="C14">
        <v>437</v>
      </c>
      <c r="D14">
        <v>437</v>
      </c>
      <c r="E14">
        <v>8</v>
      </c>
      <c r="F14">
        <v>7</v>
      </c>
      <c r="G14">
        <v>35</v>
      </c>
      <c r="H14">
        <v>76</v>
      </c>
      <c r="I14">
        <v>312</v>
      </c>
      <c r="J14">
        <v>14</v>
      </c>
      <c r="K14">
        <v>35</v>
      </c>
      <c r="L14">
        <v>76</v>
      </c>
      <c r="M14">
        <v>312</v>
      </c>
      <c r="N14">
        <v>1</v>
      </c>
      <c r="O14">
        <v>7</v>
      </c>
      <c r="P14">
        <v>7</v>
      </c>
      <c r="Q14">
        <v>36</v>
      </c>
      <c r="R14">
        <v>74</v>
      </c>
      <c r="S14">
        <v>309</v>
      </c>
      <c r="T14">
        <v>15</v>
      </c>
      <c r="U14">
        <v>36</v>
      </c>
      <c r="V14">
        <v>74</v>
      </c>
      <c r="W14">
        <v>309</v>
      </c>
      <c r="X14">
        <v>83</v>
      </c>
      <c r="Y14">
        <v>186</v>
      </c>
      <c r="Z14">
        <v>109</v>
      </c>
      <c r="AA14">
        <v>58</v>
      </c>
      <c r="AB14">
        <v>109</v>
      </c>
      <c r="AC14">
        <v>153</v>
      </c>
      <c r="AD14">
        <v>174</v>
      </c>
      <c r="AE14">
        <v>31</v>
      </c>
      <c r="AF14">
        <v>227</v>
      </c>
      <c r="AG14">
        <v>127</v>
      </c>
      <c r="AH14">
        <v>52</v>
      </c>
      <c r="AI14">
        <v>23</v>
      </c>
      <c r="AJ14">
        <v>187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163</v>
      </c>
      <c r="AR14">
        <v>269</v>
      </c>
      <c r="AS14">
        <v>168</v>
      </c>
      <c r="AT14">
        <v>266</v>
      </c>
      <c r="AU14">
        <v>408</v>
      </c>
      <c r="AV14">
        <v>26</v>
      </c>
      <c r="AW14">
        <v>437</v>
      </c>
      <c r="AX14">
        <v>372</v>
      </c>
      <c r="AY14">
        <v>59</v>
      </c>
      <c r="AZ14">
        <v>407</v>
      </c>
      <c r="BA14">
        <v>21</v>
      </c>
      <c r="BB14">
        <v>8</v>
      </c>
      <c r="BC14">
        <v>428</v>
      </c>
      <c r="BD14">
        <v>8</v>
      </c>
      <c r="BE14">
        <v>396</v>
      </c>
      <c r="BF14">
        <v>32</v>
      </c>
      <c r="BG14">
        <v>4</v>
      </c>
    </row>
    <row r="15" spans="1:59" x14ac:dyDescent="0.25">
      <c r="A15" s="1" t="s">
        <v>286</v>
      </c>
      <c r="B15" s="1" t="s">
        <v>695</v>
      </c>
      <c r="C15">
        <v>253</v>
      </c>
      <c r="D15">
        <v>253</v>
      </c>
      <c r="E15">
        <v>2</v>
      </c>
      <c r="F15">
        <v>2</v>
      </c>
      <c r="G15">
        <v>12</v>
      </c>
      <c r="H15">
        <v>36</v>
      </c>
      <c r="I15">
        <v>201</v>
      </c>
      <c r="J15">
        <v>4</v>
      </c>
      <c r="K15">
        <v>12</v>
      </c>
      <c r="L15">
        <v>36</v>
      </c>
      <c r="M15">
        <v>201</v>
      </c>
      <c r="N15">
        <v>0</v>
      </c>
      <c r="O15">
        <v>1</v>
      </c>
      <c r="P15">
        <v>3</v>
      </c>
      <c r="Q15">
        <v>17</v>
      </c>
      <c r="R15">
        <v>32</v>
      </c>
      <c r="S15">
        <v>200</v>
      </c>
      <c r="T15">
        <v>4</v>
      </c>
      <c r="U15">
        <v>17</v>
      </c>
      <c r="V15">
        <v>32</v>
      </c>
      <c r="W15">
        <v>200</v>
      </c>
      <c r="X15">
        <v>47</v>
      </c>
      <c r="Y15">
        <v>115</v>
      </c>
      <c r="Z15">
        <v>56</v>
      </c>
      <c r="AA15">
        <v>36</v>
      </c>
      <c r="AB15">
        <v>61</v>
      </c>
      <c r="AC15">
        <v>84</v>
      </c>
      <c r="AD15">
        <v>108</v>
      </c>
      <c r="AE15">
        <v>17</v>
      </c>
      <c r="AF15">
        <v>150</v>
      </c>
      <c r="AG15">
        <v>56</v>
      </c>
      <c r="AH15">
        <v>30</v>
      </c>
      <c r="AI15">
        <v>12</v>
      </c>
      <c r="AJ15">
        <v>91</v>
      </c>
      <c r="AK15">
        <v>82</v>
      </c>
      <c r="AL15">
        <v>47</v>
      </c>
      <c r="AM15">
        <v>11</v>
      </c>
      <c r="AN15">
        <v>8</v>
      </c>
      <c r="AO15">
        <v>1</v>
      </c>
      <c r="AP15">
        <v>0</v>
      </c>
      <c r="AQ15">
        <v>123</v>
      </c>
      <c r="AR15">
        <v>126</v>
      </c>
      <c r="AS15">
        <v>112</v>
      </c>
      <c r="AT15">
        <v>138</v>
      </c>
      <c r="AU15">
        <v>236</v>
      </c>
      <c r="AV15">
        <v>16</v>
      </c>
      <c r="AW15">
        <v>253</v>
      </c>
      <c r="AX15">
        <v>232</v>
      </c>
      <c r="AY15">
        <v>20</v>
      </c>
      <c r="AZ15">
        <v>250</v>
      </c>
      <c r="BA15">
        <v>3</v>
      </c>
      <c r="BB15">
        <v>0</v>
      </c>
      <c r="BC15">
        <v>252</v>
      </c>
      <c r="BD15">
        <v>1</v>
      </c>
      <c r="BE15">
        <v>248</v>
      </c>
      <c r="BF15">
        <v>5</v>
      </c>
      <c r="BG15">
        <v>0</v>
      </c>
    </row>
    <row r="16" spans="1:59" x14ac:dyDescent="0.25">
      <c r="A16" s="1" t="s">
        <v>287</v>
      </c>
      <c r="B16" s="1"/>
      <c r="C16" s="12">
        <v>0.57999999999999996</v>
      </c>
      <c r="D16" s="12">
        <v>0.57999999999999996</v>
      </c>
      <c r="E16" s="12">
        <v>0.23</v>
      </c>
      <c r="F16" s="12">
        <v>0.3</v>
      </c>
      <c r="G16" t="s">
        <v>309</v>
      </c>
      <c r="H16" t="s">
        <v>634</v>
      </c>
      <c r="I16" t="s">
        <v>318</v>
      </c>
      <c r="J16" s="12">
        <v>0.26</v>
      </c>
      <c r="K16" t="s">
        <v>309</v>
      </c>
      <c r="L16" t="s">
        <v>634</v>
      </c>
      <c r="M16" t="s">
        <v>318</v>
      </c>
      <c r="N16" s="12">
        <v>0</v>
      </c>
      <c r="O16" s="12">
        <v>0.12</v>
      </c>
      <c r="P16" s="12">
        <v>0.41</v>
      </c>
      <c r="Q16" s="12">
        <v>0.48</v>
      </c>
      <c r="R16" t="s">
        <v>330</v>
      </c>
      <c r="S16" t="s">
        <v>336</v>
      </c>
      <c r="T16" s="12">
        <v>0.24</v>
      </c>
      <c r="U16" s="12">
        <v>0.48</v>
      </c>
      <c r="V16" t="s">
        <v>330</v>
      </c>
      <c r="W16" t="s">
        <v>336</v>
      </c>
      <c r="X16" s="12">
        <v>0.56000000000000005</v>
      </c>
      <c r="Y16" s="12">
        <v>0.62</v>
      </c>
      <c r="Z16" s="12">
        <v>0.51</v>
      </c>
      <c r="AA16" s="12">
        <v>0.62</v>
      </c>
      <c r="AB16" s="12">
        <v>0.55000000000000004</v>
      </c>
      <c r="AC16" s="12">
        <v>0.55000000000000004</v>
      </c>
      <c r="AD16" s="12">
        <v>0.62</v>
      </c>
      <c r="AE16" s="12">
        <v>0.54</v>
      </c>
      <c r="AF16" t="s">
        <v>319</v>
      </c>
      <c r="AG16" t="s">
        <v>357</v>
      </c>
      <c r="AH16" s="12">
        <v>0.57999999999999996</v>
      </c>
      <c r="AI16" s="12">
        <v>0.54</v>
      </c>
      <c r="AJ16" t="s">
        <v>381</v>
      </c>
      <c r="AK16" s="12">
        <v>0.63</v>
      </c>
      <c r="AL16" t="s">
        <v>385</v>
      </c>
      <c r="AM16" s="12">
        <v>0.61</v>
      </c>
      <c r="AN16" s="12">
        <v>0.74</v>
      </c>
      <c r="AO16" s="12">
        <v>1</v>
      </c>
      <c r="AP16" s="12">
        <v>0</v>
      </c>
      <c r="AQ16" t="s">
        <v>385</v>
      </c>
      <c r="AR16" t="s">
        <v>634</v>
      </c>
      <c r="AS16" t="s">
        <v>319</v>
      </c>
      <c r="AT16" t="s">
        <v>374</v>
      </c>
      <c r="AU16" s="12">
        <v>0.57999999999999996</v>
      </c>
      <c r="AV16" s="12">
        <v>0.62</v>
      </c>
      <c r="AW16" s="12">
        <v>0.57999999999999996</v>
      </c>
      <c r="AX16" t="s">
        <v>390</v>
      </c>
      <c r="AY16" t="s">
        <v>356</v>
      </c>
      <c r="AZ16" t="s">
        <v>382</v>
      </c>
      <c r="BA16" s="12">
        <v>0.15</v>
      </c>
      <c r="BB16" s="12">
        <v>0</v>
      </c>
      <c r="BC16" s="12">
        <v>0.59</v>
      </c>
      <c r="BD16" s="12">
        <v>0.11</v>
      </c>
      <c r="BE16" t="s">
        <v>366</v>
      </c>
      <c r="BF16" t="s">
        <v>345</v>
      </c>
      <c r="BG16" s="12">
        <v>0</v>
      </c>
    </row>
    <row r="17" spans="1:59" x14ac:dyDescent="0.25">
      <c r="A17" s="1" t="s">
        <v>288</v>
      </c>
      <c r="B17" s="1"/>
      <c r="I17" t="s">
        <v>303</v>
      </c>
      <c r="M17" t="s">
        <v>325</v>
      </c>
      <c r="S17" t="s">
        <v>302</v>
      </c>
      <c r="W17" t="s">
        <v>325</v>
      </c>
      <c r="AF17" t="s">
        <v>269</v>
      </c>
      <c r="AK17" t="s">
        <v>272</v>
      </c>
      <c r="AL17" t="s">
        <v>272</v>
      </c>
      <c r="AQ17" t="s">
        <v>272</v>
      </c>
      <c r="AS17" t="s">
        <v>272</v>
      </c>
      <c r="AX17" t="s">
        <v>272</v>
      </c>
      <c r="BE17" t="s">
        <v>272</v>
      </c>
    </row>
    <row r="18" spans="1:59" x14ac:dyDescent="0.25">
      <c r="A18" s="1" t="s">
        <v>286</v>
      </c>
      <c r="B18" s="1" t="s">
        <v>696</v>
      </c>
      <c r="C18">
        <v>130</v>
      </c>
      <c r="D18">
        <v>130</v>
      </c>
      <c r="E18">
        <v>3</v>
      </c>
      <c r="F18">
        <v>4</v>
      </c>
      <c r="G18">
        <v>13</v>
      </c>
      <c r="H18">
        <v>26</v>
      </c>
      <c r="I18">
        <v>83</v>
      </c>
      <c r="J18">
        <v>7</v>
      </c>
      <c r="K18">
        <v>13</v>
      </c>
      <c r="L18">
        <v>26</v>
      </c>
      <c r="M18">
        <v>83</v>
      </c>
      <c r="N18">
        <v>1</v>
      </c>
      <c r="O18">
        <v>3</v>
      </c>
      <c r="P18">
        <v>3</v>
      </c>
      <c r="Q18">
        <v>10</v>
      </c>
      <c r="R18">
        <v>29</v>
      </c>
      <c r="S18">
        <v>82</v>
      </c>
      <c r="T18">
        <v>7</v>
      </c>
      <c r="U18">
        <v>10</v>
      </c>
      <c r="V18">
        <v>29</v>
      </c>
      <c r="W18">
        <v>82</v>
      </c>
      <c r="X18">
        <v>24</v>
      </c>
      <c r="Y18">
        <v>46</v>
      </c>
      <c r="Z18">
        <v>39</v>
      </c>
      <c r="AA18">
        <v>20</v>
      </c>
      <c r="AB18">
        <v>30</v>
      </c>
      <c r="AC18">
        <v>57</v>
      </c>
      <c r="AD18">
        <v>43</v>
      </c>
      <c r="AE18">
        <v>12</v>
      </c>
      <c r="AF18">
        <v>58</v>
      </c>
      <c r="AG18">
        <v>43</v>
      </c>
      <c r="AH18">
        <v>16</v>
      </c>
      <c r="AI18">
        <v>9</v>
      </c>
      <c r="AJ18">
        <v>69</v>
      </c>
      <c r="AK18">
        <v>29</v>
      </c>
      <c r="AL18">
        <v>12</v>
      </c>
      <c r="AM18">
        <v>6</v>
      </c>
      <c r="AN18">
        <v>2</v>
      </c>
      <c r="AO18">
        <v>0</v>
      </c>
      <c r="AP18">
        <v>2</v>
      </c>
      <c r="AQ18">
        <v>34</v>
      </c>
      <c r="AR18">
        <v>96</v>
      </c>
      <c r="AS18">
        <v>41</v>
      </c>
      <c r="AT18">
        <v>89</v>
      </c>
      <c r="AU18">
        <v>120</v>
      </c>
      <c r="AV18">
        <v>9</v>
      </c>
      <c r="AW18">
        <v>130</v>
      </c>
      <c r="AX18">
        <v>107</v>
      </c>
      <c r="AY18">
        <v>21</v>
      </c>
      <c r="AZ18">
        <v>118</v>
      </c>
      <c r="BA18">
        <v>8</v>
      </c>
      <c r="BB18">
        <v>4</v>
      </c>
      <c r="BC18">
        <v>123</v>
      </c>
      <c r="BD18">
        <v>6</v>
      </c>
      <c r="BE18">
        <v>114</v>
      </c>
      <c r="BF18">
        <v>11</v>
      </c>
      <c r="BG18">
        <v>1</v>
      </c>
    </row>
    <row r="19" spans="1:59" x14ac:dyDescent="0.25">
      <c r="A19" s="1" t="s">
        <v>287</v>
      </c>
      <c r="B19" s="1"/>
      <c r="C19" s="12">
        <v>0.3</v>
      </c>
      <c r="D19" s="12">
        <v>0.3</v>
      </c>
      <c r="E19" s="12">
        <v>0.44</v>
      </c>
      <c r="F19" s="12">
        <v>0.52</v>
      </c>
      <c r="G19" s="12">
        <v>0.38</v>
      </c>
      <c r="H19" s="12">
        <v>0.35</v>
      </c>
      <c r="I19" t="s">
        <v>364</v>
      </c>
      <c r="J19" s="12">
        <v>0.48</v>
      </c>
      <c r="K19" s="12">
        <v>0.38</v>
      </c>
      <c r="L19" s="12">
        <v>0.35</v>
      </c>
      <c r="M19" t="s">
        <v>364</v>
      </c>
      <c r="N19" s="12">
        <v>1</v>
      </c>
      <c r="O19" s="12">
        <v>0.35</v>
      </c>
      <c r="P19" s="12">
        <v>0.48</v>
      </c>
      <c r="Q19" s="12">
        <v>0.27</v>
      </c>
      <c r="R19" t="s">
        <v>334</v>
      </c>
      <c r="S19" t="s">
        <v>364</v>
      </c>
      <c r="T19" s="12">
        <v>0.46</v>
      </c>
      <c r="U19" s="12">
        <v>0.27</v>
      </c>
      <c r="V19" t="s">
        <v>334</v>
      </c>
      <c r="W19" t="s">
        <v>364</v>
      </c>
      <c r="X19" s="12">
        <v>0.28999999999999998</v>
      </c>
      <c r="Y19" s="12">
        <v>0.25</v>
      </c>
      <c r="Z19" s="12">
        <v>0.36</v>
      </c>
      <c r="AA19" s="12">
        <v>0.34</v>
      </c>
      <c r="AB19" s="12">
        <v>0.27</v>
      </c>
      <c r="AC19" t="s">
        <v>299</v>
      </c>
      <c r="AD19" s="12">
        <v>0.25</v>
      </c>
      <c r="AE19" s="12">
        <v>0.4</v>
      </c>
      <c r="AF19" t="s">
        <v>351</v>
      </c>
      <c r="AG19" s="12">
        <v>0.34</v>
      </c>
      <c r="AH19" s="12">
        <v>0.31</v>
      </c>
      <c r="AI19" s="12">
        <v>0.39</v>
      </c>
      <c r="AJ19" t="s">
        <v>299</v>
      </c>
      <c r="AK19" t="s">
        <v>368</v>
      </c>
      <c r="AL19" s="12">
        <v>0.2</v>
      </c>
      <c r="AM19" s="12">
        <v>0.34</v>
      </c>
      <c r="AN19" s="12">
        <v>0.18</v>
      </c>
      <c r="AO19" s="12">
        <v>0</v>
      </c>
      <c r="AP19" s="12">
        <v>0.67</v>
      </c>
      <c r="AQ19" t="s">
        <v>308</v>
      </c>
      <c r="AR19" t="s">
        <v>355</v>
      </c>
      <c r="AS19" t="s">
        <v>367</v>
      </c>
      <c r="AT19" t="s">
        <v>356</v>
      </c>
      <c r="AU19" s="12">
        <v>0.28999999999999998</v>
      </c>
      <c r="AV19" s="12">
        <v>0.34</v>
      </c>
      <c r="AW19" s="12">
        <v>0.3</v>
      </c>
      <c r="AX19" s="12">
        <v>0.28999999999999998</v>
      </c>
      <c r="AY19" s="12">
        <v>0.36</v>
      </c>
      <c r="AZ19" s="12">
        <v>0.28999999999999998</v>
      </c>
      <c r="BA19" s="12">
        <v>0.39</v>
      </c>
      <c r="BB19" s="12">
        <v>0.5</v>
      </c>
      <c r="BC19" s="12">
        <v>0.28999999999999998</v>
      </c>
      <c r="BD19" s="12">
        <v>0.79</v>
      </c>
      <c r="BE19" s="12">
        <v>0.28999999999999998</v>
      </c>
      <c r="BF19" s="12">
        <v>0.36</v>
      </c>
      <c r="BG19" s="12">
        <v>0.28000000000000003</v>
      </c>
    </row>
    <row r="20" spans="1:59" x14ac:dyDescent="0.25">
      <c r="A20" s="1" t="s">
        <v>288</v>
      </c>
      <c r="B20" s="1"/>
      <c r="R20" t="s">
        <v>274</v>
      </c>
      <c r="V20" t="s">
        <v>270</v>
      </c>
      <c r="Z20" t="s">
        <v>272</v>
      </c>
      <c r="AC20" t="s">
        <v>269</v>
      </c>
      <c r="AJ20" t="s">
        <v>303</v>
      </c>
      <c r="AR20" t="s">
        <v>275</v>
      </c>
      <c r="AT20" t="s">
        <v>275</v>
      </c>
    </row>
    <row r="21" spans="1:59" x14ac:dyDescent="0.25">
      <c r="A21" s="1" t="s">
        <v>286</v>
      </c>
      <c r="B21" s="1" t="s">
        <v>697</v>
      </c>
      <c r="C21">
        <v>41</v>
      </c>
      <c r="D21">
        <v>41</v>
      </c>
      <c r="E21">
        <v>3</v>
      </c>
      <c r="F21">
        <v>0</v>
      </c>
      <c r="G21">
        <v>5</v>
      </c>
      <c r="H21">
        <v>9</v>
      </c>
      <c r="I21">
        <v>24</v>
      </c>
      <c r="J21">
        <v>3</v>
      </c>
      <c r="K21">
        <v>5</v>
      </c>
      <c r="L21">
        <v>9</v>
      </c>
      <c r="M21">
        <v>24</v>
      </c>
      <c r="N21">
        <v>0</v>
      </c>
      <c r="O21">
        <v>3</v>
      </c>
      <c r="P21">
        <v>1</v>
      </c>
      <c r="Q21">
        <v>5</v>
      </c>
      <c r="R21">
        <v>10</v>
      </c>
      <c r="S21">
        <v>23</v>
      </c>
      <c r="T21">
        <v>3</v>
      </c>
      <c r="U21">
        <v>5</v>
      </c>
      <c r="V21">
        <v>10</v>
      </c>
      <c r="W21">
        <v>23</v>
      </c>
      <c r="X21">
        <v>10</v>
      </c>
      <c r="Y21">
        <v>18</v>
      </c>
      <c r="Z21">
        <v>13</v>
      </c>
      <c r="AA21">
        <v>0</v>
      </c>
      <c r="AB21">
        <v>16</v>
      </c>
      <c r="AC21">
        <v>9</v>
      </c>
      <c r="AD21">
        <v>16</v>
      </c>
      <c r="AE21">
        <v>0</v>
      </c>
      <c r="AF21">
        <v>18</v>
      </c>
      <c r="AG21">
        <v>17</v>
      </c>
      <c r="AH21">
        <v>6</v>
      </c>
      <c r="AI21">
        <v>2</v>
      </c>
      <c r="AJ21">
        <v>21</v>
      </c>
      <c r="AK21">
        <v>13</v>
      </c>
      <c r="AL21">
        <v>3</v>
      </c>
      <c r="AM21">
        <v>1</v>
      </c>
      <c r="AN21">
        <v>1</v>
      </c>
      <c r="AO21">
        <v>0</v>
      </c>
      <c r="AP21">
        <v>1</v>
      </c>
      <c r="AQ21">
        <v>7</v>
      </c>
      <c r="AR21">
        <v>34</v>
      </c>
      <c r="AS21">
        <v>11</v>
      </c>
      <c r="AT21">
        <v>30</v>
      </c>
      <c r="AU21">
        <v>39</v>
      </c>
      <c r="AV21">
        <v>1</v>
      </c>
      <c r="AW21">
        <v>41</v>
      </c>
      <c r="AX21">
        <v>29</v>
      </c>
      <c r="AY21">
        <v>10</v>
      </c>
      <c r="AZ21">
        <v>31</v>
      </c>
      <c r="BA21">
        <v>7</v>
      </c>
      <c r="BB21">
        <v>2</v>
      </c>
      <c r="BC21">
        <v>41</v>
      </c>
      <c r="BD21">
        <v>0</v>
      </c>
      <c r="BE21">
        <v>27</v>
      </c>
      <c r="BF21">
        <v>11</v>
      </c>
      <c r="BG21">
        <v>2</v>
      </c>
    </row>
    <row r="22" spans="1:59" x14ac:dyDescent="0.25">
      <c r="A22" s="1" t="s">
        <v>287</v>
      </c>
      <c r="B22" s="1"/>
      <c r="C22" s="12">
        <v>0.09</v>
      </c>
      <c r="D22" s="12">
        <v>0.09</v>
      </c>
      <c r="E22" s="12">
        <v>0.34</v>
      </c>
      <c r="F22" s="12">
        <v>0</v>
      </c>
      <c r="G22" s="12">
        <v>0.14000000000000001</v>
      </c>
      <c r="H22" s="12">
        <v>0.12</v>
      </c>
      <c r="I22" s="12">
        <v>0.08</v>
      </c>
      <c r="J22" s="12">
        <v>0.18</v>
      </c>
      <c r="K22" s="12">
        <v>0.14000000000000001</v>
      </c>
      <c r="L22" s="12">
        <v>0.12</v>
      </c>
      <c r="M22" s="12">
        <v>0.08</v>
      </c>
      <c r="N22" s="12">
        <v>0</v>
      </c>
      <c r="O22" s="12">
        <v>0.36</v>
      </c>
      <c r="P22" s="12">
        <v>0.11</v>
      </c>
      <c r="Q22" s="12">
        <v>0.13</v>
      </c>
      <c r="R22" s="12">
        <v>0.13</v>
      </c>
      <c r="S22" t="s">
        <v>315</v>
      </c>
      <c r="T22" s="12">
        <v>0.22</v>
      </c>
      <c r="U22" s="12">
        <v>0.13</v>
      </c>
      <c r="V22" s="12">
        <v>0.13</v>
      </c>
      <c r="W22" t="s">
        <v>315</v>
      </c>
      <c r="X22" s="12">
        <v>0.12</v>
      </c>
      <c r="Y22" s="12">
        <v>0.1</v>
      </c>
      <c r="Z22" s="12">
        <v>0.12</v>
      </c>
      <c r="AA22" t="s">
        <v>289</v>
      </c>
      <c r="AB22" t="s">
        <v>345</v>
      </c>
      <c r="AC22" s="12">
        <v>0.06</v>
      </c>
      <c r="AD22" s="12">
        <v>0.09</v>
      </c>
      <c r="AE22" s="12">
        <v>0</v>
      </c>
      <c r="AF22" s="12">
        <v>0.08</v>
      </c>
      <c r="AG22" s="12">
        <v>0.14000000000000001</v>
      </c>
      <c r="AH22" s="12">
        <v>0.12</v>
      </c>
      <c r="AI22" s="12">
        <v>7.0000000000000007E-2</v>
      </c>
      <c r="AJ22" s="12">
        <v>0.11</v>
      </c>
      <c r="AK22" s="12">
        <v>0.1</v>
      </c>
      <c r="AL22" s="12">
        <v>0.04</v>
      </c>
      <c r="AM22" s="12">
        <v>0.06</v>
      </c>
      <c r="AN22" s="12">
        <v>0.08</v>
      </c>
      <c r="AO22" s="12">
        <v>0</v>
      </c>
      <c r="AP22" s="12">
        <v>0.33</v>
      </c>
      <c r="AQ22" t="s">
        <v>329</v>
      </c>
      <c r="AR22" t="s">
        <v>297</v>
      </c>
      <c r="AS22" s="12">
        <v>0.06</v>
      </c>
      <c r="AT22" s="12">
        <v>0.11</v>
      </c>
      <c r="AU22" s="12">
        <v>0.1</v>
      </c>
      <c r="AV22" s="12">
        <v>0.04</v>
      </c>
      <c r="AW22" s="12">
        <v>0.09</v>
      </c>
      <c r="AX22" t="s">
        <v>293</v>
      </c>
      <c r="AY22" t="s">
        <v>301</v>
      </c>
      <c r="AZ22" t="s">
        <v>293</v>
      </c>
      <c r="BA22" s="12">
        <v>0.33</v>
      </c>
      <c r="BB22" s="12">
        <v>0.24</v>
      </c>
      <c r="BC22" s="12">
        <v>0.1</v>
      </c>
      <c r="BD22" s="12">
        <v>0</v>
      </c>
      <c r="BE22" t="s">
        <v>315</v>
      </c>
      <c r="BF22" t="s">
        <v>309</v>
      </c>
      <c r="BG22" s="12">
        <v>0.48</v>
      </c>
    </row>
    <row r="23" spans="1:59" x14ac:dyDescent="0.25">
      <c r="A23" s="1" t="s">
        <v>288</v>
      </c>
      <c r="B23" s="1"/>
      <c r="X23" t="s">
        <v>270</v>
      </c>
      <c r="Y23" t="s">
        <v>270</v>
      </c>
      <c r="Z23" t="s">
        <v>270</v>
      </c>
      <c r="AB23" t="s">
        <v>272</v>
      </c>
      <c r="AG23" t="s">
        <v>275</v>
      </c>
      <c r="AH23" t="s">
        <v>275</v>
      </c>
      <c r="AR23" t="s">
        <v>275</v>
      </c>
      <c r="AY23" t="s">
        <v>275</v>
      </c>
      <c r="BF23" t="s">
        <v>275</v>
      </c>
    </row>
    <row r="24" spans="1:59" x14ac:dyDescent="0.25">
      <c r="A24" s="1" t="s">
        <v>286</v>
      </c>
      <c r="B24" s="1" t="s">
        <v>698</v>
      </c>
      <c r="C24">
        <v>9</v>
      </c>
      <c r="D24">
        <v>9</v>
      </c>
      <c r="E24">
        <v>0</v>
      </c>
      <c r="F24">
        <v>1</v>
      </c>
      <c r="G24">
        <v>4</v>
      </c>
      <c r="H24">
        <v>3</v>
      </c>
      <c r="I24">
        <v>1</v>
      </c>
      <c r="J24">
        <v>1</v>
      </c>
      <c r="K24">
        <v>4</v>
      </c>
      <c r="L24">
        <v>3</v>
      </c>
      <c r="M24">
        <v>1</v>
      </c>
      <c r="N24">
        <v>0</v>
      </c>
      <c r="O24">
        <v>1</v>
      </c>
      <c r="P24">
        <v>0</v>
      </c>
      <c r="Q24">
        <v>4</v>
      </c>
      <c r="R24">
        <v>3</v>
      </c>
      <c r="S24">
        <v>1</v>
      </c>
      <c r="T24">
        <v>1</v>
      </c>
      <c r="U24">
        <v>4</v>
      </c>
      <c r="V24">
        <v>3</v>
      </c>
      <c r="W24">
        <v>1</v>
      </c>
      <c r="X24">
        <v>2</v>
      </c>
      <c r="Y24">
        <v>6</v>
      </c>
      <c r="Z24">
        <v>0</v>
      </c>
      <c r="AA24">
        <v>1</v>
      </c>
      <c r="AB24">
        <v>0</v>
      </c>
      <c r="AC24">
        <v>3</v>
      </c>
      <c r="AD24">
        <v>6</v>
      </c>
      <c r="AE24">
        <v>1</v>
      </c>
      <c r="AF24">
        <v>0</v>
      </c>
      <c r="AG24">
        <v>8</v>
      </c>
      <c r="AH24">
        <v>0</v>
      </c>
      <c r="AI24">
        <v>0</v>
      </c>
      <c r="AJ24">
        <v>5</v>
      </c>
      <c r="AK24">
        <v>4</v>
      </c>
      <c r="AL24">
        <v>0</v>
      </c>
      <c r="AM24">
        <v>0</v>
      </c>
      <c r="AN24">
        <v>0</v>
      </c>
      <c r="AO24">
        <v>0</v>
      </c>
      <c r="AP24">
        <v>0</v>
      </c>
      <c r="AQ24">
        <v>0</v>
      </c>
      <c r="AR24">
        <v>9</v>
      </c>
      <c r="AS24">
        <v>4</v>
      </c>
      <c r="AT24">
        <v>5</v>
      </c>
      <c r="AU24">
        <v>9</v>
      </c>
      <c r="AV24">
        <v>0</v>
      </c>
      <c r="AW24">
        <v>9</v>
      </c>
      <c r="AX24">
        <v>2</v>
      </c>
      <c r="AY24">
        <v>7</v>
      </c>
      <c r="AZ24">
        <v>5</v>
      </c>
      <c r="BA24">
        <v>3</v>
      </c>
      <c r="BB24">
        <v>1</v>
      </c>
      <c r="BC24">
        <v>8</v>
      </c>
      <c r="BD24">
        <v>1</v>
      </c>
      <c r="BE24">
        <v>4</v>
      </c>
      <c r="BF24">
        <v>4</v>
      </c>
      <c r="BG24">
        <v>0</v>
      </c>
    </row>
    <row r="25" spans="1:59" x14ac:dyDescent="0.25">
      <c r="A25" s="1" t="s">
        <v>287</v>
      </c>
      <c r="B25" s="1"/>
      <c r="C25" s="12">
        <v>0.02</v>
      </c>
      <c r="D25" s="12">
        <v>0.02</v>
      </c>
      <c r="E25" s="12">
        <v>0</v>
      </c>
      <c r="F25" s="12">
        <v>0.17</v>
      </c>
      <c r="G25" t="s">
        <v>332</v>
      </c>
      <c r="H25" s="12">
        <v>0.04</v>
      </c>
      <c r="I25" t="s">
        <v>290</v>
      </c>
      <c r="J25" s="12">
        <v>0.08</v>
      </c>
      <c r="K25" t="s">
        <v>332</v>
      </c>
      <c r="L25" s="12">
        <v>0.04</v>
      </c>
      <c r="M25" t="s">
        <v>290</v>
      </c>
      <c r="N25" s="12">
        <v>0</v>
      </c>
      <c r="O25" s="12">
        <v>0.16</v>
      </c>
      <c r="P25" s="12">
        <v>0</v>
      </c>
      <c r="Q25" t="s">
        <v>291</v>
      </c>
      <c r="R25" s="12">
        <v>0.04</v>
      </c>
      <c r="S25" t="s">
        <v>290</v>
      </c>
      <c r="T25" s="12">
        <v>0.08</v>
      </c>
      <c r="U25" t="s">
        <v>291</v>
      </c>
      <c r="V25" s="12">
        <v>0.04</v>
      </c>
      <c r="W25" t="s">
        <v>290</v>
      </c>
      <c r="X25" s="12">
        <v>0.02</v>
      </c>
      <c r="Y25" s="12">
        <v>0.03</v>
      </c>
      <c r="Z25" s="12">
        <v>0</v>
      </c>
      <c r="AA25" s="12">
        <v>0.02</v>
      </c>
      <c r="AB25" s="12">
        <v>0</v>
      </c>
      <c r="AC25" s="12">
        <v>0.02</v>
      </c>
      <c r="AD25" s="12">
        <v>0.03</v>
      </c>
      <c r="AE25" s="12">
        <v>0.03</v>
      </c>
      <c r="AF25" t="s">
        <v>289</v>
      </c>
      <c r="AG25" t="s">
        <v>300</v>
      </c>
      <c r="AH25" s="12">
        <v>0</v>
      </c>
      <c r="AI25" s="12">
        <v>0</v>
      </c>
      <c r="AJ25" s="12">
        <v>0.03</v>
      </c>
      <c r="AK25" s="12">
        <v>0.03</v>
      </c>
      <c r="AL25" s="12">
        <v>0</v>
      </c>
      <c r="AM25" s="12">
        <v>0</v>
      </c>
      <c r="AN25" s="12">
        <v>0</v>
      </c>
      <c r="AO25" s="12">
        <v>0</v>
      </c>
      <c r="AP25" s="12">
        <v>0</v>
      </c>
      <c r="AQ25" t="s">
        <v>289</v>
      </c>
      <c r="AR25" t="s">
        <v>298</v>
      </c>
      <c r="AS25" s="12">
        <v>0.02</v>
      </c>
      <c r="AT25" s="12">
        <v>0.02</v>
      </c>
      <c r="AU25" s="12">
        <v>0.02</v>
      </c>
      <c r="AV25" s="12">
        <v>0</v>
      </c>
      <c r="AW25" s="12">
        <v>0.02</v>
      </c>
      <c r="AX25" t="s">
        <v>292</v>
      </c>
      <c r="AY25" t="s">
        <v>306</v>
      </c>
      <c r="AZ25" t="s">
        <v>292</v>
      </c>
      <c r="BA25" s="12">
        <v>0.14000000000000001</v>
      </c>
      <c r="BB25" s="12">
        <v>0.14000000000000001</v>
      </c>
      <c r="BC25" s="12">
        <v>0.02</v>
      </c>
      <c r="BD25" s="12">
        <v>0.1</v>
      </c>
      <c r="BE25" t="s">
        <v>292</v>
      </c>
      <c r="BF25" t="s">
        <v>306</v>
      </c>
      <c r="BG25" s="12">
        <v>0</v>
      </c>
    </row>
    <row r="26" spans="1:59" x14ac:dyDescent="0.25">
      <c r="A26" s="1" t="s">
        <v>288</v>
      </c>
      <c r="B26" s="1"/>
      <c r="G26" t="s">
        <v>271</v>
      </c>
      <c r="H26" t="s">
        <v>271</v>
      </c>
      <c r="K26" t="s">
        <v>270</v>
      </c>
      <c r="L26" t="s">
        <v>270</v>
      </c>
      <c r="Q26" t="s">
        <v>274</v>
      </c>
      <c r="R26" t="s">
        <v>274</v>
      </c>
      <c r="U26" t="s">
        <v>270</v>
      </c>
      <c r="V26" t="s">
        <v>270</v>
      </c>
      <c r="AE26" t="s">
        <v>272</v>
      </c>
      <c r="AG26" t="s">
        <v>272</v>
      </c>
      <c r="AR26" t="s">
        <v>275</v>
      </c>
      <c r="AY26" t="s">
        <v>275</v>
      </c>
      <c r="BF26" t="s">
        <v>275</v>
      </c>
    </row>
    <row r="27" spans="1:59" x14ac:dyDescent="0.25">
      <c r="A27" s="1" t="s">
        <v>286</v>
      </c>
      <c r="B27" s="1" t="s">
        <v>699</v>
      </c>
      <c r="C27">
        <v>2</v>
      </c>
      <c r="D27">
        <v>2</v>
      </c>
      <c r="E27">
        <v>0</v>
      </c>
      <c r="F27">
        <v>0</v>
      </c>
      <c r="G27">
        <v>1</v>
      </c>
      <c r="H27">
        <v>1</v>
      </c>
      <c r="I27">
        <v>0</v>
      </c>
      <c r="J27">
        <v>0</v>
      </c>
      <c r="K27">
        <v>1</v>
      </c>
      <c r="L27">
        <v>1</v>
      </c>
      <c r="M27">
        <v>0</v>
      </c>
      <c r="N27">
        <v>0</v>
      </c>
      <c r="O27">
        <v>0</v>
      </c>
      <c r="P27">
        <v>0</v>
      </c>
      <c r="Q27">
        <v>1</v>
      </c>
      <c r="R27">
        <v>0</v>
      </c>
      <c r="S27">
        <v>1</v>
      </c>
      <c r="T27">
        <v>0</v>
      </c>
      <c r="U27">
        <v>1</v>
      </c>
      <c r="V27">
        <v>0</v>
      </c>
      <c r="W27">
        <v>1</v>
      </c>
      <c r="X27">
        <v>1</v>
      </c>
      <c r="Y27">
        <v>0</v>
      </c>
      <c r="Z27">
        <v>1</v>
      </c>
      <c r="AA27">
        <v>0</v>
      </c>
      <c r="AB27">
        <v>1</v>
      </c>
      <c r="AC27">
        <v>0</v>
      </c>
      <c r="AD27">
        <v>1</v>
      </c>
      <c r="AE27">
        <v>0</v>
      </c>
      <c r="AF27">
        <v>0</v>
      </c>
      <c r="AG27">
        <v>2</v>
      </c>
      <c r="AH27">
        <v>0</v>
      </c>
      <c r="AI27">
        <v>0</v>
      </c>
      <c r="AJ27">
        <v>1</v>
      </c>
      <c r="AK27">
        <v>1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0</v>
      </c>
      <c r="AR27">
        <v>2</v>
      </c>
      <c r="AS27">
        <v>1</v>
      </c>
      <c r="AT27">
        <v>1</v>
      </c>
      <c r="AU27">
        <v>2</v>
      </c>
      <c r="AV27">
        <v>0</v>
      </c>
      <c r="AW27">
        <v>2</v>
      </c>
      <c r="AX27">
        <v>1</v>
      </c>
      <c r="AY27">
        <v>1</v>
      </c>
      <c r="AZ27">
        <v>1</v>
      </c>
      <c r="BA27">
        <v>0</v>
      </c>
      <c r="BB27">
        <v>1</v>
      </c>
      <c r="BC27">
        <v>2</v>
      </c>
      <c r="BD27">
        <v>0</v>
      </c>
      <c r="BE27">
        <v>1</v>
      </c>
      <c r="BF27">
        <v>0</v>
      </c>
      <c r="BG27">
        <v>1</v>
      </c>
    </row>
    <row r="28" spans="1:59" x14ac:dyDescent="0.25">
      <c r="A28" s="1" t="s">
        <v>287</v>
      </c>
      <c r="B28" s="1"/>
      <c r="C28" t="s">
        <v>326</v>
      </c>
      <c r="D28" t="s">
        <v>326</v>
      </c>
      <c r="E28" s="12">
        <v>0</v>
      </c>
      <c r="F28" s="12">
        <v>0</v>
      </c>
      <c r="G28" s="12">
        <v>0.02</v>
      </c>
      <c r="H28" s="12">
        <v>0.01</v>
      </c>
      <c r="I28" t="s">
        <v>289</v>
      </c>
      <c r="J28" s="12">
        <v>0</v>
      </c>
      <c r="K28" s="12">
        <v>0.02</v>
      </c>
      <c r="L28" s="12">
        <v>0.01</v>
      </c>
      <c r="M28" t="s">
        <v>289</v>
      </c>
      <c r="N28" s="12">
        <v>0</v>
      </c>
      <c r="O28" s="12">
        <v>0</v>
      </c>
      <c r="P28" s="12">
        <v>0</v>
      </c>
      <c r="Q28" s="12">
        <v>0.02</v>
      </c>
      <c r="R28" s="12">
        <v>0</v>
      </c>
      <c r="S28" t="s">
        <v>326</v>
      </c>
      <c r="T28" s="12">
        <v>0</v>
      </c>
      <c r="U28" s="12">
        <v>0.02</v>
      </c>
      <c r="V28" s="12">
        <v>0</v>
      </c>
      <c r="W28" t="s">
        <v>326</v>
      </c>
      <c r="X28" s="12">
        <v>0.01</v>
      </c>
      <c r="Y28" s="12">
        <v>0</v>
      </c>
      <c r="Z28" s="12">
        <v>0.01</v>
      </c>
      <c r="AA28" s="12">
        <v>0</v>
      </c>
      <c r="AB28" s="12">
        <v>0.01</v>
      </c>
      <c r="AC28" s="12">
        <v>0</v>
      </c>
      <c r="AD28" s="12">
        <v>0.01</v>
      </c>
      <c r="AE28" s="12">
        <v>0</v>
      </c>
      <c r="AF28" s="12">
        <v>0</v>
      </c>
      <c r="AG28" t="s">
        <v>292</v>
      </c>
      <c r="AH28" s="12">
        <v>0</v>
      </c>
      <c r="AI28" s="12">
        <v>0</v>
      </c>
      <c r="AJ28" s="12">
        <v>0.01</v>
      </c>
      <c r="AK28" s="12">
        <v>0.01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</v>
      </c>
      <c r="AR28" s="12">
        <v>0.01</v>
      </c>
      <c r="AS28" s="12">
        <v>0.01</v>
      </c>
      <c r="AT28" t="s">
        <v>326</v>
      </c>
      <c r="AU28" t="s">
        <v>326</v>
      </c>
      <c r="AV28" s="12">
        <v>0</v>
      </c>
      <c r="AW28" t="s">
        <v>326</v>
      </c>
      <c r="AX28" t="s">
        <v>326</v>
      </c>
      <c r="AY28" s="12">
        <v>0.01</v>
      </c>
      <c r="AZ28" t="s">
        <v>290</v>
      </c>
      <c r="BA28" s="12">
        <v>0</v>
      </c>
      <c r="BB28" s="12">
        <v>0.12</v>
      </c>
      <c r="BC28" t="s">
        <v>326</v>
      </c>
      <c r="BD28" s="12">
        <v>0</v>
      </c>
      <c r="BE28" t="s">
        <v>290</v>
      </c>
      <c r="BF28" s="12">
        <v>0</v>
      </c>
      <c r="BG28" s="12">
        <v>0.25</v>
      </c>
    </row>
    <row r="29" spans="1:59" x14ac:dyDescent="0.25">
      <c r="A29" s="1" t="s">
        <v>288</v>
      </c>
      <c r="B29" s="1"/>
      <c r="G29" t="s">
        <v>271</v>
      </c>
      <c r="K29" t="s">
        <v>270</v>
      </c>
    </row>
    <row r="30" spans="1:59" x14ac:dyDescent="0.25">
      <c r="A30" s="1" t="s">
        <v>286</v>
      </c>
      <c r="B30" s="1" t="s">
        <v>414</v>
      </c>
      <c r="C30">
        <v>2</v>
      </c>
      <c r="D30">
        <v>2</v>
      </c>
      <c r="E30">
        <v>0</v>
      </c>
      <c r="F30">
        <v>0</v>
      </c>
      <c r="G30">
        <v>0</v>
      </c>
      <c r="H30">
        <v>0</v>
      </c>
      <c r="I30">
        <v>2</v>
      </c>
      <c r="J30">
        <v>0</v>
      </c>
      <c r="K30">
        <v>0</v>
      </c>
      <c r="L30">
        <v>0</v>
      </c>
      <c r="M30">
        <v>2</v>
      </c>
      <c r="N30">
        <v>0</v>
      </c>
      <c r="O30">
        <v>0</v>
      </c>
      <c r="P30">
        <v>0</v>
      </c>
      <c r="Q30">
        <v>0</v>
      </c>
      <c r="R30">
        <v>0</v>
      </c>
      <c r="S30">
        <v>2</v>
      </c>
      <c r="T30">
        <v>0</v>
      </c>
      <c r="U30">
        <v>0</v>
      </c>
      <c r="V30">
        <v>0</v>
      </c>
      <c r="W30">
        <v>2</v>
      </c>
      <c r="X30">
        <v>0</v>
      </c>
      <c r="Y30">
        <v>1</v>
      </c>
      <c r="Z30">
        <v>0</v>
      </c>
      <c r="AA30">
        <v>1</v>
      </c>
      <c r="AB30">
        <v>2</v>
      </c>
      <c r="AC30">
        <v>0</v>
      </c>
      <c r="AD30">
        <v>0</v>
      </c>
      <c r="AE30">
        <v>1</v>
      </c>
      <c r="AF30">
        <v>1</v>
      </c>
      <c r="AG30">
        <v>0</v>
      </c>
      <c r="AH30">
        <v>0</v>
      </c>
      <c r="AI30">
        <v>0</v>
      </c>
      <c r="AJ30">
        <v>1</v>
      </c>
      <c r="AK30">
        <v>1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0</v>
      </c>
      <c r="AR30">
        <v>2</v>
      </c>
      <c r="AS30">
        <v>0</v>
      </c>
      <c r="AT30">
        <v>2</v>
      </c>
      <c r="AU30">
        <v>2</v>
      </c>
      <c r="AV30">
        <v>0</v>
      </c>
      <c r="AW30">
        <v>2</v>
      </c>
      <c r="AX30">
        <v>2</v>
      </c>
      <c r="AY30">
        <v>0</v>
      </c>
      <c r="AZ30">
        <v>2</v>
      </c>
      <c r="BA30">
        <v>0</v>
      </c>
      <c r="BB30">
        <v>0</v>
      </c>
      <c r="BC30">
        <v>2</v>
      </c>
      <c r="BD30">
        <v>0</v>
      </c>
      <c r="BE30">
        <v>1</v>
      </c>
      <c r="BF30">
        <v>1</v>
      </c>
      <c r="BG30">
        <v>0</v>
      </c>
    </row>
    <row r="31" spans="1:59" x14ac:dyDescent="0.25">
      <c r="A31" s="1" t="s">
        <v>287</v>
      </c>
      <c r="B31" s="1"/>
      <c r="C31" t="s">
        <v>326</v>
      </c>
      <c r="D31" t="s">
        <v>326</v>
      </c>
      <c r="E31" s="12">
        <v>0</v>
      </c>
      <c r="F31" s="12">
        <v>0</v>
      </c>
      <c r="G31" s="12">
        <v>0</v>
      </c>
      <c r="H31" s="12">
        <v>0</v>
      </c>
      <c r="I31" s="12">
        <v>0.01</v>
      </c>
      <c r="J31" s="12">
        <v>0</v>
      </c>
      <c r="K31" s="12">
        <v>0</v>
      </c>
      <c r="L31" s="12">
        <v>0</v>
      </c>
      <c r="M31" s="12">
        <v>0.01</v>
      </c>
      <c r="N31" s="12">
        <v>0</v>
      </c>
      <c r="O31" s="12">
        <v>0</v>
      </c>
      <c r="P31" s="12">
        <v>0</v>
      </c>
      <c r="Q31" s="12">
        <v>0</v>
      </c>
      <c r="R31" s="12">
        <v>0</v>
      </c>
      <c r="S31" s="12">
        <v>0.01</v>
      </c>
      <c r="T31" s="12">
        <v>0</v>
      </c>
      <c r="U31" s="12">
        <v>0</v>
      </c>
      <c r="V31" s="12">
        <v>0</v>
      </c>
      <c r="W31" s="12">
        <v>0.01</v>
      </c>
      <c r="X31" s="12">
        <v>0</v>
      </c>
      <c r="Y31" s="12">
        <v>0.01</v>
      </c>
      <c r="Z31" s="12">
        <v>0</v>
      </c>
      <c r="AA31" s="12">
        <v>0.02</v>
      </c>
      <c r="AB31" t="s">
        <v>327</v>
      </c>
      <c r="AC31" s="12">
        <v>0</v>
      </c>
      <c r="AD31" s="12">
        <v>0</v>
      </c>
      <c r="AE31" t="s">
        <v>298</v>
      </c>
      <c r="AF31" t="s">
        <v>326</v>
      </c>
      <c r="AG31" s="12">
        <v>0</v>
      </c>
      <c r="AH31" s="12">
        <v>0</v>
      </c>
      <c r="AI31" s="12">
        <v>0</v>
      </c>
      <c r="AJ31" s="12">
        <v>0.01</v>
      </c>
      <c r="AK31" s="12">
        <v>0.01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</v>
      </c>
      <c r="AR31" s="12">
        <v>0.01</v>
      </c>
      <c r="AS31" s="12">
        <v>0</v>
      </c>
      <c r="AT31" s="12">
        <v>0.01</v>
      </c>
      <c r="AU31" s="12">
        <v>0.01</v>
      </c>
      <c r="AV31" s="12">
        <v>0</v>
      </c>
      <c r="AW31" t="s">
        <v>326</v>
      </c>
      <c r="AX31" s="12">
        <v>0.01</v>
      </c>
      <c r="AY31" s="12">
        <v>0</v>
      </c>
      <c r="AZ31" s="12">
        <v>0.01</v>
      </c>
      <c r="BA31" s="12">
        <v>0</v>
      </c>
      <c r="BB31" s="12">
        <v>0</v>
      </c>
      <c r="BC31" t="s">
        <v>326</v>
      </c>
      <c r="BD31" s="12">
        <v>0</v>
      </c>
      <c r="BE31" t="s">
        <v>290</v>
      </c>
      <c r="BF31" t="s">
        <v>298</v>
      </c>
      <c r="BG31" s="12">
        <v>0</v>
      </c>
    </row>
    <row r="32" spans="1:59" x14ac:dyDescent="0.25">
      <c r="A32" s="1" t="s">
        <v>288</v>
      </c>
      <c r="B32" s="1"/>
      <c r="AE32" t="s">
        <v>269</v>
      </c>
      <c r="BF32" t="s">
        <v>275</v>
      </c>
    </row>
    <row r="33" spans="1:59" x14ac:dyDescent="0.25">
      <c r="A33" s="1" t="s">
        <v>286</v>
      </c>
      <c r="B33" s="1" t="s">
        <v>700</v>
      </c>
      <c r="C33">
        <v>383</v>
      </c>
      <c r="D33">
        <v>383</v>
      </c>
      <c r="E33">
        <v>5</v>
      </c>
      <c r="F33">
        <v>6</v>
      </c>
      <c r="G33">
        <v>25</v>
      </c>
      <c r="H33">
        <v>62</v>
      </c>
      <c r="I33">
        <v>284</v>
      </c>
      <c r="J33">
        <v>11</v>
      </c>
      <c r="K33">
        <v>25</v>
      </c>
      <c r="L33">
        <v>62</v>
      </c>
      <c r="M33">
        <v>284</v>
      </c>
      <c r="N33">
        <v>1</v>
      </c>
      <c r="O33">
        <v>3</v>
      </c>
      <c r="P33">
        <v>6</v>
      </c>
      <c r="Q33">
        <v>27</v>
      </c>
      <c r="R33">
        <v>61</v>
      </c>
      <c r="S33">
        <v>282</v>
      </c>
      <c r="T33">
        <v>11</v>
      </c>
      <c r="U33">
        <v>27</v>
      </c>
      <c r="V33">
        <v>61</v>
      </c>
      <c r="W33">
        <v>282</v>
      </c>
      <c r="X33">
        <v>71</v>
      </c>
      <c r="Y33">
        <v>161</v>
      </c>
      <c r="Z33">
        <v>95</v>
      </c>
      <c r="AA33">
        <v>56</v>
      </c>
      <c r="AB33">
        <v>90</v>
      </c>
      <c r="AC33">
        <v>141</v>
      </c>
      <c r="AD33">
        <v>151</v>
      </c>
      <c r="AE33">
        <v>29</v>
      </c>
      <c r="AF33">
        <v>208</v>
      </c>
      <c r="AG33">
        <v>100</v>
      </c>
      <c r="AH33">
        <v>46</v>
      </c>
      <c r="AI33">
        <v>22</v>
      </c>
      <c r="AJ33">
        <v>159</v>
      </c>
      <c r="AK33">
        <v>111</v>
      </c>
      <c r="AL33">
        <v>59</v>
      </c>
      <c r="AM33">
        <v>17</v>
      </c>
      <c r="AN33">
        <v>10</v>
      </c>
      <c r="AO33">
        <v>1</v>
      </c>
      <c r="AP33">
        <v>2</v>
      </c>
      <c r="AQ33">
        <v>156</v>
      </c>
      <c r="AR33">
        <v>222</v>
      </c>
      <c r="AS33">
        <v>152</v>
      </c>
      <c r="AT33">
        <v>227</v>
      </c>
      <c r="AU33">
        <v>356</v>
      </c>
      <c r="AV33">
        <v>25</v>
      </c>
      <c r="AW33">
        <v>383</v>
      </c>
      <c r="AX33">
        <v>339</v>
      </c>
      <c r="AY33">
        <v>41</v>
      </c>
      <c r="AZ33">
        <v>367</v>
      </c>
      <c r="BA33">
        <v>11</v>
      </c>
      <c r="BB33">
        <v>4</v>
      </c>
      <c r="BC33">
        <v>375</v>
      </c>
      <c r="BD33">
        <v>7</v>
      </c>
      <c r="BE33">
        <v>363</v>
      </c>
      <c r="BF33">
        <v>16</v>
      </c>
      <c r="BG33">
        <v>1</v>
      </c>
    </row>
    <row r="34" spans="1:59" x14ac:dyDescent="0.25">
      <c r="A34" s="1" t="s">
        <v>287</v>
      </c>
      <c r="B34" s="1"/>
      <c r="C34" s="12">
        <v>0.88</v>
      </c>
      <c r="D34" s="12">
        <v>0.88</v>
      </c>
      <c r="E34" s="12">
        <v>0.66</v>
      </c>
      <c r="F34" s="12">
        <v>0.83</v>
      </c>
      <c r="G34" t="s">
        <v>322</v>
      </c>
      <c r="H34" s="12">
        <v>0.82</v>
      </c>
      <c r="I34" t="s">
        <v>420</v>
      </c>
      <c r="J34" s="12">
        <v>0.74</v>
      </c>
      <c r="K34" t="s">
        <v>322</v>
      </c>
      <c r="L34" s="12">
        <v>0.82</v>
      </c>
      <c r="M34" t="s">
        <v>420</v>
      </c>
      <c r="N34" s="12">
        <v>1</v>
      </c>
      <c r="O34" s="12">
        <v>0.47</v>
      </c>
      <c r="P34" s="12">
        <v>0.89</v>
      </c>
      <c r="Q34" t="s">
        <v>323</v>
      </c>
      <c r="R34" s="12">
        <v>0.82</v>
      </c>
      <c r="S34" t="s">
        <v>420</v>
      </c>
      <c r="T34" s="12">
        <v>0.7</v>
      </c>
      <c r="U34" t="s">
        <v>323</v>
      </c>
      <c r="V34" s="12">
        <v>0.82</v>
      </c>
      <c r="W34" t="s">
        <v>420</v>
      </c>
      <c r="X34" s="12">
        <v>0.85</v>
      </c>
      <c r="Y34" s="12">
        <v>0.86</v>
      </c>
      <c r="Z34" s="12">
        <v>0.87</v>
      </c>
      <c r="AA34" t="s">
        <v>316</v>
      </c>
      <c r="AB34" s="12">
        <v>0.83</v>
      </c>
      <c r="AC34" t="s">
        <v>398</v>
      </c>
      <c r="AD34" s="12">
        <v>0.87</v>
      </c>
      <c r="AE34" s="12">
        <v>0.93</v>
      </c>
      <c r="AF34" t="s">
        <v>398</v>
      </c>
      <c r="AG34" t="s">
        <v>328</v>
      </c>
      <c r="AH34" s="12">
        <v>0.88</v>
      </c>
      <c r="AI34" s="12">
        <v>0.93</v>
      </c>
      <c r="AJ34" s="12">
        <v>0.85</v>
      </c>
      <c r="AK34" s="12">
        <v>0.85</v>
      </c>
      <c r="AL34" t="s">
        <v>316</v>
      </c>
      <c r="AM34" s="12">
        <v>0.94</v>
      </c>
      <c r="AN34" s="12">
        <v>0.92</v>
      </c>
      <c r="AO34" s="12">
        <v>1</v>
      </c>
      <c r="AP34" s="12">
        <v>0.67</v>
      </c>
      <c r="AQ34" t="s">
        <v>316</v>
      </c>
      <c r="AR34" t="s">
        <v>337</v>
      </c>
      <c r="AS34" s="12">
        <v>0.91</v>
      </c>
      <c r="AT34" s="12">
        <v>0.86</v>
      </c>
      <c r="AU34" s="12">
        <v>0.87</v>
      </c>
      <c r="AV34" s="12">
        <v>0.96</v>
      </c>
      <c r="AW34" s="12">
        <v>0.88</v>
      </c>
      <c r="AX34" t="s">
        <v>420</v>
      </c>
      <c r="AY34" t="s">
        <v>425</v>
      </c>
      <c r="AZ34" t="s">
        <v>388</v>
      </c>
      <c r="BA34" s="12">
        <v>0.54</v>
      </c>
      <c r="BB34" s="12">
        <v>0.5</v>
      </c>
      <c r="BC34" s="12">
        <v>0.88</v>
      </c>
      <c r="BD34" s="12">
        <v>0.9</v>
      </c>
      <c r="BE34" t="s">
        <v>398</v>
      </c>
      <c r="BF34" t="s">
        <v>324</v>
      </c>
      <c r="BG34" s="12">
        <v>0.28000000000000003</v>
      </c>
    </row>
    <row r="35" spans="1:59" x14ac:dyDescent="0.25">
      <c r="A35" s="1" t="s">
        <v>288</v>
      </c>
      <c r="B35" s="1"/>
      <c r="I35" t="s">
        <v>303</v>
      </c>
      <c r="M35" t="s">
        <v>325</v>
      </c>
      <c r="S35" t="s">
        <v>302</v>
      </c>
      <c r="W35" t="s">
        <v>325</v>
      </c>
      <c r="AA35" t="s">
        <v>358</v>
      </c>
      <c r="AC35" t="s">
        <v>275</v>
      </c>
      <c r="AF35" t="s">
        <v>269</v>
      </c>
      <c r="AL35" t="s">
        <v>325</v>
      </c>
      <c r="AQ35" t="s">
        <v>272</v>
      </c>
      <c r="AX35" t="s">
        <v>272</v>
      </c>
      <c r="BE35" t="s">
        <v>272</v>
      </c>
    </row>
    <row r="36" spans="1:59" x14ac:dyDescent="0.25">
      <c r="A36" s="1" t="s">
        <v>286</v>
      </c>
      <c r="B36" s="1" t="s">
        <v>701</v>
      </c>
      <c r="C36">
        <v>11</v>
      </c>
      <c r="D36">
        <v>11</v>
      </c>
      <c r="E36">
        <v>0</v>
      </c>
      <c r="F36">
        <v>1</v>
      </c>
      <c r="G36">
        <v>5</v>
      </c>
      <c r="H36">
        <v>4</v>
      </c>
      <c r="I36">
        <v>1</v>
      </c>
      <c r="J36">
        <v>1</v>
      </c>
      <c r="K36">
        <v>5</v>
      </c>
      <c r="L36">
        <v>4</v>
      </c>
      <c r="M36">
        <v>1</v>
      </c>
      <c r="N36">
        <v>0</v>
      </c>
      <c r="O36">
        <v>1</v>
      </c>
      <c r="P36">
        <v>0</v>
      </c>
      <c r="Q36">
        <v>5</v>
      </c>
      <c r="R36">
        <v>3</v>
      </c>
      <c r="S36">
        <v>2</v>
      </c>
      <c r="T36">
        <v>1</v>
      </c>
      <c r="U36">
        <v>5</v>
      </c>
      <c r="V36">
        <v>3</v>
      </c>
      <c r="W36">
        <v>2</v>
      </c>
      <c r="X36">
        <v>2</v>
      </c>
      <c r="Y36">
        <v>6</v>
      </c>
      <c r="Z36">
        <v>1</v>
      </c>
      <c r="AA36">
        <v>1</v>
      </c>
      <c r="AB36">
        <v>1</v>
      </c>
      <c r="AC36">
        <v>3</v>
      </c>
      <c r="AD36">
        <v>7</v>
      </c>
      <c r="AE36">
        <v>1</v>
      </c>
      <c r="AF36">
        <v>0</v>
      </c>
      <c r="AG36">
        <v>10</v>
      </c>
      <c r="AH36">
        <v>0</v>
      </c>
      <c r="AI36">
        <v>0</v>
      </c>
      <c r="AJ36">
        <v>6</v>
      </c>
      <c r="AK36">
        <v>5</v>
      </c>
      <c r="AL36">
        <v>0</v>
      </c>
      <c r="AM36">
        <v>0</v>
      </c>
      <c r="AN36">
        <v>0</v>
      </c>
      <c r="AO36">
        <v>0</v>
      </c>
      <c r="AP36">
        <v>0</v>
      </c>
      <c r="AQ36">
        <v>0</v>
      </c>
      <c r="AR36">
        <v>11</v>
      </c>
      <c r="AS36">
        <v>5</v>
      </c>
      <c r="AT36">
        <v>6</v>
      </c>
      <c r="AU36">
        <v>11</v>
      </c>
      <c r="AV36">
        <v>0</v>
      </c>
      <c r="AW36">
        <v>11</v>
      </c>
      <c r="AX36">
        <v>3</v>
      </c>
      <c r="AY36">
        <v>8</v>
      </c>
      <c r="AZ36">
        <v>6</v>
      </c>
      <c r="BA36">
        <v>3</v>
      </c>
      <c r="BB36">
        <v>2</v>
      </c>
      <c r="BC36">
        <v>10</v>
      </c>
      <c r="BD36">
        <v>1</v>
      </c>
      <c r="BE36">
        <v>5</v>
      </c>
      <c r="BF36">
        <v>4</v>
      </c>
      <c r="BG36">
        <v>1</v>
      </c>
    </row>
    <row r="37" spans="1:59" x14ac:dyDescent="0.25">
      <c r="A37" s="1" t="s">
        <v>287</v>
      </c>
      <c r="B37" s="1"/>
      <c r="C37" s="12">
        <v>0.02</v>
      </c>
      <c r="D37" s="12">
        <v>0.02</v>
      </c>
      <c r="E37" s="12">
        <v>0</v>
      </c>
      <c r="F37" s="12">
        <v>0.17</v>
      </c>
      <c r="G37" t="s">
        <v>297</v>
      </c>
      <c r="H37" s="12">
        <v>0.05</v>
      </c>
      <c r="I37" t="s">
        <v>290</v>
      </c>
      <c r="J37" s="12">
        <v>0.08</v>
      </c>
      <c r="K37" t="s">
        <v>297</v>
      </c>
      <c r="L37" s="12">
        <v>0.05</v>
      </c>
      <c r="M37" t="s">
        <v>290</v>
      </c>
      <c r="N37" s="12">
        <v>0</v>
      </c>
      <c r="O37" s="12">
        <v>0.16</v>
      </c>
      <c r="P37" s="12">
        <v>0</v>
      </c>
      <c r="Q37" t="s">
        <v>297</v>
      </c>
      <c r="R37" s="12">
        <v>0.04</v>
      </c>
      <c r="S37" t="s">
        <v>292</v>
      </c>
      <c r="T37" s="12">
        <v>0.08</v>
      </c>
      <c r="U37" t="s">
        <v>297</v>
      </c>
      <c r="V37" s="12">
        <v>0.04</v>
      </c>
      <c r="W37" t="s">
        <v>292</v>
      </c>
      <c r="X37" s="12">
        <v>0.03</v>
      </c>
      <c r="Y37" s="12">
        <v>0.03</v>
      </c>
      <c r="Z37" s="12">
        <v>0.01</v>
      </c>
      <c r="AA37" s="12">
        <v>0.02</v>
      </c>
      <c r="AB37" s="12">
        <v>0.01</v>
      </c>
      <c r="AC37" s="12">
        <v>0.02</v>
      </c>
      <c r="AD37" s="12">
        <v>0.04</v>
      </c>
      <c r="AE37" s="12">
        <v>0.03</v>
      </c>
      <c r="AF37" t="s">
        <v>289</v>
      </c>
      <c r="AG37" t="s">
        <v>293</v>
      </c>
      <c r="AH37" s="12">
        <v>0</v>
      </c>
      <c r="AI37" s="12">
        <v>0</v>
      </c>
      <c r="AJ37" s="12">
        <v>0.03</v>
      </c>
      <c r="AK37" s="12">
        <v>0.04</v>
      </c>
      <c r="AL37" s="12">
        <v>0</v>
      </c>
      <c r="AM37" s="12">
        <v>0</v>
      </c>
      <c r="AN37" s="12">
        <v>0</v>
      </c>
      <c r="AO37" s="12">
        <v>0</v>
      </c>
      <c r="AP37" s="12">
        <v>0</v>
      </c>
      <c r="AQ37" t="s">
        <v>289</v>
      </c>
      <c r="AR37" t="s">
        <v>329</v>
      </c>
      <c r="AS37" s="12">
        <v>0.03</v>
      </c>
      <c r="AT37" s="12">
        <v>0.02</v>
      </c>
      <c r="AU37" s="12">
        <v>0.03</v>
      </c>
      <c r="AV37" s="12">
        <v>0</v>
      </c>
      <c r="AW37" s="12">
        <v>0.02</v>
      </c>
      <c r="AX37" t="s">
        <v>292</v>
      </c>
      <c r="AY37" t="s">
        <v>297</v>
      </c>
      <c r="AZ37" t="s">
        <v>292</v>
      </c>
      <c r="BA37" s="12">
        <v>0.14000000000000001</v>
      </c>
      <c r="BB37" s="12">
        <v>0.26</v>
      </c>
      <c r="BC37" s="12">
        <v>0.02</v>
      </c>
      <c r="BD37" s="12">
        <v>0.1</v>
      </c>
      <c r="BE37" t="s">
        <v>292</v>
      </c>
      <c r="BF37" t="s">
        <v>306</v>
      </c>
      <c r="BG37" s="12">
        <v>0.25</v>
      </c>
    </row>
    <row r="38" spans="1:59" x14ac:dyDescent="0.25">
      <c r="A38" s="1" t="s">
        <v>288</v>
      </c>
      <c r="B38" s="1"/>
      <c r="G38" t="s">
        <v>271</v>
      </c>
      <c r="H38" t="s">
        <v>271</v>
      </c>
      <c r="K38" t="s">
        <v>270</v>
      </c>
      <c r="L38" t="s">
        <v>270</v>
      </c>
      <c r="Q38" t="s">
        <v>274</v>
      </c>
      <c r="R38" t="s">
        <v>274</v>
      </c>
      <c r="U38" t="s">
        <v>270</v>
      </c>
      <c r="V38" t="s">
        <v>270</v>
      </c>
      <c r="AE38" t="s">
        <v>272</v>
      </c>
      <c r="AG38" t="s">
        <v>312</v>
      </c>
      <c r="AR38" t="s">
        <v>275</v>
      </c>
      <c r="AY38" t="s">
        <v>275</v>
      </c>
      <c r="BF38" t="s">
        <v>275</v>
      </c>
    </row>
    <row r="39" spans="1:59" x14ac:dyDescent="0.25">
      <c r="A39" s="1" t="s">
        <v>399</v>
      </c>
      <c r="B39" s="1" t="s">
        <v>493</v>
      </c>
    </row>
    <row r="40" spans="1:59" x14ac:dyDescent="0.25">
      <c r="A40" s="1" t="s">
        <v>204</v>
      </c>
      <c r="B40" s="1" t="s">
        <v>708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402</v>
      </c>
    </row>
  </sheetData>
  <hyperlinks>
    <hyperlink ref="E1" location="Contents!B145" tooltip="Link to contents" display="Back to contents" xr:uid="{00000000-0004-0000-3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1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709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128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560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437</v>
      </c>
      <c r="D12">
        <v>437</v>
      </c>
      <c r="E12">
        <v>9</v>
      </c>
      <c r="F12">
        <v>6</v>
      </c>
      <c r="G12">
        <v>37</v>
      </c>
      <c r="H12">
        <v>79</v>
      </c>
      <c r="I12">
        <v>306</v>
      </c>
      <c r="J12">
        <v>15</v>
      </c>
      <c r="K12">
        <v>37</v>
      </c>
      <c r="L12">
        <v>79</v>
      </c>
      <c r="M12">
        <v>306</v>
      </c>
      <c r="N12">
        <v>1</v>
      </c>
      <c r="O12">
        <v>8</v>
      </c>
      <c r="P12">
        <v>7</v>
      </c>
      <c r="Q12">
        <v>38</v>
      </c>
      <c r="R12">
        <v>77</v>
      </c>
      <c r="S12">
        <v>304</v>
      </c>
      <c r="T12">
        <v>16</v>
      </c>
      <c r="U12">
        <v>38</v>
      </c>
      <c r="V12">
        <v>77</v>
      </c>
      <c r="W12">
        <v>304</v>
      </c>
      <c r="X12">
        <v>102</v>
      </c>
      <c r="Y12">
        <v>171</v>
      </c>
      <c r="Z12">
        <v>107</v>
      </c>
      <c r="AA12">
        <v>57</v>
      </c>
      <c r="AB12">
        <v>108</v>
      </c>
      <c r="AC12">
        <v>154</v>
      </c>
      <c r="AD12">
        <v>175</v>
      </c>
      <c r="AE12">
        <v>32</v>
      </c>
      <c r="AF12">
        <v>224</v>
      </c>
      <c r="AG12">
        <v>129</v>
      </c>
      <c r="AH12">
        <v>52</v>
      </c>
      <c r="AI12">
        <v>24</v>
      </c>
      <c r="AJ12">
        <v>187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161</v>
      </c>
      <c r="AR12">
        <v>272</v>
      </c>
      <c r="AS12">
        <v>166</v>
      </c>
      <c r="AT12">
        <v>268</v>
      </c>
      <c r="AU12">
        <v>408</v>
      </c>
      <c r="AV12">
        <v>26</v>
      </c>
      <c r="AW12">
        <v>437</v>
      </c>
      <c r="AX12">
        <v>370</v>
      </c>
      <c r="AY12">
        <v>62</v>
      </c>
      <c r="AZ12">
        <v>406</v>
      </c>
      <c r="BA12">
        <v>22</v>
      </c>
      <c r="BB12">
        <v>8</v>
      </c>
      <c r="BC12">
        <v>428</v>
      </c>
      <c r="BD12">
        <v>8</v>
      </c>
      <c r="BE12">
        <v>395</v>
      </c>
      <c r="BF12">
        <v>33</v>
      </c>
      <c r="BG12">
        <v>4</v>
      </c>
    </row>
    <row r="13" spans="1:59" x14ac:dyDescent="0.25">
      <c r="A13" s="1" t="s">
        <v>282</v>
      </c>
      <c r="B13" s="1" t="s">
        <v>283</v>
      </c>
      <c r="C13">
        <v>431</v>
      </c>
      <c r="D13">
        <v>431</v>
      </c>
      <c r="E13">
        <v>9</v>
      </c>
      <c r="F13">
        <v>6</v>
      </c>
      <c r="G13">
        <v>37</v>
      </c>
      <c r="H13">
        <v>78</v>
      </c>
      <c r="I13">
        <v>302</v>
      </c>
      <c r="J13">
        <v>15</v>
      </c>
      <c r="K13">
        <v>37</v>
      </c>
      <c r="L13">
        <v>78</v>
      </c>
      <c r="M13">
        <v>302</v>
      </c>
      <c r="N13">
        <v>1</v>
      </c>
      <c r="O13">
        <v>8</v>
      </c>
      <c r="P13">
        <v>7</v>
      </c>
      <c r="Q13">
        <v>37</v>
      </c>
      <c r="R13">
        <v>76</v>
      </c>
      <c r="S13">
        <v>300</v>
      </c>
      <c r="T13">
        <v>16</v>
      </c>
      <c r="U13">
        <v>37</v>
      </c>
      <c r="V13">
        <v>76</v>
      </c>
      <c r="W13">
        <v>300</v>
      </c>
      <c r="X13">
        <v>102</v>
      </c>
      <c r="Y13">
        <v>171</v>
      </c>
      <c r="Z13">
        <v>107</v>
      </c>
      <c r="AA13">
        <v>57</v>
      </c>
      <c r="AB13">
        <v>107</v>
      </c>
      <c r="AC13">
        <v>152</v>
      </c>
      <c r="AD13">
        <v>173</v>
      </c>
      <c r="AE13">
        <v>31</v>
      </c>
      <c r="AF13">
        <v>221</v>
      </c>
      <c r="AG13">
        <v>127</v>
      </c>
      <c r="AH13">
        <v>51</v>
      </c>
      <c r="AI13">
        <v>24</v>
      </c>
      <c r="AJ13">
        <v>185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159</v>
      </c>
      <c r="AR13">
        <v>268</v>
      </c>
      <c r="AS13">
        <v>164</v>
      </c>
      <c r="AT13">
        <v>264</v>
      </c>
      <c r="AU13">
        <v>403</v>
      </c>
      <c r="AV13">
        <v>26</v>
      </c>
      <c r="AW13">
        <v>431</v>
      </c>
      <c r="AX13">
        <v>366</v>
      </c>
      <c r="AY13">
        <v>61</v>
      </c>
      <c r="AZ13">
        <v>401</v>
      </c>
      <c r="BA13">
        <v>22</v>
      </c>
      <c r="BB13">
        <v>8</v>
      </c>
      <c r="BC13">
        <v>423</v>
      </c>
      <c r="BD13">
        <v>8</v>
      </c>
      <c r="BE13">
        <v>390</v>
      </c>
      <c r="BF13">
        <v>32</v>
      </c>
      <c r="BG13">
        <v>4</v>
      </c>
    </row>
    <row r="14" spans="1:59" x14ac:dyDescent="0.25">
      <c r="A14" s="1" t="s">
        <v>284</v>
      </c>
      <c r="B14" s="1" t="s">
        <v>231</v>
      </c>
      <c r="C14">
        <v>437</v>
      </c>
      <c r="D14">
        <v>437</v>
      </c>
      <c r="E14">
        <v>8</v>
      </c>
      <c r="F14">
        <v>7</v>
      </c>
      <c r="G14">
        <v>35</v>
      </c>
      <c r="H14">
        <v>76</v>
      </c>
      <c r="I14">
        <v>312</v>
      </c>
      <c r="J14">
        <v>14</v>
      </c>
      <c r="K14">
        <v>35</v>
      </c>
      <c r="L14">
        <v>76</v>
      </c>
      <c r="M14">
        <v>312</v>
      </c>
      <c r="N14">
        <v>1</v>
      </c>
      <c r="O14">
        <v>7</v>
      </c>
      <c r="P14">
        <v>7</v>
      </c>
      <c r="Q14">
        <v>36</v>
      </c>
      <c r="R14">
        <v>74</v>
      </c>
      <c r="S14">
        <v>309</v>
      </c>
      <c r="T14">
        <v>15</v>
      </c>
      <c r="U14">
        <v>36</v>
      </c>
      <c r="V14">
        <v>74</v>
      </c>
      <c r="W14">
        <v>309</v>
      </c>
      <c r="X14">
        <v>83</v>
      </c>
      <c r="Y14">
        <v>186</v>
      </c>
      <c r="Z14">
        <v>109</v>
      </c>
      <c r="AA14">
        <v>58</v>
      </c>
      <c r="AB14">
        <v>109</v>
      </c>
      <c r="AC14">
        <v>153</v>
      </c>
      <c r="AD14">
        <v>174</v>
      </c>
      <c r="AE14">
        <v>31</v>
      </c>
      <c r="AF14">
        <v>227</v>
      </c>
      <c r="AG14">
        <v>127</v>
      </c>
      <c r="AH14">
        <v>52</v>
      </c>
      <c r="AI14">
        <v>23</v>
      </c>
      <c r="AJ14">
        <v>187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163</v>
      </c>
      <c r="AR14">
        <v>269</v>
      </c>
      <c r="AS14">
        <v>168</v>
      </c>
      <c r="AT14">
        <v>266</v>
      </c>
      <c r="AU14">
        <v>408</v>
      </c>
      <c r="AV14">
        <v>26</v>
      </c>
      <c r="AW14">
        <v>437</v>
      </c>
      <c r="AX14">
        <v>372</v>
      </c>
      <c r="AY14">
        <v>59</v>
      </c>
      <c r="AZ14">
        <v>407</v>
      </c>
      <c r="BA14">
        <v>21</v>
      </c>
      <c r="BB14">
        <v>8</v>
      </c>
      <c r="BC14">
        <v>428</v>
      </c>
      <c r="BD14">
        <v>8</v>
      </c>
      <c r="BE14">
        <v>396</v>
      </c>
      <c r="BF14">
        <v>32</v>
      </c>
      <c r="BG14">
        <v>4</v>
      </c>
    </row>
    <row r="15" spans="1:59" x14ac:dyDescent="0.25">
      <c r="A15" s="1" t="s">
        <v>286</v>
      </c>
      <c r="B15" s="1" t="s">
        <v>695</v>
      </c>
      <c r="C15">
        <v>130</v>
      </c>
      <c r="D15">
        <v>130</v>
      </c>
      <c r="E15">
        <v>0</v>
      </c>
      <c r="F15">
        <v>0</v>
      </c>
      <c r="G15">
        <v>5</v>
      </c>
      <c r="H15">
        <v>17</v>
      </c>
      <c r="I15">
        <v>108</v>
      </c>
      <c r="J15">
        <v>0</v>
      </c>
      <c r="K15">
        <v>5</v>
      </c>
      <c r="L15">
        <v>17</v>
      </c>
      <c r="M15">
        <v>108</v>
      </c>
      <c r="N15">
        <v>0</v>
      </c>
      <c r="O15">
        <v>0</v>
      </c>
      <c r="P15">
        <v>0</v>
      </c>
      <c r="Q15">
        <v>5</v>
      </c>
      <c r="R15">
        <v>17</v>
      </c>
      <c r="S15">
        <v>107</v>
      </c>
      <c r="T15">
        <v>0</v>
      </c>
      <c r="U15">
        <v>5</v>
      </c>
      <c r="V15">
        <v>17</v>
      </c>
      <c r="W15">
        <v>107</v>
      </c>
      <c r="X15">
        <v>20</v>
      </c>
      <c r="Y15">
        <v>56</v>
      </c>
      <c r="Z15">
        <v>33</v>
      </c>
      <c r="AA15">
        <v>22</v>
      </c>
      <c r="AB15">
        <v>36</v>
      </c>
      <c r="AC15">
        <v>43</v>
      </c>
      <c r="AD15">
        <v>52</v>
      </c>
      <c r="AE15">
        <v>8</v>
      </c>
      <c r="AF15">
        <v>76</v>
      </c>
      <c r="AG15">
        <v>28</v>
      </c>
      <c r="AH15">
        <v>18</v>
      </c>
      <c r="AI15">
        <v>3</v>
      </c>
      <c r="AJ15">
        <v>49</v>
      </c>
      <c r="AK15">
        <v>46</v>
      </c>
      <c r="AL15">
        <v>19</v>
      </c>
      <c r="AM15">
        <v>7</v>
      </c>
      <c r="AN15">
        <v>4</v>
      </c>
      <c r="AO15">
        <v>1</v>
      </c>
      <c r="AP15">
        <v>0</v>
      </c>
      <c r="AQ15">
        <v>68</v>
      </c>
      <c r="AR15">
        <v>59</v>
      </c>
      <c r="AS15">
        <v>59</v>
      </c>
      <c r="AT15">
        <v>69</v>
      </c>
      <c r="AU15">
        <v>121</v>
      </c>
      <c r="AV15">
        <v>8</v>
      </c>
      <c r="AW15">
        <v>130</v>
      </c>
      <c r="AX15">
        <v>123</v>
      </c>
      <c r="AY15">
        <v>7</v>
      </c>
      <c r="AZ15">
        <v>130</v>
      </c>
      <c r="BA15">
        <v>0</v>
      </c>
      <c r="BB15">
        <v>0</v>
      </c>
      <c r="BC15">
        <v>129</v>
      </c>
      <c r="BD15">
        <v>1</v>
      </c>
      <c r="BE15">
        <v>129</v>
      </c>
      <c r="BF15">
        <v>1</v>
      </c>
      <c r="BG15">
        <v>0</v>
      </c>
    </row>
    <row r="16" spans="1:59" x14ac:dyDescent="0.25">
      <c r="A16" s="1" t="s">
        <v>287</v>
      </c>
      <c r="B16" s="1"/>
      <c r="C16" s="12">
        <v>0.3</v>
      </c>
      <c r="D16" s="12">
        <v>0.3</v>
      </c>
      <c r="E16" s="12">
        <v>0</v>
      </c>
      <c r="F16" s="12">
        <v>0</v>
      </c>
      <c r="G16" t="s">
        <v>307</v>
      </c>
      <c r="H16" s="12">
        <v>0.23</v>
      </c>
      <c r="I16" t="s">
        <v>309</v>
      </c>
      <c r="J16" s="12">
        <v>0</v>
      </c>
      <c r="K16" t="s">
        <v>307</v>
      </c>
      <c r="L16" s="12">
        <v>0.23</v>
      </c>
      <c r="M16" t="s">
        <v>309</v>
      </c>
      <c r="N16" s="12">
        <v>0</v>
      </c>
      <c r="O16" s="12">
        <v>0</v>
      </c>
      <c r="P16" s="12">
        <v>0</v>
      </c>
      <c r="Q16" t="s">
        <v>345</v>
      </c>
      <c r="R16" s="12">
        <v>0.24</v>
      </c>
      <c r="S16" t="s">
        <v>309</v>
      </c>
      <c r="T16" s="12">
        <v>0</v>
      </c>
      <c r="U16" t="s">
        <v>345</v>
      </c>
      <c r="V16" s="12">
        <v>0.24</v>
      </c>
      <c r="W16" t="s">
        <v>309</v>
      </c>
      <c r="X16" s="12">
        <v>0.24</v>
      </c>
      <c r="Y16" s="12">
        <v>0.3</v>
      </c>
      <c r="Z16" s="12">
        <v>0.3</v>
      </c>
      <c r="AA16" s="12">
        <v>0.37</v>
      </c>
      <c r="AB16" s="12">
        <v>0.33</v>
      </c>
      <c r="AC16" s="12">
        <v>0.28000000000000003</v>
      </c>
      <c r="AD16" s="12">
        <v>0.3</v>
      </c>
      <c r="AE16" s="12">
        <v>0.27</v>
      </c>
      <c r="AF16" s="12">
        <v>0.33</v>
      </c>
      <c r="AG16" t="s">
        <v>368</v>
      </c>
      <c r="AH16" s="12">
        <v>0.35</v>
      </c>
      <c r="AI16" s="12">
        <v>0.13</v>
      </c>
      <c r="AJ16" s="12">
        <v>0.26</v>
      </c>
      <c r="AK16" s="12">
        <v>0.35</v>
      </c>
      <c r="AL16" s="12">
        <v>0.3</v>
      </c>
      <c r="AM16" s="12">
        <v>0.39</v>
      </c>
      <c r="AN16" s="12">
        <v>0.42</v>
      </c>
      <c r="AO16" s="12">
        <v>1</v>
      </c>
      <c r="AP16" s="12">
        <v>0</v>
      </c>
      <c r="AQ16" t="s">
        <v>359</v>
      </c>
      <c r="AR16" t="s">
        <v>368</v>
      </c>
      <c r="AS16" s="12">
        <v>0.35</v>
      </c>
      <c r="AT16" t="s">
        <v>351</v>
      </c>
      <c r="AU16" s="12">
        <v>0.3</v>
      </c>
      <c r="AV16" s="12">
        <v>0.3</v>
      </c>
      <c r="AW16" s="12">
        <v>0.3</v>
      </c>
      <c r="AX16" t="s">
        <v>365</v>
      </c>
      <c r="AY16" t="s">
        <v>332</v>
      </c>
      <c r="AZ16" t="s">
        <v>341</v>
      </c>
      <c r="BA16" s="12">
        <v>0</v>
      </c>
      <c r="BB16" s="12">
        <v>0</v>
      </c>
      <c r="BC16" s="12">
        <v>0.3</v>
      </c>
      <c r="BD16" s="12">
        <v>0.11</v>
      </c>
      <c r="BE16" t="s">
        <v>365</v>
      </c>
      <c r="BF16" t="s">
        <v>298</v>
      </c>
      <c r="BG16" s="12">
        <v>0</v>
      </c>
    </row>
    <row r="17" spans="1:59" x14ac:dyDescent="0.25">
      <c r="A17" s="1" t="s">
        <v>288</v>
      </c>
      <c r="B17" s="1"/>
      <c r="I17" t="s">
        <v>269</v>
      </c>
      <c r="M17" t="s">
        <v>272</v>
      </c>
      <c r="S17" t="s">
        <v>270</v>
      </c>
      <c r="W17" t="s">
        <v>272</v>
      </c>
      <c r="AF17" t="s">
        <v>269</v>
      </c>
      <c r="AQ17" t="s">
        <v>272</v>
      </c>
      <c r="AS17" t="s">
        <v>272</v>
      </c>
      <c r="AX17" t="s">
        <v>272</v>
      </c>
      <c r="BE17" t="s">
        <v>272</v>
      </c>
    </row>
    <row r="18" spans="1:59" x14ac:dyDescent="0.25">
      <c r="A18" s="1" t="s">
        <v>286</v>
      </c>
      <c r="B18" s="1" t="s">
        <v>696</v>
      </c>
      <c r="C18">
        <v>158</v>
      </c>
      <c r="D18">
        <v>158</v>
      </c>
      <c r="E18">
        <v>4</v>
      </c>
      <c r="F18">
        <v>1</v>
      </c>
      <c r="G18">
        <v>10</v>
      </c>
      <c r="H18">
        <v>27</v>
      </c>
      <c r="I18">
        <v>116</v>
      </c>
      <c r="J18">
        <v>5</v>
      </c>
      <c r="K18">
        <v>10</v>
      </c>
      <c r="L18">
        <v>27</v>
      </c>
      <c r="M18">
        <v>116</v>
      </c>
      <c r="N18">
        <v>0</v>
      </c>
      <c r="O18">
        <v>3</v>
      </c>
      <c r="P18">
        <v>3</v>
      </c>
      <c r="Q18">
        <v>11</v>
      </c>
      <c r="R18">
        <v>24</v>
      </c>
      <c r="S18">
        <v>116</v>
      </c>
      <c r="T18">
        <v>7</v>
      </c>
      <c r="U18">
        <v>11</v>
      </c>
      <c r="V18">
        <v>24</v>
      </c>
      <c r="W18">
        <v>116</v>
      </c>
      <c r="X18">
        <v>30</v>
      </c>
      <c r="Y18">
        <v>61</v>
      </c>
      <c r="Z18">
        <v>46</v>
      </c>
      <c r="AA18">
        <v>21</v>
      </c>
      <c r="AB18">
        <v>34</v>
      </c>
      <c r="AC18">
        <v>60</v>
      </c>
      <c r="AD18">
        <v>64</v>
      </c>
      <c r="AE18">
        <v>15</v>
      </c>
      <c r="AF18">
        <v>82</v>
      </c>
      <c r="AG18">
        <v>43</v>
      </c>
      <c r="AH18">
        <v>18</v>
      </c>
      <c r="AI18">
        <v>6</v>
      </c>
      <c r="AJ18">
        <v>74</v>
      </c>
      <c r="AK18">
        <v>43</v>
      </c>
      <c r="AL18">
        <v>25</v>
      </c>
      <c r="AM18">
        <v>7</v>
      </c>
      <c r="AN18">
        <v>2</v>
      </c>
      <c r="AO18">
        <v>0</v>
      </c>
      <c r="AP18">
        <v>1</v>
      </c>
      <c r="AQ18">
        <v>60</v>
      </c>
      <c r="AR18">
        <v>98</v>
      </c>
      <c r="AS18">
        <v>70</v>
      </c>
      <c r="AT18">
        <v>88</v>
      </c>
      <c r="AU18">
        <v>144</v>
      </c>
      <c r="AV18">
        <v>13</v>
      </c>
      <c r="AW18">
        <v>158</v>
      </c>
      <c r="AX18">
        <v>139</v>
      </c>
      <c r="AY18">
        <v>18</v>
      </c>
      <c r="AZ18">
        <v>154</v>
      </c>
      <c r="BA18">
        <v>4</v>
      </c>
      <c r="BB18">
        <v>0</v>
      </c>
      <c r="BC18">
        <v>156</v>
      </c>
      <c r="BD18">
        <v>2</v>
      </c>
      <c r="BE18">
        <v>148</v>
      </c>
      <c r="BF18">
        <v>8</v>
      </c>
      <c r="BG18">
        <v>0</v>
      </c>
    </row>
    <row r="19" spans="1:59" x14ac:dyDescent="0.25">
      <c r="A19" s="1" t="s">
        <v>287</v>
      </c>
      <c r="B19" s="1"/>
      <c r="C19" s="12">
        <v>0.36</v>
      </c>
      <c r="D19" s="12">
        <v>0.36</v>
      </c>
      <c r="E19" s="12">
        <v>0.56000000000000005</v>
      </c>
      <c r="F19" s="12">
        <v>0.17</v>
      </c>
      <c r="G19" s="12">
        <v>0.28999999999999998</v>
      </c>
      <c r="H19" s="12">
        <v>0.35</v>
      </c>
      <c r="I19" s="12">
        <v>0.37</v>
      </c>
      <c r="J19" s="12">
        <v>0.38</v>
      </c>
      <c r="K19" s="12">
        <v>0.28999999999999998</v>
      </c>
      <c r="L19" s="12">
        <v>0.35</v>
      </c>
      <c r="M19" s="12">
        <v>0.37</v>
      </c>
      <c r="N19" s="12">
        <v>0</v>
      </c>
      <c r="O19" s="12">
        <v>0.48</v>
      </c>
      <c r="P19" s="12">
        <v>0.44</v>
      </c>
      <c r="Q19" s="12">
        <v>0.28999999999999998</v>
      </c>
      <c r="R19" s="12">
        <v>0.33</v>
      </c>
      <c r="S19" s="12">
        <v>0.37</v>
      </c>
      <c r="T19" s="12">
        <v>0.42</v>
      </c>
      <c r="U19" s="12">
        <v>0.28999999999999998</v>
      </c>
      <c r="V19" s="12">
        <v>0.33</v>
      </c>
      <c r="W19" s="12">
        <v>0.37</v>
      </c>
      <c r="X19" s="12">
        <v>0.36</v>
      </c>
      <c r="Y19" s="12">
        <v>0.33</v>
      </c>
      <c r="Z19" s="12">
        <v>0.42</v>
      </c>
      <c r="AA19" s="12">
        <v>0.36</v>
      </c>
      <c r="AB19" s="12">
        <v>0.31</v>
      </c>
      <c r="AC19" s="12">
        <v>0.39</v>
      </c>
      <c r="AD19" s="12">
        <v>0.37</v>
      </c>
      <c r="AE19" s="12">
        <v>0.48</v>
      </c>
      <c r="AF19" s="12">
        <v>0.36</v>
      </c>
      <c r="AG19" s="12">
        <v>0.34</v>
      </c>
      <c r="AH19" s="12">
        <v>0.35</v>
      </c>
      <c r="AI19" s="12">
        <v>0.26</v>
      </c>
      <c r="AJ19" s="12">
        <v>0.4</v>
      </c>
      <c r="AK19" s="12">
        <v>0.33</v>
      </c>
      <c r="AL19" s="12">
        <v>0.4</v>
      </c>
      <c r="AM19" s="12">
        <v>0.4</v>
      </c>
      <c r="AN19" s="12">
        <v>0.21</v>
      </c>
      <c r="AO19" s="12">
        <v>0</v>
      </c>
      <c r="AP19" s="12">
        <v>0.33</v>
      </c>
      <c r="AQ19" s="12">
        <v>0.37</v>
      </c>
      <c r="AR19" s="12">
        <v>0.36</v>
      </c>
      <c r="AS19" s="12">
        <v>0.42</v>
      </c>
      <c r="AT19" s="12">
        <v>0.33</v>
      </c>
      <c r="AU19" s="12">
        <v>0.35</v>
      </c>
      <c r="AV19" s="12">
        <v>0.51</v>
      </c>
      <c r="AW19" s="12">
        <v>0.36</v>
      </c>
      <c r="AX19" s="12">
        <v>0.37</v>
      </c>
      <c r="AY19" s="12">
        <v>0.3</v>
      </c>
      <c r="AZ19" t="s">
        <v>377</v>
      </c>
      <c r="BA19" s="12">
        <v>0.19</v>
      </c>
      <c r="BB19" s="12">
        <v>0</v>
      </c>
      <c r="BC19" s="12">
        <v>0.36</v>
      </c>
      <c r="BD19" s="12">
        <v>0.27</v>
      </c>
      <c r="BE19" s="12">
        <v>0.37</v>
      </c>
      <c r="BF19" s="12">
        <v>0.26</v>
      </c>
      <c r="BG19" s="12">
        <v>0</v>
      </c>
    </row>
    <row r="20" spans="1:59" x14ac:dyDescent="0.25">
      <c r="A20" s="1" t="s">
        <v>288</v>
      </c>
      <c r="B20" s="1"/>
    </row>
    <row r="21" spans="1:59" x14ac:dyDescent="0.25">
      <c r="A21" s="1" t="s">
        <v>286</v>
      </c>
      <c r="B21" s="1" t="s">
        <v>697</v>
      </c>
      <c r="C21">
        <v>86</v>
      </c>
      <c r="D21">
        <v>86</v>
      </c>
      <c r="E21">
        <v>2</v>
      </c>
      <c r="F21">
        <v>1</v>
      </c>
      <c r="G21">
        <v>12</v>
      </c>
      <c r="H21">
        <v>20</v>
      </c>
      <c r="I21">
        <v>50</v>
      </c>
      <c r="J21">
        <v>4</v>
      </c>
      <c r="K21">
        <v>12</v>
      </c>
      <c r="L21">
        <v>20</v>
      </c>
      <c r="M21">
        <v>50</v>
      </c>
      <c r="N21">
        <v>0</v>
      </c>
      <c r="O21">
        <v>2</v>
      </c>
      <c r="P21">
        <v>1</v>
      </c>
      <c r="Q21">
        <v>12</v>
      </c>
      <c r="R21">
        <v>20</v>
      </c>
      <c r="S21">
        <v>49</v>
      </c>
      <c r="T21">
        <v>3</v>
      </c>
      <c r="U21">
        <v>12</v>
      </c>
      <c r="V21">
        <v>20</v>
      </c>
      <c r="W21">
        <v>49</v>
      </c>
      <c r="X21">
        <v>19</v>
      </c>
      <c r="Y21">
        <v>35</v>
      </c>
      <c r="Z21">
        <v>22</v>
      </c>
      <c r="AA21">
        <v>10</v>
      </c>
      <c r="AB21">
        <v>22</v>
      </c>
      <c r="AC21">
        <v>30</v>
      </c>
      <c r="AD21">
        <v>34</v>
      </c>
      <c r="AE21">
        <v>4</v>
      </c>
      <c r="AF21">
        <v>39</v>
      </c>
      <c r="AG21">
        <v>32</v>
      </c>
      <c r="AH21">
        <v>11</v>
      </c>
      <c r="AI21">
        <v>8</v>
      </c>
      <c r="AJ21">
        <v>36</v>
      </c>
      <c r="AK21">
        <v>27</v>
      </c>
      <c r="AL21">
        <v>11</v>
      </c>
      <c r="AM21">
        <v>3</v>
      </c>
      <c r="AN21">
        <v>1</v>
      </c>
      <c r="AO21">
        <v>0</v>
      </c>
      <c r="AP21">
        <v>0</v>
      </c>
      <c r="AQ21">
        <v>24</v>
      </c>
      <c r="AR21">
        <v>61</v>
      </c>
      <c r="AS21">
        <v>19</v>
      </c>
      <c r="AT21">
        <v>66</v>
      </c>
      <c r="AU21">
        <v>85</v>
      </c>
      <c r="AV21">
        <v>0</v>
      </c>
      <c r="AW21">
        <v>86</v>
      </c>
      <c r="AX21">
        <v>65</v>
      </c>
      <c r="AY21">
        <v>17</v>
      </c>
      <c r="AZ21">
        <v>76</v>
      </c>
      <c r="BA21">
        <v>8</v>
      </c>
      <c r="BB21">
        <v>1</v>
      </c>
      <c r="BC21">
        <v>85</v>
      </c>
      <c r="BD21">
        <v>1</v>
      </c>
      <c r="BE21">
        <v>77</v>
      </c>
      <c r="BF21">
        <v>7</v>
      </c>
      <c r="BG21">
        <v>1</v>
      </c>
    </row>
    <row r="22" spans="1:59" x14ac:dyDescent="0.25">
      <c r="A22" s="1" t="s">
        <v>287</v>
      </c>
      <c r="B22" s="1"/>
      <c r="C22" s="12">
        <v>0.2</v>
      </c>
      <c r="D22" s="12">
        <v>0.2</v>
      </c>
      <c r="E22" s="12">
        <v>0.33</v>
      </c>
      <c r="F22" s="12">
        <v>0.17</v>
      </c>
      <c r="G22" t="s">
        <v>355</v>
      </c>
      <c r="H22" s="12">
        <v>0.26</v>
      </c>
      <c r="I22" t="s">
        <v>310</v>
      </c>
      <c r="J22" s="12">
        <v>0.26</v>
      </c>
      <c r="K22" t="s">
        <v>355</v>
      </c>
      <c r="L22" s="12">
        <v>0.26</v>
      </c>
      <c r="M22" t="s">
        <v>310</v>
      </c>
      <c r="N22" s="12">
        <v>0</v>
      </c>
      <c r="O22" s="12">
        <v>0.28999999999999998</v>
      </c>
      <c r="P22" s="12">
        <v>0.16</v>
      </c>
      <c r="Q22" t="s">
        <v>356</v>
      </c>
      <c r="R22" s="12">
        <v>0.27</v>
      </c>
      <c r="S22" t="s">
        <v>310</v>
      </c>
      <c r="T22" s="12">
        <v>0.2</v>
      </c>
      <c r="U22" t="s">
        <v>356</v>
      </c>
      <c r="V22" s="12">
        <v>0.27</v>
      </c>
      <c r="W22" t="s">
        <v>310</v>
      </c>
      <c r="X22" s="12">
        <v>0.22</v>
      </c>
      <c r="Y22" s="12">
        <v>0.19</v>
      </c>
      <c r="Z22" s="12">
        <v>0.2</v>
      </c>
      <c r="AA22" s="12">
        <v>0.18</v>
      </c>
      <c r="AB22" s="12">
        <v>0.2</v>
      </c>
      <c r="AC22" s="12">
        <v>0.2</v>
      </c>
      <c r="AD22" s="12">
        <v>0.19</v>
      </c>
      <c r="AE22" s="12">
        <v>0.13</v>
      </c>
      <c r="AF22" s="12">
        <v>0.17</v>
      </c>
      <c r="AG22" s="12">
        <v>0.25</v>
      </c>
      <c r="AH22" s="12">
        <v>0.21</v>
      </c>
      <c r="AI22" s="12">
        <v>0.35</v>
      </c>
      <c r="AJ22" s="12">
        <v>0.19</v>
      </c>
      <c r="AK22" s="12">
        <v>0.21</v>
      </c>
      <c r="AL22" s="12">
        <v>0.18</v>
      </c>
      <c r="AM22" s="12">
        <v>0.16</v>
      </c>
      <c r="AN22" s="12">
        <v>0.11</v>
      </c>
      <c r="AO22" s="12">
        <v>0</v>
      </c>
      <c r="AP22" s="12">
        <v>0</v>
      </c>
      <c r="AQ22" t="s">
        <v>345</v>
      </c>
      <c r="AR22" s="12">
        <v>0.22</v>
      </c>
      <c r="AS22" t="s">
        <v>332</v>
      </c>
      <c r="AT22" t="s">
        <v>380</v>
      </c>
      <c r="AU22" s="12">
        <v>0.21</v>
      </c>
      <c r="AV22" s="12">
        <v>0</v>
      </c>
      <c r="AW22" s="12">
        <v>0.2</v>
      </c>
      <c r="AX22" t="s">
        <v>301</v>
      </c>
      <c r="AY22" s="12">
        <v>0.28000000000000003</v>
      </c>
      <c r="AZ22" s="12">
        <v>0.19</v>
      </c>
      <c r="BA22" s="12">
        <v>0.4</v>
      </c>
      <c r="BB22" s="12">
        <v>0.1</v>
      </c>
      <c r="BC22" s="12">
        <v>0.2</v>
      </c>
      <c r="BD22" s="12">
        <v>0.14000000000000001</v>
      </c>
      <c r="BE22" s="12">
        <v>0.19</v>
      </c>
      <c r="BF22" s="12">
        <v>0.22</v>
      </c>
      <c r="BG22" s="12">
        <v>0.21</v>
      </c>
    </row>
    <row r="23" spans="1:59" x14ac:dyDescent="0.25">
      <c r="A23" s="1" t="s">
        <v>288</v>
      </c>
      <c r="B23" s="1"/>
      <c r="G23" t="s">
        <v>271</v>
      </c>
      <c r="H23" t="s">
        <v>271</v>
      </c>
      <c r="K23" t="s">
        <v>270</v>
      </c>
      <c r="L23" t="s">
        <v>270</v>
      </c>
      <c r="Q23" t="s">
        <v>274</v>
      </c>
      <c r="R23" t="s">
        <v>274</v>
      </c>
      <c r="U23" t="s">
        <v>270</v>
      </c>
      <c r="V23" t="s">
        <v>270</v>
      </c>
      <c r="AT23" t="s">
        <v>275</v>
      </c>
      <c r="AY23" t="s">
        <v>275</v>
      </c>
    </row>
    <row r="24" spans="1:59" x14ac:dyDescent="0.25">
      <c r="A24" s="1" t="s">
        <v>286</v>
      </c>
      <c r="B24" s="1" t="s">
        <v>698</v>
      </c>
      <c r="C24">
        <v>42</v>
      </c>
      <c r="D24">
        <v>42</v>
      </c>
      <c r="E24">
        <v>1</v>
      </c>
      <c r="F24">
        <v>4</v>
      </c>
      <c r="G24">
        <v>6</v>
      </c>
      <c r="H24">
        <v>7</v>
      </c>
      <c r="I24">
        <v>25</v>
      </c>
      <c r="J24">
        <v>4</v>
      </c>
      <c r="K24">
        <v>6</v>
      </c>
      <c r="L24">
        <v>7</v>
      </c>
      <c r="M24">
        <v>25</v>
      </c>
      <c r="N24">
        <v>1</v>
      </c>
      <c r="O24">
        <v>2</v>
      </c>
      <c r="P24">
        <v>2</v>
      </c>
      <c r="Q24">
        <v>7</v>
      </c>
      <c r="R24">
        <v>7</v>
      </c>
      <c r="S24">
        <v>23</v>
      </c>
      <c r="T24">
        <v>5</v>
      </c>
      <c r="U24">
        <v>7</v>
      </c>
      <c r="V24">
        <v>7</v>
      </c>
      <c r="W24">
        <v>23</v>
      </c>
      <c r="X24">
        <v>9</v>
      </c>
      <c r="Y24">
        <v>28</v>
      </c>
      <c r="Z24">
        <v>3</v>
      </c>
      <c r="AA24">
        <v>2</v>
      </c>
      <c r="AB24">
        <v>14</v>
      </c>
      <c r="AC24">
        <v>13</v>
      </c>
      <c r="AD24">
        <v>16</v>
      </c>
      <c r="AE24">
        <v>2</v>
      </c>
      <c r="AF24">
        <v>26</v>
      </c>
      <c r="AG24">
        <v>11</v>
      </c>
      <c r="AH24">
        <v>4</v>
      </c>
      <c r="AI24">
        <v>2</v>
      </c>
      <c r="AJ24">
        <v>17</v>
      </c>
      <c r="AK24">
        <v>12</v>
      </c>
      <c r="AL24">
        <v>7</v>
      </c>
      <c r="AM24">
        <v>1</v>
      </c>
      <c r="AN24">
        <v>3</v>
      </c>
      <c r="AO24">
        <v>0</v>
      </c>
      <c r="AP24">
        <v>0</v>
      </c>
      <c r="AQ24">
        <v>9</v>
      </c>
      <c r="AR24">
        <v>34</v>
      </c>
      <c r="AS24">
        <v>14</v>
      </c>
      <c r="AT24">
        <v>29</v>
      </c>
      <c r="AU24">
        <v>40</v>
      </c>
      <c r="AV24">
        <v>3</v>
      </c>
      <c r="AW24">
        <v>42</v>
      </c>
      <c r="AX24">
        <v>29</v>
      </c>
      <c r="AY24">
        <v>13</v>
      </c>
      <c r="AZ24">
        <v>34</v>
      </c>
      <c r="BA24">
        <v>5</v>
      </c>
      <c r="BB24">
        <v>3</v>
      </c>
      <c r="BC24">
        <v>40</v>
      </c>
      <c r="BD24">
        <v>2</v>
      </c>
      <c r="BE24">
        <v>28</v>
      </c>
      <c r="BF24">
        <v>11</v>
      </c>
      <c r="BG24">
        <v>2</v>
      </c>
    </row>
    <row r="25" spans="1:59" x14ac:dyDescent="0.25">
      <c r="A25" s="1" t="s">
        <v>287</v>
      </c>
      <c r="B25" s="1"/>
      <c r="C25" s="12">
        <v>0.1</v>
      </c>
      <c r="D25" s="12">
        <v>0.1</v>
      </c>
      <c r="E25" s="12">
        <v>0.11</v>
      </c>
      <c r="F25" s="12">
        <v>0.52</v>
      </c>
      <c r="G25" s="12">
        <v>0.16</v>
      </c>
      <c r="H25" s="12">
        <v>0.09</v>
      </c>
      <c r="I25" s="12">
        <v>0.08</v>
      </c>
      <c r="J25" s="12">
        <v>0.31</v>
      </c>
      <c r="K25" s="12">
        <v>0.16</v>
      </c>
      <c r="L25" s="12">
        <v>0.09</v>
      </c>
      <c r="M25" s="12">
        <v>0.08</v>
      </c>
      <c r="N25" s="12">
        <v>1</v>
      </c>
      <c r="O25" s="12">
        <v>0.23</v>
      </c>
      <c r="P25" s="12">
        <v>0.28000000000000003</v>
      </c>
      <c r="Q25" t="s">
        <v>333</v>
      </c>
      <c r="R25" s="12">
        <v>0.1</v>
      </c>
      <c r="S25" t="s">
        <v>293</v>
      </c>
      <c r="T25" s="12">
        <v>0.31</v>
      </c>
      <c r="U25" t="s">
        <v>333</v>
      </c>
      <c r="V25" s="12">
        <v>0.1</v>
      </c>
      <c r="W25" t="s">
        <v>293</v>
      </c>
      <c r="X25" s="12">
        <v>0.11</v>
      </c>
      <c r="Y25" t="s">
        <v>345</v>
      </c>
      <c r="Z25" t="s">
        <v>298</v>
      </c>
      <c r="AA25" s="12">
        <v>0.03</v>
      </c>
      <c r="AB25" s="12">
        <v>0.13</v>
      </c>
      <c r="AC25" s="12">
        <v>0.08</v>
      </c>
      <c r="AD25" s="12">
        <v>0.09</v>
      </c>
      <c r="AE25" s="12">
        <v>0.06</v>
      </c>
      <c r="AF25" s="12">
        <v>0.11</v>
      </c>
      <c r="AG25" s="12">
        <v>0.08</v>
      </c>
      <c r="AH25" s="12">
        <v>0.08</v>
      </c>
      <c r="AI25" s="12">
        <v>0.11</v>
      </c>
      <c r="AJ25" s="12">
        <v>0.09</v>
      </c>
      <c r="AK25" s="12">
        <v>0.09</v>
      </c>
      <c r="AL25" s="12">
        <v>0.11</v>
      </c>
      <c r="AM25" s="12">
        <v>0.06</v>
      </c>
      <c r="AN25" s="12">
        <v>0.26</v>
      </c>
      <c r="AO25" s="12">
        <v>0</v>
      </c>
      <c r="AP25" s="12">
        <v>0</v>
      </c>
      <c r="AQ25" t="s">
        <v>349</v>
      </c>
      <c r="AR25" t="s">
        <v>297</v>
      </c>
      <c r="AS25" s="12">
        <v>0.08</v>
      </c>
      <c r="AT25" s="12">
        <v>0.11</v>
      </c>
      <c r="AU25" s="12">
        <v>0.1</v>
      </c>
      <c r="AV25" s="12">
        <v>0.11</v>
      </c>
      <c r="AW25" s="12">
        <v>0.1</v>
      </c>
      <c r="AX25" t="s">
        <v>293</v>
      </c>
      <c r="AY25" t="s">
        <v>346</v>
      </c>
      <c r="AZ25" t="s">
        <v>293</v>
      </c>
      <c r="BA25" s="12">
        <v>0.24</v>
      </c>
      <c r="BB25" s="12">
        <v>0.38</v>
      </c>
      <c r="BC25" s="12">
        <v>0.09</v>
      </c>
      <c r="BD25" s="12">
        <v>0.28000000000000003</v>
      </c>
      <c r="BE25" t="s">
        <v>315</v>
      </c>
      <c r="BF25" t="s">
        <v>355</v>
      </c>
      <c r="BG25" s="12">
        <v>0.55000000000000004</v>
      </c>
    </row>
    <row r="26" spans="1:59" x14ac:dyDescent="0.25">
      <c r="A26" s="1" t="s">
        <v>288</v>
      </c>
      <c r="B26" s="1"/>
      <c r="Q26" t="s">
        <v>274</v>
      </c>
      <c r="U26" t="s">
        <v>270</v>
      </c>
      <c r="X26" t="s">
        <v>269</v>
      </c>
      <c r="Y26" t="s">
        <v>303</v>
      </c>
      <c r="AR26" t="s">
        <v>275</v>
      </c>
      <c r="AY26" t="s">
        <v>275</v>
      </c>
      <c r="BF26" t="s">
        <v>275</v>
      </c>
    </row>
    <row r="27" spans="1:59" x14ac:dyDescent="0.25">
      <c r="A27" s="1" t="s">
        <v>286</v>
      </c>
      <c r="B27" s="1" t="s">
        <v>699</v>
      </c>
      <c r="C27">
        <v>10</v>
      </c>
      <c r="D27">
        <v>10</v>
      </c>
      <c r="E27">
        <v>0</v>
      </c>
      <c r="F27">
        <v>0</v>
      </c>
      <c r="G27">
        <v>2</v>
      </c>
      <c r="H27">
        <v>2</v>
      </c>
      <c r="I27">
        <v>6</v>
      </c>
      <c r="J27">
        <v>0</v>
      </c>
      <c r="K27">
        <v>2</v>
      </c>
      <c r="L27">
        <v>2</v>
      </c>
      <c r="M27">
        <v>6</v>
      </c>
      <c r="N27">
        <v>0</v>
      </c>
      <c r="O27">
        <v>0</v>
      </c>
      <c r="P27">
        <v>0</v>
      </c>
      <c r="Q27">
        <v>1</v>
      </c>
      <c r="R27">
        <v>2</v>
      </c>
      <c r="S27">
        <v>7</v>
      </c>
      <c r="T27">
        <v>0</v>
      </c>
      <c r="U27">
        <v>1</v>
      </c>
      <c r="V27">
        <v>2</v>
      </c>
      <c r="W27">
        <v>7</v>
      </c>
      <c r="X27">
        <v>2</v>
      </c>
      <c r="Y27">
        <v>3</v>
      </c>
      <c r="Z27">
        <v>4</v>
      </c>
      <c r="AA27">
        <v>1</v>
      </c>
      <c r="AB27">
        <v>2</v>
      </c>
      <c r="AC27">
        <v>3</v>
      </c>
      <c r="AD27">
        <v>5</v>
      </c>
      <c r="AE27">
        <v>1</v>
      </c>
      <c r="AF27">
        <v>1</v>
      </c>
      <c r="AG27">
        <v>7</v>
      </c>
      <c r="AH27">
        <v>1</v>
      </c>
      <c r="AI27">
        <v>2</v>
      </c>
      <c r="AJ27">
        <v>5</v>
      </c>
      <c r="AK27">
        <v>2</v>
      </c>
      <c r="AL27">
        <v>0</v>
      </c>
      <c r="AM27">
        <v>0</v>
      </c>
      <c r="AN27">
        <v>0</v>
      </c>
      <c r="AO27">
        <v>0</v>
      </c>
      <c r="AP27">
        <v>1</v>
      </c>
      <c r="AQ27">
        <v>0</v>
      </c>
      <c r="AR27">
        <v>10</v>
      </c>
      <c r="AS27">
        <v>5</v>
      </c>
      <c r="AT27">
        <v>5</v>
      </c>
      <c r="AU27">
        <v>8</v>
      </c>
      <c r="AV27">
        <v>2</v>
      </c>
      <c r="AW27">
        <v>10</v>
      </c>
      <c r="AX27">
        <v>8</v>
      </c>
      <c r="AY27">
        <v>2</v>
      </c>
      <c r="AZ27">
        <v>2</v>
      </c>
      <c r="BA27">
        <v>4</v>
      </c>
      <c r="BB27">
        <v>4</v>
      </c>
      <c r="BC27">
        <v>8</v>
      </c>
      <c r="BD27">
        <v>1</v>
      </c>
      <c r="BE27">
        <v>5</v>
      </c>
      <c r="BF27">
        <v>3</v>
      </c>
      <c r="BG27">
        <v>1</v>
      </c>
    </row>
    <row r="28" spans="1:59" x14ac:dyDescent="0.25">
      <c r="A28" s="1" t="s">
        <v>287</v>
      </c>
      <c r="B28" s="1"/>
      <c r="C28" s="12">
        <v>0.02</v>
      </c>
      <c r="D28" s="12">
        <v>0.02</v>
      </c>
      <c r="E28" s="12">
        <v>0</v>
      </c>
      <c r="F28" s="12">
        <v>0</v>
      </c>
      <c r="G28" s="12">
        <v>0.05</v>
      </c>
      <c r="H28" s="12">
        <v>0.03</v>
      </c>
      <c r="I28" s="12">
        <v>0.02</v>
      </c>
      <c r="J28" s="12">
        <v>0</v>
      </c>
      <c r="K28" s="12">
        <v>0.05</v>
      </c>
      <c r="L28" s="12">
        <v>0.03</v>
      </c>
      <c r="M28" s="12">
        <v>0.02</v>
      </c>
      <c r="N28" s="12">
        <v>0</v>
      </c>
      <c r="O28" s="12">
        <v>0</v>
      </c>
      <c r="P28" s="12">
        <v>0</v>
      </c>
      <c r="Q28" s="12">
        <v>0.02</v>
      </c>
      <c r="R28" s="12">
        <v>0.03</v>
      </c>
      <c r="S28" s="12">
        <v>0.02</v>
      </c>
      <c r="T28" s="12">
        <v>0</v>
      </c>
      <c r="U28" s="12">
        <v>0.02</v>
      </c>
      <c r="V28" s="12">
        <v>0.03</v>
      </c>
      <c r="W28" s="12">
        <v>0.02</v>
      </c>
      <c r="X28" s="12">
        <v>0.02</v>
      </c>
      <c r="Y28" s="12">
        <v>0.02</v>
      </c>
      <c r="Z28" s="12">
        <v>0.04</v>
      </c>
      <c r="AA28" s="12">
        <v>0.02</v>
      </c>
      <c r="AB28" s="12">
        <v>0.02</v>
      </c>
      <c r="AC28" s="12">
        <v>0.02</v>
      </c>
      <c r="AD28" s="12">
        <v>0.03</v>
      </c>
      <c r="AE28" s="12">
        <v>0.03</v>
      </c>
      <c r="AF28" t="s">
        <v>290</v>
      </c>
      <c r="AG28" t="s">
        <v>349</v>
      </c>
      <c r="AH28" s="12">
        <v>0.02</v>
      </c>
      <c r="AI28" s="12">
        <v>0.09</v>
      </c>
      <c r="AJ28" s="12">
        <v>0.03</v>
      </c>
      <c r="AK28" s="12">
        <v>0.01</v>
      </c>
      <c r="AL28" s="12">
        <v>0</v>
      </c>
      <c r="AM28" s="12">
        <v>0</v>
      </c>
      <c r="AN28" s="12">
        <v>0</v>
      </c>
      <c r="AO28" s="12">
        <v>0</v>
      </c>
      <c r="AP28" s="12">
        <v>0.33</v>
      </c>
      <c r="AQ28" t="s">
        <v>289</v>
      </c>
      <c r="AR28" t="s">
        <v>329</v>
      </c>
      <c r="AS28" s="12">
        <v>0.03</v>
      </c>
      <c r="AT28" s="12">
        <v>0.02</v>
      </c>
      <c r="AU28" s="12">
        <v>0.02</v>
      </c>
      <c r="AV28" s="12">
        <v>0.08</v>
      </c>
      <c r="AW28" s="12">
        <v>0.02</v>
      </c>
      <c r="AX28" s="12">
        <v>0.02</v>
      </c>
      <c r="AY28" s="12">
        <v>0.03</v>
      </c>
      <c r="AZ28" t="s">
        <v>292</v>
      </c>
      <c r="BA28" s="12">
        <v>0.18</v>
      </c>
      <c r="BB28" s="12">
        <v>0.52</v>
      </c>
      <c r="BC28" s="12">
        <v>0.02</v>
      </c>
      <c r="BD28" s="12">
        <v>0.1</v>
      </c>
      <c r="BE28" t="s">
        <v>292</v>
      </c>
      <c r="BF28" t="s">
        <v>294</v>
      </c>
      <c r="BG28" s="12">
        <v>0.25</v>
      </c>
    </row>
    <row r="29" spans="1:59" x14ac:dyDescent="0.25">
      <c r="A29" s="1" t="s">
        <v>288</v>
      </c>
      <c r="B29" s="1"/>
      <c r="AG29" t="s">
        <v>272</v>
      </c>
      <c r="AR29" t="s">
        <v>275</v>
      </c>
      <c r="BF29" t="s">
        <v>275</v>
      </c>
    </row>
    <row r="30" spans="1:59" x14ac:dyDescent="0.25">
      <c r="A30" s="1" t="s">
        <v>286</v>
      </c>
      <c r="B30" s="1" t="s">
        <v>414</v>
      </c>
      <c r="C30">
        <v>10</v>
      </c>
      <c r="D30">
        <v>10</v>
      </c>
      <c r="E30">
        <v>0</v>
      </c>
      <c r="F30">
        <v>1</v>
      </c>
      <c r="G30">
        <v>0</v>
      </c>
      <c r="H30">
        <v>3</v>
      </c>
      <c r="I30">
        <v>7</v>
      </c>
      <c r="J30">
        <v>1</v>
      </c>
      <c r="K30">
        <v>0</v>
      </c>
      <c r="L30">
        <v>3</v>
      </c>
      <c r="M30">
        <v>7</v>
      </c>
      <c r="N30">
        <v>0</v>
      </c>
      <c r="O30">
        <v>0</v>
      </c>
      <c r="P30">
        <v>1</v>
      </c>
      <c r="Q30">
        <v>0</v>
      </c>
      <c r="R30">
        <v>3</v>
      </c>
      <c r="S30">
        <v>7</v>
      </c>
      <c r="T30">
        <v>1</v>
      </c>
      <c r="U30">
        <v>0</v>
      </c>
      <c r="V30">
        <v>3</v>
      </c>
      <c r="W30">
        <v>7</v>
      </c>
      <c r="X30">
        <v>4</v>
      </c>
      <c r="Y30">
        <v>3</v>
      </c>
      <c r="Z30">
        <v>1</v>
      </c>
      <c r="AA30">
        <v>2</v>
      </c>
      <c r="AB30">
        <v>2</v>
      </c>
      <c r="AC30">
        <v>5</v>
      </c>
      <c r="AD30">
        <v>4</v>
      </c>
      <c r="AE30">
        <v>1</v>
      </c>
      <c r="AF30">
        <v>3</v>
      </c>
      <c r="AG30">
        <v>6</v>
      </c>
      <c r="AH30">
        <v>0</v>
      </c>
      <c r="AI30">
        <v>2</v>
      </c>
      <c r="AJ30">
        <v>6</v>
      </c>
      <c r="AK30">
        <v>1</v>
      </c>
      <c r="AL30">
        <v>1</v>
      </c>
      <c r="AM30">
        <v>0</v>
      </c>
      <c r="AN30">
        <v>0</v>
      </c>
      <c r="AO30">
        <v>0</v>
      </c>
      <c r="AP30">
        <v>1</v>
      </c>
      <c r="AQ30">
        <v>2</v>
      </c>
      <c r="AR30">
        <v>8</v>
      </c>
      <c r="AS30">
        <v>1</v>
      </c>
      <c r="AT30">
        <v>9</v>
      </c>
      <c r="AU30">
        <v>10</v>
      </c>
      <c r="AV30">
        <v>0</v>
      </c>
      <c r="AW30">
        <v>10</v>
      </c>
      <c r="AX30">
        <v>8</v>
      </c>
      <c r="AY30">
        <v>3</v>
      </c>
      <c r="AZ30">
        <v>10</v>
      </c>
      <c r="BA30">
        <v>0</v>
      </c>
      <c r="BB30">
        <v>0</v>
      </c>
      <c r="BC30">
        <v>10</v>
      </c>
      <c r="BD30">
        <v>1</v>
      </c>
      <c r="BE30">
        <v>9</v>
      </c>
      <c r="BF30">
        <v>1</v>
      </c>
      <c r="BG30">
        <v>0</v>
      </c>
    </row>
    <row r="31" spans="1:59" x14ac:dyDescent="0.25">
      <c r="A31" s="1" t="s">
        <v>287</v>
      </c>
      <c r="B31" s="1"/>
      <c r="C31" s="12">
        <v>0.02</v>
      </c>
      <c r="D31" s="12">
        <v>0.02</v>
      </c>
      <c r="E31" s="12">
        <v>0</v>
      </c>
      <c r="F31" s="12">
        <v>0.13</v>
      </c>
      <c r="G31" s="12">
        <v>0</v>
      </c>
      <c r="H31" s="12">
        <v>0.04</v>
      </c>
      <c r="I31" s="12">
        <v>0.02</v>
      </c>
      <c r="J31" s="12">
        <v>0.06</v>
      </c>
      <c r="K31" s="12">
        <v>0</v>
      </c>
      <c r="L31" s="12">
        <v>0.04</v>
      </c>
      <c r="M31" s="12">
        <v>0.02</v>
      </c>
      <c r="N31" s="12">
        <v>0</v>
      </c>
      <c r="O31" s="12">
        <v>0</v>
      </c>
      <c r="P31" s="12">
        <v>0.12</v>
      </c>
      <c r="Q31" s="12">
        <v>0</v>
      </c>
      <c r="R31" s="12">
        <v>0.04</v>
      </c>
      <c r="S31" s="12">
        <v>0.02</v>
      </c>
      <c r="T31" s="12">
        <v>0.06</v>
      </c>
      <c r="U31" s="12">
        <v>0</v>
      </c>
      <c r="V31" s="12">
        <v>0.04</v>
      </c>
      <c r="W31" s="12">
        <v>0.02</v>
      </c>
      <c r="X31" s="12">
        <v>0.05</v>
      </c>
      <c r="Y31" s="12">
        <v>0.02</v>
      </c>
      <c r="Z31" s="12">
        <v>0.01</v>
      </c>
      <c r="AA31" s="12">
        <v>0.03</v>
      </c>
      <c r="AB31" s="12">
        <v>0.02</v>
      </c>
      <c r="AC31" s="12">
        <v>0.03</v>
      </c>
      <c r="AD31" s="12">
        <v>0.02</v>
      </c>
      <c r="AE31" s="12">
        <v>0.03</v>
      </c>
      <c r="AF31" s="12">
        <v>0.01</v>
      </c>
      <c r="AG31" t="s">
        <v>349</v>
      </c>
      <c r="AH31" s="12">
        <v>0</v>
      </c>
      <c r="AI31" s="12">
        <v>7.0000000000000007E-2</v>
      </c>
      <c r="AJ31" s="12">
        <v>0.03</v>
      </c>
      <c r="AK31" s="12">
        <v>0.01</v>
      </c>
      <c r="AL31" s="12">
        <v>0.02</v>
      </c>
      <c r="AM31" s="12">
        <v>0</v>
      </c>
      <c r="AN31" s="12">
        <v>0</v>
      </c>
      <c r="AO31" s="12">
        <v>0</v>
      </c>
      <c r="AP31" s="12">
        <v>0.34</v>
      </c>
      <c r="AQ31" s="12">
        <v>0.01</v>
      </c>
      <c r="AR31" s="12">
        <v>0.03</v>
      </c>
      <c r="AS31" s="12">
        <v>0.01</v>
      </c>
      <c r="AT31" s="12">
        <v>0.04</v>
      </c>
      <c r="AU31" s="12">
        <v>0.03</v>
      </c>
      <c r="AV31" s="12">
        <v>0</v>
      </c>
      <c r="AW31" s="12">
        <v>0.02</v>
      </c>
      <c r="AX31" s="12">
        <v>0.02</v>
      </c>
      <c r="AY31" s="12">
        <v>0.04</v>
      </c>
      <c r="AZ31" s="12">
        <v>0.03</v>
      </c>
      <c r="BA31" s="12">
        <v>0</v>
      </c>
      <c r="BB31" s="12">
        <v>0</v>
      </c>
      <c r="BC31" s="12">
        <v>0.02</v>
      </c>
      <c r="BD31" s="12">
        <v>0.11</v>
      </c>
      <c r="BE31" s="12">
        <v>0.02</v>
      </c>
      <c r="BF31" s="12">
        <v>0.03</v>
      </c>
      <c r="BG31" s="12">
        <v>0</v>
      </c>
    </row>
    <row r="32" spans="1:59" x14ac:dyDescent="0.25">
      <c r="A32" s="1" t="s">
        <v>288</v>
      </c>
      <c r="B32" s="1"/>
      <c r="AG32" t="s">
        <v>272</v>
      </c>
    </row>
    <row r="33" spans="1:59" x14ac:dyDescent="0.25">
      <c r="A33" s="1" t="s">
        <v>286</v>
      </c>
      <c r="B33" s="1" t="s">
        <v>700</v>
      </c>
      <c r="C33">
        <v>288</v>
      </c>
      <c r="D33">
        <v>288</v>
      </c>
      <c r="E33">
        <v>4</v>
      </c>
      <c r="F33">
        <v>1</v>
      </c>
      <c r="G33">
        <v>15</v>
      </c>
      <c r="H33">
        <v>44</v>
      </c>
      <c r="I33">
        <v>224</v>
      </c>
      <c r="J33">
        <v>5</v>
      </c>
      <c r="K33">
        <v>15</v>
      </c>
      <c r="L33">
        <v>44</v>
      </c>
      <c r="M33">
        <v>224</v>
      </c>
      <c r="N33">
        <v>0</v>
      </c>
      <c r="O33">
        <v>3</v>
      </c>
      <c r="P33">
        <v>3</v>
      </c>
      <c r="Q33">
        <v>16</v>
      </c>
      <c r="R33">
        <v>42</v>
      </c>
      <c r="S33">
        <v>223</v>
      </c>
      <c r="T33">
        <v>7</v>
      </c>
      <c r="U33">
        <v>16</v>
      </c>
      <c r="V33">
        <v>42</v>
      </c>
      <c r="W33">
        <v>223</v>
      </c>
      <c r="X33">
        <v>50</v>
      </c>
      <c r="Y33">
        <v>117</v>
      </c>
      <c r="Z33">
        <v>79</v>
      </c>
      <c r="AA33">
        <v>43</v>
      </c>
      <c r="AB33">
        <v>69</v>
      </c>
      <c r="AC33">
        <v>103</v>
      </c>
      <c r="AD33">
        <v>116</v>
      </c>
      <c r="AE33">
        <v>23</v>
      </c>
      <c r="AF33">
        <v>158</v>
      </c>
      <c r="AG33">
        <v>71</v>
      </c>
      <c r="AH33">
        <v>36</v>
      </c>
      <c r="AI33">
        <v>9</v>
      </c>
      <c r="AJ33">
        <v>123</v>
      </c>
      <c r="AK33">
        <v>89</v>
      </c>
      <c r="AL33">
        <v>43</v>
      </c>
      <c r="AM33">
        <v>14</v>
      </c>
      <c r="AN33">
        <v>7</v>
      </c>
      <c r="AO33">
        <v>1</v>
      </c>
      <c r="AP33">
        <v>1</v>
      </c>
      <c r="AQ33">
        <v>129</v>
      </c>
      <c r="AR33">
        <v>157</v>
      </c>
      <c r="AS33">
        <v>129</v>
      </c>
      <c r="AT33">
        <v>157</v>
      </c>
      <c r="AU33">
        <v>265</v>
      </c>
      <c r="AV33">
        <v>21</v>
      </c>
      <c r="AW33">
        <v>288</v>
      </c>
      <c r="AX33">
        <v>263</v>
      </c>
      <c r="AY33">
        <v>25</v>
      </c>
      <c r="AZ33">
        <v>284</v>
      </c>
      <c r="BA33">
        <v>4</v>
      </c>
      <c r="BB33">
        <v>0</v>
      </c>
      <c r="BC33">
        <v>285</v>
      </c>
      <c r="BD33">
        <v>3</v>
      </c>
      <c r="BE33">
        <v>277</v>
      </c>
      <c r="BF33">
        <v>9</v>
      </c>
      <c r="BG33">
        <v>0</v>
      </c>
    </row>
    <row r="34" spans="1:59" x14ac:dyDescent="0.25">
      <c r="A34" s="1" t="s">
        <v>287</v>
      </c>
      <c r="B34" s="1"/>
      <c r="C34" s="12">
        <v>0.66</v>
      </c>
      <c r="D34" s="12">
        <v>0.66</v>
      </c>
      <c r="E34" s="12">
        <v>0.56000000000000005</v>
      </c>
      <c r="F34" s="12">
        <v>0.17</v>
      </c>
      <c r="G34" t="s">
        <v>330</v>
      </c>
      <c r="H34" s="12">
        <v>0.57999999999999996</v>
      </c>
      <c r="I34" t="s">
        <v>338</v>
      </c>
      <c r="J34" s="12">
        <v>0.38</v>
      </c>
      <c r="K34" t="s">
        <v>330</v>
      </c>
      <c r="L34" s="12">
        <v>0.57999999999999996</v>
      </c>
      <c r="M34" t="s">
        <v>338</v>
      </c>
      <c r="N34" s="12">
        <v>0</v>
      </c>
      <c r="O34" s="12">
        <v>0.48</v>
      </c>
      <c r="P34" s="12">
        <v>0.44</v>
      </c>
      <c r="Q34" t="s">
        <v>357</v>
      </c>
      <c r="R34" s="12">
        <v>0.56999999999999995</v>
      </c>
      <c r="S34" t="s">
        <v>338</v>
      </c>
      <c r="T34" s="12">
        <v>0.42</v>
      </c>
      <c r="U34" t="s">
        <v>357</v>
      </c>
      <c r="V34" s="12">
        <v>0.56999999999999995</v>
      </c>
      <c r="W34" t="s">
        <v>338</v>
      </c>
      <c r="X34" s="12">
        <v>0.6</v>
      </c>
      <c r="Y34" s="12">
        <v>0.63</v>
      </c>
      <c r="Z34" s="12">
        <v>0.72</v>
      </c>
      <c r="AA34" s="12">
        <v>0.74</v>
      </c>
      <c r="AB34" s="12">
        <v>0.63</v>
      </c>
      <c r="AC34" s="12">
        <v>0.67</v>
      </c>
      <c r="AD34" s="12">
        <v>0.67</v>
      </c>
      <c r="AE34" s="12">
        <v>0.75</v>
      </c>
      <c r="AF34" s="12">
        <v>0.7</v>
      </c>
      <c r="AG34" t="s">
        <v>360</v>
      </c>
      <c r="AH34" s="12">
        <v>0.69</v>
      </c>
      <c r="AI34" s="12">
        <v>0.39</v>
      </c>
      <c r="AJ34" s="12">
        <v>0.66</v>
      </c>
      <c r="AK34" s="12">
        <v>0.68</v>
      </c>
      <c r="AL34" s="12">
        <v>0.7</v>
      </c>
      <c r="AM34" s="12">
        <v>0.79</v>
      </c>
      <c r="AN34" s="12">
        <v>0.63</v>
      </c>
      <c r="AO34" s="12">
        <v>1</v>
      </c>
      <c r="AP34" s="12">
        <v>0.33</v>
      </c>
      <c r="AQ34" t="s">
        <v>328</v>
      </c>
      <c r="AR34" t="s">
        <v>369</v>
      </c>
      <c r="AS34" t="s">
        <v>373</v>
      </c>
      <c r="AT34" t="s">
        <v>378</v>
      </c>
      <c r="AU34" s="12">
        <v>0.65</v>
      </c>
      <c r="AV34" s="12">
        <v>0.81</v>
      </c>
      <c r="AW34" s="12">
        <v>0.66</v>
      </c>
      <c r="AX34" t="s">
        <v>383</v>
      </c>
      <c r="AY34" t="s">
        <v>353</v>
      </c>
      <c r="AZ34" t="s">
        <v>370</v>
      </c>
      <c r="BA34" s="12">
        <v>0.19</v>
      </c>
      <c r="BB34" s="12">
        <v>0</v>
      </c>
      <c r="BC34" s="12">
        <v>0.67</v>
      </c>
      <c r="BD34" s="12">
        <v>0.37</v>
      </c>
      <c r="BE34" t="s">
        <v>370</v>
      </c>
      <c r="BF34" t="s">
        <v>348</v>
      </c>
      <c r="BG34" s="12">
        <v>0</v>
      </c>
    </row>
    <row r="35" spans="1:59" x14ac:dyDescent="0.25">
      <c r="A35" s="1" t="s">
        <v>288</v>
      </c>
      <c r="B35" s="1"/>
      <c r="I35" t="s">
        <v>303</v>
      </c>
      <c r="M35" t="s">
        <v>325</v>
      </c>
      <c r="S35" t="s">
        <v>302</v>
      </c>
      <c r="W35" t="s">
        <v>325</v>
      </c>
      <c r="AE35" t="s">
        <v>269</v>
      </c>
      <c r="AF35" t="s">
        <v>269</v>
      </c>
      <c r="AQ35" t="s">
        <v>272</v>
      </c>
      <c r="AS35" t="s">
        <v>272</v>
      </c>
      <c r="AX35" t="s">
        <v>272</v>
      </c>
      <c r="BE35" t="s">
        <v>272</v>
      </c>
    </row>
    <row r="36" spans="1:59" x14ac:dyDescent="0.25">
      <c r="A36" s="1" t="s">
        <v>286</v>
      </c>
      <c r="B36" s="1" t="s">
        <v>701</v>
      </c>
      <c r="C36">
        <v>52</v>
      </c>
      <c r="D36">
        <v>52</v>
      </c>
      <c r="E36">
        <v>1</v>
      </c>
      <c r="F36">
        <v>4</v>
      </c>
      <c r="G36">
        <v>7</v>
      </c>
      <c r="H36">
        <v>9</v>
      </c>
      <c r="I36">
        <v>32</v>
      </c>
      <c r="J36">
        <v>4</v>
      </c>
      <c r="K36">
        <v>7</v>
      </c>
      <c r="L36">
        <v>9</v>
      </c>
      <c r="M36">
        <v>32</v>
      </c>
      <c r="N36">
        <v>1</v>
      </c>
      <c r="O36">
        <v>2</v>
      </c>
      <c r="P36">
        <v>2</v>
      </c>
      <c r="Q36">
        <v>8</v>
      </c>
      <c r="R36">
        <v>9</v>
      </c>
      <c r="S36">
        <v>30</v>
      </c>
      <c r="T36">
        <v>5</v>
      </c>
      <c r="U36">
        <v>8</v>
      </c>
      <c r="V36">
        <v>9</v>
      </c>
      <c r="W36">
        <v>30</v>
      </c>
      <c r="X36">
        <v>11</v>
      </c>
      <c r="Y36">
        <v>32</v>
      </c>
      <c r="Z36">
        <v>7</v>
      </c>
      <c r="AA36">
        <v>3</v>
      </c>
      <c r="AB36">
        <v>16</v>
      </c>
      <c r="AC36">
        <v>15</v>
      </c>
      <c r="AD36">
        <v>21</v>
      </c>
      <c r="AE36">
        <v>3</v>
      </c>
      <c r="AF36">
        <v>27</v>
      </c>
      <c r="AG36">
        <v>18</v>
      </c>
      <c r="AH36">
        <v>5</v>
      </c>
      <c r="AI36">
        <v>4</v>
      </c>
      <c r="AJ36">
        <v>22</v>
      </c>
      <c r="AK36">
        <v>14</v>
      </c>
      <c r="AL36">
        <v>7</v>
      </c>
      <c r="AM36">
        <v>1</v>
      </c>
      <c r="AN36">
        <v>3</v>
      </c>
      <c r="AO36">
        <v>0</v>
      </c>
      <c r="AP36">
        <v>1</v>
      </c>
      <c r="AQ36">
        <v>9</v>
      </c>
      <c r="AR36">
        <v>44</v>
      </c>
      <c r="AS36">
        <v>19</v>
      </c>
      <c r="AT36">
        <v>34</v>
      </c>
      <c r="AU36">
        <v>48</v>
      </c>
      <c r="AV36">
        <v>5</v>
      </c>
      <c r="AW36">
        <v>52</v>
      </c>
      <c r="AX36">
        <v>37</v>
      </c>
      <c r="AY36">
        <v>15</v>
      </c>
      <c r="AZ36">
        <v>36</v>
      </c>
      <c r="BA36">
        <v>9</v>
      </c>
      <c r="BB36">
        <v>7</v>
      </c>
      <c r="BC36">
        <v>48</v>
      </c>
      <c r="BD36">
        <v>3</v>
      </c>
      <c r="BE36">
        <v>33</v>
      </c>
      <c r="BF36">
        <v>14</v>
      </c>
      <c r="BG36">
        <v>3</v>
      </c>
    </row>
    <row r="37" spans="1:59" x14ac:dyDescent="0.25">
      <c r="A37" s="1" t="s">
        <v>287</v>
      </c>
      <c r="B37" s="1"/>
      <c r="C37" s="12">
        <v>0.12</v>
      </c>
      <c r="D37" s="12">
        <v>0.12</v>
      </c>
      <c r="E37" s="12">
        <v>0.11</v>
      </c>
      <c r="F37" s="12">
        <v>0.52</v>
      </c>
      <c r="G37" s="12">
        <v>0.21</v>
      </c>
      <c r="H37" s="12">
        <v>0.12</v>
      </c>
      <c r="I37" s="12">
        <v>0.1</v>
      </c>
      <c r="J37" s="12">
        <v>0.31</v>
      </c>
      <c r="K37" s="12">
        <v>0.21</v>
      </c>
      <c r="L37" s="12">
        <v>0.12</v>
      </c>
      <c r="M37" s="12">
        <v>0.1</v>
      </c>
      <c r="N37" s="12">
        <v>1</v>
      </c>
      <c r="O37" s="12">
        <v>0.23</v>
      </c>
      <c r="P37" s="12">
        <v>0.28000000000000003</v>
      </c>
      <c r="Q37" s="12">
        <v>0.22</v>
      </c>
      <c r="R37" s="12">
        <v>0.13</v>
      </c>
      <c r="S37" t="s">
        <v>291</v>
      </c>
      <c r="T37" s="12">
        <v>0.31</v>
      </c>
      <c r="U37" s="12">
        <v>0.22</v>
      </c>
      <c r="V37" s="12">
        <v>0.13</v>
      </c>
      <c r="W37" t="s">
        <v>291</v>
      </c>
      <c r="X37" s="12">
        <v>0.13</v>
      </c>
      <c r="Y37" t="s">
        <v>301</v>
      </c>
      <c r="Z37" t="s">
        <v>315</v>
      </c>
      <c r="AA37" s="12">
        <v>0.05</v>
      </c>
      <c r="AB37" s="12">
        <v>0.15</v>
      </c>
      <c r="AC37" s="12">
        <v>0.1</v>
      </c>
      <c r="AD37" s="12">
        <v>0.12</v>
      </c>
      <c r="AE37" s="12">
        <v>0.09</v>
      </c>
      <c r="AF37" s="12">
        <v>0.12</v>
      </c>
      <c r="AG37" s="12">
        <v>0.14000000000000001</v>
      </c>
      <c r="AH37" s="12">
        <v>0.1</v>
      </c>
      <c r="AI37" s="12">
        <v>0.19</v>
      </c>
      <c r="AJ37" s="12">
        <v>0.12</v>
      </c>
      <c r="AK37" s="12">
        <v>0.11</v>
      </c>
      <c r="AL37" s="12">
        <v>0.11</v>
      </c>
      <c r="AM37" s="12">
        <v>0.06</v>
      </c>
      <c r="AN37" s="12">
        <v>0.26</v>
      </c>
      <c r="AO37" s="12">
        <v>0</v>
      </c>
      <c r="AP37" s="12">
        <v>0.33</v>
      </c>
      <c r="AQ37" t="s">
        <v>349</v>
      </c>
      <c r="AR37" t="s">
        <v>310</v>
      </c>
      <c r="AS37" s="12">
        <v>0.11</v>
      </c>
      <c r="AT37" s="12">
        <v>0.13</v>
      </c>
      <c r="AU37" s="12">
        <v>0.12</v>
      </c>
      <c r="AV37" s="12">
        <v>0.19</v>
      </c>
      <c r="AW37" s="12">
        <v>0.12</v>
      </c>
      <c r="AX37" t="s">
        <v>291</v>
      </c>
      <c r="AY37" t="s">
        <v>351</v>
      </c>
      <c r="AZ37" t="s">
        <v>294</v>
      </c>
      <c r="BA37" s="12">
        <v>0.41</v>
      </c>
      <c r="BB37" s="12">
        <v>0.9</v>
      </c>
      <c r="BC37" s="12">
        <v>0.11</v>
      </c>
      <c r="BD37" s="12">
        <v>0.39</v>
      </c>
      <c r="BE37" t="s">
        <v>293</v>
      </c>
      <c r="BF37" t="s">
        <v>526</v>
      </c>
      <c r="BG37" s="12">
        <v>0.79</v>
      </c>
    </row>
    <row r="38" spans="1:59" x14ac:dyDescent="0.25">
      <c r="A38" s="1" t="s">
        <v>288</v>
      </c>
      <c r="B38" s="1"/>
      <c r="G38" t="s">
        <v>271</v>
      </c>
      <c r="K38" t="s">
        <v>270</v>
      </c>
      <c r="Q38" t="s">
        <v>274</v>
      </c>
      <c r="U38" t="s">
        <v>270</v>
      </c>
      <c r="Y38" t="s">
        <v>303</v>
      </c>
      <c r="AR38" t="s">
        <v>275</v>
      </c>
      <c r="AY38" t="s">
        <v>275</v>
      </c>
      <c r="BF38" t="s">
        <v>275</v>
      </c>
    </row>
    <row r="39" spans="1:59" x14ac:dyDescent="0.25">
      <c r="A39" s="1" t="s">
        <v>399</v>
      </c>
      <c r="B39" s="1" t="s">
        <v>493</v>
      </c>
    </row>
    <row r="40" spans="1:59" x14ac:dyDescent="0.25">
      <c r="A40" s="1" t="s">
        <v>204</v>
      </c>
      <c r="B40" s="1" t="s">
        <v>710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402</v>
      </c>
    </row>
  </sheetData>
  <hyperlinks>
    <hyperlink ref="E1" location="Contents!B148" tooltip="Link to contents" display="Back to contents" xr:uid="{00000000-0004-0000-3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2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711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130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560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437</v>
      </c>
      <c r="D12">
        <v>437</v>
      </c>
      <c r="E12">
        <v>9</v>
      </c>
      <c r="F12">
        <v>6</v>
      </c>
      <c r="G12">
        <v>37</v>
      </c>
      <c r="H12">
        <v>79</v>
      </c>
      <c r="I12">
        <v>306</v>
      </c>
      <c r="J12">
        <v>15</v>
      </c>
      <c r="K12">
        <v>37</v>
      </c>
      <c r="L12">
        <v>79</v>
      </c>
      <c r="M12">
        <v>306</v>
      </c>
      <c r="N12">
        <v>1</v>
      </c>
      <c r="O12">
        <v>8</v>
      </c>
      <c r="P12">
        <v>7</v>
      </c>
      <c r="Q12">
        <v>38</v>
      </c>
      <c r="R12">
        <v>77</v>
      </c>
      <c r="S12">
        <v>304</v>
      </c>
      <c r="T12">
        <v>16</v>
      </c>
      <c r="U12">
        <v>38</v>
      </c>
      <c r="V12">
        <v>77</v>
      </c>
      <c r="W12">
        <v>304</v>
      </c>
      <c r="X12">
        <v>102</v>
      </c>
      <c r="Y12">
        <v>171</v>
      </c>
      <c r="Z12">
        <v>107</v>
      </c>
      <c r="AA12">
        <v>57</v>
      </c>
      <c r="AB12">
        <v>108</v>
      </c>
      <c r="AC12">
        <v>154</v>
      </c>
      <c r="AD12">
        <v>175</v>
      </c>
      <c r="AE12">
        <v>32</v>
      </c>
      <c r="AF12">
        <v>224</v>
      </c>
      <c r="AG12">
        <v>129</v>
      </c>
      <c r="AH12">
        <v>52</v>
      </c>
      <c r="AI12">
        <v>24</v>
      </c>
      <c r="AJ12">
        <v>187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161</v>
      </c>
      <c r="AR12">
        <v>272</v>
      </c>
      <c r="AS12">
        <v>166</v>
      </c>
      <c r="AT12">
        <v>268</v>
      </c>
      <c r="AU12">
        <v>408</v>
      </c>
      <c r="AV12">
        <v>26</v>
      </c>
      <c r="AW12">
        <v>437</v>
      </c>
      <c r="AX12">
        <v>370</v>
      </c>
      <c r="AY12">
        <v>62</v>
      </c>
      <c r="AZ12">
        <v>406</v>
      </c>
      <c r="BA12">
        <v>22</v>
      </c>
      <c r="BB12">
        <v>8</v>
      </c>
      <c r="BC12">
        <v>428</v>
      </c>
      <c r="BD12">
        <v>8</v>
      </c>
      <c r="BE12">
        <v>395</v>
      </c>
      <c r="BF12">
        <v>33</v>
      </c>
      <c r="BG12">
        <v>4</v>
      </c>
    </row>
    <row r="13" spans="1:59" x14ac:dyDescent="0.25">
      <c r="A13" s="1" t="s">
        <v>282</v>
      </c>
      <c r="B13" s="1" t="s">
        <v>283</v>
      </c>
      <c r="C13">
        <v>431</v>
      </c>
      <c r="D13">
        <v>431</v>
      </c>
      <c r="E13">
        <v>9</v>
      </c>
      <c r="F13">
        <v>6</v>
      </c>
      <c r="G13">
        <v>37</v>
      </c>
      <c r="H13">
        <v>78</v>
      </c>
      <c r="I13">
        <v>302</v>
      </c>
      <c r="J13">
        <v>15</v>
      </c>
      <c r="K13">
        <v>37</v>
      </c>
      <c r="L13">
        <v>78</v>
      </c>
      <c r="M13">
        <v>302</v>
      </c>
      <c r="N13">
        <v>1</v>
      </c>
      <c r="O13">
        <v>8</v>
      </c>
      <c r="P13">
        <v>7</v>
      </c>
      <c r="Q13">
        <v>37</v>
      </c>
      <c r="R13">
        <v>76</v>
      </c>
      <c r="S13">
        <v>300</v>
      </c>
      <c r="T13">
        <v>16</v>
      </c>
      <c r="U13">
        <v>37</v>
      </c>
      <c r="V13">
        <v>76</v>
      </c>
      <c r="W13">
        <v>300</v>
      </c>
      <c r="X13">
        <v>102</v>
      </c>
      <c r="Y13">
        <v>171</v>
      </c>
      <c r="Z13">
        <v>107</v>
      </c>
      <c r="AA13">
        <v>57</v>
      </c>
      <c r="AB13">
        <v>107</v>
      </c>
      <c r="AC13">
        <v>152</v>
      </c>
      <c r="AD13">
        <v>173</v>
      </c>
      <c r="AE13">
        <v>31</v>
      </c>
      <c r="AF13">
        <v>221</v>
      </c>
      <c r="AG13">
        <v>127</v>
      </c>
      <c r="AH13">
        <v>51</v>
      </c>
      <c r="AI13">
        <v>24</v>
      </c>
      <c r="AJ13">
        <v>185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159</v>
      </c>
      <c r="AR13">
        <v>268</v>
      </c>
      <c r="AS13">
        <v>164</v>
      </c>
      <c r="AT13">
        <v>264</v>
      </c>
      <c r="AU13">
        <v>403</v>
      </c>
      <c r="AV13">
        <v>26</v>
      </c>
      <c r="AW13">
        <v>431</v>
      </c>
      <c r="AX13">
        <v>366</v>
      </c>
      <c r="AY13">
        <v>61</v>
      </c>
      <c r="AZ13">
        <v>401</v>
      </c>
      <c r="BA13">
        <v>22</v>
      </c>
      <c r="BB13">
        <v>8</v>
      </c>
      <c r="BC13">
        <v>423</v>
      </c>
      <c r="BD13">
        <v>8</v>
      </c>
      <c r="BE13">
        <v>390</v>
      </c>
      <c r="BF13">
        <v>32</v>
      </c>
      <c r="BG13">
        <v>4</v>
      </c>
    </row>
    <row r="14" spans="1:59" x14ac:dyDescent="0.25">
      <c r="A14" s="1" t="s">
        <v>284</v>
      </c>
      <c r="B14" s="1" t="s">
        <v>231</v>
      </c>
      <c r="C14">
        <v>437</v>
      </c>
      <c r="D14">
        <v>437</v>
      </c>
      <c r="E14">
        <v>8</v>
      </c>
      <c r="F14">
        <v>7</v>
      </c>
      <c r="G14">
        <v>35</v>
      </c>
      <c r="H14">
        <v>76</v>
      </c>
      <c r="I14">
        <v>312</v>
      </c>
      <c r="J14">
        <v>14</v>
      </c>
      <c r="K14">
        <v>35</v>
      </c>
      <c r="L14">
        <v>76</v>
      </c>
      <c r="M14">
        <v>312</v>
      </c>
      <c r="N14">
        <v>1</v>
      </c>
      <c r="O14">
        <v>7</v>
      </c>
      <c r="P14">
        <v>7</v>
      </c>
      <c r="Q14">
        <v>36</v>
      </c>
      <c r="R14">
        <v>74</v>
      </c>
      <c r="S14">
        <v>309</v>
      </c>
      <c r="T14">
        <v>15</v>
      </c>
      <c r="U14">
        <v>36</v>
      </c>
      <c r="V14">
        <v>74</v>
      </c>
      <c r="W14">
        <v>309</v>
      </c>
      <c r="X14">
        <v>83</v>
      </c>
      <c r="Y14">
        <v>186</v>
      </c>
      <c r="Z14">
        <v>109</v>
      </c>
      <c r="AA14">
        <v>58</v>
      </c>
      <c r="AB14">
        <v>109</v>
      </c>
      <c r="AC14">
        <v>153</v>
      </c>
      <c r="AD14">
        <v>174</v>
      </c>
      <c r="AE14">
        <v>31</v>
      </c>
      <c r="AF14">
        <v>227</v>
      </c>
      <c r="AG14">
        <v>127</v>
      </c>
      <c r="AH14">
        <v>52</v>
      </c>
      <c r="AI14">
        <v>23</v>
      </c>
      <c r="AJ14">
        <v>187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163</v>
      </c>
      <c r="AR14">
        <v>269</v>
      </c>
      <c r="AS14">
        <v>168</v>
      </c>
      <c r="AT14">
        <v>266</v>
      </c>
      <c r="AU14">
        <v>408</v>
      </c>
      <c r="AV14">
        <v>26</v>
      </c>
      <c r="AW14">
        <v>437</v>
      </c>
      <c r="AX14">
        <v>372</v>
      </c>
      <c r="AY14">
        <v>59</v>
      </c>
      <c r="AZ14">
        <v>407</v>
      </c>
      <c r="BA14">
        <v>21</v>
      </c>
      <c r="BB14">
        <v>8</v>
      </c>
      <c r="BC14">
        <v>428</v>
      </c>
      <c r="BD14">
        <v>8</v>
      </c>
      <c r="BE14">
        <v>396</v>
      </c>
      <c r="BF14">
        <v>32</v>
      </c>
      <c r="BG14">
        <v>4</v>
      </c>
    </row>
    <row r="15" spans="1:59" x14ac:dyDescent="0.25">
      <c r="A15" s="1" t="s">
        <v>286</v>
      </c>
      <c r="B15" s="1" t="s">
        <v>695</v>
      </c>
      <c r="C15">
        <v>295</v>
      </c>
      <c r="D15">
        <v>295</v>
      </c>
      <c r="E15">
        <v>2</v>
      </c>
      <c r="F15">
        <v>3</v>
      </c>
      <c r="G15">
        <v>14</v>
      </c>
      <c r="H15">
        <v>43</v>
      </c>
      <c r="I15">
        <v>234</v>
      </c>
      <c r="J15">
        <v>5</v>
      </c>
      <c r="K15">
        <v>14</v>
      </c>
      <c r="L15">
        <v>43</v>
      </c>
      <c r="M15">
        <v>234</v>
      </c>
      <c r="N15">
        <v>0</v>
      </c>
      <c r="O15">
        <v>2</v>
      </c>
      <c r="P15">
        <v>3</v>
      </c>
      <c r="Q15">
        <v>18</v>
      </c>
      <c r="R15">
        <v>40</v>
      </c>
      <c r="S15">
        <v>232</v>
      </c>
      <c r="T15">
        <v>5</v>
      </c>
      <c r="U15">
        <v>18</v>
      </c>
      <c r="V15">
        <v>40</v>
      </c>
      <c r="W15">
        <v>232</v>
      </c>
      <c r="X15">
        <v>54</v>
      </c>
      <c r="Y15">
        <v>130</v>
      </c>
      <c r="Z15">
        <v>70</v>
      </c>
      <c r="AA15">
        <v>41</v>
      </c>
      <c r="AB15">
        <v>75</v>
      </c>
      <c r="AC15">
        <v>103</v>
      </c>
      <c r="AD15">
        <v>117</v>
      </c>
      <c r="AE15">
        <v>22</v>
      </c>
      <c r="AF15">
        <v>164</v>
      </c>
      <c r="AG15">
        <v>73</v>
      </c>
      <c r="AH15">
        <v>35</v>
      </c>
      <c r="AI15">
        <v>14</v>
      </c>
      <c r="AJ15">
        <v>119</v>
      </c>
      <c r="AK15">
        <v>85</v>
      </c>
      <c r="AL15">
        <v>50</v>
      </c>
      <c r="AM15">
        <v>12</v>
      </c>
      <c r="AN15">
        <v>10</v>
      </c>
      <c r="AO15">
        <v>1</v>
      </c>
      <c r="AP15">
        <v>2</v>
      </c>
      <c r="AQ15">
        <v>135</v>
      </c>
      <c r="AR15">
        <v>158</v>
      </c>
      <c r="AS15">
        <v>118</v>
      </c>
      <c r="AT15">
        <v>174</v>
      </c>
      <c r="AU15">
        <v>279</v>
      </c>
      <c r="AV15">
        <v>14</v>
      </c>
      <c r="AW15">
        <v>295</v>
      </c>
      <c r="AX15">
        <v>268</v>
      </c>
      <c r="AY15">
        <v>26</v>
      </c>
      <c r="AZ15">
        <v>288</v>
      </c>
      <c r="BA15">
        <v>6</v>
      </c>
      <c r="BB15">
        <v>1</v>
      </c>
      <c r="BC15">
        <v>292</v>
      </c>
      <c r="BD15">
        <v>3</v>
      </c>
      <c r="BE15">
        <v>288</v>
      </c>
      <c r="BF15">
        <v>7</v>
      </c>
      <c r="BG15">
        <v>1</v>
      </c>
    </row>
    <row r="16" spans="1:59" x14ac:dyDescent="0.25">
      <c r="A16" s="1" t="s">
        <v>287</v>
      </c>
      <c r="B16" s="1"/>
      <c r="C16" s="12">
        <v>0.68</v>
      </c>
      <c r="D16" s="12">
        <v>0.68</v>
      </c>
      <c r="E16" s="12">
        <v>0.23</v>
      </c>
      <c r="F16" s="12">
        <v>0.48</v>
      </c>
      <c r="G16" t="s">
        <v>371</v>
      </c>
      <c r="H16" t="s">
        <v>372</v>
      </c>
      <c r="I16" t="s">
        <v>385</v>
      </c>
      <c r="J16" s="12">
        <v>0.34</v>
      </c>
      <c r="K16" t="s">
        <v>371</v>
      </c>
      <c r="L16" t="s">
        <v>372</v>
      </c>
      <c r="M16" t="s">
        <v>385</v>
      </c>
      <c r="N16" s="12">
        <v>0</v>
      </c>
      <c r="O16" s="12">
        <v>0.28999999999999998</v>
      </c>
      <c r="P16" s="12">
        <v>0.41</v>
      </c>
      <c r="Q16" t="s">
        <v>669</v>
      </c>
      <c r="R16" t="s">
        <v>362</v>
      </c>
      <c r="S16" t="s">
        <v>385</v>
      </c>
      <c r="T16" s="12">
        <v>0.32</v>
      </c>
      <c r="U16" t="s">
        <v>669</v>
      </c>
      <c r="V16" t="s">
        <v>362</v>
      </c>
      <c r="W16" t="s">
        <v>385</v>
      </c>
      <c r="X16" s="12">
        <v>0.65</v>
      </c>
      <c r="Y16" s="12">
        <v>0.7</v>
      </c>
      <c r="Z16" s="12">
        <v>0.64</v>
      </c>
      <c r="AA16" s="12">
        <v>0.71</v>
      </c>
      <c r="AB16" s="12">
        <v>0.69</v>
      </c>
      <c r="AC16" s="12">
        <v>0.67</v>
      </c>
      <c r="AD16" s="12">
        <v>0.67</v>
      </c>
      <c r="AE16" s="12">
        <v>0.72</v>
      </c>
      <c r="AF16" t="s">
        <v>338</v>
      </c>
      <c r="AG16" t="s">
        <v>369</v>
      </c>
      <c r="AH16" s="12">
        <v>0.68</v>
      </c>
      <c r="AI16" s="12">
        <v>0.62</v>
      </c>
      <c r="AJ16" s="12">
        <v>0.64</v>
      </c>
      <c r="AK16" s="12">
        <v>0.66</v>
      </c>
      <c r="AL16" t="s">
        <v>321</v>
      </c>
      <c r="AM16" s="12">
        <v>0.67</v>
      </c>
      <c r="AN16" s="12">
        <v>0.92</v>
      </c>
      <c r="AO16" s="12">
        <v>1</v>
      </c>
      <c r="AP16" s="12">
        <v>0.67</v>
      </c>
      <c r="AQ16" t="s">
        <v>321</v>
      </c>
      <c r="AR16" t="s">
        <v>378</v>
      </c>
      <c r="AS16" s="12">
        <v>0.7</v>
      </c>
      <c r="AT16" s="12">
        <v>0.66</v>
      </c>
      <c r="AU16" s="12">
        <v>0.69</v>
      </c>
      <c r="AV16" s="12">
        <v>0.53</v>
      </c>
      <c r="AW16" s="12">
        <v>0.68</v>
      </c>
      <c r="AX16" t="s">
        <v>338</v>
      </c>
      <c r="AY16" t="s">
        <v>357</v>
      </c>
      <c r="AZ16" t="s">
        <v>383</v>
      </c>
      <c r="BA16" s="12">
        <v>0.28000000000000003</v>
      </c>
      <c r="BB16" s="12">
        <v>0.14000000000000001</v>
      </c>
      <c r="BC16" s="12">
        <v>0.68</v>
      </c>
      <c r="BD16" s="12">
        <v>0.39</v>
      </c>
      <c r="BE16" t="s">
        <v>322</v>
      </c>
      <c r="BF16" t="s">
        <v>368</v>
      </c>
      <c r="BG16" s="12">
        <v>0.21</v>
      </c>
    </row>
    <row r="17" spans="1:59" x14ac:dyDescent="0.25">
      <c r="A17" s="1" t="s">
        <v>288</v>
      </c>
      <c r="B17" s="1"/>
      <c r="I17" t="s">
        <v>303</v>
      </c>
      <c r="M17" t="s">
        <v>325</v>
      </c>
      <c r="S17" t="s">
        <v>302</v>
      </c>
      <c r="W17" t="s">
        <v>325</v>
      </c>
      <c r="AF17" t="s">
        <v>269</v>
      </c>
      <c r="AL17" t="s">
        <v>325</v>
      </c>
      <c r="AQ17" t="s">
        <v>272</v>
      </c>
      <c r="AX17" t="s">
        <v>272</v>
      </c>
      <c r="BE17" t="s">
        <v>272</v>
      </c>
    </row>
    <row r="18" spans="1:59" x14ac:dyDescent="0.25">
      <c r="A18" s="1" t="s">
        <v>286</v>
      </c>
      <c r="B18" s="1" t="s">
        <v>696</v>
      </c>
      <c r="C18">
        <v>117</v>
      </c>
      <c r="D18">
        <v>117</v>
      </c>
      <c r="E18">
        <v>4</v>
      </c>
      <c r="F18">
        <v>4</v>
      </c>
      <c r="G18">
        <v>11</v>
      </c>
      <c r="H18">
        <v>27</v>
      </c>
      <c r="I18">
        <v>71</v>
      </c>
      <c r="J18">
        <v>8</v>
      </c>
      <c r="K18">
        <v>11</v>
      </c>
      <c r="L18">
        <v>27</v>
      </c>
      <c r="M18">
        <v>71</v>
      </c>
      <c r="N18">
        <v>1</v>
      </c>
      <c r="O18">
        <v>4</v>
      </c>
      <c r="P18">
        <v>4</v>
      </c>
      <c r="Q18">
        <v>8</v>
      </c>
      <c r="R18">
        <v>28</v>
      </c>
      <c r="S18">
        <v>69</v>
      </c>
      <c r="T18">
        <v>10</v>
      </c>
      <c r="U18">
        <v>8</v>
      </c>
      <c r="V18">
        <v>28</v>
      </c>
      <c r="W18">
        <v>69</v>
      </c>
      <c r="X18">
        <v>22</v>
      </c>
      <c r="Y18">
        <v>45</v>
      </c>
      <c r="Z18">
        <v>36</v>
      </c>
      <c r="AA18">
        <v>14</v>
      </c>
      <c r="AB18">
        <v>27</v>
      </c>
      <c r="AC18">
        <v>44</v>
      </c>
      <c r="AD18">
        <v>46</v>
      </c>
      <c r="AE18">
        <v>6</v>
      </c>
      <c r="AF18">
        <v>59</v>
      </c>
      <c r="AG18">
        <v>37</v>
      </c>
      <c r="AH18">
        <v>14</v>
      </c>
      <c r="AI18">
        <v>7</v>
      </c>
      <c r="AJ18">
        <v>57</v>
      </c>
      <c r="AK18">
        <v>35</v>
      </c>
      <c r="AL18">
        <v>11</v>
      </c>
      <c r="AM18">
        <v>6</v>
      </c>
      <c r="AN18">
        <v>0</v>
      </c>
      <c r="AO18">
        <v>0</v>
      </c>
      <c r="AP18">
        <v>1</v>
      </c>
      <c r="AQ18">
        <v>27</v>
      </c>
      <c r="AR18">
        <v>89</v>
      </c>
      <c r="AS18">
        <v>41</v>
      </c>
      <c r="AT18">
        <v>76</v>
      </c>
      <c r="AU18">
        <v>105</v>
      </c>
      <c r="AV18">
        <v>10</v>
      </c>
      <c r="AW18">
        <v>117</v>
      </c>
      <c r="AX18">
        <v>93</v>
      </c>
      <c r="AY18">
        <v>21</v>
      </c>
      <c r="AZ18">
        <v>106</v>
      </c>
      <c r="BA18">
        <v>8</v>
      </c>
      <c r="BB18">
        <v>3</v>
      </c>
      <c r="BC18">
        <v>113</v>
      </c>
      <c r="BD18">
        <v>4</v>
      </c>
      <c r="BE18">
        <v>98</v>
      </c>
      <c r="BF18">
        <v>14</v>
      </c>
      <c r="BG18">
        <v>2</v>
      </c>
    </row>
    <row r="19" spans="1:59" x14ac:dyDescent="0.25">
      <c r="A19" s="1" t="s">
        <v>287</v>
      </c>
      <c r="B19" s="1"/>
      <c r="C19" s="12">
        <v>0.27</v>
      </c>
      <c r="D19" s="12">
        <v>0.27</v>
      </c>
      <c r="E19" s="12">
        <v>0.56000000000000005</v>
      </c>
      <c r="F19" s="12">
        <v>0.52</v>
      </c>
      <c r="G19" s="12">
        <v>0.3</v>
      </c>
      <c r="H19" t="s">
        <v>355</v>
      </c>
      <c r="I19" t="s">
        <v>346</v>
      </c>
      <c r="J19" s="12">
        <v>0.54</v>
      </c>
      <c r="K19" s="12">
        <v>0.3</v>
      </c>
      <c r="L19" t="s">
        <v>355</v>
      </c>
      <c r="M19" t="s">
        <v>346</v>
      </c>
      <c r="N19" s="12">
        <v>1</v>
      </c>
      <c r="O19" s="12">
        <v>0.59</v>
      </c>
      <c r="P19" s="12">
        <v>0.59</v>
      </c>
      <c r="Q19" s="12">
        <v>0.23</v>
      </c>
      <c r="R19" t="s">
        <v>377</v>
      </c>
      <c r="S19" t="s">
        <v>368</v>
      </c>
      <c r="T19" s="12">
        <v>0.62</v>
      </c>
      <c r="U19" s="12">
        <v>0.23</v>
      </c>
      <c r="V19" t="s">
        <v>377</v>
      </c>
      <c r="W19" t="s">
        <v>368</v>
      </c>
      <c r="X19" s="12">
        <v>0.26</v>
      </c>
      <c r="Y19" s="12">
        <v>0.24</v>
      </c>
      <c r="Z19" s="12">
        <v>0.33</v>
      </c>
      <c r="AA19" s="12">
        <v>0.24</v>
      </c>
      <c r="AB19" s="12">
        <v>0.25</v>
      </c>
      <c r="AC19" s="12">
        <v>0.28000000000000003</v>
      </c>
      <c r="AD19" s="12">
        <v>0.26</v>
      </c>
      <c r="AE19" s="12">
        <v>0.21</v>
      </c>
      <c r="AF19" s="12">
        <v>0.26</v>
      </c>
      <c r="AG19" s="12">
        <v>0.28999999999999998</v>
      </c>
      <c r="AH19" s="12">
        <v>0.26</v>
      </c>
      <c r="AI19" s="12">
        <v>0.3</v>
      </c>
      <c r="AJ19" s="12">
        <v>0.3</v>
      </c>
      <c r="AK19" s="12">
        <v>0.27</v>
      </c>
      <c r="AL19" s="12">
        <v>0.17</v>
      </c>
      <c r="AM19" s="12">
        <v>0.33</v>
      </c>
      <c r="AN19" s="12">
        <v>0</v>
      </c>
      <c r="AO19" s="12">
        <v>0</v>
      </c>
      <c r="AP19" s="12">
        <v>0.33</v>
      </c>
      <c r="AQ19" t="s">
        <v>310</v>
      </c>
      <c r="AR19" t="s">
        <v>365</v>
      </c>
      <c r="AS19" s="12">
        <v>0.24</v>
      </c>
      <c r="AT19" s="12">
        <v>0.28000000000000003</v>
      </c>
      <c r="AU19" s="12">
        <v>0.26</v>
      </c>
      <c r="AV19" s="12">
        <v>0.4</v>
      </c>
      <c r="AW19" s="12">
        <v>0.27</v>
      </c>
      <c r="AX19" s="12">
        <v>0.25</v>
      </c>
      <c r="AY19" s="12">
        <v>0.36</v>
      </c>
      <c r="AZ19" s="12">
        <v>0.26</v>
      </c>
      <c r="BA19" s="12">
        <v>0.36</v>
      </c>
      <c r="BB19" s="12">
        <v>0.38</v>
      </c>
      <c r="BC19" s="12">
        <v>0.26</v>
      </c>
      <c r="BD19" s="12">
        <v>0.51</v>
      </c>
      <c r="BE19" t="s">
        <v>380</v>
      </c>
      <c r="BF19" t="s">
        <v>359</v>
      </c>
      <c r="BG19" s="12">
        <v>0.55000000000000004</v>
      </c>
    </row>
    <row r="20" spans="1:59" x14ac:dyDescent="0.25">
      <c r="A20" s="1" t="s">
        <v>288</v>
      </c>
      <c r="B20" s="1"/>
      <c r="H20" t="s">
        <v>271</v>
      </c>
      <c r="L20" t="s">
        <v>270</v>
      </c>
      <c r="R20" t="s">
        <v>274</v>
      </c>
      <c r="V20" t="s">
        <v>270</v>
      </c>
      <c r="AJ20" t="s">
        <v>270</v>
      </c>
      <c r="AR20" t="s">
        <v>275</v>
      </c>
      <c r="BF20" t="s">
        <v>275</v>
      </c>
    </row>
    <row r="21" spans="1:59" x14ac:dyDescent="0.25">
      <c r="A21" s="1" t="s">
        <v>286</v>
      </c>
      <c r="B21" s="1" t="s">
        <v>697</v>
      </c>
      <c r="C21">
        <v>14</v>
      </c>
      <c r="D21">
        <v>14</v>
      </c>
      <c r="E21">
        <v>2</v>
      </c>
      <c r="F21">
        <v>0</v>
      </c>
      <c r="G21">
        <v>5</v>
      </c>
      <c r="H21">
        <v>2</v>
      </c>
      <c r="I21">
        <v>5</v>
      </c>
      <c r="J21">
        <v>2</v>
      </c>
      <c r="K21">
        <v>5</v>
      </c>
      <c r="L21">
        <v>2</v>
      </c>
      <c r="M21">
        <v>5</v>
      </c>
      <c r="N21">
        <v>0</v>
      </c>
      <c r="O21">
        <v>1</v>
      </c>
      <c r="P21">
        <v>0</v>
      </c>
      <c r="Q21">
        <v>6</v>
      </c>
      <c r="R21">
        <v>2</v>
      </c>
      <c r="S21">
        <v>5</v>
      </c>
      <c r="T21">
        <v>1</v>
      </c>
      <c r="U21">
        <v>6</v>
      </c>
      <c r="V21">
        <v>2</v>
      </c>
      <c r="W21">
        <v>5</v>
      </c>
      <c r="X21">
        <v>6</v>
      </c>
      <c r="Y21">
        <v>7</v>
      </c>
      <c r="Z21">
        <v>0</v>
      </c>
      <c r="AA21">
        <v>1</v>
      </c>
      <c r="AB21">
        <v>4</v>
      </c>
      <c r="AC21">
        <v>5</v>
      </c>
      <c r="AD21">
        <v>5</v>
      </c>
      <c r="AE21">
        <v>0</v>
      </c>
      <c r="AF21">
        <v>3</v>
      </c>
      <c r="AG21">
        <v>9</v>
      </c>
      <c r="AH21">
        <v>2</v>
      </c>
      <c r="AI21">
        <v>1</v>
      </c>
      <c r="AJ21">
        <v>7</v>
      </c>
      <c r="AK21">
        <v>5</v>
      </c>
      <c r="AL21">
        <v>1</v>
      </c>
      <c r="AM21">
        <v>0</v>
      </c>
      <c r="AN21">
        <v>1</v>
      </c>
      <c r="AO21">
        <v>0</v>
      </c>
      <c r="AP21">
        <v>0</v>
      </c>
      <c r="AQ21">
        <v>1</v>
      </c>
      <c r="AR21">
        <v>13</v>
      </c>
      <c r="AS21">
        <v>2</v>
      </c>
      <c r="AT21">
        <v>12</v>
      </c>
      <c r="AU21">
        <v>13</v>
      </c>
      <c r="AV21">
        <v>1</v>
      </c>
      <c r="AW21">
        <v>14</v>
      </c>
      <c r="AX21">
        <v>5</v>
      </c>
      <c r="AY21">
        <v>8</v>
      </c>
      <c r="AZ21">
        <v>8</v>
      </c>
      <c r="BA21">
        <v>5</v>
      </c>
      <c r="BB21">
        <v>0</v>
      </c>
      <c r="BC21">
        <v>14</v>
      </c>
      <c r="BD21">
        <v>0</v>
      </c>
      <c r="BE21">
        <v>7</v>
      </c>
      <c r="BF21">
        <v>6</v>
      </c>
      <c r="BG21">
        <v>0</v>
      </c>
    </row>
    <row r="22" spans="1:59" x14ac:dyDescent="0.25">
      <c r="A22" s="1" t="s">
        <v>287</v>
      </c>
      <c r="B22" s="1"/>
      <c r="C22" s="12">
        <v>0.03</v>
      </c>
      <c r="D22" s="12">
        <v>0.03</v>
      </c>
      <c r="E22" s="12">
        <v>0.21</v>
      </c>
      <c r="F22" s="12">
        <v>0</v>
      </c>
      <c r="G22" t="s">
        <v>310</v>
      </c>
      <c r="H22" s="12">
        <v>0.02</v>
      </c>
      <c r="I22" t="s">
        <v>327</v>
      </c>
      <c r="J22" s="12">
        <v>0.11</v>
      </c>
      <c r="K22" t="s">
        <v>310</v>
      </c>
      <c r="L22" s="12">
        <v>0.02</v>
      </c>
      <c r="M22" t="s">
        <v>327</v>
      </c>
      <c r="N22" s="12">
        <v>0</v>
      </c>
      <c r="O22" s="12">
        <v>0.12</v>
      </c>
      <c r="P22" s="12">
        <v>0</v>
      </c>
      <c r="Q22" t="s">
        <v>301</v>
      </c>
      <c r="R22" s="12">
        <v>0.03</v>
      </c>
      <c r="S22" t="s">
        <v>327</v>
      </c>
      <c r="T22" s="12">
        <v>0.06</v>
      </c>
      <c r="U22" t="s">
        <v>301</v>
      </c>
      <c r="V22" s="12">
        <v>0.03</v>
      </c>
      <c r="W22" t="s">
        <v>327</v>
      </c>
      <c r="X22" t="s">
        <v>315</v>
      </c>
      <c r="Y22" s="12">
        <v>0.04</v>
      </c>
      <c r="Z22" t="s">
        <v>289</v>
      </c>
      <c r="AA22" s="12">
        <v>0.02</v>
      </c>
      <c r="AB22" s="12">
        <v>0.04</v>
      </c>
      <c r="AC22" s="12">
        <v>0.03</v>
      </c>
      <c r="AD22" s="12">
        <v>0.03</v>
      </c>
      <c r="AE22" s="12">
        <v>0</v>
      </c>
      <c r="AF22" t="s">
        <v>292</v>
      </c>
      <c r="AG22" t="s">
        <v>315</v>
      </c>
      <c r="AH22" s="12">
        <v>0.04</v>
      </c>
      <c r="AI22" s="12">
        <v>0.04</v>
      </c>
      <c r="AJ22" s="12">
        <v>0.04</v>
      </c>
      <c r="AK22" s="12">
        <v>0.04</v>
      </c>
      <c r="AL22" s="12">
        <v>0.01</v>
      </c>
      <c r="AM22" s="12">
        <v>0</v>
      </c>
      <c r="AN22" s="12">
        <v>0.08</v>
      </c>
      <c r="AO22" s="12">
        <v>0</v>
      </c>
      <c r="AP22" s="12">
        <v>0</v>
      </c>
      <c r="AQ22" t="s">
        <v>292</v>
      </c>
      <c r="AR22" t="s">
        <v>349</v>
      </c>
      <c r="AS22" s="12">
        <v>0.01</v>
      </c>
      <c r="AT22" t="s">
        <v>349</v>
      </c>
      <c r="AU22" s="12">
        <v>0.03</v>
      </c>
      <c r="AV22" s="12">
        <v>0.04</v>
      </c>
      <c r="AW22" s="12">
        <v>0.03</v>
      </c>
      <c r="AX22" t="s">
        <v>292</v>
      </c>
      <c r="AY22" t="s">
        <v>297</v>
      </c>
      <c r="AZ22" t="s">
        <v>327</v>
      </c>
      <c r="BA22" s="12">
        <v>0.23</v>
      </c>
      <c r="BB22" s="12">
        <v>0</v>
      </c>
      <c r="BC22" s="12">
        <v>0.03</v>
      </c>
      <c r="BD22" s="12">
        <v>0</v>
      </c>
      <c r="BE22" t="s">
        <v>327</v>
      </c>
      <c r="BF22" t="s">
        <v>339</v>
      </c>
      <c r="BG22" s="12">
        <v>0</v>
      </c>
    </row>
    <row r="23" spans="1:59" x14ac:dyDescent="0.25">
      <c r="A23" s="1" t="s">
        <v>288</v>
      </c>
      <c r="B23" s="1"/>
      <c r="G23" t="s">
        <v>302</v>
      </c>
      <c r="K23" t="s">
        <v>303</v>
      </c>
      <c r="Q23" t="s">
        <v>304</v>
      </c>
      <c r="U23" t="s">
        <v>303</v>
      </c>
      <c r="X23" t="s">
        <v>269</v>
      </c>
      <c r="Y23" t="s">
        <v>269</v>
      </c>
      <c r="AG23" t="s">
        <v>272</v>
      </c>
      <c r="AR23" t="s">
        <v>275</v>
      </c>
      <c r="AY23" t="s">
        <v>275</v>
      </c>
      <c r="BF23" t="s">
        <v>275</v>
      </c>
    </row>
    <row r="24" spans="1:59" x14ac:dyDescent="0.25">
      <c r="A24" s="1" t="s">
        <v>286</v>
      </c>
      <c r="B24" s="1" t="s">
        <v>698</v>
      </c>
      <c r="C24">
        <v>7</v>
      </c>
      <c r="D24">
        <v>7</v>
      </c>
      <c r="E24">
        <v>0</v>
      </c>
      <c r="F24">
        <v>0</v>
      </c>
      <c r="G24">
        <v>3</v>
      </c>
      <c r="H24">
        <v>2</v>
      </c>
      <c r="I24">
        <v>2</v>
      </c>
      <c r="J24">
        <v>0</v>
      </c>
      <c r="K24">
        <v>3</v>
      </c>
      <c r="L24">
        <v>2</v>
      </c>
      <c r="M24">
        <v>2</v>
      </c>
      <c r="N24">
        <v>0</v>
      </c>
      <c r="O24">
        <v>0</v>
      </c>
      <c r="P24">
        <v>0</v>
      </c>
      <c r="Q24">
        <v>2</v>
      </c>
      <c r="R24">
        <v>3</v>
      </c>
      <c r="S24">
        <v>2</v>
      </c>
      <c r="T24">
        <v>0</v>
      </c>
      <c r="U24">
        <v>2</v>
      </c>
      <c r="V24">
        <v>3</v>
      </c>
      <c r="W24">
        <v>2</v>
      </c>
      <c r="X24">
        <v>2</v>
      </c>
      <c r="Y24">
        <v>2</v>
      </c>
      <c r="Z24">
        <v>1</v>
      </c>
      <c r="AA24">
        <v>2</v>
      </c>
      <c r="AB24">
        <v>2</v>
      </c>
      <c r="AC24">
        <v>2</v>
      </c>
      <c r="AD24">
        <v>3</v>
      </c>
      <c r="AE24">
        <v>2</v>
      </c>
      <c r="AF24">
        <v>1</v>
      </c>
      <c r="AG24">
        <v>4</v>
      </c>
      <c r="AH24">
        <v>0</v>
      </c>
      <c r="AI24">
        <v>1</v>
      </c>
      <c r="AJ24">
        <v>3</v>
      </c>
      <c r="AK24">
        <v>3</v>
      </c>
      <c r="AL24">
        <v>0</v>
      </c>
      <c r="AM24">
        <v>0</v>
      </c>
      <c r="AN24">
        <v>0</v>
      </c>
      <c r="AO24">
        <v>0</v>
      </c>
      <c r="AP24">
        <v>0</v>
      </c>
      <c r="AQ24">
        <v>0</v>
      </c>
      <c r="AR24">
        <v>7</v>
      </c>
      <c r="AS24">
        <v>5</v>
      </c>
      <c r="AT24">
        <v>2</v>
      </c>
      <c r="AU24">
        <v>6</v>
      </c>
      <c r="AV24">
        <v>1</v>
      </c>
      <c r="AW24">
        <v>7</v>
      </c>
      <c r="AX24">
        <v>4</v>
      </c>
      <c r="AY24">
        <v>3</v>
      </c>
      <c r="AZ24">
        <v>2</v>
      </c>
      <c r="BA24">
        <v>3</v>
      </c>
      <c r="BB24">
        <v>2</v>
      </c>
      <c r="BC24">
        <v>5</v>
      </c>
      <c r="BD24">
        <v>1</v>
      </c>
      <c r="BE24">
        <v>2</v>
      </c>
      <c r="BF24">
        <v>4</v>
      </c>
      <c r="BG24">
        <v>0</v>
      </c>
    </row>
    <row r="25" spans="1:59" x14ac:dyDescent="0.25">
      <c r="A25" s="1" t="s">
        <v>287</v>
      </c>
      <c r="B25" s="1"/>
      <c r="C25" s="12">
        <v>0.02</v>
      </c>
      <c r="D25" s="12">
        <v>0.02</v>
      </c>
      <c r="E25" s="12">
        <v>0</v>
      </c>
      <c r="F25" s="12">
        <v>0</v>
      </c>
      <c r="G25" t="s">
        <v>293</v>
      </c>
      <c r="H25" s="12">
        <v>0.02</v>
      </c>
      <c r="I25" t="s">
        <v>292</v>
      </c>
      <c r="J25" s="12">
        <v>0</v>
      </c>
      <c r="K25" t="s">
        <v>293</v>
      </c>
      <c r="L25" s="12">
        <v>0.02</v>
      </c>
      <c r="M25" t="s">
        <v>292</v>
      </c>
      <c r="N25" s="12">
        <v>0</v>
      </c>
      <c r="O25" s="12">
        <v>0</v>
      </c>
      <c r="P25" s="12">
        <v>0</v>
      </c>
      <c r="Q25" s="12">
        <v>0.05</v>
      </c>
      <c r="R25" s="12">
        <v>0.04</v>
      </c>
      <c r="S25" t="s">
        <v>292</v>
      </c>
      <c r="T25" s="12">
        <v>0</v>
      </c>
      <c r="U25" s="12">
        <v>0.05</v>
      </c>
      <c r="V25" s="12">
        <v>0.04</v>
      </c>
      <c r="W25" t="s">
        <v>292</v>
      </c>
      <c r="X25" s="12">
        <v>0.02</v>
      </c>
      <c r="Y25" s="12">
        <v>0.01</v>
      </c>
      <c r="Z25" s="12">
        <v>0.01</v>
      </c>
      <c r="AA25" s="12">
        <v>0.03</v>
      </c>
      <c r="AB25" s="12">
        <v>0.02</v>
      </c>
      <c r="AC25" s="12">
        <v>0.01</v>
      </c>
      <c r="AD25" s="12">
        <v>0.02</v>
      </c>
      <c r="AE25" t="s">
        <v>300</v>
      </c>
      <c r="AF25" t="s">
        <v>326</v>
      </c>
      <c r="AG25" s="12">
        <v>0.03</v>
      </c>
      <c r="AH25" s="12">
        <v>0</v>
      </c>
      <c r="AI25" s="12">
        <v>0.04</v>
      </c>
      <c r="AJ25" s="12">
        <v>0.02</v>
      </c>
      <c r="AK25" s="12">
        <v>0.02</v>
      </c>
      <c r="AL25" s="12">
        <v>0</v>
      </c>
      <c r="AM25" s="12">
        <v>0</v>
      </c>
      <c r="AN25" s="12">
        <v>0</v>
      </c>
      <c r="AO25" s="12">
        <v>0</v>
      </c>
      <c r="AP25" s="12">
        <v>0</v>
      </c>
      <c r="AQ25" t="s">
        <v>289</v>
      </c>
      <c r="AR25" t="s">
        <v>327</v>
      </c>
      <c r="AS25" s="12">
        <v>0.03</v>
      </c>
      <c r="AT25" s="12">
        <v>0.01</v>
      </c>
      <c r="AU25" s="12">
        <v>0.01</v>
      </c>
      <c r="AV25" s="12">
        <v>0.04</v>
      </c>
      <c r="AW25" s="12">
        <v>0.02</v>
      </c>
      <c r="AX25" t="s">
        <v>292</v>
      </c>
      <c r="AY25" t="s">
        <v>349</v>
      </c>
      <c r="AZ25" t="s">
        <v>292</v>
      </c>
      <c r="BA25" s="12">
        <v>0.14000000000000001</v>
      </c>
      <c r="BB25" s="12">
        <v>0.22</v>
      </c>
      <c r="BC25" s="12">
        <v>0.01</v>
      </c>
      <c r="BD25" s="12">
        <v>0.1</v>
      </c>
      <c r="BE25" t="s">
        <v>290</v>
      </c>
      <c r="BF25" t="s">
        <v>306</v>
      </c>
      <c r="BG25" s="12">
        <v>0</v>
      </c>
    </row>
    <row r="26" spans="1:59" x14ac:dyDescent="0.25">
      <c r="A26" s="1" t="s">
        <v>288</v>
      </c>
      <c r="B26" s="1"/>
      <c r="G26" t="s">
        <v>271</v>
      </c>
      <c r="K26" t="s">
        <v>270</v>
      </c>
      <c r="Q26" t="s">
        <v>274</v>
      </c>
      <c r="R26" t="s">
        <v>274</v>
      </c>
      <c r="U26" t="s">
        <v>270</v>
      </c>
      <c r="V26" t="s">
        <v>270</v>
      </c>
      <c r="AE26" t="s">
        <v>272</v>
      </c>
      <c r="AR26" t="s">
        <v>275</v>
      </c>
      <c r="AY26" t="s">
        <v>275</v>
      </c>
      <c r="BF26" t="s">
        <v>275</v>
      </c>
    </row>
    <row r="27" spans="1:59" x14ac:dyDescent="0.25">
      <c r="A27" s="1" t="s">
        <v>286</v>
      </c>
      <c r="B27" s="1" t="s">
        <v>699</v>
      </c>
      <c r="C27">
        <v>3</v>
      </c>
      <c r="D27">
        <v>3</v>
      </c>
      <c r="E27">
        <v>0</v>
      </c>
      <c r="F27">
        <v>0</v>
      </c>
      <c r="G27">
        <v>1</v>
      </c>
      <c r="H27">
        <v>2</v>
      </c>
      <c r="I27">
        <v>0</v>
      </c>
      <c r="J27">
        <v>0</v>
      </c>
      <c r="K27">
        <v>1</v>
      </c>
      <c r="L27">
        <v>2</v>
      </c>
      <c r="M27">
        <v>0</v>
      </c>
      <c r="N27">
        <v>0</v>
      </c>
      <c r="O27">
        <v>0</v>
      </c>
      <c r="P27">
        <v>0</v>
      </c>
      <c r="Q27">
        <v>1</v>
      </c>
      <c r="R27">
        <v>1</v>
      </c>
      <c r="S27">
        <v>1</v>
      </c>
      <c r="T27">
        <v>0</v>
      </c>
      <c r="U27">
        <v>1</v>
      </c>
      <c r="V27">
        <v>1</v>
      </c>
      <c r="W27">
        <v>1</v>
      </c>
      <c r="X27">
        <v>0</v>
      </c>
      <c r="Y27">
        <v>1</v>
      </c>
      <c r="Z27">
        <v>2</v>
      </c>
      <c r="AA27">
        <v>0</v>
      </c>
      <c r="AB27">
        <v>1</v>
      </c>
      <c r="AC27">
        <v>0</v>
      </c>
      <c r="AD27">
        <v>2</v>
      </c>
      <c r="AE27">
        <v>0</v>
      </c>
      <c r="AF27">
        <v>0</v>
      </c>
      <c r="AG27">
        <v>2</v>
      </c>
      <c r="AH27">
        <v>1</v>
      </c>
      <c r="AI27">
        <v>0</v>
      </c>
      <c r="AJ27">
        <v>1</v>
      </c>
      <c r="AK27">
        <v>2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1</v>
      </c>
      <c r="AR27">
        <v>2</v>
      </c>
      <c r="AS27">
        <v>1</v>
      </c>
      <c r="AT27">
        <v>2</v>
      </c>
      <c r="AU27">
        <v>3</v>
      </c>
      <c r="AV27">
        <v>0</v>
      </c>
      <c r="AW27">
        <v>3</v>
      </c>
      <c r="AX27">
        <v>2</v>
      </c>
      <c r="AY27">
        <v>0</v>
      </c>
      <c r="AZ27">
        <v>2</v>
      </c>
      <c r="BA27">
        <v>0</v>
      </c>
      <c r="BB27">
        <v>1</v>
      </c>
      <c r="BC27">
        <v>3</v>
      </c>
      <c r="BD27">
        <v>0</v>
      </c>
      <c r="BE27">
        <v>1</v>
      </c>
      <c r="BF27">
        <v>1</v>
      </c>
      <c r="BG27">
        <v>1</v>
      </c>
    </row>
    <row r="28" spans="1:59" x14ac:dyDescent="0.25">
      <c r="A28" s="1" t="s">
        <v>287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0.03</v>
      </c>
      <c r="H28" t="s">
        <v>298</v>
      </c>
      <c r="I28" t="s">
        <v>289</v>
      </c>
      <c r="J28" s="12">
        <v>0</v>
      </c>
      <c r="K28" s="12">
        <v>0.03</v>
      </c>
      <c r="L28" t="s">
        <v>298</v>
      </c>
      <c r="M28" t="s">
        <v>289</v>
      </c>
      <c r="N28" s="12">
        <v>0</v>
      </c>
      <c r="O28" s="12">
        <v>0</v>
      </c>
      <c r="P28" s="12">
        <v>0</v>
      </c>
      <c r="Q28" s="12">
        <v>0.03</v>
      </c>
      <c r="R28" s="12">
        <v>0.01</v>
      </c>
      <c r="S28" t="s">
        <v>326</v>
      </c>
      <c r="T28" s="12">
        <v>0</v>
      </c>
      <c r="U28" s="12">
        <v>0.03</v>
      </c>
      <c r="V28" s="12">
        <v>0.01</v>
      </c>
      <c r="W28" t="s">
        <v>326</v>
      </c>
      <c r="X28" s="12">
        <v>0</v>
      </c>
      <c r="Y28" s="12">
        <v>0.01</v>
      </c>
      <c r="Z28" s="12">
        <v>0.02</v>
      </c>
      <c r="AA28" s="12">
        <v>0</v>
      </c>
      <c r="AB28" s="12">
        <v>0.01</v>
      </c>
      <c r="AC28" s="12">
        <v>0</v>
      </c>
      <c r="AD28" s="12">
        <v>0.01</v>
      </c>
      <c r="AE28" s="12">
        <v>0</v>
      </c>
      <c r="AF28" s="12">
        <v>0</v>
      </c>
      <c r="AG28" s="12">
        <v>0.02</v>
      </c>
      <c r="AH28" s="12">
        <v>0.02</v>
      </c>
      <c r="AI28" s="12">
        <v>0</v>
      </c>
      <c r="AJ28" s="12">
        <v>0.01</v>
      </c>
      <c r="AK28" s="12">
        <v>0.02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0.01</v>
      </c>
      <c r="AR28" s="12">
        <v>0.01</v>
      </c>
      <c r="AS28" s="12">
        <v>0.01</v>
      </c>
      <c r="AT28" s="12">
        <v>0.01</v>
      </c>
      <c r="AU28" s="12">
        <v>0.01</v>
      </c>
      <c r="AV28" s="12">
        <v>0</v>
      </c>
      <c r="AW28" s="12">
        <v>0.01</v>
      </c>
      <c r="AX28" s="12">
        <v>0.01</v>
      </c>
      <c r="AY28" s="12">
        <v>0</v>
      </c>
      <c r="AZ28" t="s">
        <v>326</v>
      </c>
      <c r="BA28" s="12">
        <v>0</v>
      </c>
      <c r="BB28" s="12">
        <v>0.12</v>
      </c>
      <c r="BC28" s="12">
        <v>0.01</v>
      </c>
      <c r="BD28" s="12">
        <v>0</v>
      </c>
      <c r="BE28" t="s">
        <v>290</v>
      </c>
      <c r="BF28" s="12">
        <v>0.03</v>
      </c>
      <c r="BG28" s="12">
        <v>0.25</v>
      </c>
    </row>
    <row r="29" spans="1:59" x14ac:dyDescent="0.25">
      <c r="A29" s="1" t="s">
        <v>288</v>
      </c>
      <c r="B29" s="1"/>
      <c r="G29" t="s">
        <v>271</v>
      </c>
      <c r="H29" t="s">
        <v>271</v>
      </c>
      <c r="K29" t="s">
        <v>270</v>
      </c>
      <c r="L29" t="s">
        <v>270</v>
      </c>
      <c r="AH29" t="s">
        <v>272</v>
      </c>
      <c r="BF29" t="s">
        <v>275</v>
      </c>
    </row>
    <row r="30" spans="1:59" x14ac:dyDescent="0.25">
      <c r="A30" s="1" t="s">
        <v>286</v>
      </c>
      <c r="B30" s="1" t="s">
        <v>414</v>
      </c>
      <c r="C30">
        <v>1</v>
      </c>
      <c r="D30">
        <v>1</v>
      </c>
      <c r="E30">
        <v>0</v>
      </c>
      <c r="F30">
        <v>0</v>
      </c>
      <c r="G30">
        <v>1</v>
      </c>
      <c r="H30">
        <v>0</v>
      </c>
      <c r="I30">
        <v>0</v>
      </c>
      <c r="J30">
        <v>0</v>
      </c>
      <c r="K30">
        <v>1</v>
      </c>
      <c r="L30">
        <v>0</v>
      </c>
      <c r="M30">
        <v>0</v>
      </c>
      <c r="N30">
        <v>0</v>
      </c>
      <c r="O30">
        <v>0</v>
      </c>
      <c r="P30">
        <v>0</v>
      </c>
      <c r="Q30">
        <v>1</v>
      </c>
      <c r="R30">
        <v>0</v>
      </c>
      <c r="S30">
        <v>0</v>
      </c>
      <c r="T30">
        <v>0</v>
      </c>
      <c r="U30">
        <v>1</v>
      </c>
      <c r="V30">
        <v>0</v>
      </c>
      <c r="W30">
        <v>0</v>
      </c>
      <c r="X30">
        <v>0</v>
      </c>
      <c r="Y30">
        <v>1</v>
      </c>
      <c r="Z30">
        <v>0</v>
      </c>
      <c r="AA30">
        <v>0</v>
      </c>
      <c r="AB30">
        <v>0</v>
      </c>
      <c r="AC30">
        <v>0</v>
      </c>
      <c r="AD30">
        <v>1</v>
      </c>
      <c r="AE30">
        <v>0</v>
      </c>
      <c r="AF30">
        <v>0</v>
      </c>
      <c r="AG30">
        <v>1</v>
      </c>
      <c r="AH30">
        <v>0</v>
      </c>
      <c r="AI30">
        <v>0</v>
      </c>
      <c r="AJ30">
        <v>1</v>
      </c>
      <c r="AK30">
        <v>0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0</v>
      </c>
      <c r="AR30">
        <v>1</v>
      </c>
      <c r="AS30">
        <v>1</v>
      </c>
      <c r="AT30">
        <v>0</v>
      </c>
      <c r="AU30">
        <v>1</v>
      </c>
      <c r="AV30">
        <v>0</v>
      </c>
      <c r="AW30">
        <v>1</v>
      </c>
      <c r="AX30">
        <v>0</v>
      </c>
      <c r="AY30">
        <v>1</v>
      </c>
      <c r="AZ30">
        <v>0</v>
      </c>
      <c r="BA30">
        <v>0</v>
      </c>
      <c r="BB30">
        <v>1</v>
      </c>
      <c r="BC30">
        <v>1</v>
      </c>
      <c r="BD30">
        <v>0</v>
      </c>
      <c r="BE30">
        <v>0</v>
      </c>
      <c r="BF30">
        <v>1</v>
      </c>
      <c r="BG30">
        <v>0</v>
      </c>
    </row>
    <row r="31" spans="1:59" x14ac:dyDescent="0.25">
      <c r="A31" s="1" t="s">
        <v>287</v>
      </c>
      <c r="B31" s="1"/>
      <c r="C31" t="s">
        <v>326</v>
      </c>
      <c r="D31" t="s">
        <v>326</v>
      </c>
      <c r="E31" s="12">
        <v>0</v>
      </c>
      <c r="F31" s="12">
        <v>0</v>
      </c>
      <c r="G31" t="s">
        <v>298</v>
      </c>
      <c r="H31" s="12">
        <v>0</v>
      </c>
      <c r="I31" s="12">
        <v>0</v>
      </c>
      <c r="J31" s="12">
        <v>0</v>
      </c>
      <c r="K31" t="s">
        <v>298</v>
      </c>
      <c r="L31" s="12">
        <v>0</v>
      </c>
      <c r="M31" s="12">
        <v>0</v>
      </c>
      <c r="N31" s="12">
        <v>0</v>
      </c>
      <c r="O31" s="12">
        <v>0</v>
      </c>
      <c r="P31" s="12">
        <v>0</v>
      </c>
      <c r="Q31" t="s">
        <v>298</v>
      </c>
      <c r="R31" s="12">
        <v>0</v>
      </c>
      <c r="S31" s="12">
        <v>0</v>
      </c>
      <c r="T31" s="12">
        <v>0</v>
      </c>
      <c r="U31" t="s">
        <v>298</v>
      </c>
      <c r="V31" s="12">
        <v>0</v>
      </c>
      <c r="W31" s="12">
        <v>0</v>
      </c>
      <c r="X31" s="12">
        <v>0</v>
      </c>
      <c r="Y31" s="12">
        <v>0.01</v>
      </c>
      <c r="Z31" s="12">
        <v>0</v>
      </c>
      <c r="AA31" s="12">
        <v>0</v>
      </c>
      <c r="AB31" s="12">
        <v>0</v>
      </c>
      <c r="AC31" s="12">
        <v>0</v>
      </c>
      <c r="AD31" s="12">
        <v>0.01</v>
      </c>
      <c r="AE31" s="12">
        <v>0</v>
      </c>
      <c r="AF31" s="12">
        <v>0</v>
      </c>
      <c r="AG31" s="12">
        <v>0.01</v>
      </c>
      <c r="AH31" s="12">
        <v>0</v>
      </c>
      <c r="AI31" s="12">
        <v>0</v>
      </c>
      <c r="AJ31" s="12">
        <v>0.01</v>
      </c>
      <c r="AK31" s="12">
        <v>0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</v>
      </c>
      <c r="AR31" t="s">
        <v>326</v>
      </c>
      <c r="AS31" s="12">
        <v>0.01</v>
      </c>
      <c r="AT31" s="12">
        <v>0</v>
      </c>
      <c r="AU31" t="s">
        <v>326</v>
      </c>
      <c r="AV31" s="12">
        <v>0</v>
      </c>
      <c r="AW31" t="s">
        <v>326</v>
      </c>
      <c r="AX31" t="s">
        <v>289</v>
      </c>
      <c r="AY31" t="s">
        <v>327</v>
      </c>
      <c r="AZ31" t="s">
        <v>289</v>
      </c>
      <c r="BA31" s="12">
        <v>0</v>
      </c>
      <c r="BB31" s="12">
        <v>0.14000000000000001</v>
      </c>
      <c r="BC31" t="s">
        <v>326</v>
      </c>
      <c r="BD31" s="12">
        <v>0</v>
      </c>
      <c r="BE31" t="s">
        <v>289</v>
      </c>
      <c r="BF31" t="s">
        <v>298</v>
      </c>
      <c r="BG31" s="12">
        <v>0</v>
      </c>
    </row>
    <row r="32" spans="1:59" x14ac:dyDescent="0.25">
      <c r="A32" s="1" t="s">
        <v>288</v>
      </c>
      <c r="B32" s="1"/>
      <c r="G32" t="s">
        <v>271</v>
      </c>
      <c r="K32" t="s">
        <v>270</v>
      </c>
      <c r="Q32" t="s">
        <v>274</v>
      </c>
      <c r="U32" t="s">
        <v>270</v>
      </c>
      <c r="AY32" t="s">
        <v>275</v>
      </c>
      <c r="BF32" t="s">
        <v>275</v>
      </c>
    </row>
    <row r="33" spans="1:59" x14ac:dyDescent="0.25">
      <c r="A33" s="1" t="s">
        <v>286</v>
      </c>
      <c r="B33" s="1" t="s">
        <v>700</v>
      </c>
      <c r="C33">
        <v>412</v>
      </c>
      <c r="D33">
        <v>412</v>
      </c>
      <c r="E33">
        <v>6</v>
      </c>
      <c r="F33">
        <v>7</v>
      </c>
      <c r="G33">
        <v>24</v>
      </c>
      <c r="H33">
        <v>70</v>
      </c>
      <c r="I33">
        <v>305</v>
      </c>
      <c r="J33">
        <v>13</v>
      </c>
      <c r="K33">
        <v>24</v>
      </c>
      <c r="L33">
        <v>70</v>
      </c>
      <c r="M33">
        <v>305</v>
      </c>
      <c r="N33">
        <v>1</v>
      </c>
      <c r="O33">
        <v>6</v>
      </c>
      <c r="P33">
        <v>7</v>
      </c>
      <c r="Q33">
        <v>26</v>
      </c>
      <c r="R33">
        <v>68</v>
      </c>
      <c r="S33">
        <v>301</v>
      </c>
      <c r="T33">
        <v>15</v>
      </c>
      <c r="U33">
        <v>26</v>
      </c>
      <c r="V33">
        <v>68</v>
      </c>
      <c r="W33">
        <v>301</v>
      </c>
      <c r="X33">
        <v>76</v>
      </c>
      <c r="Y33">
        <v>175</v>
      </c>
      <c r="Z33">
        <v>107</v>
      </c>
      <c r="AA33">
        <v>55</v>
      </c>
      <c r="AB33">
        <v>102</v>
      </c>
      <c r="AC33">
        <v>147</v>
      </c>
      <c r="AD33">
        <v>163</v>
      </c>
      <c r="AE33">
        <v>29</v>
      </c>
      <c r="AF33">
        <v>223</v>
      </c>
      <c r="AG33">
        <v>111</v>
      </c>
      <c r="AH33">
        <v>49</v>
      </c>
      <c r="AI33">
        <v>21</v>
      </c>
      <c r="AJ33">
        <v>176</v>
      </c>
      <c r="AK33">
        <v>121</v>
      </c>
      <c r="AL33">
        <v>61</v>
      </c>
      <c r="AM33">
        <v>18</v>
      </c>
      <c r="AN33">
        <v>10</v>
      </c>
      <c r="AO33">
        <v>1</v>
      </c>
      <c r="AP33">
        <v>3</v>
      </c>
      <c r="AQ33">
        <v>161</v>
      </c>
      <c r="AR33">
        <v>247</v>
      </c>
      <c r="AS33">
        <v>159</v>
      </c>
      <c r="AT33">
        <v>250</v>
      </c>
      <c r="AU33">
        <v>385</v>
      </c>
      <c r="AV33">
        <v>24</v>
      </c>
      <c r="AW33">
        <v>412</v>
      </c>
      <c r="AX33">
        <v>362</v>
      </c>
      <c r="AY33">
        <v>47</v>
      </c>
      <c r="AZ33">
        <v>394</v>
      </c>
      <c r="BA33">
        <v>14</v>
      </c>
      <c r="BB33">
        <v>4</v>
      </c>
      <c r="BC33">
        <v>405</v>
      </c>
      <c r="BD33">
        <v>7</v>
      </c>
      <c r="BE33">
        <v>386</v>
      </c>
      <c r="BF33">
        <v>20</v>
      </c>
      <c r="BG33">
        <v>3</v>
      </c>
    </row>
    <row r="34" spans="1:59" x14ac:dyDescent="0.25">
      <c r="A34" s="1" t="s">
        <v>287</v>
      </c>
      <c r="B34" s="1"/>
      <c r="C34" s="12">
        <v>0.94</v>
      </c>
      <c r="D34" s="12">
        <v>0.94</v>
      </c>
      <c r="E34" s="12">
        <v>0.79</v>
      </c>
      <c r="F34" s="12">
        <v>1</v>
      </c>
      <c r="G34" t="s">
        <v>370</v>
      </c>
      <c r="H34" s="12">
        <v>0.92</v>
      </c>
      <c r="I34" t="s">
        <v>376</v>
      </c>
      <c r="J34" s="12">
        <v>0.89</v>
      </c>
      <c r="K34" t="s">
        <v>370</v>
      </c>
      <c r="L34" s="12">
        <v>0.92</v>
      </c>
      <c r="M34" t="s">
        <v>376</v>
      </c>
      <c r="N34" s="12">
        <v>1</v>
      </c>
      <c r="O34" s="12">
        <v>0.88</v>
      </c>
      <c r="P34" s="12">
        <v>1</v>
      </c>
      <c r="Q34" t="s">
        <v>338</v>
      </c>
      <c r="R34" s="12">
        <v>0.92</v>
      </c>
      <c r="S34" t="s">
        <v>387</v>
      </c>
      <c r="T34" s="12">
        <v>0.94</v>
      </c>
      <c r="U34" t="s">
        <v>338</v>
      </c>
      <c r="V34" s="12">
        <v>0.92</v>
      </c>
      <c r="W34" t="s">
        <v>387</v>
      </c>
      <c r="X34" s="12">
        <v>0.91</v>
      </c>
      <c r="Y34" s="12">
        <v>0.94</v>
      </c>
      <c r="Z34" s="12">
        <v>0.97</v>
      </c>
      <c r="AA34" s="12">
        <v>0.95</v>
      </c>
      <c r="AB34" s="12">
        <v>0.94</v>
      </c>
      <c r="AC34" s="12">
        <v>0.96</v>
      </c>
      <c r="AD34" s="12">
        <v>0.94</v>
      </c>
      <c r="AE34" s="12">
        <v>0.94</v>
      </c>
      <c r="AF34" t="s">
        <v>376</v>
      </c>
      <c r="AG34" t="s">
        <v>379</v>
      </c>
      <c r="AH34" s="12">
        <v>0.95</v>
      </c>
      <c r="AI34" s="12">
        <v>0.92</v>
      </c>
      <c r="AJ34" s="12">
        <v>0.94</v>
      </c>
      <c r="AK34" s="12">
        <v>0.93</v>
      </c>
      <c r="AL34" s="12">
        <v>0.99</v>
      </c>
      <c r="AM34" s="12">
        <v>1</v>
      </c>
      <c r="AN34" s="12">
        <v>0.92</v>
      </c>
      <c r="AO34" s="12">
        <v>1</v>
      </c>
      <c r="AP34" s="12">
        <v>1</v>
      </c>
      <c r="AQ34" t="s">
        <v>492</v>
      </c>
      <c r="AR34" t="s">
        <v>398</v>
      </c>
      <c r="AS34" s="12">
        <v>0.95</v>
      </c>
      <c r="AT34" s="12">
        <v>0.94</v>
      </c>
      <c r="AU34" s="12">
        <v>0.94</v>
      </c>
      <c r="AV34" s="12">
        <v>0.93</v>
      </c>
      <c r="AW34" s="12">
        <v>0.94</v>
      </c>
      <c r="AX34" t="s">
        <v>387</v>
      </c>
      <c r="AY34" t="s">
        <v>331</v>
      </c>
      <c r="AZ34" t="s">
        <v>387</v>
      </c>
      <c r="BA34" s="12">
        <v>0.64</v>
      </c>
      <c r="BB34" s="12">
        <v>0.51</v>
      </c>
      <c r="BC34" s="12">
        <v>0.95</v>
      </c>
      <c r="BD34" s="12">
        <v>0.9</v>
      </c>
      <c r="BE34" t="s">
        <v>387</v>
      </c>
      <c r="BF34" t="s">
        <v>318</v>
      </c>
      <c r="BG34" s="12">
        <v>0.75</v>
      </c>
    </row>
    <row r="35" spans="1:59" x14ac:dyDescent="0.25">
      <c r="A35" s="1" t="s">
        <v>288</v>
      </c>
      <c r="B35" s="1"/>
      <c r="H35" t="s">
        <v>269</v>
      </c>
      <c r="I35" t="s">
        <v>303</v>
      </c>
      <c r="L35" t="s">
        <v>272</v>
      </c>
      <c r="M35" t="s">
        <v>325</v>
      </c>
      <c r="R35" t="s">
        <v>270</v>
      </c>
      <c r="S35" t="s">
        <v>302</v>
      </c>
      <c r="V35" t="s">
        <v>272</v>
      </c>
      <c r="W35" t="s">
        <v>325</v>
      </c>
      <c r="AF35" t="s">
        <v>269</v>
      </c>
      <c r="AQ35" t="s">
        <v>272</v>
      </c>
      <c r="AX35" t="s">
        <v>272</v>
      </c>
      <c r="BE35" t="s">
        <v>272</v>
      </c>
    </row>
    <row r="36" spans="1:59" x14ac:dyDescent="0.25">
      <c r="A36" s="1" t="s">
        <v>286</v>
      </c>
      <c r="B36" s="1" t="s">
        <v>701</v>
      </c>
      <c r="C36">
        <v>10</v>
      </c>
      <c r="D36">
        <v>10</v>
      </c>
      <c r="E36">
        <v>0</v>
      </c>
      <c r="F36">
        <v>0</v>
      </c>
      <c r="G36">
        <v>4</v>
      </c>
      <c r="H36">
        <v>4</v>
      </c>
      <c r="I36">
        <v>2</v>
      </c>
      <c r="J36">
        <v>0</v>
      </c>
      <c r="K36">
        <v>4</v>
      </c>
      <c r="L36">
        <v>4</v>
      </c>
      <c r="M36">
        <v>2</v>
      </c>
      <c r="N36">
        <v>0</v>
      </c>
      <c r="O36">
        <v>0</v>
      </c>
      <c r="P36">
        <v>0</v>
      </c>
      <c r="Q36">
        <v>3</v>
      </c>
      <c r="R36">
        <v>4</v>
      </c>
      <c r="S36">
        <v>3</v>
      </c>
      <c r="T36">
        <v>0</v>
      </c>
      <c r="U36">
        <v>3</v>
      </c>
      <c r="V36">
        <v>4</v>
      </c>
      <c r="W36">
        <v>3</v>
      </c>
      <c r="X36">
        <v>2</v>
      </c>
      <c r="Y36">
        <v>3</v>
      </c>
      <c r="Z36">
        <v>3</v>
      </c>
      <c r="AA36">
        <v>2</v>
      </c>
      <c r="AB36">
        <v>3</v>
      </c>
      <c r="AC36">
        <v>2</v>
      </c>
      <c r="AD36">
        <v>5</v>
      </c>
      <c r="AE36">
        <v>2</v>
      </c>
      <c r="AF36">
        <v>1</v>
      </c>
      <c r="AG36">
        <v>6</v>
      </c>
      <c r="AH36">
        <v>1</v>
      </c>
      <c r="AI36">
        <v>1</v>
      </c>
      <c r="AJ36">
        <v>4</v>
      </c>
      <c r="AK36">
        <v>5</v>
      </c>
      <c r="AL36">
        <v>0</v>
      </c>
      <c r="AM36">
        <v>0</v>
      </c>
      <c r="AN36">
        <v>0</v>
      </c>
      <c r="AO36">
        <v>0</v>
      </c>
      <c r="AP36">
        <v>0</v>
      </c>
      <c r="AQ36">
        <v>1</v>
      </c>
      <c r="AR36">
        <v>9</v>
      </c>
      <c r="AS36">
        <v>6</v>
      </c>
      <c r="AT36">
        <v>4</v>
      </c>
      <c r="AU36">
        <v>9</v>
      </c>
      <c r="AV36">
        <v>1</v>
      </c>
      <c r="AW36">
        <v>10</v>
      </c>
      <c r="AX36">
        <v>6</v>
      </c>
      <c r="AY36">
        <v>3</v>
      </c>
      <c r="AZ36">
        <v>4</v>
      </c>
      <c r="BA36">
        <v>3</v>
      </c>
      <c r="BB36">
        <v>3</v>
      </c>
      <c r="BC36">
        <v>8</v>
      </c>
      <c r="BD36">
        <v>1</v>
      </c>
      <c r="BE36">
        <v>3</v>
      </c>
      <c r="BF36">
        <v>5</v>
      </c>
      <c r="BG36">
        <v>1</v>
      </c>
    </row>
    <row r="37" spans="1:59" x14ac:dyDescent="0.25">
      <c r="A37" s="1" t="s">
        <v>287</v>
      </c>
      <c r="B37" s="1"/>
      <c r="C37" s="12">
        <v>0.02</v>
      </c>
      <c r="D37" s="12">
        <v>0.02</v>
      </c>
      <c r="E37" s="12">
        <v>0</v>
      </c>
      <c r="F37" s="12">
        <v>0</v>
      </c>
      <c r="G37" t="s">
        <v>332</v>
      </c>
      <c r="H37" s="12">
        <v>0.05</v>
      </c>
      <c r="I37" t="s">
        <v>292</v>
      </c>
      <c r="J37" s="12">
        <v>0</v>
      </c>
      <c r="K37" t="s">
        <v>332</v>
      </c>
      <c r="L37" s="12">
        <v>0.05</v>
      </c>
      <c r="M37" t="s">
        <v>292</v>
      </c>
      <c r="N37" s="12">
        <v>0</v>
      </c>
      <c r="O37" s="12">
        <v>0</v>
      </c>
      <c r="P37" s="12">
        <v>0</v>
      </c>
      <c r="Q37" t="s">
        <v>293</v>
      </c>
      <c r="R37" s="12">
        <v>0.05</v>
      </c>
      <c r="S37" t="s">
        <v>292</v>
      </c>
      <c r="T37" s="12">
        <v>0</v>
      </c>
      <c r="U37" t="s">
        <v>293</v>
      </c>
      <c r="V37" s="12">
        <v>0.05</v>
      </c>
      <c r="W37" t="s">
        <v>292</v>
      </c>
      <c r="X37" s="12">
        <v>0.02</v>
      </c>
      <c r="Y37" s="12">
        <v>0.02</v>
      </c>
      <c r="Z37" s="12">
        <v>0.03</v>
      </c>
      <c r="AA37" s="12">
        <v>0.03</v>
      </c>
      <c r="AB37" s="12">
        <v>0.03</v>
      </c>
      <c r="AC37" s="12">
        <v>0.01</v>
      </c>
      <c r="AD37" s="12">
        <v>0.03</v>
      </c>
      <c r="AE37" s="12">
        <v>0.06</v>
      </c>
      <c r="AF37" t="s">
        <v>290</v>
      </c>
      <c r="AG37" t="s">
        <v>329</v>
      </c>
      <c r="AH37" s="12">
        <v>0.02</v>
      </c>
      <c r="AI37" s="12">
        <v>0.04</v>
      </c>
      <c r="AJ37" s="12">
        <v>0.02</v>
      </c>
      <c r="AK37" s="12">
        <v>0.04</v>
      </c>
      <c r="AL37" s="12">
        <v>0</v>
      </c>
      <c r="AM37" s="12">
        <v>0</v>
      </c>
      <c r="AN37" s="12">
        <v>0</v>
      </c>
      <c r="AO37" s="12">
        <v>0</v>
      </c>
      <c r="AP37" s="12">
        <v>0</v>
      </c>
      <c r="AQ37" s="12">
        <v>0.01</v>
      </c>
      <c r="AR37" s="12">
        <v>0.03</v>
      </c>
      <c r="AS37" s="12">
        <v>0.03</v>
      </c>
      <c r="AT37" s="12">
        <v>0.01</v>
      </c>
      <c r="AU37" s="12">
        <v>0.02</v>
      </c>
      <c r="AV37" s="12">
        <v>0.04</v>
      </c>
      <c r="AW37" s="12">
        <v>0.02</v>
      </c>
      <c r="AX37" t="s">
        <v>327</v>
      </c>
      <c r="AY37" s="12">
        <v>0.05</v>
      </c>
      <c r="AZ37" t="s">
        <v>292</v>
      </c>
      <c r="BA37" s="12">
        <v>0.14000000000000001</v>
      </c>
      <c r="BB37" s="12">
        <v>0.35</v>
      </c>
      <c r="BC37" s="12">
        <v>0.02</v>
      </c>
      <c r="BD37" s="12">
        <v>0.1</v>
      </c>
      <c r="BE37" t="s">
        <v>292</v>
      </c>
      <c r="BF37" t="s">
        <v>345</v>
      </c>
      <c r="BG37" s="12">
        <v>0.25</v>
      </c>
    </row>
    <row r="38" spans="1:59" x14ac:dyDescent="0.25">
      <c r="A38" s="1" t="s">
        <v>288</v>
      </c>
      <c r="B38" s="1"/>
      <c r="G38" t="s">
        <v>271</v>
      </c>
      <c r="H38" t="s">
        <v>271</v>
      </c>
      <c r="K38" t="s">
        <v>270</v>
      </c>
      <c r="L38" t="s">
        <v>270</v>
      </c>
      <c r="Q38" t="s">
        <v>274</v>
      </c>
      <c r="R38" t="s">
        <v>274</v>
      </c>
      <c r="U38" t="s">
        <v>270</v>
      </c>
      <c r="V38" t="s">
        <v>270</v>
      </c>
      <c r="AE38" t="s">
        <v>272</v>
      </c>
      <c r="AG38" t="s">
        <v>272</v>
      </c>
      <c r="BF38" t="s">
        <v>275</v>
      </c>
    </row>
    <row r="39" spans="1:59" x14ac:dyDescent="0.25">
      <c r="A39" s="1" t="s">
        <v>399</v>
      </c>
      <c r="B39" s="1" t="s">
        <v>493</v>
      </c>
    </row>
    <row r="40" spans="1:59" x14ac:dyDescent="0.25">
      <c r="A40" s="1" t="s">
        <v>204</v>
      </c>
      <c r="B40" s="1" t="s">
        <v>712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402</v>
      </c>
    </row>
  </sheetData>
  <hyperlinks>
    <hyperlink ref="E1" location="Contents!B151" tooltip="Link to contents" display="Back to contents" xr:uid="{00000000-0004-0000-3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3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713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132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560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437</v>
      </c>
      <c r="D12">
        <v>437</v>
      </c>
      <c r="E12">
        <v>9</v>
      </c>
      <c r="F12">
        <v>6</v>
      </c>
      <c r="G12">
        <v>37</v>
      </c>
      <c r="H12">
        <v>79</v>
      </c>
      <c r="I12">
        <v>306</v>
      </c>
      <c r="J12">
        <v>15</v>
      </c>
      <c r="K12">
        <v>37</v>
      </c>
      <c r="L12">
        <v>79</v>
      </c>
      <c r="M12">
        <v>306</v>
      </c>
      <c r="N12">
        <v>1</v>
      </c>
      <c r="O12">
        <v>8</v>
      </c>
      <c r="P12">
        <v>7</v>
      </c>
      <c r="Q12">
        <v>38</v>
      </c>
      <c r="R12">
        <v>77</v>
      </c>
      <c r="S12">
        <v>304</v>
      </c>
      <c r="T12">
        <v>16</v>
      </c>
      <c r="U12">
        <v>38</v>
      </c>
      <c r="V12">
        <v>77</v>
      </c>
      <c r="W12">
        <v>304</v>
      </c>
      <c r="X12">
        <v>102</v>
      </c>
      <c r="Y12">
        <v>171</v>
      </c>
      <c r="Z12">
        <v>107</v>
      </c>
      <c r="AA12">
        <v>57</v>
      </c>
      <c r="AB12">
        <v>108</v>
      </c>
      <c r="AC12">
        <v>154</v>
      </c>
      <c r="AD12">
        <v>175</v>
      </c>
      <c r="AE12">
        <v>32</v>
      </c>
      <c r="AF12">
        <v>224</v>
      </c>
      <c r="AG12">
        <v>129</v>
      </c>
      <c r="AH12">
        <v>52</v>
      </c>
      <c r="AI12">
        <v>24</v>
      </c>
      <c r="AJ12">
        <v>187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161</v>
      </c>
      <c r="AR12">
        <v>272</v>
      </c>
      <c r="AS12">
        <v>166</v>
      </c>
      <c r="AT12">
        <v>268</v>
      </c>
      <c r="AU12">
        <v>408</v>
      </c>
      <c r="AV12">
        <v>26</v>
      </c>
      <c r="AW12">
        <v>437</v>
      </c>
      <c r="AX12">
        <v>370</v>
      </c>
      <c r="AY12">
        <v>62</v>
      </c>
      <c r="AZ12">
        <v>406</v>
      </c>
      <c r="BA12">
        <v>22</v>
      </c>
      <c r="BB12">
        <v>8</v>
      </c>
      <c r="BC12">
        <v>428</v>
      </c>
      <c r="BD12">
        <v>8</v>
      </c>
      <c r="BE12">
        <v>395</v>
      </c>
      <c r="BF12">
        <v>33</v>
      </c>
      <c r="BG12">
        <v>4</v>
      </c>
    </row>
    <row r="13" spans="1:59" x14ac:dyDescent="0.25">
      <c r="A13" s="1" t="s">
        <v>282</v>
      </c>
      <c r="B13" s="1" t="s">
        <v>283</v>
      </c>
      <c r="C13">
        <v>431</v>
      </c>
      <c r="D13">
        <v>431</v>
      </c>
      <c r="E13">
        <v>9</v>
      </c>
      <c r="F13">
        <v>6</v>
      </c>
      <c r="G13">
        <v>37</v>
      </c>
      <c r="H13">
        <v>78</v>
      </c>
      <c r="I13">
        <v>302</v>
      </c>
      <c r="J13">
        <v>15</v>
      </c>
      <c r="K13">
        <v>37</v>
      </c>
      <c r="L13">
        <v>78</v>
      </c>
      <c r="M13">
        <v>302</v>
      </c>
      <c r="N13">
        <v>1</v>
      </c>
      <c r="O13">
        <v>8</v>
      </c>
      <c r="P13">
        <v>7</v>
      </c>
      <c r="Q13">
        <v>37</v>
      </c>
      <c r="R13">
        <v>76</v>
      </c>
      <c r="S13">
        <v>300</v>
      </c>
      <c r="T13">
        <v>16</v>
      </c>
      <c r="U13">
        <v>37</v>
      </c>
      <c r="V13">
        <v>76</v>
      </c>
      <c r="W13">
        <v>300</v>
      </c>
      <c r="X13">
        <v>102</v>
      </c>
      <c r="Y13">
        <v>171</v>
      </c>
      <c r="Z13">
        <v>107</v>
      </c>
      <c r="AA13">
        <v>57</v>
      </c>
      <c r="AB13">
        <v>107</v>
      </c>
      <c r="AC13">
        <v>152</v>
      </c>
      <c r="AD13">
        <v>173</v>
      </c>
      <c r="AE13">
        <v>31</v>
      </c>
      <c r="AF13">
        <v>221</v>
      </c>
      <c r="AG13">
        <v>127</v>
      </c>
      <c r="AH13">
        <v>51</v>
      </c>
      <c r="AI13">
        <v>24</v>
      </c>
      <c r="AJ13">
        <v>185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159</v>
      </c>
      <c r="AR13">
        <v>268</v>
      </c>
      <c r="AS13">
        <v>164</v>
      </c>
      <c r="AT13">
        <v>264</v>
      </c>
      <c r="AU13">
        <v>403</v>
      </c>
      <c r="AV13">
        <v>26</v>
      </c>
      <c r="AW13">
        <v>431</v>
      </c>
      <c r="AX13">
        <v>366</v>
      </c>
      <c r="AY13">
        <v>61</v>
      </c>
      <c r="AZ13">
        <v>401</v>
      </c>
      <c r="BA13">
        <v>22</v>
      </c>
      <c r="BB13">
        <v>8</v>
      </c>
      <c r="BC13">
        <v>423</v>
      </c>
      <c r="BD13">
        <v>8</v>
      </c>
      <c r="BE13">
        <v>390</v>
      </c>
      <c r="BF13">
        <v>32</v>
      </c>
      <c r="BG13">
        <v>4</v>
      </c>
    </row>
    <row r="14" spans="1:59" x14ac:dyDescent="0.25">
      <c r="A14" s="1" t="s">
        <v>284</v>
      </c>
      <c r="B14" s="1" t="s">
        <v>231</v>
      </c>
      <c r="C14">
        <v>437</v>
      </c>
      <c r="D14">
        <v>437</v>
      </c>
      <c r="E14">
        <v>8</v>
      </c>
      <c r="F14">
        <v>7</v>
      </c>
      <c r="G14">
        <v>35</v>
      </c>
      <c r="H14">
        <v>76</v>
      </c>
      <c r="I14">
        <v>312</v>
      </c>
      <c r="J14">
        <v>14</v>
      </c>
      <c r="K14">
        <v>35</v>
      </c>
      <c r="L14">
        <v>76</v>
      </c>
      <c r="M14">
        <v>312</v>
      </c>
      <c r="N14">
        <v>1</v>
      </c>
      <c r="O14">
        <v>7</v>
      </c>
      <c r="P14">
        <v>7</v>
      </c>
      <c r="Q14">
        <v>36</v>
      </c>
      <c r="R14">
        <v>74</v>
      </c>
      <c r="S14">
        <v>309</v>
      </c>
      <c r="T14">
        <v>15</v>
      </c>
      <c r="U14">
        <v>36</v>
      </c>
      <c r="V14">
        <v>74</v>
      </c>
      <c r="W14">
        <v>309</v>
      </c>
      <c r="X14">
        <v>83</v>
      </c>
      <c r="Y14">
        <v>186</v>
      </c>
      <c r="Z14">
        <v>109</v>
      </c>
      <c r="AA14">
        <v>58</v>
      </c>
      <c r="AB14">
        <v>109</v>
      </c>
      <c r="AC14">
        <v>153</v>
      </c>
      <c r="AD14">
        <v>174</v>
      </c>
      <c r="AE14">
        <v>31</v>
      </c>
      <c r="AF14">
        <v>227</v>
      </c>
      <c r="AG14">
        <v>127</v>
      </c>
      <c r="AH14">
        <v>52</v>
      </c>
      <c r="AI14">
        <v>23</v>
      </c>
      <c r="AJ14">
        <v>187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163</v>
      </c>
      <c r="AR14">
        <v>269</v>
      </c>
      <c r="AS14">
        <v>168</v>
      </c>
      <c r="AT14">
        <v>266</v>
      </c>
      <c r="AU14">
        <v>408</v>
      </c>
      <c r="AV14">
        <v>26</v>
      </c>
      <c r="AW14">
        <v>437</v>
      </c>
      <c r="AX14">
        <v>372</v>
      </c>
      <c r="AY14">
        <v>59</v>
      </c>
      <c r="AZ14">
        <v>407</v>
      </c>
      <c r="BA14">
        <v>21</v>
      </c>
      <c r="BB14">
        <v>8</v>
      </c>
      <c r="BC14">
        <v>428</v>
      </c>
      <c r="BD14">
        <v>8</v>
      </c>
      <c r="BE14">
        <v>396</v>
      </c>
      <c r="BF14">
        <v>32</v>
      </c>
      <c r="BG14">
        <v>4</v>
      </c>
    </row>
    <row r="15" spans="1:59" x14ac:dyDescent="0.25">
      <c r="A15" s="1" t="s">
        <v>286</v>
      </c>
      <c r="B15" s="1" t="s">
        <v>695</v>
      </c>
      <c r="C15">
        <v>187</v>
      </c>
      <c r="D15">
        <v>187</v>
      </c>
      <c r="E15">
        <v>1</v>
      </c>
      <c r="F15">
        <v>3</v>
      </c>
      <c r="G15">
        <v>9</v>
      </c>
      <c r="H15">
        <v>31</v>
      </c>
      <c r="I15">
        <v>143</v>
      </c>
      <c r="J15">
        <v>4</v>
      </c>
      <c r="K15">
        <v>9</v>
      </c>
      <c r="L15">
        <v>31</v>
      </c>
      <c r="M15">
        <v>143</v>
      </c>
      <c r="N15">
        <v>0</v>
      </c>
      <c r="O15">
        <v>2</v>
      </c>
      <c r="P15">
        <v>2</v>
      </c>
      <c r="Q15">
        <v>10</v>
      </c>
      <c r="R15">
        <v>29</v>
      </c>
      <c r="S15">
        <v>144</v>
      </c>
      <c r="T15">
        <v>4</v>
      </c>
      <c r="U15">
        <v>10</v>
      </c>
      <c r="V15">
        <v>29</v>
      </c>
      <c r="W15">
        <v>144</v>
      </c>
      <c r="X15">
        <v>32</v>
      </c>
      <c r="Y15">
        <v>89</v>
      </c>
      <c r="Z15">
        <v>42</v>
      </c>
      <c r="AA15">
        <v>23</v>
      </c>
      <c r="AB15">
        <v>44</v>
      </c>
      <c r="AC15">
        <v>68</v>
      </c>
      <c r="AD15">
        <v>75</v>
      </c>
      <c r="AE15">
        <v>10</v>
      </c>
      <c r="AF15">
        <v>106</v>
      </c>
      <c r="AG15">
        <v>49</v>
      </c>
      <c r="AH15">
        <v>22</v>
      </c>
      <c r="AI15">
        <v>9</v>
      </c>
      <c r="AJ15">
        <v>67</v>
      </c>
      <c r="AK15">
        <v>59</v>
      </c>
      <c r="AL15">
        <v>35</v>
      </c>
      <c r="AM15">
        <v>9</v>
      </c>
      <c r="AN15">
        <v>5</v>
      </c>
      <c r="AO15">
        <v>1</v>
      </c>
      <c r="AP15">
        <v>0</v>
      </c>
      <c r="AQ15">
        <v>92</v>
      </c>
      <c r="AR15">
        <v>91</v>
      </c>
      <c r="AS15">
        <v>86</v>
      </c>
      <c r="AT15">
        <v>99</v>
      </c>
      <c r="AU15">
        <v>179</v>
      </c>
      <c r="AV15">
        <v>7</v>
      </c>
      <c r="AW15">
        <v>187</v>
      </c>
      <c r="AX15">
        <v>169</v>
      </c>
      <c r="AY15">
        <v>18</v>
      </c>
      <c r="AZ15">
        <v>185</v>
      </c>
      <c r="BA15">
        <v>2</v>
      </c>
      <c r="BB15">
        <v>0</v>
      </c>
      <c r="BC15">
        <v>185</v>
      </c>
      <c r="BD15">
        <v>2</v>
      </c>
      <c r="BE15">
        <v>186</v>
      </c>
      <c r="BF15">
        <v>2</v>
      </c>
      <c r="BG15">
        <v>0</v>
      </c>
    </row>
    <row r="16" spans="1:59" x14ac:dyDescent="0.25">
      <c r="A16" s="1" t="s">
        <v>287</v>
      </c>
      <c r="B16" s="1"/>
      <c r="C16" s="12">
        <v>0.43</v>
      </c>
      <c r="D16" s="12">
        <v>0.43</v>
      </c>
      <c r="E16" s="12">
        <v>0.11</v>
      </c>
      <c r="F16" s="12">
        <v>0.48</v>
      </c>
      <c r="G16" t="s">
        <v>364</v>
      </c>
      <c r="H16" s="12">
        <v>0.41</v>
      </c>
      <c r="I16" s="12">
        <v>0.46</v>
      </c>
      <c r="J16" s="12">
        <v>0.28000000000000003</v>
      </c>
      <c r="K16" t="s">
        <v>364</v>
      </c>
      <c r="L16" s="12">
        <v>0.41</v>
      </c>
      <c r="M16" s="12">
        <v>0.46</v>
      </c>
      <c r="N16" s="12">
        <v>0</v>
      </c>
      <c r="O16" s="12">
        <v>0.28999999999999998</v>
      </c>
      <c r="P16" s="12">
        <v>0.28999999999999998</v>
      </c>
      <c r="Q16" s="12">
        <v>0.28000000000000003</v>
      </c>
      <c r="R16" s="12">
        <v>0.39</v>
      </c>
      <c r="S16" t="s">
        <v>634</v>
      </c>
      <c r="T16" s="12">
        <v>0.26</v>
      </c>
      <c r="U16" s="12">
        <v>0.28000000000000003</v>
      </c>
      <c r="V16" s="12">
        <v>0.39</v>
      </c>
      <c r="W16" t="s">
        <v>634</v>
      </c>
      <c r="X16" s="12">
        <v>0.38</v>
      </c>
      <c r="Y16" s="12">
        <v>0.48</v>
      </c>
      <c r="Z16" s="12">
        <v>0.39</v>
      </c>
      <c r="AA16" s="12">
        <v>0.41</v>
      </c>
      <c r="AB16" s="12">
        <v>0.41</v>
      </c>
      <c r="AC16" s="12">
        <v>0.44</v>
      </c>
      <c r="AD16" s="12">
        <v>0.43</v>
      </c>
      <c r="AE16" s="12">
        <v>0.33</v>
      </c>
      <c r="AF16" s="12">
        <v>0.47</v>
      </c>
      <c r="AG16" s="12">
        <v>0.39</v>
      </c>
      <c r="AH16" s="12">
        <v>0.42</v>
      </c>
      <c r="AI16" s="12">
        <v>0.41</v>
      </c>
      <c r="AJ16" t="s">
        <v>355</v>
      </c>
      <c r="AK16" s="12">
        <v>0.45</v>
      </c>
      <c r="AL16" t="s">
        <v>372</v>
      </c>
      <c r="AM16" s="12">
        <v>0.51</v>
      </c>
      <c r="AN16" s="12">
        <v>0.52</v>
      </c>
      <c r="AO16" s="12">
        <v>1</v>
      </c>
      <c r="AP16" s="12">
        <v>0</v>
      </c>
      <c r="AQ16" t="s">
        <v>360</v>
      </c>
      <c r="AR16" t="s">
        <v>356</v>
      </c>
      <c r="AS16" t="s">
        <v>352</v>
      </c>
      <c r="AT16" t="s">
        <v>299</v>
      </c>
      <c r="AU16" s="12">
        <v>0.44</v>
      </c>
      <c r="AV16" s="12">
        <v>0.27</v>
      </c>
      <c r="AW16" s="12">
        <v>0.43</v>
      </c>
      <c r="AX16" t="s">
        <v>526</v>
      </c>
      <c r="AY16" t="s">
        <v>340</v>
      </c>
      <c r="AZ16" t="s">
        <v>363</v>
      </c>
      <c r="BA16" s="12">
        <v>0.1</v>
      </c>
      <c r="BB16" s="12">
        <v>0</v>
      </c>
      <c r="BC16" s="12">
        <v>0.43</v>
      </c>
      <c r="BD16" s="12">
        <v>0.24</v>
      </c>
      <c r="BE16" t="s">
        <v>634</v>
      </c>
      <c r="BF16" t="s">
        <v>349</v>
      </c>
      <c r="BG16" s="12">
        <v>0</v>
      </c>
    </row>
    <row r="17" spans="1:59" x14ac:dyDescent="0.25">
      <c r="A17" s="1" t="s">
        <v>288</v>
      </c>
      <c r="B17" s="1"/>
      <c r="I17" t="s">
        <v>269</v>
      </c>
      <c r="M17" t="s">
        <v>272</v>
      </c>
      <c r="S17" t="s">
        <v>270</v>
      </c>
      <c r="W17" t="s">
        <v>272</v>
      </c>
      <c r="AL17" t="s">
        <v>272</v>
      </c>
      <c r="AQ17" t="s">
        <v>272</v>
      </c>
      <c r="AS17" t="s">
        <v>272</v>
      </c>
      <c r="AX17" t="s">
        <v>272</v>
      </c>
      <c r="BE17" t="s">
        <v>272</v>
      </c>
    </row>
    <row r="18" spans="1:59" x14ac:dyDescent="0.25">
      <c r="A18" s="1" t="s">
        <v>286</v>
      </c>
      <c r="B18" s="1" t="s">
        <v>696</v>
      </c>
      <c r="C18">
        <v>151</v>
      </c>
      <c r="D18">
        <v>151</v>
      </c>
      <c r="E18">
        <v>5</v>
      </c>
      <c r="F18">
        <v>1</v>
      </c>
      <c r="G18">
        <v>10</v>
      </c>
      <c r="H18">
        <v>26</v>
      </c>
      <c r="I18">
        <v>108</v>
      </c>
      <c r="J18">
        <v>6</v>
      </c>
      <c r="K18">
        <v>10</v>
      </c>
      <c r="L18">
        <v>26</v>
      </c>
      <c r="M18">
        <v>108</v>
      </c>
      <c r="N18">
        <v>0</v>
      </c>
      <c r="O18">
        <v>3</v>
      </c>
      <c r="P18">
        <v>2</v>
      </c>
      <c r="Q18">
        <v>9</v>
      </c>
      <c r="R18">
        <v>26</v>
      </c>
      <c r="S18">
        <v>108</v>
      </c>
      <c r="T18">
        <v>5</v>
      </c>
      <c r="U18">
        <v>9</v>
      </c>
      <c r="V18">
        <v>26</v>
      </c>
      <c r="W18">
        <v>108</v>
      </c>
      <c r="X18">
        <v>30</v>
      </c>
      <c r="Y18">
        <v>51</v>
      </c>
      <c r="Z18">
        <v>48</v>
      </c>
      <c r="AA18">
        <v>22</v>
      </c>
      <c r="AB18">
        <v>40</v>
      </c>
      <c r="AC18">
        <v>53</v>
      </c>
      <c r="AD18">
        <v>58</v>
      </c>
      <c r="AE18">
        <v>8</v>
      </c>
      <c r="AF18">
        <v>87</v>
      </c>
      <c r="AG18">
        <v>39</v>
      </c>
      <c r="AH18">
        <v>17</v>
      </c>
      <c r="AI18">
        <v>4</v>
      </c>
      <c r="AJ18">
        <v>73</v>
      </c>
      <c r="AK18">
        <v>44</v>
      </c>
      <c r="AL18">
        <v>20</v>
      </c>
      <c r="AM18">
        <v>7</v>
      </c>
      <c r="AN18">
        <v>2</v>
      </c>
      <c r="AO18">
        <v>0</v>
      </c>
      <c r="AP18">
        <v>2</v>
      </c>
      <c r="AQ18">
        <v>52</v>
      </c>
      <c r="AR18">
        <v>99</v>
      </c>
      <c r="AS18">
        <v>55</v>
      </c>
      <c r="AT18">
        <v>95</v>
      </c>
      <c r="AU18">
        <v>138</v>
      </c>
      <c r="AV18">
        <v>11</v>
      </c>
      <c r="AW18">
        <v>151</v>
      </c>
      <c r="AX18">
        <v>130</v>
      </c>
      <c r="AY18">
        <v>18</v>
      </c>
      <c r="AZ18">
        <v>142</v>
      </c>
      <c r="BA18">
        <v>6</v>
      </c>
      <c r="BB18">
        <v>2</v>
      </c>
      <c r="BC18">
        <v>148</v>
      </c>
      <c r="BD18">
        <v>3</v>
      </c>
      <c r="BE18">
        <v>137</v>
      </c>
      <c r="BF18">
        <v>10</v>
      </c>
      <c r="BG18">
        <v>2</v>
      </c>
    </row>
    <row r="19" spans="1:59" x14ac:dyDescent="0.25">
      <c r="A19" s="1" t="s">
        <v>287</v>
      </c>
      <c r="B19" s="1"/>
      <c r="C19" s="12">
        <v>0.35</v>
      </c>
      <c r="D19" s="12">
        <v>0.35</v>
      </c>
      <c r="E19" s="12">
        <v>0.67</v>
      </c>
      <c r="F19" s="12">
        <v>0.17</v>
      </c>
      <c r="G19" s="12">
        <v>0.3</v>
      </c>
      <c r="H19" s="12">
        <v>0.34</v>
      </c>
      <c r="I19" s="12">
        <v>0.35</v>
      </c>
      <c r="J19" s="12">
        <v>0.44</v>
      </c>
      <c r="K19" s="12">
        <v>0.3</v>
      </c>
      <c r="L19" s="12">
        <v>0.34</v>
      </c>
      <c r="M19" s="12">
        <v>0.35</v>
      </c>
      <c r="N19" s="12">
        <v>0</v>
      </c>
      <c r="O19" s="12">
        <v>0.48</v>
      </c>
      <c r="P19" s="12">
        <v>0.28999999999999998</v>
      </c>
      <c r="Q19" s="12">
        <v>0.25</v>
      </c>
      <c r="R19" s="12">
        <v>0.36</v>
      </c>
      <c r="S19" s="12">
        <v>0.35</v>
      </c>
      <c r="T19" s="12">
        <v>0.35</v>
      </c>
      <c r="U19" s="12">
        <v>0.25</v>
      </c>
      <c r="V19" s="12">
        <v>0.36</v>
      </c>
      <c r="W19" s="12">
        <v>0.35</v>
      </c>
      <c r="X19" s="12">
        <v>0.36</v>
      </c>
      <c r="Y19" t="s">
        <v>419</v>
      </c>
      <c r="Z19" t="s">
        <v>330</v>
      </c>
      <c r="AA19" s="12">
        <v>0.38</v>
      </c>
      <c r="AB19" s="12">
        <v>0.36</v>
      </c>
      <c r="AC19" s="12">
        <v>0.35</v>
      </c>
      <c r="AD19" s="12">
        <v>0.33</v>
      </c>
      <c r="AE19" s="12">
        <v>0.26</v>
      </c>
      <c r="AF19" s="12">
        <v>0.38</v>
      </c>
      <c r="AG19" s="12">
        <v>0.31</v>
      </c>
      <c r="AH19" s="12">
        <v>0.33</v>
      </c>
      <c r="AI19" s="12">
        <v>0.15</v>
      </c>
      <c r="AJ19" s="12">
        <v>0.39</v>
      </c>
      <c r="AK19" s="12">
        <v>0.33</v>
      </c>
      <c r="AL19" s="12">
        <v>0.32</v>
      </c>
      <c r="AM19" s="12">
        <v>0.38</v>
      </c>
      <c r="AN19" s="12">
        <v>0.21</v>
      </c>
      <c r="AO19" s="12">
        <v>0</v>
      </c>
      <c r="AP19" s="12">
        <v>0.67</v>
      </c>
      <c r="AQ19" s="12">
        <v>0.32</v>
      </c>
      <c r="AR19" s="12">
        <v>0.37</v>
      </c>
      <c r="AS19" s="12">
        <v>0.33</v>
      </c>
      <c r="AT19" s="12">
        <v>0.36</v>
      </c>
      <c r="AU19" s="12">
        <v>0.34</v>
      </c>
      <c r="AV19" s="12">
        <v>0.44</v>
      </c>
      <c r="AW19" s="12">
        <v>0.35</v>
      </c>
      <c r="AX19" s="12">
        <v>0.35</v>
      </c>
      <c r="AY19" s="12">
        <v>0.31</v>
      </c>
      <c r="AZ19" s="12">
        <v>0.35</v>
      </c>
      <c r="BA19" s="12">
        <v>0.3</v>
      </c>
      <c r="BB19" s="12">
        <v>0.27</v>
      </c>
      <c r="BC19" s="12">
        <v>0.35</v>
      </c>
      <c r="BD19" s="12">
        <v>0.41</v>
      </c>
      <c r="BE19" s="12">
        <v>0.35</v>
      </c>
      <c r="BF19" s="12">
        <v>0.33</v>
      </c>
      <c r="BG19" s="12">
        <v>0.48</v>
      </c>
    </row>
    <row r="20" spans="1:59" x14ac:dyDescent="0.25">
      <c r="A20" s="1" t="s">
        <v>288</v>
      </c>
      <c r="B20" s="1"/>
      <c r="Z20" t="s">
        <v>272</v>
      </c>
    </row>
    <row r="21" spans="1:59" x14ac:dyDescent="0.25">
      <c r="A21" s="1" t="s">
        <v>286</v>
      </c>
      <c r="B21" s="1" t="s">
        <v>697</v>
      </c>
      <c r="C21">
        <v>57</v>
      </c>
      <c r="D21">
        <v>57</v>
      </c>
      <c r="E21">
        <v>0</v>
      </c>
      <c r="F21">
        <v>2</v>
      </c>
      <c r="G21">
        <v>8</v>
      </c>
      <c r="H21">
        <v>9</v>
      </c>
      <c r="I21">
        <v>39</v>
      </c>
      <c r="J21">
        <v>2</v>
      </c>
      <c r="K21">
        <v>8</v>
      </c>
      <c r="L21">
        <v>9</v>
      </c>
      <c r="M21">
        <v>39</v>
      </c>
      <c r="N21">
        <v>1</v>
      </c>
      <c r="O21">
        <v>0</v>
      </c>
      <c r="P21">
        <v>3</v>
      </c>
      <c r="Q21">
        <v>9</v>
      </c>
      <c r="R21">
        <v>8</v>
      </c>
      <c r="S21">
        <v>36</v>
      </c>
      <c r="T21">
        <v>4</v>
      </c>
      <c r="U21">
        <v>9</v>
      </c>
      <c r="V21">
        <v>8</v>
      </c>
      <c r="W21">
        <v>36</v>
      </c>
      <c r="X21">
        <v>11</v>
      </c>
      <c r="Y21">
        <v>28</v>
      </c>
      <c r="Z21">
        <v>11</v>
      </c>
      <c r="AA21">
        <v>6</v>
      </c>
      <c r="AB21">
        <v>14</v>
      </c>
      <c r="AC21">
        <v>21</v>
      </c>
      <c r="AD21">
        <v>23</v>
      </c>
      <c r="AE21">
        <v>5</v>
      </c>
      <c r="AF21">
        <v>21</v>
      </c>
      <c r="AG21">
        <v>20</v>
      </c>
      <c r="AH21">
        <v>11</v>
      </c>
      <c r="AI21">
        <v>5</v>
      </c>
      <c r="AJ21">
        <v>27</v>
      </c>
      <c r="AK21">
        <v>21</v>
      </c>
      <c r="AL21">
        <v>3</v>
      </c>
      <c r="AM21">
        <v>1</v>
      </c>
      <c r="AN21">
        <v>0</v>
      </c>
      <c r="AO21">
        <v>0</v>
      </c>
      <c r="AP21">
        <v>1</v>
      </c>
      <c r="AQ21">
        <v>16</v>
      </c>
      <c r="AR21">
        <v>42</v>
      </c>
      <c r="AS21">
        <v>15</v>
      </c>
      <c r="AT21">
        <v>43</v>
      </c>
      <c r="AU21">
        <v>56</v>
      </c>
      <c r="AV21">
        <v>2</v>
      </c>
      <c r="AW21">
        <v>57</v>
      </c>
      <c r="AX21">
        <v>44</v>
      </c>
      <c r="AY21">
        <v>11</v>
      </c>
      <c r="AZ21">
        <v>51</v>
      </c>
      <c r="BA21">
        <v>5</v>
      </c>
      <c r="BB21">
        <v>2</v>
      </c>
      <c r="BC21">
        <v>57</v>
      </c>
      <c r="BD21">
        <v>1</v>
      </c>
      <c r="BE21">
        <v>50</v>
      </c>
      <c r="BF21">
        <v>6</v>
      </c>
      <c r="BG21">
        <v>0</v>
      </c>
    </row>
    <row r="22" spans="1:59" x14ac:dyDescent="0.25">
      <c r="A22" s="1" t="s">
        <v>287</v>
      </c>
      <c r="B22" s="1"/>
      <c r="C22" s="12">
        <v>0.13</v>
      </c>
      <c r="D22" s="12">
        <v>0.13</v>
      </c>
      <c r="E22" s="12">
        <v>0</v>
      </c>
      <c r="F22" s="12">
        <v>0.35</v>
      </c>
      <c r="G22" s="12">
        <v>0.22</v>
      </c>
      <c r="H22" s="12">
        <v>0.11</v>
      </c>
      <c r="I22" s="12">
        <v>0.12</v>
      </c>
      <c r="J22" s="12">
        <v>0.16</v>
      </c>
      <c r="K22" s="12">
        <v>0.22</v>
      </c>
      <c r="L22" s="12">
        <v>0.11</v>
      </c>
      <c r="M22" s="12">
        <v>0.12</v>
      </c>
      <c r="N22" s="12">
        <v>1</v>
      </c>
      <c r="O22" s="12">
        <v>0</v>
      </c>
      <c r="P22" s="12">
        <v>0.43</v>
      </c>
      <c r="Q22" t="s">
        <v>380</v>
      </c>
      <c r="R22" s="12">
        <v>0.1</v>
      </c>
      <c r="S22" s="12">
        <v>0.12</v>
      </c>
      <c r="T22" s="12">
        <v>0.27</v>
      </c>
      <c r="U22" t="s">
        <v>380</v>
      </c>
      <c r="V22" s="12">
        <v>0.1</v>
      </c>
      <c r="W22" s="12">
        <v>0.12</v>
      </c>
      <c r="X22" s="12">
        <v>0.14000000000000001</v>
      </c>
      <c r="Y22" s="12">
        <v>0.15</v>
      </c>
      <c r="Z22" s="12">
        <v>0.1</v>
      </c>
      <c r="AA22" s="12">
        <v>0.11</v>
      </c>
      <c r="AB22" s="12">
        <v>0.13</v>
      </c>
      <c r="AC22" s="12">
        <v>0.14000000000000001</v>
      </c>
      <c r="AD22" s="12">
        <v>0.13</v>
      </c>
      <c r="AE22" s="12">
        <v>0.16</v>
      </c>
      <c r="AF22" t="s">
        <v>294</v>
      </c>
      <c r="AG22" s="12">
        <v>0.16</v>
      </c>
      <c r="AH22" s="12">
        <v>0.22</v>
      </c>
      <c r="AI22" s="12">
        <v>0.2</v>
      </c>
      <c r="AJ22" s="12">
        <v>0.15</v>
      </c>
      <c r="AK22" s="12">
        <v>0.16</v>
      </c>
      <c r="AL22" t="s">
        <v>349</v>
      </c>
      <c r="AM22" s="12">
        <v>0.05</v>
      </c>
      <c r="AN22" s="12">
        <v>0</v>
      </c>
      <c r="AO22" s="12">
        <v>0</v>
      </c>
      <c r="AP22" s="12">
        <v>0.33</v>
      </c>
      <c r="AQ22" s="12">
        <v>0.1</v>
      </c>
      <c r="AR22" s="12">
        <v>0.16</v>
      </c>
      <c r="AS22" t="s">
        <v>294</v>
      </c>
      <c r="AT22" t="s">
        <v>310</v>
      </c>
      <c r="AU22" s="12">
        <v>0.14000000000000001</v>
      </c>
      <c r="AV22" s="12">
        <v>7.0000000000000007E-2</v>
      </c>
      <c r="AW22" s="12">
        <v>0.13</v>
      </c>
      <c r="AX22" t="s">
        <v>306</v>
      </c>
      <c r="AY22" s="12">
        <v>0.19</v>
      </c>
      <c r="AZ22" s="12">
        <v>0.12</v>
      </c>
      <c r="BA22" s="12">
        <v>0.24</v>
      </c>
      <c r="BB22" s="12">
        <v>0.24</v>
      </c>
      <c r="BC22" s="12">
        <v>0.13</v>
      </c>
      <c r="BD22" s="12">
        <v>0.11</v>
      </c>
      <c r="BE22" s="12">
        <v>0.13</v>
      </c>
      <c r="BF22" s="12">
        <v>0.19</v>
      </c>
      <c r="BG22" s="12">
        <v>0</v>
      </c>
    </row>
    <row r="23" spans="1:59" x14ac:dyDescent="0.25">
      <c r="A23" s="1" t="s">
        <v>288</v>
      </c>
      <c r="B23" s="1"/>
      <c r="Q23" t="s">
        <v>304</v>
      </c>
      <c r="U23" t="s">
        <v>303</v>
      </c>
      <c r="AH23" t="s">
        <v>272</v>
      </c>
      <c r="AJ23" t="s">
        <v>270</v>
      </c>
      <c r="AK23" t="s">
        <v>270</v>
      </c>
      <c r="AT23" t="s">
        <v>275</v>
      </c>
    </row>
    <row r="24" spans="1:59" x14ac:dyDescent="0.25">
      <c r="A24" s="1" t="s">
        <v>286</v>
      </c>
      <c r="B24" s="1" t="s">
        <v>698</v>
      </c>
      <c r="C24">
        <v>23</v>
      </c>
      <c r="D24">
        <v>23</v>
      </c>
      <c r="E24">
        <v>2</v>
      </c>
      <c r="F24">
        <v>0</v>
      </c>
      <c r="G24">
        <v>6</v>
      </c>
      <c r="H24">
        <v>8</v>
      </c>
      <c r="I24">
        <v>8</v>
      </c>
      <c r="J24">
        <v>2</v>
      </c>
      <c r="K24">
        <v>6</v>
      </c>
      <c r="L24">
        <v>8</v>
      </c>
      <c r="M24">
        <v>8</v>
      </c>
      <c r="N24">
        <v>0</v>
      </c>
      <c r="O24">
        <v>2</v>
      </c>
      <c r="P24">
        <v>0</v>
      </c>
      <c r="Q24">
        <v>5</v>
      </c>
      <c r="R24">
        <v>8</v>
      </c>
      <c r="S24">
        <v>8</v>
      </c>
      <c r="T24">
        <v>2</v>
      </c>
      <c r="U24">
        <v>5</v>
      </c>
      <c r="V24">
        <v>8</v>
      </c>
      <c r="W24">
        <v>8</v>
      </c>
      <c r="X24">
        <v>6</v>
      </c>
      <c r="Y24">
        <v>12</v>
      </c>
      <c r="Z24">
        <v>3</v>
      </c>
      <c r="AA24">
        <v>2</v>
      </c>
      <c r="AB24">
        <v>6</v>
      </c>
      <c r="AC24">
        <v>6</v>
      </c>
      <c r="AD24">
        <v>11</v>
      </c>
      <c r="AE24">
        <v>5</v>
      </c>
      <c r="AF24">
        <v>7</v>
      </c>
      <c r="AG24">
        <v>11</v>
      </c>
      <c r="AH24">
        <v>1</v>
      </c>
      <c r="AI24">
        <v>1</v>
      </c>
      <c r="AJ24">
        <v>12</v>
      </c>
      <c r="AK24">
        <v>6</v>
      </c>
      <c r="AL24">
        <v>2</v>
      </c>
      <c r="AM24">
        <v>1</v>
      </c>
      <c r="AN24">
        <v>2</v>
      </c>
      <c r="AO24">
        <v>0</v>
      </c>
      <c r="AP24">
        <v>0</v>
      </c>
      <c r="AQ24">
        <v>1</v>
      </c>
      <c r="AR24">
        <v>22</v>
      </c>
      <c r="AS24">
        <v>8</v>
      </c>
      <c r="AT24">
        <v>15</v>
      </c>
      <c r="AU24">
        <v>20</v>
      </c>
      <c r="AV24">
        <v>3</v>
      </c>
      <c r="AW24">
        <v>23</v>
      </c>
      <c r="AX24">
        <v>15</v>
      </c>
      <c r="AY24">
        <v>8</v>
      </c>
      <c r="AZ24">
        <v>14</v>
      </c>
      <c r="BA24">
        <v>7</v>
      </c>
      <c r="BB24">
        <v>2</v>
      </c>
      <c r="BC24">
        <v>22</v>
      </c>
      <c r="BD24">
        <v>1</v>
      </c>
      <c r="BE24">
        <v>11</v>
      </c>
      <c r="BF24">
        <v>9</v>
      </c>
      <c r="BG24">
        <v>1</v>
      </c>
    </row>
    <row r="25" spans="1:59" x14ac:dyDescent="0.25">
      <c r="A25" s="1" t="s">
        <v>287</v>
      </c>
      <c r="B25" s="1"/>
      <c r="C25" s="12">
        <v>0.05</v>
      </c>
      <c r="D25" s="12">
        <v>0.05</v>
      </c>
      <c r="E25" s="12">
        <v>0.21</v>
      </c>
      <c r="F25" s="12">
        <v>0</v>
      </c>
      <c r="G25" t="s">
        <v>310</v>
      </c>
      <c r="H25" t="s">
        <v>291</v>
      </c>
      <c r="I25" t="s">
        <v>298</v>
      </c>
      <c r="J25" s="12">
        <v>0.11</v>
      </c>
      <c r="K25" t="s">
        <v>310</v>
      </c>
      <c r="L25" t="s">
        <v>291</v>
      </c>
      <c r="M25" t="s">
        <v>298</v>
      </c>
      <c r="N25" s="12">
        <v>0</v>
      </c>
      <c r="O25" s="12">
        <v>0.23</v>
      </c>
      <c r="P25" s="12">
        <v>0</v>
      </c>
      <c r="Q25" t="s">
        <v>345</v>
      </c>
      <c r="R25" t="s">
        <v>332</v>
      </c>
      <c r="S25" t="s">
        <v>298</v>
      </c>
      <c r="T25" s="12">
        <v>0.11</v>
      </c>
      <c r="U25" t="s">
        <v>345</v>
      </c>
      <c r="V25" t="s">
        <v>332</v>
      </c>
      <c r="W25" t="s">
        <v>298</v>
      </c>
      <c r="X25" s="12">
        <v>0.08</v>
      </c>
      <c r="Y25" s="12">
        <v>0.06</v>
      </c>
      <c r="Z25" s="12">
        <v>0.03</v>
      </c>
      <c r="AA25" s="12">
        <v>0.03</v>
      </c>
      <c r="AB25" s="12">
        <v>0.05</v>
      </c>
      <c r="AC25" s="12">
        <v>0.04</v>
      </c>
      <c r="AD25" s="12">
        <v>0.06</v>
      </c>
      <c r="AE25" t="s">
        <v>345</v>
      </c>
      <c r="AF25" t="s">
        <v>298</v>
      </c>
      <c r="AG25" s="12">
        <v>0.08</v>
      </c>
      <c r="AH25" s="12">
        <v>0.02</v>
      </c>
      <c r="AI25" s="12">
        <v>0.03</v>
      </c>
      <c r="AJ25" s="12">
        <v>0.06</v>
      </c>
      <c r="AK25" s="12">
        <v>0.04</v>
      </c>
      <c r="AL25" s="12">
        <v>0.03</v>
      </c>
      <c r="AM25" s="12">
        <v>0.06</v>
      </c>
      <c r="AN25" s="12">
        <v>0.16</v>
      </c>
      <c r="AO25" s="12">
        <v>0</v>
      </c>
      <c r="AP25" s="12">
        <v>0</v>
      </c>
      <c r="AQ25" t="s">
        <v>290</v>
      </c>
      <c r="AR25" t="s">
        <v>293</v>
      </c>
      <c r="AS25" s="12">
        <v>0.05</v>
      </c>
      <c r="AT25" s="12">
        <v>0.06</v>
      </c>
      <c r="AU25" s="12">
        <v>0.05</v>
      </c>
      <c r="AV25" s="12">
        <v>0.11</v>
      </c>
      <c r="AW25" s="12">
        <v>0.05</v>
      </c>
      <c r="AX25" t="s">
        <v>329</v>
      </c>
      <c r="AY25" t="s">
        <v>307</v>
      </c>
      <c r="AZ25" t="s">
        <v>298</v>
      </c>
      <c r="BA25" s="12">
        <v>0.31</v>
      </c>
      <c r="BB25" s="12">
        <v>0.24</v>
      </c>
      <c r="BC25" s="12">
        <v>0.05</v>
      </c>
      <c r="BD25" s="12">
        <v>0.1</v>
      </c>
      <c r="BE25" t="s">
        <v>298</v>
      </c>
      <c r="BF25" t="s">
        <v>364</v>
      </c>
      <c r="BG25" s="12">
        <v>0.27</v>
      </c>
    </row>
    <row r="26" spans="1:59" x14ac:dyDescent="0.25">
      <c r="A26" s="1" t="s">
        <v>288</v>
      </c>
      <c r="B26" s="1"/>
      <c r="G26" t="s">
        <v>271</v>
      </c>
      <c r="H26" t="s">
        <v>271</v>
      </c>
      <c r="K26" t="s">
        <v>270</v>
      </c>
      <c r="L26" t="s">
        <v>270</v>
      </c>
      <c r="Q26" t="s">
        <v>274</v>
      </c>
      <c r="R26" t="s">
        <v>274</v>
      </c>
      <c r="U26" t="s">
        <v>270</v>
      </c>
      <c r="V26" t="s">
        <v>270</v>
      </c>
      <c r="AE26" t="s">
        <v>312</v>
      </c>
      <c r="AG26" t="s">
        <v>272</v>
      </c>
      <c r="AR26" t="s">
        <v>275</v>
      </c>
      <c r="AY26" t="s">
        <v>275</v>
      </c>
      <c r="BF26" t="s">
        <v>275</v>
      </c>
    </row>
    <row r="27" spans="1:59" x14ac:dyDescent="0.25">
      <c r="A27" s="1" t="s">
        <v>286</v>
      </c>
      <c r="B27" s="1" t="s">
        <v>699</v>
      </c>
      <c r="C27">
        <v>10</v>
      </c>
      <c r="D27">
        <v>10</v>
      </c>
      <c r="E27">
        <v>0</v>
      </c>
      <c r="F27">
        <v>0</v>
      </c>
      <c r="G27">
        <v>2</v>
      </c>
      <c r="H27">
        <v>1</v>
      </c>
      <c r="I27">
        <v>7</v>
      </c>
      <c r="J27">
        <v>0</v>
      </c>
      <c r="K27">
        <v>2</v>
      </c>
      <c r="L27">
        <v>1</v>
      </c>
      <c r="M27">
        <v>7</v>
      </c>
      <c r="N27">
        <v>0</v>
      </c>
      <c r="O27">
        <v>0</v>
      </c>
      <c r="P27">
        <v>0</v>
      </c>
      <c r="Q27">
        <v>2</v>
      </c>
      <c r="R27">
        <v>2</v>
      </c>
      <c r="S27">
        <v>6</v>
      </c>
      <c r="T27">
        <v>0</v>
      </c>
      <c r="U27">
        <v>2</v>
      </c>
      <c r="V27">
        <v>2</v>
      </c>
      <c r="W27">
        <v>6</v>
      </c>
      <c r="X27">
        <v>2</v>
      </c>
      <c r="Y27">
        <v>4</v>
      </c>
      <c r="Z27">
        <v>2</v>
      </c>
      <c r="AA27">
        <v>2</v>
      </c>
      <c r="AB27">
        <v>2</v>
      </c>
      <c r="AC27">
        <v>2</v>
      </c>
      <c r="AD27">
        <v>6</v>
      </c>
      <c r="AE27">
        <v>1</v>
      </c>
      <c r="AF27">
        <v>4</v>
      </c>
      <c r="AG27">
        <v>4</v>
      </c>
      <c r="AH27">
        <v>1</v>
      </c>
      <c r="AI27">
        <v>2</v>
      </c>
      <c r="AJ27">
        <v>4</v>
      </c>
      <c r="AK27">
        <v>1</v>
      </c>
      <c r="AL27">
        <v>2</v>
      </c>
      <c r="AM27">
        <v>0</v>
      </c>
      <c r="AN27">
        <v>1</v>
      </c>
      <c r="AO27">
        <v>0</v>
      </c>
      <c r="AP27">
        <v>0</v>
      </c>
      <c r="AQ27">
        <v>2</v>
      </c>
      <c r="AR27">
        <v>8</v>
      </c>
      <c r="AS27">
        <v>3</v>
      </c>
      <c r="AT27">
        <v>7</v>
      </c>
      <c r="AU27">
        <v>7</v>
      </c>
      <c r="AV27">
        <v>3</v>
      </c>
      <c r="AW27">
        <v>10</v>
      </c>
      <c r="AX27">
        <v>8</v>
      </c>
      <c r="AY27">
        <v>2</v>
      </c>
      <c r="AZ27">
        <v>8</v>
      </c>
      <c r="BA27">
        <v>0</v>
      </c>
      <c r="BB27">
        <v>2</v>
      </c>
      <c r="BC27">
        <v>8</v>
      </c>
      <c r="BD27">
        <v>1</v>
      </c>
      <c r="BE27">
        <v>6</v>
      </c>
      <c r="BF27">
        <v>3</v>
      </c>
      <c r="BG27">
        <v>1</v>
      </c>
    </row>
    <row r="28" spans="1:59" x14ac:dyDescent="0.25">
      <c r="A28" s="1" t="s">
        <v>287</v>
      </c>
      <c r="B28" s="1"/>
      <c r="C28" s="12">
        <v>0.02</v>
      </c>
      <c r="D28" s="12">
        <v>0.02</v>
      </c>
      <c r="E28" s="12">
        <v>0</v>
      </c>
      <c r="F28" s="12">
        <v>0</v>
      </c>
      <c r="G28" s="12">
        <v>0.06</v>
      </c>
      <c r="H28" s="12">
        <v>0.01</v>
      </c>
      <c r="I28" s="12">
        <v>0.02</v>
      </c>
      <c r="J28" s="12">
        <v>0</v>
      </c>
      <c r="K28" s="12">
        <v>0.06</v>
      </c>
      <c r="L28" s="12">
        <v>0.01</v>
      </c>
      <c r="M28" s="12">
        <v>0.02</v>
      </c>
      <c r="N28" s="12">
        <v>0</v>
      </c>
      <c r="O28" s="12">
        <v>0</v>
      </c>
      <c r="P28" s="12">
        <v>0</v>
      </c>
      <c r="Q28" s="12">
        <v>0.06</v>
      </c>
      <c r="R28" s="12">
        <v>0.03</v>
      </c>
      <c r="S28" s="12">
        <v>0.02</v>
      </c>
      <c r="T28" s="12">
        <v>0</v>
      </c>
      <c r="U28" s="12">
        <v>0.06</v>
      </c>
      <c r="V28" s="12">
        <v>0.03</v>
      </c>
      <c r="W28" s="12">
        <v>0.02</v>
      </c>
      <c r="X28" s="12">
        <v>0.02</v>
      </c>
      <c r="Y28" s="12">
        <v>0.02</v>
      </c>
      <c r="Z28" s="12">
        <v>0.02</v>
      </c>
      <c r="AA28" s="12">
        <v>0.03</v>
      </c>
      <c r="AB28" s="12">
        <v>0.02</v>
      </c>
      <c r="AC28" s="12">
        <v>0.01</v>
      </c>
      <c r="AD28" s="12">
        <v>0.03</v>
      </c>
      <c r="AE28" s="12">
        <v>0.03</v>
      </c>
      <c r="AF28" s="12">
        <v>0.02</v>
      </c>
      <c r="AG28" s="12">
        <v>0.03</v>
      </c>
      <c r="AH28" s="12">
        <v>0.02</v>
      </c>
      <c r="AI28" s="12">
        <v>0.09</v>
      </c>
      <c r="AJ28" s="12">
        <v>0.02</v>
      </c>
      <c r="AK28" s="12">
        <v>0.01</v>
      </c>
      <c r="AL28" s="12">
        <v>0.03</v>
      </c>
      <c r="AM28" s="12">
        <v>0</v>
      </c>
      <c r="AN28" s="12">
        <v>0.11</v>
      </c>
      <c r="AO28" s="12">
        <v>0</v>
      </c>
      <c r="AP28" s="12">
        <v>0</v>
      </c>
      <c r="AQ28" s="12">
        <v>0.01</v>
      </c>
      <c r="AR28" s="12">
        <v>0.03</v>
      </c>
      <c r="AS28" s="12">
        <v>0.02</v>
      </c>
      <c r="AT28" s="12">
        <v>0.03</v>
      </c>
      <c r="AU28" s="12">
        <v>0.02</v>
      </c>
      <c r="AV28" s="12">
        <v>0.11</v>
      </c>
      <c r="AW28" s="12">
        <v>0.02</v>
      </c>
      <c r="AX28" s="12">
        <v>0.02</v>
      </c>
      <c r="AY28" s="12">
        <v>0.04</v>
      </c>
      <c r="AZ28" s="12">
        <v>0.02</v>
      </c>
      <c r="BA28" s="12">
        <v>0</v>
      </c>
      <c r="BB28" s="12">
        <v>0.24</v>
      </c>
      <c r="BC28" s="12">
        <v>0.02</v>
      </c>
      <c r="BD28" s="12">
        <v>0.14000000000000001</v>
      </c>
      <c r="BE28" t="s">
        <v>327</v>
      </c>
      <c r="BF28" t="s">
        <v>294</v>
      </c>
      <c r="BG28" s="12">
        <v>0.25</v>
      </c>
    </row>
    <row r="29" spans="1:59" x14ac:dyDescent="0.25">
      <c r="A29" s="1" t="s">
        <v>288</v>
      </c>
      <c r="B29" s="1"/>
      <c r="BF29" t="s">
        <v>275</v>
      </c>
    </row>
    <row r="30" spans="1:59" x14ac:dyDescent="0.25">
      <c r="A30" s="1" t="s">
        <v>286</v>
      </c>
      <c r="B30" s="1" t="s">
        <v>414</v>
      </c>
      <c r="C30">
        <v>8</v>
      </c>
      <c r="D30">
        <v>8</v>
      </c>
      <c r="E30">
        <v>0</v>
      </c>
      <c r="F30">
        <v>0</v>
      </c>
      <c r="G30">
        <v>0</v>
      </c>
      <c r="H30">
        <v>1</v>
      </c>
      <c r="I30">
        <v>7</v>
      </c>
      <c r="J30">
        <v>0</v>
      </c>
      <c r="K30">
        <v>0</v>
      </c>
      <c r="L30">
        <v>1</v>
      </c>
      <c r="M30">
        <v>7</v>
      </c>
      <c r="N30">
        <v>0</v>
      </c>
      <c r="O30">
        <v>0</v>
      </c>
      <c r="P30">
        <v>0</v>
      </c>
      <c r="Q30">
        <v>0</v>
      </c>
      <c r="R30">
        <v>1</v>
      </c>
      <c r="S30">
        <v>7</v>
      </c>
      <c r="T30">
        <v>0</v>
      </c>
      <c r="U30">
        <v>0</v>
      </c>
      <c r="V30">
        <v>1</v>
      </c>
      <c r="W30">
        <v>7</v>
      </c>
      <c r="X30">
        <v>2</v>
      </c>
      <c r="Y30">
        <v>1</v>
      </c>
      <c r="Z30">
        <v>3</v>
      </c>
      <c r="AA30">
        <v>2</v>
      </c>
      <c r="AB30">
        <v>3</v>
      </c>
      <c r="AC30">
        <v>3</v>
      </c>
      <c r="AD30">
        <v>2</v>
      </c>
      <c r="AE30">
        <v>2</v>
      </c>
      <c r="AF30">
        <v>2</v>
      </c>
      <c r="AG30">
        <v>4</v>
      </c>
      <c r="AH30">
        <v>0</v>
      </c>
      <c r="AI30">
        <v>3</v>
      </c>
      <c r="AJ30">
        <v>4</v>
      </c>
      <c r="AK30">
        <v>1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1</v>
      </c>
      <c r="AR30">
        <v>7</v>
      </c>
      <c r="AS30">
        <v>1</v>
      </c>
      <c r="AT30">
        <v>7</v>
      </c>
      <c r="AU30">
        <v>8</v>
      </c>
      <c r="AV30">
        <v>0</v>
      </c>
      <c r="AW30">
        <v>8</v>
      </c>
      <c r="AX30">
        <v>7</v>
      </c>
      <c r="AY30">
        <v>1</v>
      </c>
      <c r="AZ30">
        <v>7</v>
      </c>
      <c r="BA30">
        <v>1</v>
      </c>
      <c r="BB30">
        <v>0</v>
      </c>
      <c r="BC30">
        <v>8</v>
      </c>
      <c r="BD30">
        <v>0</v>
      </c>
      <c r="BE30">
        <v>6</v>
      </c>
      <c r="BF30">
        <v>2</v>
      </c>
      <c r="BG30">
        <v>0</v>
      </c>
    </row>
    <row r="31" spans="1:59" x14ac:dyDescent="0.25">
      <c r="A31" s="1" t="s">
        <v>287</v>
      </c>
      <c r="B31" s="1"/>
      <c r="C31" s="12">
        <v>0.02</v>
      </c>
      <c r="D31" s="12">
        <v>0.02</v>
      </c>
      <c r="E31" s="12">
        <v>0</v>
      </c>
      <c r="F31" s="12">
        <v>0</v>
      </c>
      <c r="G31" s="12">
        <v>0</v>
      </c>
      <c r="H31" s="12">
        <v>0.01</v>
      </c>
      <c r="I31" s="12">
        <v>0.02</v>
      </c>
      <c r="J31" s="12">
        <v>0</v>
      </c>
      <c r="K31" s="12">
        <v>0</v>
      </c>
      <c r="L31" s="12">
        <v>0.01</v>
      </c>
      <c r="M31" s="12">
        <v>0.02</v>
      </c>
      <c r="N31" s="12">
        <v>0</v>
      </c>
      <c r="O31" s="12">
        <v>0</v>
      </c>
      <c r="P31" s="12">
        <v>0</v>
      </c>
      <c r="Q31" s="12">
        <v>0</v>
      </c>
      <c r="R31" s="12">
        <v>0.01</v>
      </c>
      <c r="S31" s="12">
        <v>0.02</v>
      </c>
      <c r="T31" s="12">
        <v>0</v>
      </c>
      <c r="U31" s="12">
        <v>0</v>
      </c>
      <c r="V31" s="12">
        <v>0.01</v>
      </c>
      <c r="W31" s="12">
        <v>0.02</v>
      </c>
      <c r="X31" s="12">
        <v>0.02</v>
      </c>
      <c r="Y31" s="12">
        <v>0.01</v>
      </c>
      <c r="Z31" s="12">
        <v>0.03</v>
      </c>
      <c r="AA31" s="12">
        <v>0.04</v>
      </c>
      <c r="AB31" s="12">
        <v>0.03</v>
      </c>
      <c r="AC31" s="12">
        <v>0.02</v>
      </c>
      <c r="AD31" s="12">
        <v>0.01</v>
      </c>
      <c r="AE31" t="s">
        <v>315</v>
      </c>
      <c r="AF31" s="12">
        <v>0.01</v>
      </c>
      <c r="AG31" s="12">
        <v>0.03</v>
      </c>
      <c r="AH31" s="12">
        <v>0</v>
      </c>
      <c r="AI31" s="12">
        <v>0.12</v>
      </c>
      <c r="AJ31" s="12">
        <v>0.02</v>
      </c>
      <c r="AK31" s="12">
        <v>0.01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0.01</v>
      </c>
      <c r="AR31" s="12">
        <v>0.03</v>
      </c>
      <c r="AS31" s="12">
        <v>0.01</v>
      </c>
      <c r="AT31" s="12">
        <v>0.03</v>
      </c>
      <c r="AU31" s="12">
        <v>0.02</v>
      </c>
      <c r="AV31" s="12">
        <v>0</v>
      </c>
      <c r="AW31" s="12">
        <v>0.02</v>
      </c>
      <c r="AX31" s="12">
        <v>0.02</v>
      </c>
      <c r="AY31" s="12">
        <v>0.01</v>
      </c>
      <c r="AZ31" s="12">
        <v>0.02</v>
      </c>
      <c r="BA31" s="12">
        <v>0.05</v>
      </c>
      <c r="BB31" s="12">
        <v>0</v>
      </c>
      <c r="BC31" s="12">
        <v>0.02</v>
      </c>
      <c r="BD31" s="12">
        <v>0</v>
      </c>
      <c r="BE31" s="12">
        <v>0.01</v>
      </c>
      <c r="BF31" t="s">
        <v>315</v>
      </c>
      <c r="BG31" s="12">
        <v>0</v>
      </c>
    </row>
    <row r="32" spans="1:59" x14ac:dyDescent="0.25">
      <c r="A32" s="1" t="s">
        <v>288</v>
      </c>
      <c r="B32" s="1"/>
      <c r="AE32" t="s">
        <v>272</v>
      </c>
      <c r="BF32" t="s">
        <v>275</v>
      </c>
    </row>
    <row r="33" spans="1:59" x14ac:dyDescent="0.25">
      <c r="A33" s="1" t="s">
        <v>286</v>
      </c>
      <c r="B33" s="1" t="s">
        <v>700</v>
      </c>
      <c r="C33">
        <v>338</v>
      </c>
      <c r="D33">
        <v>338</v>
      </c>
      <c r="E33">
        <v>6</v>
      </c>
      <c r="F33">
        <v>4</v>
      </c>
      <c r="G33">
        <v>20</v>
      </c>
      <c r="H33">
        <v>57</v>
      </c>
      <c r="I33">
        <v>251</v>
      </c>
      <c r="J33">
        <v>10</v>
      </c>
      <c r="K33">
        <v>20</v>
      </c>
      <c r="L33">
        <v>57</v>
      </c>
      <c r="M33">
        <v>251</v>
      </c>
      <c r="N33">
        <v>0</v>
      </c>
      <c r="O33">
        <v>5</v>
      </c>
      <c r="P33">
        <v>4</v>
      </c>
      <c r="Q33">
        <v>19</v>
      </c>
      <c r="R33">
        <v>55</v>
      </c>
      <c r="S33">
        <v>252</v>
      </c>
      <c r="T33">
        <v>10</v>
      </c>
      <c r="U33">
        <v>19</v>
      </c>
      <c r="V33">
        <v>55</v>
      </c>
      <c r="W33">
        <v>252</v>
      </c>
      <c r="X33">
        <v>62</v>
      </c>
      <c r="Y33">
        <v>141</v>
      </c>
      <c r="Z33">
        <v>90</v>
      </c>
      <c r="AA33">
        <v>45</v>
      </c>
      <c r="AB33">
        <v>84</v>
      </c>
      <c r="AC33">
        <v>121</v>
      </c>
      <c r="AD33">
        <v>133</v>
      </c>
      <c r="AE33">
        <v>18</v>
      </c>
      <c r="AF33">
        <v>193</v>
      </c>
      <c r="AG33">
        <v>88</v>
      </c>
      <c r="AH33">
        <v>39</v>
      </c>
      <c r="AI33">
        <v>13</v>
      </c>
      <c r="AJ33">
        <v>140</v>
      </c>
      <c r="AK33">
        <v>102</v>
      </c>
      <c r="AL33">
        <v>55</v>
      </c>
      <c r="AM33">
        <v>16</v>
      </c>
      <c r="AN33">
        <v>8</v>
      </c>
      <c r="AO33">
        <v>1</v>
      </c>
      <c r="AP33">
        <v>2</v>
      </c>
      <c r="AQ33">
        <v>144</v>
      </c>
      <c r="AR33">
        <v>191</v>
      </c>
      <c r="AS33">
        <v>141</v>
      </c>
      <c r="AT33">
        <v>194</v>
      </c>
      <c r="AU33">
        <v>317</v>
      </c>
      <c r="AV33">
        <v>18</v>
      </c>
      <c r="AW33">
        <v>338</v>
      </c>
      <c r="AX33">
        <v>299</v>
      </c>
      <c r="AY33">
        <v>36</v>
      </c>
      <c r="AZ33">
        <v>328</v>
      </c>
      <c r="BA33">
        <v>9</v>
      </c>
      <c r="BB33">
        <v>2</v>
      </c>
      <c r="BC33">
        <v>333</v>
      </c>
      <c r="BD33">
        <v>5</v>
      </c>
      <c r="BE33">
        <v>323</v>
      </c>
      <c r="BF33">
        <v>12</v>
      </c>
      <c r="BG33">
        <v>2</v>
      </c>
    </row>
    <row r="34" spans="1:59" x14ac:dyDescent="0.25">
      <c r="A34" s="1" t="s">
        <v>287</v>
      </c>
      <c r="B34" s="1"/>
      <c r="C34" s="12">
        <v>0.77</v>
      </c>
      <c r="D34" s="12">
        <v>0.77</v>
      </c>
      <c r="E34" s="12">
        <v>0.79</v>
      </c>
      <c r="F34" s="12">
        <v>0.65</v>
      </c>
      <c r="G34" t="s">
        <v>360</v>
      </c>
      <c r="H34" s="12">
        <v>0.76</v>
      </c>
      <c r="I34" t="s">
        <v>331</v>
      </c>
      <c r="J34" s="12">
        <v>0.72</v>
      </c>
      <c r="K34" t="s">
        <v>360</v>
      </c>
      <c r="L34" s="12">
        <v>0.76</v>
      </c>
      <c r="M34" t="s">
        <v>331</v>
      </c>
      <c r="N34" s="12">
        <v>0</v>
      </c>
      <c r="O34" s="12">
        <v>0.77</v>
      </c>
      <c r="P34" s="12">
        <v>0.56999999999999995</v>
      </c>
      <c r="Q34" t="s">
        <v>362</v>
      </c>
      <c r="R34" s="12">
        <v>0.75</v>
      </c>
      <c r="S34" t="s">
        <v>320</v>
      </c>
      <c r="T34" s="12">
        <v>0.62</v>
      </c>
      <c r="U34" t="s">
        <v>362</v>
      </c>
      <c r="V34" s="12">
        <v>0.75</v>
      </c>
      <c r="W34" t="s">
        <v>320</v>
      </c>
      <c r="X34" s="12">
        <v>0.75</v>
      </c>
      <c r="Y34" s="12">
        <v>0.76</v>
      </c>
      <c r="Z34" s="12">
        <v>0.82</v>
      </c>
      <c r="AA34" s="12">
        <v>0.79</v>
      </c>
      <c r="AB34" s="12">
        <v>0.77</v>
      </c>
      <c r="AC34" s="12">
        <v>0.79</v>
      </c>
      <c r="AD34" s="12">
        <v>0.76</v>
      </c>
      <c r="AE34" t="s">
        <v>378</v>
      </c>
      <c r="AF34" t="s">
        <v>424</v>
      </c>
      <c r="AG34" t="s">
        <v>370</v>
      </c>
      <c r="AH34" s="12">
        <v>0.74</v>
      </c>
      <c r="AI34" s="12">
        <v>0.56000000000000005</v>
      </c>
      <c r="AJ34" s="12">
        <v>0.75</v>
      </c>
      <c r="AK34" s="12">
        <v>0.78</v>
      </c>
      <c r="AL34" t="s">
        <v>386</v>
      </c>
      <c r="AM34" s="12">
        <v>0.89</v>
      </c>
      <c r="AN34" s="12">
        <v>0.74</v>
      </c>
      <c r="AO34" s="12">
        <v>1</v>
      </c>
      <c r="AP34" s="12">
        <v>0.67</v>
      </c>
      <c r="AQ34" t="s">
        <v>389</v>
      </c>
      <c r="AR34" t="s">
        <v>383</v>
      </c>
      <c r="AS34" t="s">
        <v>392</v>
      </c>
      <c r="AT34" t="s">
        <v>322</v>
      </c>
      <c r="AU34" s="12">
        <v>0.78</v>
      </c>
      <c r="AV34" s="12">
        <v>0.7</v>
      </c>
      <c r="AW34" s="12">
        <v>0.77</v>
      </c>
      <c r="AX34" t="s">
        <v>331</v>
      </c>
      <c r="AY34" t="s">
        <v>382</v>
      </c>
      <c r="AZ34" t="s">
        <v>320</v>
      </c>
      <c r="BA34" s="12">
        <v>0.4</v>
      </c>
      <c r="BB34" s="12">
        <v>0.27</v>
      </c>
      <c r="BC34" s="12">
        <v>0.78</v>
      </c>
      <c r="BD34" s="12">
        <v>0.65</v>
      </c>
      <c r="BE34" t="s">
        <v>320</v>
      </c>
      <c r="BF34" t="s">
        <v>377</v>
      </c>
      <c r="BG34" s="12">
        <v>0.48</v>
      </c>
    </row>
    <row r="35" spans="1:59" x14ac:dyDescent="0.25">
      <c r="A35" s="1" t="s">
        <v>288</v>
      </c>
      <c r="B35" s="1"/>
      <c r="H35" t="s">
        <v>269</v>
      </c>
      <c r="I35" t="s">
        <v>269</v>
      </c>
      <c r="L35" t="s">
        <v>272</v>
      </c>
      <c r="M35" t="s">
        <v>272</v>
      </c>
      <c r="R35" t="s">
        <v>270</v>
      </c>
      <c r="S35" t="s">
        <v>270</v>
      </c>
      <c r="V35" t="s">
        <v>272</v>
      </c>
      <c r="W35" t="s">
        <v>272</v>
      </c>
      <c r="AF35" t="s">
        <v>354</v>
      </c>
      <c r="AL35" t="s">
        <v>272</v>
      </c>
      <c r="AQ35" t="s">
        <v>272</v>
      </c>
      <c r="AS35" t="s">
        <v>272</v>
      </c>
      <c r="AX35" t="s">
        <v>272</v>
      </c>
      <c r="BE35" t="s">
        <v>272</v>
      </c>
    </row>
    <row r="36" spans="1:59" x14ac:dyDescent="0.25">
      <c r="A36" s="1" t="s">
        <v>286</v>
      </c>
      <c r="B36" s="1" t="s">
        <v>701</v>
      </c>
      <c r="C36">
        <v>33</v>
      </c>
      <c r="D36">
        <v>33</v>
      </c>
      <c r="E36">
        <v>2</v>
      </c>
      <c r="F36">
        <v>0</v>
      </c>
      <c r="G36">
        <v>7</v>
      </c>
      <c r="H36">
        <v>9</v>
      </c>
      <c r="I36">
        <v>15</v>
      </c>
      <c r="J36">
        <v>2</v>
      </c>
      <c r="K36">
        <v>7</v>
      </c>
      <c r="L36">
        <v>9</v>
      </c>
      <c r="M36">
        <v>15</v>
      </c>
      <c r="N36">
        <v>0</v>
      </c>
      <c r="O36">
        <v>2</v>
      </c>
      <c r="P36">
        <v>0</v>
      </c>
      <c r="Q36">
        <v>8</v>
      </c>
      <c r="R36">
        <v>10</v>
      </c>
      <c r="S36">
        <v>14</v>
      </c>
      <c r="T36">
        <v>2</v>
      </c>
      <c r="U36">
        <v>8</v>
      </c>
      <c r="V36">
        <v>10</v>
      </c>
      <c r="W36">
        <v>14</v>
      </c>
      <c r="X36">
        <v>8</v>
      </c>
      <c r="Y36">
        <v>16</v>
      </c>
      <c r="Z36">
        <v>5</v>
      </c>
      <c r="AA36">
        <v>4</v>
      </c>
      <c r="AB36">
        <v>8</v>
      </c>
      <c r="AC36">
        <v>8</v>
      </c>
      <c r="AD36">
        <v>17</v>
      </c>
      <c r="AE36">
        <v>6</v>
      </c>
      <c r="AF36">
        <v>11</v>
      </c>
      <c r="AG36">
        <v>15</v>
      </c>
      <c r="AH36">
        <v>2</v>
      </c>
      <c r="AI36">
        <v>3</v>
      </c>
      <c r="AJ36">
        <v>16</v>
      </c>
      <c r="AK36">
        <v>7</v>
      </c>
      <c r="AL36">
        <v>4</v>
      </c>
      <c r="AM36">
        <v>1</v>
      </c>
      <c r="AN36">
        <v>3</v>
      </c>
      <c r="AO36">
        <v>0</v>
      </c>
      <c r="AP36">
        <v>0</v>
      </c>
      <c r="AQ36">
        <v>3</v>
      </c>
      <c r="AR36">
        <v>30</v>
      </c>
      <c r="AS36">
        <v>11</v>
      </c>
      <c r="AT36">
        <v>22</v>
      </c>
      <c r="AU36">
        <v>27</v>
      </c>
      <c r="AV36">
        <v>6</v>
      </c>
      <c r="AW36">
        <v>33</v>
      </c>
      <c r="AX36">
        <v>22</v>
      </c>
      <c r="AY36">
        <v>11</v>
      </c>
      <c r="AZ36">
        <v>22</v>
      </c>
      <c r="BA36">
        <v>7</v>
      </c>
      <c r="BB36">
        <v>4</v>
      </c>
      <c r="BC36">
        <v>30</v>
      </c>
      <c r="BD36">
        <v>2</v>
      </c>
      <c r="BE36">
        <v>17</v>
      </c>
      <c r="BF36">
        <v>12</v>
      </c>
      <c r="BG36">
        <v>2</v>
      </c>
    </row>
    <row r="37" spans="1:59" x14ac:dyDescent="0.25">
      <c r="A37" s="1" t="s">
        <v>287</v>
      </c>
      <c r="B37" s="1"/>
      <c r="C37" s="12">
        <v>0.08</v>
      </c>
      <c r="D37" s="12">
        <v>0.08</v>
      </c>
      <c r="E37" s="12">
        <v>0.21</v>
      </c>
      <c r="F37" s="12">
        <v>0</v>
      </c>
      <c r="G37" t="s">
        <v>308</v>
      </c>
      <c r="H37" s="12">
        <v>0.12</v>
      </c>
      <c r="I37" t="s">
        <v>349</v>
      </c>
      <c r="J37" s="12">
        <v>0.11</v>
      </c>
      <c r="K37" t="s">
        <v>308</v>
      </c>
      <c r="L37" s="12">
        <v>0.12</v>
      </c>
      <c r="M37" t="s">
        <v>349</v>
      </c>
      <c r="N37" s="12">
        <v>0</v>
      </c>
      <c r="O37" s="12">
        <v>0.23</v>
      </c>
      <c r="P37" s="12">
        <v>0</v>
      </c>
      <c r="Q37" t="s">
        <v>308</v>
      </c>
      <c r="R37" t="s">
        <v>297</v>
      </c>
      <c r="S37" t="s">
        <v>329</v>
      </c>
      <c r="T37" s="12">
        <v>0.11</v>
      </c>
      <c r="U37" t="s">
        <v>308</v>
      </c>
      <c r="V37" t="s">
        <v>297</v>
      </c>
      <c r="W37" t="s">
        <v>329</v>
      </c>
      <c r="X37" s="12">
        <v>0.1</v>
      </c>
      <c r="Y37" s="12">
        <v>0.09</v>
      </c>
      <c r="Z37" s="12">
        <v>0.04</v>
      </c>
      <c r="AA37" s="12">
        <v>7.0000000000000007E-2</v>
      </c>
      <c r="AB37" s="12">
        <v>7.0000000000000007E-2</v>
      </c>
      <c r="AC37" s="12">
        <v>0.05</v>
      </c>
      <c r="AD37" s="12">
        <v>0.1</v>
      </c>
      <c r="AE37" t="s">
        <v>339</v>
      </c>
      <c r="AF37" t="s">
        <v>349</v>
      </c>
      <c r="AG37" t="s">
        <v>332</v>
      </c>
      <c r="AH37" s="12">
        <v>0.04</v>
      </c>
      <c r="AI37" s="12">
        <v>0.12</v>
      </c>
      <c r="AJ37" s="12">
        <v>0.08</v>
      </c>
      <c r="AK37" s="12">
        <v>0.05</v>
      </c>
      <c r="AL37" s="12">
        <v>0.06</v>
      </c>
      <c r="AM37" s="12">
        <v>0.06</v>
      </c>
      <c r="AN37" s="12">
        <v>0.26</v>
      </c>
      <c r="AO37" s="12">
        <v>0</v>
      </c>
      <c r="AP37" s="12">
        <v>0</v>
      </c>
      <c r="AQ37" t="s">
        <v>327</v>
      </c>
      <c r="AR37" t="s">
        <v>332</v>
      </c>
      <c r="AS37" s="12">
        <v>7.0000000000000007E-2</v>
      </c>
      <c r="AT37" s="12">
        <v>0.08</v>
      </c>
      <c r="AU37" s="12">
        <v>7.0000000000000007E-2</v>
      </c>
      <c r="AV37" s="12">
        <v>0.22</v>
      </c>
      <c r="AW37" s="12">
        <v>0.08</v>
      </c>
      <c r="AX37" t="s">
        <v>300</v>
      </c>
      <c r="AY37" t="s">
        <v>339</v>
      </c>
      <c r="AZ37" t="s">
        <v>349</v>
      </c>
      <c r="BA37" s="12">
        <v>0.31</v>
      </c>
      <c r="BB37" s="12">
        <v>0.49</v>
      </c>
      <c r="BC37" s="12">
        <v>7.0000000000000007E-2</v>
      </c>
      <c r="BD37" s="12">
        <v>0.25</v>
      </c>
      <c r="BE37" t="s">
        <v>329</v>
      </c>
      <c r="BF37" t="s">
        <v>355</v>
      </c>
      <c r="BG37" s="12">
        <v>0.52</v>
      </c>
    </row>
    <row r="38" spans="1:59" x14ac:dyDescent="0.25">
      <c r="A38" s="1" t="s">
        <v>288</v>
      </c>
      <c r="B38" s="1"/>
      <c r="G38" t="s">
        <v>271</v>
      </c>
      <c r="H38" t="s">
        <v>271</v>
      </c>
      <c r="K38" t="s">
        <v>270</v>
      </c>
      <c r="L38" t="s">
        <v>270</v>
      </c>
      <c r="Q38" t="s">
        <v>274</v>
      </c>
      <c r="R38" t="s">
        <v>274</v>
      </c>
      <c r="U38" t="s">
        <v>270</v>
      </c>
      <c r="V38" t="s">
        <v>270</v>
      </c>
      <c r="AE38" t="s">
        <v>312</v>
      </c>
      <c r="AG38" t="s">
        <v>272</v>
      </c>
      <c r="AR38" t="s">
        <v>275</v>
      </c>
      <c r="AY38" t="s">
        <v>275</v>
      </c>
      <c r="BF38" t="s">
        <v>275</v>
      </c>
    </row>
    <row r="39" spans="1:59" x14ac:dyDescent="0.25">
      <c r="A39" s="1" t="s">
        <v>399</v>
      </c>
      <c r="B39" s="1" t="s">
        <v>493</v>
      </c>
    </row>
    <row r="40" spans="1:59" x14ac:dyDescent="0.25">
      <c r="A40" s="1" t="s">
        <v>204</v>
      </c>
      <c r="B40" s="1" t="s">
        <v>714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402</v>
      </c>
    </row>
  </sheetData>
  <hyperlinks>
    <hyperlink ref="E1" location="Contents!B154" tooltip="Link to contents" display="Back to contents" xr:uid="{00000000-0004-0000-3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4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715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134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560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437</v>
      </c>
      <c r="D12">
        <v>437</v>
      </c>
      <c r="E12">
        <v>9</v>
      </c>
      <c r="F12">
        <v>6</v>
      </c>
      <c r="G12">
        <v>37</v>
      </c>
      <c r="H12">
        <v>79</v>
      </c>
      <c r="I12">
        <v>306</v>
      </c>
      <c r="J12">
        <v>15</v>
      </c>
      <c r="K12">
        <v>37</v>
      </c>
      <c r="L12">
        <v>79</v>
      </c>
      <c r="M12">
        <v>306</v>
      </c>
      <c r="N12">
        <v>1</v>
      </c>
      <c r="O12">
        <v>8</v>
      </c>
      <c r="P12">
        <v>7</v>
      </c>
      <c r="Q12">
        <v>38</v>
      </c>
      <c r="R12">
        <v>77</v>
      </c>
      <c r="S12">
        <v>304</v>
      </c>
      <c r="T12">
        <v>16</v>
      </c>
      <c r="U12">
        <v>38</v>
      </c>
      <c r="V12">
        <v>77</v>
      </c>
      <c r="W12">
        <v>304</v>
      </c>
      <c r="X12">
        <v>102</v>
      </c>
      <c r="Y12">
        <v>171</v>
      </c>
      <c r="Z12">
        <v>107</v>
      </c>
      <c r="AA12">
        <v>57</v>
      </c>
      <c r="AB12">
        <v>108</v>
      </c>
      <c r="AC12">
        <v>154</v>
      </c>
      <c r="AD12">
        <v>175</v>
      </c>
      <c r="AE12">
        <v>32</v>
      </c>
      <c r="AF12">
        <v>224</v>
      </c>
      <c r="AG12">
        <v>129</v>
      </c>
      <c r="AH12">
        <v>52</v>
      </c>
      <c r="AI12">
        <v>24</v>
      </c>
      <c r="AJ12">
        <v>187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161</v>
      </c>
      <c r="AR12">
        <v>272</v>
      </c>
      <c r="AS12">
        <v>166</v>
      </c>
      <c r="AT12">
        <v>268</v>
      </c>
      <c r="AU12">
        <v>408</v>
      </c>
      <c r="AV12">
        <v>26</v>
      </c>
      <c r="AW12">
        <v>437</v>
      </c>
      <c r="AX12">
        <v>370</v>
      </c>
      <c r="AY12">
        <v>62</v>
      </c>
      <c r="AZ12">
        <v>406</v>
      </c>
      <c r="BA12">
        <v>22</v>
      </c>
      <c r="BB12">
        <v>8</v>
      </c>
      <c r="BC12">
        <v>428</v>
      </c>
      <c r="BD12">
        <v>8</v>
      </c>
      <c r="BE12">
        <v>395</v>
      </c>
      <c r="BF12">
        <v>33</v>
      </c>
      <c r="BG12">
        <v>4</v>
      </c>
    </row>
    <row r="13" spans="1:59" x14ac:dyDescent="0.25">
      <c r="A13" s="1" t="s">
        <v>282</v>
      </c>
      <c r="B13" s="1" t="s">
        <v>283</v>
      </c>
      <c r="C13">
        <v>431</v>
      </c>
      <c r="D13">
        <v>431</v>
      </c>
      <c r="E13">
        <v>9</v>
      </c>
      <c r="F13">
        <v>6</v>
      </c>
      <c r="G13">
        <v>37</v>
      </c>
      <c r="H13">
        <v>78</v>
      </c>
      <c r="I13">
        <v>302</v>
      </c>
      <c r="J13">
        <v>15</v>
      </c>
      <c r="K13">
        <v>37</v>
      </c>
      <c r="L13">
        <v>78</v>
      </c>
      <c r="M13">
        <v>302</v>
      </c>
      <c r="N13">
        <v>1</v>
      </c>
      <c r="O13">
        <v>8</v>
      </c>
      <c r="P13">
        <v>7</v>
      </c>
      <c r="Q13">
        <v>37</v>
      </c>
      <c r="R13">
        <v>76</v>
      </c>
      <c r="S13">
        <v>300</v>
      </c>
      <c r="T13">
        <v>16</v>
      </c>
      <c r="U13">
        <v>37</v>
      </c>
      <c r="V13">
        <v>76</v>
      </c>
      <c r="W13">
        <v>300</v>
      </c>
      <c r="X13">
        <v>102</v>
      </c>
      <c r="Y13">
        <v>171</v>
      </c>
      <c r="Z13">
        <v>107</v>
      </c>
      <c r="AA13">
        <v>57</v>
      </c>
      <c r="AB13">
        <v>107</v>
      </c>
      <c r="AC13">
        <v>152</v>
      </c>
      <c r="AD13">
        <v>173</v>
      </c>
      <c r="AE13">
        <v>31</v>
      </c>
      <c r="AF13">
        <v>221</v>
      </c>
      <c r="AG13">
        <v>127</v>
      </c>
      <c r="AH13">
        <v>51</v>
      </c>
      <c r="AI13">
        <v>24</v>
      </c>
      <c r="AJ13">
        <v>185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159</v>
      </c>
      <c r="AR13">
        <v>268</v>
      </c>
      <c r="AS13">
        <v>164</v>
      </c>
      <c r="AT13">
        <v>264</v>
      </c>
      <c r="AU13">
        <v>403</v>
      </c>
      <c r="AV13">
        <v>26</v>
      </c>
      <c r="AW13">
        <v>431</v>
      </c>
      <c r="AX13">
        <v>366</v>
      </c>
      <c r="AY13">
        <v>61</v>
      </c>
      <c r="AZ13">
        <v>401</v>
      </c>
      <c r="BA13">
        <v>22</v>
      </c>
      <c r="BB13">
        <v>8</v>
      </c>
      <c r="BC13">
        <v>423</v>
      </c>
      <c r="BD13">
        <v>8</v>
      </c>
      <c r="BE13">
        <v>390</v>
      </c>
      <c r="BF13">
        <v>32</v>
      </c>
      <c r="BG13">
        <v>4</v>
      </c>
    </row>
    <row r="14" spans="1:59" x14ac:dyDescent="0.25">
      <c r="A14" s="1" t="s">
        <v>284</v>
      </c>
      <c r="B14" s="1" t="s">
        <v>231</v>
      </c>
      <c r="C14">
        <v>437</v>
      </c>
      <c r="D14">
        <v>437</v>
      </c>
      <c r="E14">
        <v>8</v>
      </c>
      <c r="F14">
        <v>7</v>
      </c>
      <c r="G14">
        <v>35</v>
      </c>
      <c r="H14">
        <v>76</v>
      </c>
      <c r="I14">
        <v>312</v>
      </c>
      <c r="J14">
        <v>14</v>
      </c>
      <c r="K14">
        <v>35</v>
      </c>
      <c r="L14">
        <v>76</v>
      </c>
      <c r="M14">
        <v>312</v>
      </c>
      <c r="N14">
        <v>1</v>
      </c>
      <c r="O14">
        <v>7</v>
      </c>
      <c r="P14">
        <v>7</v>
      </c>
      <c r="Q14">
        <v>36</v>
      </c>
      <c r="R14">
        <v>74</v>
      </c>
      <c r="S14">
        <v>309</v>
      </c>
      <c r="T14">
        <v>15</v>
      </c>
      <c r="U14">
        <v>36</v>
      </c>
      <c r="V14">
        <v>74</v>
      </c>
      <c r="W14">
        <v>309</v>
      </c>
      <c r="X14">
        <v>83</v>
      </c>
      <c r="Y14">
        <v>186</v>
      </c>
      <c r="Z14">
        <v>109</v>
      </c>
      <c r="AA14">
        <v>58</v>
      </c>
      <c r="AB14">
        <v>109</v>
      </c>
      <c r="AC14">
        <v>153</v>
      </c>
      <c r="AD14">
        <v>174</v>
      </c>
      <c r="AE14">
        <v>31</v>
      </c>
      <c r="AF14">
        <v>227</v>
      </c>
      <c r="AG14">
        <v>127</v>
      </c>
      <c r="AH14">
        <v>52</v>
      </c>
      <c r="AI14">
        <v>23</v>
      </c>
      <c r="AJ14">
        <v>187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163</v>
      </c>
      <c r="AR14">
        <v>269</v>
      </c>
      <c r="AS14">
        <v>168</v>
      </c>
      <c r="AT14">
        <v>266</v>
      </c>
      <c r="AU14">
        <v>408</v>
      </c>
      <c r="AV14">
        <v>26</v>
      </c>
      <c r="AW14">
        <v>437</v>
      </c>
      <c r="AX14">
        <v>372</v>
      </c>
      <c r="AY14">
        <v>59</v>
      </c>
      <c r="AZ14">
        <v>407</v>
      </c>
      <c r="BA14">
        <v>21</v>
      </c>
      <c r="BB14">
        <v>8</v>
      </c>
      <c r="BC14">
        <v>428</v>
      </c>
      <c r="BD14">
        <v>8</v>
      </c>
      <c r="BE14">
        <v>396</v>
      </c>
      <c r="BF14">
        <v>32</v>
      </c>
      <c r="BG14">
        <v>4</v>
      </c>
    </row>
    <row r="15" spans="1:59" x14ac:dyDescent="0.25">
      <c r="A15" s="1" t="s">
        <v>286</v>
      </c>
      <c r="B15" s="1" t="s">
        <v>695</v>
      </c>
      <c r="C15">
        <v>269</v>
      </c>
      <c r="D15">
        <v>269</v>
      </c>
      <c r="E15">
        <v>1</v>
      </c>
      <c r="F15">
        <v>0</v>
      </c>
      <c r="G15">
        <v>12</v>
      </c>
      <c r="H15">
        <v>40</v>
      </c>
      <c r="I15">
        <v>215</v>
      </c>
      <c r="J15">
        <v>1</v>
      </c>
      <c r="K15">
        <v>12</v>
      </c>
      <c r="L15">
        <v>40</v>
      </c>
      <c r="M15">
        <v>215</v>
      </c>
      <c r="N15">
        <v>0</v>
      </c>
      <c r="O15">
        <v>1</v>
      </c>
      <c r="P15">
        <v>1</v>
      </c>
      <c r="Q15">
        <v>15</v>
      </c>
      <c r="R15">
        <v>36</v>
      </c>
      <c r="S15">
        <v>216</v>
      </c>
      <c r="T15">
        <v>2</v>
      </c>
      <c r="U15">
        <v>15</v>
      </c>
      <c r="V15">
        <v>36</v>
      </c>
      <c r="W15">
        <v>216</v>
      </c>
      <c r="X15">
        <v>46</v>
      </c>
      <c r="Y15">
        <v>122</v>
      </c>
      <c r="Z15">
        <v>59</v>
      </c>
      <c r="AA15">
        <v>42</v>
      </c>
      <c r="AB15">
        <v>67</v>
      </c>
      <c r="AC15">
        <v>96</v>
      </c>
      <c r="AD15">
        <v>105</v>
      </c>
      <c r="AE15">
        <v>24</v>
      </c>
      <c r="AF15">
        <v>148</v>
      </c>
      <c r="AG15">
        <v>63</v>
      </c>
      <c r="AH15">
        <v>35</v>
      </c>
      <c r="AI15">
        <v>14</v>
      </c>
      <c r="AJ15">
        <v>98</v>
      </c>
      <c r="AK15">
        <v>83</v>
      </c>
      <c r="AL15">
        <v>50</v>
      </c>
      <c r="AM15">
        <v>13</v>
      </c>
      <c r="AN15">
        <v>8</v>
      </c>
      <c r="AO15">
        <v>1</v>
      </c>
      <c r="AP15">
        <v>0</v>
      </c>
      <c r="AQ15">
        <v>128</v>
      </c>
      <c r="AR15">
        <v>137</v>
      </c>
      <c r="AS15">
        <v>111</v>
      </c>
      <c r="AT15">
        <v>154</v>
      </c>
      <c r="AU15">
        <v>254</v>
      </c>
      <c r="AV15">
        <v>13</v>
      </c>
      <c r="AW15">
        <v>269</v>
      </c>
      <c r="AX15">
        <v>249</v>
      </c>
      <c r="AY15">
        <v>19</v>
      </c>
      <c r="AZ15">
        <v>264</v>
      </c>
      <c r="BA15">
        <v>5</v>
      </c>
      <c r="BB15">
        <v>0</v>
      </c>
      <c r="BC15">
        <v>265</v>
      </c>
      <c r="BD15">
        <v>4</v>
      </c>
      <c r="BE15">
        <v>262</v>
      </c>
      <c r="BF15">
        <v>6</v>
      </c>
      <c r="BG15">
        <v>1</v>
      </c>
    </row>
    <row r="16" spans="1:59" x14ac:dyDescent="0.25">
      <c r="A16" s="1" t="s">
        <v>287</v>
      </c>
      <c r="B16" s="1"/>
      <c r="C16" s="12">
        <v>0.62</v>
      </c>
      <c r="D16" s="12">
        <v>0.62</v>
      </c>
      <c r="E16" s="12">
        <v>0.11</v>
      </c>
      <c r="F16" s="12">
        <v>0</v>
      </c>
      <c r="G16" t="s">
        <v>309</v>
      </c>
      <c r="H16" s="12">
        <v>0.53</v>
      </c>
      <c r="I16" t="s">
        <v>425</v>
      </c>
      <c r="J16" s="12">
        <v>0.06</v>
      </c>
      <c r="K16" t="s">
        <v>309</v>
      </c>
      <c r="L16" s="12">
        <v>0.53</v>
      </c>
      <c r="M16" t="s">
        <v>425</v>
      </c>
      <c r="N16" s="12">
        <v>0</v>
      </c>
      <c r="O16" s="12">
        <v>0.12</v>
      </c>
      <c r="P16" s="12">
        <v>0.16</v>
      </c>
      <c r="Q16" t="s">
        <v>359</v>
      </c>
      <c r="R16" t="s">
        <v>381</v>
      </c>
      <c r="S16" t="s">
        <v>370</v>
      </c>
      <c r="T16" s="12">
        <v>0.13</v>
      </c>
      <c r="U16" t="s">
        <v>359</v>
      </c>
      <c r="V16" t="s">
        <v>381</v>
      </c>
      <c r="W16" t="s">
        <v>370</v>
      </c>
      <c r="X16" s="12">
        <v>0.55000000000000004</v>
      </c>
      <c r="Y16" s="12">
        <v>0.66</v>
      </c>
      <c r="Z16" s="12">
        <v>0.54</v>
      </c>
      <c r="AA16" s="12">
        <v>0.72</v>
      </c>
      <c r="AB16" s="12">
        <v>0.62</v>
      </c>
      <c r="AC16" s="12">
        <v>0.63</v>
      </c>
      <c r="AD16" s="12">
        <v>0.6</v>
      </c>
      <c r="AE16" s="12">
        <v>0.78</v>
      </c>
      <c r="AF16" s="12">
        <v>0.65</v>
      </c>
      <c r="AG16" t="s">
        <v>669</v>
      </c>
      <c r="AH16" s="12">
        <v>0.67</v>
      </c>
      <c r="AI16" s="12">
        <v>0.59</v>
      </c>
      <c r="AJ16" t="s">
        <v>384</v>
      </c>
      <c r="AK16" s="12">
        <v>0.64</v>
      </c>
      <c r="AL16" t="s">
        <v>320</v>
      </c>
      <c r="AM16" s="12">
        <v>0.71</v>
      </c>
      <c r="AN16" s="12">
        <v>0.81</v>
      </c>
      <c r="AO16" s="12">
        <v>1</v>
      </c>
      <c r="AP16" s="12">
        <v>0</v>
      </c>
      <c r="AQ16" t="s">
        <v>317</v>
      </c>
      <c r="AR16" t="s">
        <v>352</v>
      </c>
      <c r="AS16" s="12">
        <v>0.66</v>
      </c>
      <c r="AT16" s="12">
        <v>0.57999999999999996</v>
      </c>
      <c r="AU16" s="12">
        <v>0.62</v>
      </c>
      <c r="AV16" s="12">
        <v>0.51</v>
      </c>
      <c r="AW16" s="12">
        <v>0.62</v>
      </c>
      <c r="AX16" t="s">
        <v>375</v>
      </c>
      <c r="AY16" t="s">
        <v>340</v>
      </c>
      <c r="AZ16" t="s">
        <v>336</v>
      </c>
      <c r="BA16" s="12">
        <v>0.24</v>
      </c>
      <c r="BB16" s="12">
        <v>0</v>
      </c>
      <c r="BC16" s="12">
        <v>0.62</v>
      </c>
      <c r="BD16" s="12">
        <v>0.51</v>
      </c>
      <c r="BE16" t="s">
        <v>319</v>
      </c>
      <c r="BF16" t="s">
        <v>339</v>
      </c>
      <c r="BG16" s="12">
        <v>0.21</v>
      </c>
    </row>
    <row r="17" spans="1:59" x14ac:dyDescent="0.25">
      <c r="A17" s="1" t="s">
        <v>288</v>
      </c>
      <c r="B17" s="1"/>
      <c r="I17" t="s">
        <v>303</v>
      </c>
      <c r="M17" t="s">
        <v>325</v>
      </c>
      <c r="S17" t="s">
        <v>302</v>
      </c>
      <c r="W17" t="s">
        <v>325</v>
      </c>
      <c r="AA17" t="s">
        <v>354</v>
      </c>
      <c r="AE17" t="s">
        <v>269</v>
      </c>
      <c r="AF17" t="s">
        <v>269</v>
      </c>
      <c r="AH17" t="s">
        <v>269</v>
      </c>
      <c r="AL17" t="s">
        <v>325</v>
      </c>
      <c r="AQ17" t="s">
        <v>272</v>
      </c>
      <c r="AX17" t="s">
        <v>272</v>
      </c>
      <c r="BE17" t="s">
        <v>272</v>
      </c>
    </row>
    <row r="18" spans="1:59" x14ac:dyDescent="0.25">
      <c r="A18" s="1" t="s">
        <v>286</v>
      </c>
      <c r="B18" s="1" t="s">
        <v>696</v>
      </c>
      <c r="C18">
        <v>132</v>
      </c>
      <c r="D18">
        <v>132</v>
      </c>
      <c r="E18">
        <v>4</v>
      </c>
      <c r="F18">
        <v>4</v>
      </c>
      <c r="G18">
        <v>11</v>
      </c>
      <c r="H18">
        <v>30</v>
      </c>
      <c r="I18">
        <v>83</v>
      </c>
      <c r="J18">
        <v>9</v>
      </c>
      <c r="K18">
        <v>11</v>
      </c>
      <c r="L18">
        <v>30</v>
      </c>
      <c r="M18">
        <v>83</v>
      </c>
      <c r="N18">
        <v>0</v>
      </c>
      <c r="O18">
        <v>2</v>
      </c>
      <c r="P18">
        <v>5</v>
      </c>
      <c r="Q18">
        <v>10</v>
      </c>
      <c r="R18">
        <v>34</v>
      </c>
      <c r="S18">
        <v>80</v>
      </c>
      <c r="T18">
        <v>7</v>
      </c>
      <c r="U18">
        <v>10</v>
      </c>
      <c r="V18">
        <v>34</v>
      </c>
      <c r="W18">
        <v>80</v>
      </c>
      <c r="X18">
        <v>28</v>
      </c>
      <c r="Y18">
        <v>48</v>
      </c>
      <c r="Z18">
        <v>40</v>
      </c>
      <c r="AA18">
        <v>16</v>
      </c>
      <c r="AB18">
        <v>31</v>
      </c>
      <c r="AC18">
        <v>47</v>
      </c>
      <c r="AD18">
        <v>54</v>
      </c>
      <c r="AE18">
        <v>6</v>
      </c>
      <c r="AF18">
        <v>71</v>
      </c>
      <c r="AG18">
        <v>43</v>
      </c>
      <c r="AH18">
        <v>12</v>
      </c>
      <c r="AI18">
        <v>8</v>
      </c>
      <c r="AJ18">
        <v>72</v>
      </c>
      <c r="AK18">
        <v>36</v>
      </c>
      <c r="AL18">
        <v>10</v>
      </c>
      <c r="AM18">
        <v>4</v>
      </c>
      <c r="AN18">
        <v>2</v>
      </c>
      <c r="AO18">
        <v>0</v>
      </c>
      <c r="AP18">
        <v>1</v>
      </c>
      <c r="AQ18">
        <v>30</v>
      </c>
      <c r="AR18">
        <v>102</v>
      </c>
      <c r="AS18">
        <v>42</v>
      </c>
      <c r="AT18">
        <v>90</v>
      </c>
      <c r="AU18">
        <v>120</v>
      </c>
      <c r="AV18">
        <v>11</v>
      </c>
      <c r="AW18">
        <v>132</v>
      </c>
      <c r="AX18">
        <v>107</v>
      </c>
      <c r="AY18">
        <v>23</v>
      </c>
      <c r="AZ18">
        <v>122</v>
      </c>
      <c r="BA18">
        <v>6</v>
      </c>
      <c r="BB18">
        <v>3</v>
      </c>
      <c r="BC18">
        <v>128</v>
      </c>
      <c r="BD18">
        <v>3</v>
      </c>
      <c r="BE18">
        <v>114</v>
      </c>
      <c r="BF18">
        <v>14</v>
      </c>
      <c r="BG18">
        <v>1</v>
      </c>
    </row>
    <row r="19" spans="1:59" x14ac:dyDescent="0.25">
      <c r="A19" s="1" t="s">
        <v>287</v>
      </c>
      <c r="B19" s="1"/>
      <c r="C19" s="12">
        <v>0.3</v>
      </c>
      <c r="D19" s="12">
        <v>0.3</v>
      </c>
      <c r="E19" s="12">
        <v>0.55000000000000004</v>
      </c>
      <c r="F19" s="12">
        <v>0.65</v>
      </c>
      <c r="G19" s="12">
        <v>0.3</v>
      </c>
      <c r="H19" s="12">
        <v>0.39</v>
      </c>
      <c r="I19" t="s">
        <v>364</v>
      </c>
      <c r="J19" s="12">
        <v>0.6</v>
      </c>
      <c r="K19" s="12">
        <v>0.3</v>
      </c>
      <c r="L19" s="12">
        <v>0.39</v>
      </c>
      <c r="M19" t="s">
        <v>364</v>
      </c>
      <c r="N19" s="12">
        <v>0</v>
      </c>
      <c r="O19" s="12">
        <v>0.24</v>
      </c>
      <c r="P19" s="12">
        <v>0.69</v>
      </c>
      <c r="Q19" s="12">
        <v>0.27</v>
      </c>
      <c r="R19" t="s">
        <v>526</v>
      </c>
      <c r="S19" t="s">
        <v>351</v>
      </c>
      <c r="T19" s="12">
        <v>0.43</v>
      </c>
      <c r="U19" s="12">
        <v>0.27</v>
      </c>
      <c r="V19" t="s">
        <v>526</v>
      </c>
      <c r="W19" t="s">
        <v>351</v>
      </c>
      <c r="X19" s="12">
        <v>0.33</v>
      </c>
      <c r="Y19" s="12">
        <v>0.26</v>
      </c>
      <c r="Z19" s="12">
        <v>0.37</v>
      </c>
      <c r="AA19" s="12">
        <v>0.28000000000000003</v>
      </c>
      <c r="AB19" s="12">
        <v>0.28999999999999998</v>
      </c>
      <c r="AC19" s="12">
        <v>0.31</v>
      </c>
      <c r="AD19" s="12">
        <v>0.31</v>
      </c>
      <c r="AE19" s="12">
        <v>0.2</v>
      </c>
      <c r="AF19" s="12">
        <v>0.31</v>
      </c>
      <c r="AG19" s="12">
        <v>0.34</v>
      </c>
      <c r="AH19" s="12">
        <v>0.23</v>
      </c>
      <c r="AI19" s="12">
        <v>0.34</v>
      </c>
      <c r="AJ19" t="s">
        <v>377</v>
      </c>
      <c r="AK19" s="12">
        <v>0.27</v>
      </c>
      <c r="AL19" t="s">
        <v>310</v>
      </c>
      <c r="AM19" s="12">
        <v>0.23</v>
      </c>
      <c r="AN19" s="12">
        <v>0.19</v>
      </c>
      <c r="AO19" s="12">
        <v>0</v>
      </c>
      <c r="AP19" s="12">
        <v>0.33</v>
      </c>
      <c r="AQ19" t="s">
        <v>314</v>
      </c>
      <c r="AR19" t="s">
        <v>377</v>
      </c>
      <c r="AS19" s="12">
        <v>0.25</v>
      </c>
      <c r="AT19" t="s">
        <v>356</v>
      </c>
      <c r="AU19" s="12">
        <v>0.3</v>
      </c>
      <c r="AV19" s="12">
        <v>0.42</v>
      </c>
      <c r="AW19" s="12">
        <v>0.3</v>
      </c>
      <c r="AX19" s="12">
        <v>0.28999999999999998</v>
      </c>
      <c r="AY19" s="12">
        <v>0.4</v>
      </c>
      <c r="AZ19" s="12">
        <v>0.3</v>
      </c>
      <c r="BA19" s="12">
        <v>0.3</v>
      </c>
      <c r="BB19" s="12">
        <v>0.4</v>
      </c>
      <c r="BC19" s="12">
        <v>0.3</v>
      </c>
      <c r="BD19" s="12">
        <v>0.38</v>
      </c>
      <c r="BE19" t="s">
        <v>348</v>
      </c>
      <c r="BF19" s="12">
        <v>0.45</v>
      </c>
      <c r="BG19" s="12">
        <v>0.28000000000000003</v>
      </c>
    </row>
    <row r="20" spans="1:59" x14ac:dyDescent="0.25">
      <c r="A20" s="1" t="s">
        <v>288</v>
      </c>
      <c r="B20" s="1"/>
      <c r="H20" t="s">
        <v>271</v>
      </c>
      <c r="L20" t="s">
        <v>270</v>
      </c>
      <c r="R20" t="s">
        <v>274</v>
      </c>
      <c r="V20" t="s">
        <v>270</v>
      </c>
      <c r="Z20" t="s">
        <v>272</v>
      </c>
      <c r="AJ20" t="s">
        <v>303</v>
      </c>
      <c r="AR20" t="s">
        <v>275</v>
      </c>
    </row>
    <row r="21" spans="1:59" x14ac:dyDescent="0.25">
      <c r="A21" s="1" t="s">
        <v>286</v>
      </c>
      <c r="B21" s="1" t="s">
        <v>697</v>
      </c>
      <c r="C21">
        <v>18</v>
      </c>
      <c r="D21">
        <v>18</v>
      </c>
      <c r="E21">
        <v>3</v>
      </c>
      <c r="F21">
        <v>1</v>
      </c>
      <c r="G21">
        <v>4</v>
      </c>
      <c r="H21">
        <v>1</v>
      </c>
      <c r="I21">
        <v>10</v>
      </c>
      <c r="J21">
        <v>4</v>
      </c>
      <c r="K21">
        <v>4</v>
      </c>
      <c r="L21">
        <v>1</v>
      </c>
      <c r="M21">
        <v>10</v>
      </c>
      <c r="N21">
        <v>1</v>
      </c>
      <c r="O21">
        <v>3</v>
      </c>
      <c r="P21">
        <v>0</v>
      </c>
      <c r="Q21">
        <v>4</v>
      </c>
      <c r="R21">
        <v>1</v>
      </c>
      <c r="S21">
        <v>10</v>
      </c>
      <c r="T21">
        <v>4</v>
      </c>
      <c r="U21">
        <v>4</v>
      </c>
      <c r="V21">
        <v>1</v>
      </c>
      <c r="W21">
        <v>10</v>
      </c>
      <c r="X21">
        <v>6</v>
      </c>
      <c r="Y21">
        <v>7</v>
      </c>
      <c r="Z21">
        <v>5</v>
      </c>
      <c r="AA21">
        <v>0</v>
      </c>
      <c r="AB21">
        <v>5</v>
      </c>
      <c r="AC21">
        <v>7</v>
      </c>
      <c r="AD21">
        <v>7</v>
      </c>
      <c r="AE21">
        <v>1</v>
      </c>
      <c r="AF21">
        <v>4</v>
      </c>
      <c r="AG21">
        <v>10</v>
      </c>
      <c r="AH21">
        <v>3</v>
      </c>
      <c r="AI21">
        <v>1</v>
      </c>
      <c r="AJ21">
        <v>9</v>
      </c>
      <c r="AK21">
        <v>6</v>
      </c>
      <c r="AL21">
        <v>1</v>
      </c>
      <c r="AM21">
        <v>0</v>
      </c>
      <c r="AN21">
        <v>0</v>
      </c>
      <c r="AO21">
        <v>0</v>
      </c>
      <c r="AP21">
        <v>1</v>
      </c>
      <c r="AQ21">
        <v>3</v>
      </c>
      <c r="AR21">
        <v>15</v>
      </c>
      <c r="AS21">
        <v>6</v>
      </c>
      <c r="AT21">
        <v>12</v>
      </c>
      <c r="AU21">
        <v>18</v>
      </c>
      <c r="AV21">
        <v>0</v>
      </c>
      <c r="AW21">
        <v>18</v>
      </c>
      <c r="AX21">
        <v>10</v>
      </c>
      <c r="AY21">
        <v>7</v>
      </c>
      <c r="AZ21">
        <v>11</v>
      </c>
      <c r="BA21">
        <v>6</v>
      </c>
      <c r="BB21">
        <v>1</v>
      </c>
      <c r="BC21">
        <v>18</v>
      </c>
      <c r="BD21">
        <v>0</v>
      </c>
      <c r="BE21">
        <v>13</v>
      </c>
      <c r="BF21">
        <v>5</v>
      </c>
      <c r="BG21">
        <v>0</v>
      </c>
    </row>
    <row r="22" spans="1:59" x14ac:dyDescent="0.25">
      <c r="A22" s="1" t="s">
        <v>287</v>
      </c>
      <c r="B22" s="1"/>
      <c r="C22" s="12">
        <v>0.04</v>
      </c>
      <c r="D22" s="12">
        <v>0.04</v>
      </c>
      <c r="E22" s="12">
        <v>0.34</v>
      </c>
      <c r="F22" s="12">
        <v>0.17</v>
      </c>
      <c r="G22" t="s">
        <v>332</v>
      </c>
      <c r="H22" s="12">
        <v>0.01</v>
      </c>
      <c r="I22" s="12">
        <v>0.03</v>
      </c>
      <c r="J22" s="12">
        <v>0.26</v>
      </c>
      <c r="K22" t="s">
        <v>332</v>
      </c>
      <c r="L22" s="12">
        <v>0.01</v>
      </c>
      <c r="M22" s="12">
        <v>0.03</v>
      </c>
      <c r="N22" s="12">
        <v>1</v>
      </c>
      <c r="O22" s="12">
        <v>0.36</v>
      </c>
      <c r="P22" s="12">
        <v>0</v>
      </c>
      <c r="Q22" t="s">
        <v>291</v>
      </c>
      <c r="R22" s="12">
        <v>0.01</v>
      </c>
      <c r="S22" s="12">
        <v>0.03</v>
      </c>
      <c r="T22" s="12">
        <v>0.24</v>
      </c>
      <c r="U22" t="s">
        <v>291</v>
      </c>
      <c r="V22" s="12">
        <v>0.01</v>
      </c>
      <c r="W22" s="12">
        <v>0.03</v>
      </c>
      <c r="X22" s="12">
        <v>7.0000000000000007E-2</v>
      </c>
      <c r="Y22" s="12">
        <v>0.04</v>
      </c>
      <c r="Z22" s="12">
        <v>0.05</v>
      </c>
      <c r="AA22" s="12">
        <v>0</v>
      </c>
      <c r="AB22" s="12">
        <v>0.04</v>
      </c>
      <c r="AC22" s="12">
        <v>0.04</v>
      </c>
      <c r="AD22" s="12">
        <v>0.04</v>
      </c>
      <c r="AE22" s="12">
        <v>0.03</v>
      </c>
      <c r="AF22" t="s">
        <v>327</v>
      </c>
      <c r="AG22" t="s">
        <v>293</v>
      </c>
      <c r="AH22" s="12">
        <v>0.06</v>
      </c>
      <c r="AI22" s="12">
        <v>0.04</v>
      </c>
      <c r="AJ22" s="12">
        <v>0.05</v>
      </c>
      <c r="AK22" s="12">
        <v>0.05</v>
      </c>
      <c r="AL22" s="12">
        <v>0.02</v>
      </c>
      <c r="AM22" s="12">
        <v>0</v>
      </c>
      <c r="AN22" s="12">
        <v>0</v>
      </c>
      <c r="AO22" s="12">
        <v>0</v>
      </c>
      <c r="AP22" s="12">
        <v>0.33</v>
      </c>
      <c r="AQ22" s="12">
        <v>0.02</v>
      </c>
      <c r="AR22" s="12">
        <v>0.05</v>
      </c>
      <c r="AS22" s="12">
        <v>0.04</v>
      </c>
      <c r="AT22" s="12">
        <v>0.05</v>
      </c>
      <c r="AU22" s="12">
        <v>0.04</v>
      </c>
      <c r="AV22" s="12">
        <v>0</v>
      </c>
      <c r="AW22" s="12">
        <v>0.04</v>
      </c>
      <c r="AX22" t="s">
        <v>298</v>
      </c>
      <c r="AY22" t="s">
        <v>306</v>
      </c>
      <c r="AZ22" t="s">
        <v>298</v>
      </c>
      <c r="BA22" s="12">
        <v>0.28000000000000003</v>
      </c>
      <c r="BB22" s="12">
        <v>0.14000000000000001</v>
      </c>
      <c r="BC22" s="12">
        <v>0.04</v>
      </c>
      <c r="BD22" s="12">
        <v>0</v>
      </c>
      <c r="BE22" t="s">
        <v>298</v>
      </c>
      <c r="BF22" t="s">
        <v>310</v>
      </c>
      <c r="BG22" s="12">
        <v>0</v>
      </c>
    </row>
    <row r="23" spans="1:59" x14ac:dyDescent="0.25">
      <c r="A23" s="1" t="s">
        <v>288</v>
      </c>
      <c r="B23" s="1"/>
      <c r="G23" t="s">
        <v>302</v>
      </c>
      <c r="K23" t="s">
        <v>303</v>
      </c>
      <c r="Q23" t="s">
        <v>304</v>
      </c>
      <c r="U23" t="s">
        <v>303</v>
      </c>
      <c r="X23" t="s">
        <v>270</v>
      </c>
      <c r="AG23" t="s">
        <v>272</v>
      </c>
      <c r="AY23" t="s">
        <v>275</v>
      </c>
      <c r="BF23" t="s">
        <v>275</v>
      </c>
    </row>
    <row r="24" spans="1:59" x14ac:dyDescent="0.25">
      <c r="A24" s="1" t="s">
        <v>286</v>
      </c>
      <c r="B24" s="1" t="s">
        <v>698</v>
      </c>
      <c r="C24">
        <v>11</v>
      </c>
      <c r="D24">
        <v>11</v>
      </c>
      <c r="E24">
        <v>0</v>
      </c>
      <c r="F24">
        <v>1</v>
      </c>
      <c r="G24">
        <v>7</v>
      </c>
      <c r="H24">
        <v>3</v>
      </c>
      <c r="I24">
        <v>0</v>
      </c>
      <c r="J24">
        <v>1</v>
      </c>
      <c r="K24">
        <v>7</v>
      </c>
      <c r="L24">
        <v>3</v>
      </c>
      <c r="M24">
        <v>0</v>
      </c>
      <c r="N24">
        <v>0</v>
      </c>
      <c r="O24">
        <v>2</v>
      </c>
      <c r="P24">
        <v>0</v>
      </c>
      <c r="Q24">
        <v>6</v>
      </c>
      <c r="R24">
        <v>3</v>
      </c>
      <c r="S24">
        <v>0</v>
      </c>
      <c r="T24">
        <v>2</v>
      </c>
      <c r="U24">
        <v>6</v>
      </c>
      <c r="V24">
        <v>3</v>
      </c>
      <c r="W24">
        <v>0</v>
      </c>
      <c r="X24">
        <v>4</v>
      </c>
      <c r="Y24">
        <v>5</v>
      </c>
      <c r="Z24">
        <v>2</v>
      </c>
      <c r="AA24">
        <v>0</v>
      </c>
      <c r="AB24">
        <v>3</v>
      </c>
      <c r="AC24">
        <v>2</v>
      </c>
      <c r="AD24">
        <v>7</v>
      </c>
      <c r="AE24">
        <v>0</v>
      </c>
      <c r="AF24">
        <v>4</v>
      </c>
      <c r="AG24">
        <v>8</v>
      </c>
      <c r="AH24">
        <v>0</v>
      </c>
      <c r="AI24">
        <v>1</v>
      </c>
      <c r="AJ24">
        <v>7</v>
      </c>
      <c r="AK24">
        <v>2</v>
      </c>
      <c r="AL24">
        <v>1</v>
      </c>
      <c r="AM24">
        <v>1</v>
      </c>
      <c r="AN24">
        <v>0</v>
      </c>
      <c r="AO24">
        <v>0</v>
      </c>
      <c r="AP24">
        <v>0</v>
      </c>
      <c r="AQ24">
        <v>0</v>
      </c>
      <c r="AR24">
        <v>11</v>
      </c>
      <c r="AS24">
        <v>6</v>
      </c>
      <c r="AT24">
        <v>5</v>
      </c>
      <c r="AU24">
        <v>10</v>
      </c>
      <c r="AV24">
        <v>2</v>
      </c>
      <c r="AW24">
        <v>11</v>
      </c>
      <c r="AX24">
        <v>3</v>
      </c>
      <c r="AY24">
        <v>9</v>
      </c>
      <c r="AZ24">
        <v>6</v>
      </c>
      <c r="BA24">
        <v>3</v>
      </c>
      <c r="BB24">
        <v>3</v>
      </c>
      <c r="BC24">
        <v>11</v>
      </c>
      <c r="BD24">
        <v>1</v>
      </c>
      <c r="BE24">
        <v>6</v>
      </c>
      <c r="BF24">
        <v>3</v>
      </c>
      <c r="BG24">
        <v>1</v>
      </c>
    </row>
    <row r="25" spans="1:59" x14ac:dyDescent="0.25">
      <c r="A25" s="1" t="s">
        <v>287</v>
      </c>
      <c r="B25" s="1"/>
      <c r="C25" s="12">
        <v>0.03</v>
      </c>
      <c r="D25" s="12">
        <v>0.03</v>
      </c>
      <c r="E25" s="12">
        <v>0</v>
      </c>
      <c r="F25" s="12">
        <v>0.17</v>
      </c>
      <c r="G25" t="s">
        <v>308</v>
      </c>
      <c r="H25" s="12">
        <v>0.04</v>
      </c>
      <c r="I25" t="s">
        <v>289</v>
      </c>
      <c r="J25" s="12">
        <v>0.08</v>
      </c>
      <c r="K25" t="s">
        <v>308</v>
      </c>
      <c r="L25" s="12">
        <v>0.04</v>
      </c>
      <c r="M25" t="s">
        <v>289</v>
      </c>
      <c r="N25" s="12">
        <v>0</v>
      </c>
      <c r="O25" s="12">
        <v>0.28000000000000003</v>
      </c>
      <c r="P25" s="12">
        <v>0</v>
      </c>
      <c r="Q25" t="s">
        <v>339</v>
      </c>
      <c r="R25" s="12">
        <v>0.04</v>
      </c>
      <c r="S25" t="s">
        <v>289</v>
      </c>
      <c r="T25" s="12">
        <v>0.13</v>
      </c>
      <c r="U25" t="s">
        <v>339</v>
      </c>
      <c r="V25" s="12">
        <v>0.04</v>
      </c>
      <c r="W25" t="s">
        <v>289</v>
      </c>
      <c r="X25" s="12">
        <v>0.05</v>
      </c>
      <c r="Y25" s="12">
        <v>0.03</v>
      </c>
      <c r="Z25" s="12">
        <v>0.02</v>
      </c>
      <c r="AA25" s="12">
        <v>0</v>
      </c>
      <c r="AB25" s="12">
        <v>0.02</v>
      </c>
      <c r="AC25" s="12">
        <v>0.01</v>
      </c>
      <c r="AD25" s="12">
        <v>0.04</v>
      </c>
      <c r="AE25" s="12">
        <v>0</v>
      </c>
      <c r="AF25" s="12">
        <v>0.02</v>
      </c>
      <c r="AG25" t="s">
        <v>300</v>
      </c>
      <c r="AH25" s="12">
        <v>0</v>
      </c>
      <c r="AI25" s="12">
        <v>0.03</v>
      </c>
      <c r="AJ25" s="12">
        <v>0.04</v>
      </c>
      <c r="AK25" s="12">
        <v>0.01</v>
      </c>
      <c r="AL25" s="12">
        <v>0.01</v>
      </c>
      <c r="AM25" s="12">
        <v>0.06</v>
      </c>
      <c r="AN25" s="12">
        <v>0</v>
      </c>
      <c r="AO25" s="12">
        <v>0</v>
      </c>
      <c r="AP25" s="12">
        <v>0</v>
      </c>
      <c r="AQ25" t="s">
        <v>289</v>
      </c>
      <c r="AR25" t="s">
        <v>329</v>
      </c>
      <c r="AS25" s="12">
        <v>0.04</v>
      </c>
      <c r="AT25" s="12">
        <v>0.02</v>
      </c>
      <c r="AU25" s="12">
        <v>0.02</v>
      </c>
      <c r="AV25" s="12">
        <v>7.0000000000000007E-2</v>
      </c>
      <c r="AW25" s="12">
        <v>0.03</v>
      </c>
      <c r="AX25" t="s">
        <v>292</v>
      </c>
      <c r="AY25" t="s">
        <v>345</v>
      </c>
      <c r="AZ25" t="s">
        <v>292</v>
      </c>
      <c r="BA25" s="12">
        <v>0.14000000000000001</v>
      </c>
      <c r="BB25" s="12">
        <v>0.35</v>
      </c>
      <c r="BC25" s="12">
        <v>0.02</v>
      </c>
      <c r="BD25" s="12">
        <v>0.1</v>
      </c>
      <c r="BE25" t="s">
        <v>292</v>
      </c>
      <c r="BF25" t="s">
        <v>332</v>
      </c>
      <c r="BG25" s="12">
        <v>0.27</v>
      </c>
    </row>
    <row r="26" spans="1:59" x14ac:dyDescent="0.25">
      <c r="A26" s="1" t="s">
        <v>288</v>
      </c>
      <c r="B26" s="1"/>
      <c r="G26" t="s">
        <v>302</v>
      </c>
      <c r="H26" t="s">
        <v>271</v>
      </c>
      <c r="K26" t="s">
        <v>303</v>
      </c>
      <c r="L26" t="s">
        <v>270</v>
      </c>
      <c r="Q26" t="s">
        <v>304</v>
      </c>
      <c r="R26" t="s">
        <v>274</v>
      </c>
      <c r="U26" t="s">
        <v>303</v>
      </c>
      <c r="V26" t="s">
        <v>270</v>
      </c>
      <c r="AG26" t="s">
        <v>272</v>
      </c>
      <c r="AR26" t="s">
        <v>275</v>
      </c>
      <c r="AY26" t="s">
        <v>275</v>
      </c>
      <c r="BF26" t="s">
        <v>275</v>
      </c>
    </row>
    <row r="27" spans="1:59" x14ac:dyDescent="0.25">
      <c r="A27" s="1" t="s">
        <v>286</v>
      </c>
      <c r="B27" s="1" t="s">
        <v>699</v>
      </c>
      <c r="C27">
        <v>4</v>
      </c>
      <c r="D27">
        <v>4</v>
      </c>
      <c r="E27">
        <v>0</v>
      </c>
      <c r="F27">
        <v>0</v>
      </c>
      <c r="G27">
        <v>1</v>
      </c>
      <c r="H27">
        <v>2</v>
      </c>
      <c r="I27">
        <v>1</v>
      </c>
      <c r="J27">
        <v>0</v>
      </c>
      <c r="K27">
        <v>1</v>
      </c>
      <c r="L27">
        <v>2</v>
      </c>
      <c r="M27">
        <v>1</v>
      </c>
      <c r="N27">
        <v>0</v>
      </c>
      <c r="O27">
        <v>0</v>
      </c>
      <c r="P27">
        <v>0</v>
      </c>
      <c r="Q27">
        <v>1</v>
      </c>
      <c r="R27">
        <v>1</v>
      </c>
      <c r="S27">
        <v>2</v>
      </c>
      <c r="T27">
        <v>0</v>
      </c>
      <c r="U27">
        <v>1</v>
      </c>
      <c r="V27">
        <v>1</v>
      </c>
      <c r="W27">
        <v>2</v>
      </c>
      <c r="X27">
        <v>0</v>
      </c>
      <c r="Y27">
        <v>1</v>
      </c>
      <c r="Z27">
        <v>3</v>
      </c>
      <c r="AA27">
        <v>0</v>
      </c>
      <c r="AB27">
        <v>2</v>
      </c>
      <c r="AC27">
        <v>0</v>
      </c>
      <c r="AD27">
        <v>2</v>
      </c>
      <c r="AE27">
        <v>0</v>
      </c>
      <c r="AF27">
        <v>0</v>
      </c>
      <c r="AG27">
        <v>3</v>
      </c>
      <c r="AH27">
        <v>1</v>
      </c>
      <c r="AI27">
        <v>0</v>
      </c>
      <c r="AJ27">
        <v>1</v>
      </c>
      <c r="AK27">
        <v>3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1</v>
      </c>
      <c r="AR27">
        <v>3</v>
      </c>
      <c r="AS27">
        <v>2</v>
      </c>
      <c r="AT27">
        <v>2</v>
      </c>
      <c r="AU27">
        <v>4</v>
      </c>
      <c r="AV27">
        <v>0</v>
      </c>
      <c r="AW27">
        <v>4</v>
      </c>
      <c r="AX27">
        <v>3</v>
      </c>
      <c r="AY27">
        <v>0</v>
      </c>
      <c r="AZ27">
        <v>2</v>
      </c>
      <c r="BA27">
        <v>1</v>
      </c>
      <c r="BB27">
        <v>1</v>
      </c>
      <c r="BC27">
        <v>4</v>
      </c>
      <c r="BD27">
        <v>0</v>
      </c>
      <c r="BE27">
        <v>1</v>
      </c>
      <c r="BF27">
        <v>2</v>
      </c>
      <c r="BG27">
        <v>1</v>
      </c>
    </row>
    <row r="28" spans="1:59" x14ac:dyDescent="0.25">
      <c r="A28" s="1" t="s">
        <v>287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0.03</v>
      </c>
      <c r="H28" s="12">
        <v>0.03</v>
      </c>
      <c r="I28" t="s">
        <v>290</v>
      </c>
      <c r="J28" s="12">
        <v>0</v>
      </c>
      <c r="K28" s="12">
        <v>0.03</v>
      </c>
      <c r="L28" s="12">
        <v>0.03</v>
      </c>
      <c r="M28" t="s">
        <v>290</v>
      </c>
      <c r="N28" s="12">
        <v>0</v>
      </c>
      <c r="O28" s="12">
        <v>0</v>
      </c>
      <c r="P28" s="12">
        <v>0</v>
      </c>
      <c r="Q28" s="12">
        <v>0.03</v>
      </c>
      <c r="R28" s="12">
        <v>0.01</v>
      </c>
      <c r="S28" s="12">
        <v>0.01</v>
      </c>
      <c r="T28" s="12">
        <v>0</v>
      </c>
      <c r="U28" s="12">
        <v>0.03</v>
      </c>
      <c r="V28" s="12">
        <v>0.01</v>
      </c>
      <c r="W28" s="12">
        <v>0.01</v>
      </c>
      <c r="X28" s="12">
        <v>0</v>
      </c>
      <c r="Y28" s="12">
        <v>0.01</v>
      </c>
      <c r="Z28" t="s">
        <v>298</v>
      </c>
      <c r="AA28" s="12">
        <v>0</v>
      </c>
      <c r="AB28" s="12">
        <v>0.02</v>
      </c>
      <c r="AC28" s="12">
        <v>0</v>
      </c>
      <c r="AD28" s="12">
        <v>0.01</v>
      </c>
      <c r="AE28" s="12">
        <v>0</v>
      </c>
      <c r="AF28" t="s">
        <v>289</v>
      </c>
      <c r="AG28" t="s">
        <v>327</v>
      </c>
      <c r="AH28" s="12">
        <v>0.02</v>
      </c>
      <c r="AI28" s="12">
        <v>0</v>
      </c>
      <c r="AJ28" s="12">
        <v>0.01</v>
      </c>
      <c r="AK28" t="s">
        <v>327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0.01</v>
      </c>
      <c r="AR28" s="12">
        <v>0.01</v>
      </c>
      <c r="AS28" s="12">
        <v>0.01</v>
      </c>
      <c r="AT28" s="12">
        <v>0.01</v>
      </c>
      <c r="AU28" s="12">
        <v>0.01</v>
      </c>
      <c r="AV28" s="12">
        <v>0</v>
      </c>
      <c r="AW28" s="12">
        <v>0.01</v>
      </c>
      <c r="AX28" s="12">
        <v>0.01</v>
      </c>
      <c r="AY28" s="12">
        <v>0</v>
      </c>
      <c r="AZ28" t="s">
        <v>290</v>
      </c>
      <c r="BA28" s="12">
        <v>0.05</v>
      </c>
      <c r="BB28" s="12">
        <v>0.12</v>
      </c>
      <c r="BC28" s="12">
        <v>0.01</v>
      </c>
      <c r="BD28" s="12">
        <v>0</v>
      </c>
      <c r="BE28" t="s">
        <v>290</v>
      </c>
      <c r="BF28" t="s">
        <v>315</v>
      </c>
      <c r="BG28" s="12">
        <v>0.25</v>
      </c>
    </row>
    <row r="29" spans="1:59" x14ac:dyDescent="0.25">
      <c r="A29" s="1" t="s">
        <v>288</v>
      </c>
      <c r="B29" s="1"/>
      <c r="H29" t="s">
        <v>271</v>
      </c>
      <c r="L29" t="s">
        <v>270</v>
      </c>
      <c r="AG29" t="s">
        <v>272</v>
      </c>
      <c r="AH29" t="s">
        <v>272</v>
      </c>
      <c r="BF29" t="s">
        <v>275</v>
      </c>
    </row>
    <row r="30" spans="1:59" x14ac:dyDescent="0.25">
      <c r="A30" s="1" t="s">
        <v>286</v>
      </c>
      <c r="B30" s="1" t="s">
        <v>414</v>
      </c>
      <c r="C30">
        <v>2</v>
      </c>
      <c r="D30">
        <v>2</v>
      </c>
      <c r="E30">
        <v>0</v>
      </c>
      <c r="F30">
        <v>0</v>
      </c>
      <c r="G30">
        <v>0</v>
      </c>
      <c r="H30">
        <v>0</v>
      </c>
      <c r="I30">
        <v>2</v>
      </c>
      <c r="J30">
        <v>0</v>
      </c>
      <c r="K30">
        <v>0</v>
      </c>
      <c r="L30">
        <v>0</v>
      </c>
      <c r="M30">
        <v>2</v>
      </c>
      <c r="N30">
        <v>0</v>
      </c>
      <c r="O30">
        <v>0</v>
      </c>
      <c r="P30">
        <v>1</v>
      </c>
      <c r="Q30">
        <v>0</v>
      </c>
      <c r="R30">
        <v>0</v>
      </c>
      <c r="S30">
        <v>1</v>
      </c>
      <c r="T30">
        <v>1</v>
      </c>
      <c r="U30">
        <v>0</v>
      </c>
      <c r="V30">
        <v>0</v>
      </c>
      <c r="W30">
        <v>1</v>
      </c>
      <c r="X30">
        <v>0</v>
      </c>
      <c r="Y30">
        <v>2</v>
      </c>
      <c r="Z30">
        <v>0</v>
      </c>
      <c r="AA30">
        <v>0</v>
      </c>
      <c r="AB30">
        <v>1</v>
      </c>
      <c r="AC30">
        <v>1</v>
      </c>
      <c r="AD30">
        <v>0</v>
      </c>
      <c r="AE30">
        <v>0</v>
      </c>
      <c r="AF30">
        <v>1</v>
      </c>
      <c r="AG30">
        <v>0</v>
      </c>
      <c r="AH30">
        <v>1</v>
      </c>
      <c r="AI30">
        <v>0</v>
      </c>
      <c r="AJ30">
        <v>0</v>
      </c>
      <c r="AK30">
        <v>1</v>
      </c>
      <c r="AL30">
        <v>0</v>
      </c>
      <c r="AM30">
        <v>0</v>
      </c>
      <c r="AN30">
        <v>0</v>
      </c>
      <c r="AO30">
        <v>0</v>
      </c>
      <c r="AP30">
        <v>1</v>
      </c>
      <c r="AQ30">
        <v>1</v>
      </c>
      <c r="AR30">
        <v>1</v>
      </c>
      <c r="AS30">
        <v>0</v>
      </c>
      <c r="AT30">
        <v>2</v>
      </c>
      <c r="AU30">
        <v>2</v>
      </c>
      <c r="AV30">
        <v>0</v>
      </c>
      <c r="AW30">
        <v>2</v>
      </c>
      <c r="AX30">
        <v>1</v>
      </c>
      <c r="AY30">
        <v>1</v>
      </c>
      <c r="AZ30">
        <v>2</v>
      </c>
      <c r="BA30">
        <v>0</v>
      </c>
      <c r="BB30">
        <v>0</v>
      </c>
      <c r="BC30">
        <v>2</v>
      </c>
      <c r="BD30">
        <v>0</v>
      </c>
      <c r="BE30">
        <v>0</v>
      </c>
      <c r="BF30">
        <v>1</v>
      </c>
      <c r="BG30">
        <v>0</v>
      </c>
    </row>
    <row r="31" spans="1:59" x14ac:dyDescent="0.25">
      <c r="A31" s="1" t="s">
        <v>287</v>
      </c>
      <c r="B31" s="1"/>
      <c r="C31" s="12">
        <v>0.01</v>
      </c>
      <c r="D31" s="12">
        <v>0.01</v>
      </c>
      <c r="E31" s="12">
        <v>0</v>
      </c>
      <c r="F31" s="12">
        <v>0</v>
      </c>
      <c r="G31" s="12">
        <v>0</v>
      </c>
      <c r="H31" s="12">
        <v>0</v>
      </c>
      <c r="I31" s="12">
        <v>0.01</v>
      </c>
      <c r="J31" s="12">
        <v>0</v>
      </c>
      <c r="K31" s="12">
        <v>0</v>
      </c>
      <c r="L31" s="12">
        <v>0</v>
      </c>
      <c r="M31" s="12">
        <v>0.01</v>
      </c>
      <c r="N31" s="12">
        <v>0</v>
      </c>
      <c r="O31" s="12">
        <v>0</v>
      </c>
      <c r="P31" s="12">
        <v>0.16</v>
      </c>
      <c r="Q31" s="12">
        <v>0</v>
      </c>
      <c r="R31" s="12">
        <v>0</v>
      </c>
      <c r="S31" t="s">
        <v>326</v>
      </c>
      <c r="T31" s="12">
        <v>7.0000000000000007E-2</v>
      </c>
      <c r="U31" s="12">
        <v>0</v>
      </c>
      <c r="V31" s="12">
        <v>0</v>
      </c>
      <c r="W31" t="s">
        <v>326</v>
      </c>
      <c r="X31" s="12">
        <v>0</v>
      </c>
      <c r="Y31" s="12">
        <v>0.01</v>
      </c>
      <c r="Z31" s="12">
        <v>0</v>
      </c>
      <c r="AA31" s="12">
        <v>0</v>
      </c>
      <c r="AB31" s="12">
        <v>0.01</v>
      </c>
      <c r="AC31" s="12">
        <v>0.01</v>
      </c>
      <c r="AD31" s="12">
        <v>0</v>
      </c>
      <c r="AE31" s="12">
        <v>0</v>
      </c>
      <c r="AF31" t="s">
        <v>326</v>
      </c>
      <c r="AG31" s="12">
        <v>0</v>
      </c>
      <c r="AH31" s="12">
        <v>0.02</v>
      </c>
      <c r="AI31" s="12">
        <v>0</v>
      </c>
      <c r="AJ31" s="12">
        <v>0</v>
      </c>
      <c r="AK31" s="12">
        <v>0.01</v>
      </c>
      <c r="AL31" s="12">
        <v>0</v>
      </c>
      <c r="AM31" s="12">
        <v>0</v>
      </c>
      <c r="AN31" s="12">
        <v>0</v>
      </c>
      <c r="AO31" s="12">
        <v>0</v>
      </c>
      <c r="AP31" s="12">
        <v>0.34</v>
      </c>
      <c r="AQ31" s="12">
        <v>0.01</v>
      </c>
      <c r="AR31" t="s">
        <v>326</v>
      </c>
      <c r="AS31" s="12">
        <v>0</v>
      </c>
      <c r="AT31" s="12">
        <v>0.01</v>
      </c>
      <c r="AU31" s="12">
        <v>0.01</v>
      </c>
      <c r="AV31" s="12">
        <v>0</v>
      </c>
      <c r="AW31" s="12">
        <v>0.01</v>
      </c>
      <c r="AX31" t="s">
        <v>326</v>
      </c>
      <c r="AY31" s="12">
        <v>0.02</v>
      </c>
      <c r="AZ31" s="12">
        <v>0.01</v>
      </c>
      <c r="BA31" s="12">
        <v>0</v>
      </c>
      <c r="BB31" s="12">
        <v>0</v>
      </c>
      <c r="BC31" s="12">
        <v>0.01</v>
      </c>
      <c r="BD31" s="12">
        <v>0</v>
      </c>
      <c r="BE31" t="s">
        <v>289</v>
      </c>
      <c r="BF31" t="s">
        <v>298</v>
      </c>
      <c r="BG31" s="12">
        <v>0</v>
      </c>
    </row>
    <row r="32" spans="1:59" x14ac:dyDescent="0.25">
      <c r="A32" s="1" t="s">
        <v>288</v>
      </c>
      <c r="B32" s="1"/>
      <c r="BF32" t="s">
        <v>275</v>
      </c>
    </row>
    <row r="33" spans="1:59" x14ac:dyDescent="0.25">
      <c r="A33" s="1" t="s">
        <v>286</v>
      </c>
      <c r="B33" s="1" t="s">
        <v>700</v>
      </c>
      <c r="C33">
        <v>401</v>
      </c>
      <c r="D33">
        <v>401</v>
      </c>
      <c r="E33">
        <v>5</v>
      </c>
      <c r="F33">
        <v>4</v>
      </c>
      <c r="G33">
        <v>23</v>
      </c>
      <c r="H33">
        <v>70</v>
      </c>
      <c r="I33">
        <v>299</v>
      </c>
      <c r="J33">
        <v>9</v>
      </c>
      <c r="K33">
        <v>23</v>
      </c>
      <c r="L33">
        <v>70</v>
      </c>
      <c r="M33">
        <v>299</v>
      </c>
      <c r="N33">
        <v>0</v>
      </c>
      <c r="O33">
        <v>3</v>
      </c>
      <c r="P33">
        <v>6</v>
      </c>
      <c r="Q33">
        <v>25</v>
      </c>
      <c r="R33">
        <v>69</v>
      </c>
      <c r="S33">
        <v>296</v>
      </c>
      <c r="T33">
        <v>9</v>
      </c>
      <c r="U33">
        <v>25</v>
      </c>
      <c r="V33">
        <v>69</v>
      </c>
      <c r="W33">
        <v>296</v>
      </c>
      <c r="X33">
        <v>74</v>
      </c>
      <c r="Y33">
        <v>170</v>
      </c>
      <c r="Z33">
        <v>99</v>
      </c>
      <c r="AA33">
        <v>58</v>
      </c>
      <c r="AB33">
        <v>99</v>
      </c>
      <c r="AC33">
        <v>143</v>
      </c>
      <c r="AD33">
        <v>159</v>
      </c>
      <c r="AE33">
        <v>30</v>
      </c>
      <c r="AF33">
        <v>218</v>
      </c>
      <c r="AG33">
        <v>106</v>
      </c>
      <c r="AH33">
        <v>47</v>
      </c>
      <c r="AI33">
        <v>22</v>
      </c>
      <c r="AJ33">
        <v>170</v>
      </c>
      <c r="AK33">
        <v>119</v>
      </c>
      <c r="AL33">
        <v>60</v>
      </c>
      <c r="AM33">
        <v>17</v>
      </c>
      <c r="AN33">
        <v>10</v>
      </c>
      <c r="AO33">
        <v>1</v>
      </c>
      <c r="AP33">
        <v>1</v>
      </c>
      <c r="AQ33">
        <v>158</v>
      </c>
      <c r="AR33">
        <v>239</v>
      </c>
      <c r="AS33">
        <v>154</v>
      </c>
      <c r="AT33">
        <v>244</v>
      </c>
      <c r="AU33">
        <v>374</v>
      </c>
      <c r="AV33">
        <v>24</v>
      </c>
      <c r="AW33">
        <v>401</v>
      </c>
      <c r="AX33">
        <v>356</v>
      </c>
      <c r="AY33">
        <v>42</v>
      </c>
      <c r="AZ33">
        <v>386</v>
      </c>
      <c r="BA33">
        <v>11</v>
      </c>
      <c r="BB33">
        <v>3</v>
      </c>
      <c r="BC33">
        <v>393</v>
      </c>
      <c r="BD33">
        <v>7</v>
      </c>
      <c r="BE33">
        <v>376</v>
      </c>
      <c r="BF33">
        <v>20</v>
      </c>
      <c r="BG33">
        <v>2</v>
      </c>
    </row>
    <row r="34" spans="1:59" x14ac:dyDescent="0.25">
      <c r="A34" s="1" t="s">
        <v>287</v>
      </c>
      <c r="B34" s="1"/>
      <c r="C34" s="12">
        <v>0.92</v>
      </c>
      <c r="D34" s="12">
        <v>0.92</v>
      </c>
      <c r="E34" s="12">
        <v>0.66</v>
      </c>
      <c r="F34" s="12">
        <v>0.65</v>
      </c>
      <c r="G34" t="s">
        <v>336</v>
      </c>
      <c r="H34" s="12">
        <v>0.92</v>
      </c>
      <c r="I34" t="s">
        <v>316</v>
      </c>
      <c r="J34" s="12">
        <v>0.66</v>
      </c>
      <c r="K34" t="s">
        <v>336</v>
      </c>
      <c r="L34" s="12">
        <v>0.92</v>
      </c>
      <c r="M34" t="s">
        <v>316</v>
      </c>
      <c r="N34" s="12">
        <v>0</v>
      </c>
      <c r="O34" s="12">
        <v>0.36</v>
      </c>
      <c r="P34" s="12">
        <v>0.84</v>
      </c>
      <c r="Q34" t="s">
        <v>425</v>
      </c>
      <c r="R34" s="12">
        <v>0.94</v>
      </c>
      <c r="S34" t="s">
        <v>316</v>
      </c>
      <c r="T34" s="12">
        <v>0.55000000000000004</v>
      </c>
      <c r="U34" t="s">
        <v>425</v>
      </c>
      <c r="V34" s="12">
        <v>0.94</v>
      </c>
      <c r="W34" t="s">
        <v>316</v>
      </c>
      <c r="X34" s="12">
        <v>0.88</v>
      </c>
      <c r="Y34" s="12">
        <v>0.91</v>
      </c>
      <c r="Z34" s="12">
        <v>0.91</v>
      </c>
      <c r="AA34" t="s">
        <v>295</v>
      </c>
      <c r="AB34" s="12">
        <v>0.9</v>
      </c>
      <c r="AC34" s="12">
        <v>0.94</v>
      </c>
      <c r="AD34" s="12">
        <v>0.91</v>
      </c>
      <c r="AE34" s="12">
        <v>0.97</v>
      </c>
      <c r="AF34" t="s">
        <v>316</v>
      </c>
      <c r="AG34" t="s">
        <v>337</v>
      </c>
      <c r="AH34" s="12">
        <v>0.9</v>
      </c>
      <c r="AI34" s="12">
        <v>0.93</v>
      </c>
      <c r="AJ34" s="12">
        <v>0.91</v>
      </c>
      <c r="AK34" s="12">
        <v>0.91</v>
      </c>
      <c r="AL34" s="12">
        <v>0.97</v>
      </c>
      <c r="AM34" s="12">
        <v>0.94</v>
      </c>
      <c r="AN34" s="12">
        <v>1</v>
      </c>
      <c r="AO34" s="12">
        <v>1</v>
      </c>
      <c r="AP34" s="12">
        <v>0.33</v>
      </c>
      <c r="AQ34" t="s">
        <v>387</v>
      </c>
      <c r="AR34" t="s">
        <v>386</v>
      </c>
      <c r="AS34" s="12">
        <v>0.92</v>
      </c>
      <c r="AT34" s="12">
        <v>0.92</v>
      </c>
      <c r="AU34" s="12">
        <v>0.92</v>
      </c>
      <c r="AV34" s="12">
        <v>0.93</v>
      </c>
      <c r="AW34" s="12">
        <v>0.92</v>
      </c>
      <c r="AX34" t="s">
        <v>316</v>
      </c>
      <c r="AY34" t="s">
        <v>383</v>
      </c>
      <c r="AZ34" t="s">
        <v>391</v>
      </c>
      <c r="BA34" s="12">
        <v>0.53</v>
      </c>
      <c r="BB34" s="12">
        <v>0.4</v>
      </c>
      <c r="BC34" s="12">
        <v>0.92</v>
      </c>
      <c r="BD34" s="12">
        <v>0.9</v>
      </c>
      <c r="BE34" t="s">
        <v>391</v>
      </c>
      <c r="BF34" t="s">
        <v>366</v>
      </c>
      <c r="BG34" s="12">
        <v>0.48</v>
      </c>
    </row>
    <row r="35" spans="1:59" x14ac:dyDescent="0.25">
      <c r="A35" s="1" t="s">
        <v>288</v>
      </c>
      <c r="B35" s="1"/>
      <c r="H35" t="s">
        <v>269</v>
      </c>
      <c r="I35" t="s">
        <v>269</v>
      </c>
      <c r="L35" t="s">
        <v>272</v>
      </c>
      <c r="M35" t="s">
        <v>272</v>
      </c>
      <c r="R35" t="s">
        <v>270</v>
      </c>
      <c r="S35" t="s">
        <v>270</v>
      </c>
      <c r="V35" t="s">
        <v>272</v>
      </c>
      <c r="W35" t="s">
        <v>272</v>
      </c>
      <c r="AA35" t="s">
        <v>350</v>
      </c>
      <c r="AE35" t="s">
        <v>269</v>
      </c>
      <c r="AF35" t="s">
        <v>269</v>
      </c>
      <c r="AQ35" t="s">
        <v>272</v>
      </c>
      <c r="AX35" t="s">
        <v>272</v>
      </c>
      <c r="BE35" t="s">
        <v>272</v>
      </c>
    </row>
    <row r="36" spans="1:59" x14ac:dyDescent="0.25">
      <c r="A36" s="1" t="s">
        <v>286</v>
      </c>
      <c r="B36" s="1" t="s">
        <v>701</v>
      </c>
      <c r="C36">
        <v>15</v>
      </c>
      <c r="D36">
        <v>15</v>
      </c>
      <c r="E36">
        <v>0</v>
      </c>
      <c r="F36">
        <v>1</v>
      </c>
      <c r="G36">
        <v>8</v>
      </c>
      <c r="H36">
        <v>5</v>
      </c>
      <c r="I36">
        <v>1</v>
      </c>
      <c r="J36">
        <v>1</v>
      </c>
      <c r="K36">
        <v>8</v>
      </c>
      <c r="L36">
        <v>5</v>
      </c>
      <c r="M36">
        <v>1</v>
      </c>
      <c r="N36">
        <v>0</v>
      </c>
      <c r="O36">
        <v>2</v>
      </c>
      <c r="P36">
        <v>0</v>
      </c>
      <c r="Q36">
        <v>7</v>
      </c>
      <c r="R36">
        <v>4</v>
      </c>
      <c r="S36">
        <v>2</v>
      </c>
      <c r="T36">
        <v>2</v>
      </c>
      <c r="U36">
        <v>7</v>
      </c>
      <c r="V36">
        <v>4</v>
      </c>
      <c r="W36">
        <v>2</v>
      </c>
      <c r="X36">
        <v>4</v>
      </c>
      <c r="Y36">
        <v>6</v>
      </c>
      <c r="Z36">
        <v>5</v>
      </c>
      <c r="AA36">
        <v>0</v>
      </c>
      <c r="AB36">
        <v>5</v>
      </c>
      <c r="AC36">
        <v>2</v>
      </c>
      <c r="AD36">
        <v>9</v>
      </c>
      <c r="AE36">
        <v>0</v>
      </c>
      <c r="AF36">
        <v>4</v>
      </c>
      <c r="AG36">
        <v>11</v>
      </c>
      <c r="AH36">
        <v>1</v>
      </c>
      <c r="AI36">
        <v>1</v>
      </c>
      <c r="AJ36">
        <v>8</v>
      </c>
      <c r="AK36">
        <v>5</v>
      </c>
      <c r="AL36">
        <v>1</v>
      </c>
      <c r="AM36">
        <v>1</v>
      </c>
      <c r="AN36">
        <v>0</v>
      </c>
      <c r="AO36">
        <v>0</v>
      </c>
      <c r="AP36">
        <v>0</v>
      </c>
      <c r="AQ36">
        <v>1</v>
      </c>
      <c r="AR36">
        <v>14</v>
      </c>
      <c r="AS36">
        <v>8</v>
      </c>
      <c r="AT36">
        <v>7</v>
      </c>
      <c r="AU36">
        <v>14</v>
      </c>
      <c r="AV36">
        <v>2</v>
      </c>
      <c r="AW36">
        <v>15</v>
      </c>
      <c r="AX36">
        <v>6</v>
      </c>
      <c r="AY36">
        <v>9</v>
      </c>
      <c r="AZ36">
        <v>8</v>
      </c>
      <c r="BA36">
        <v>4</v>
      </c>
      <c r="BB36">
        <v>4</v>
      </c>
      <c r="BC36">
        <v>15</v>
      </c>
      <c r="BD36">
        <v>1</v>
      </c>
      <c r="BE36">
        <v>7</v>
      </c>
      <c r="BF36">
        <v>6</v>
      </c>
      <c r="BG36">
        <v>2</v>
      </c>
    </row>
    <row r="37" spans="1:59" x14ac:dyDescent="0.25">
      <c r="A37" s="1" t="s">
        <v>287</v>
      </c>
      <c r="B37" s="1"/>
      <c r="C37" s="12">
        <v>0.04</v>
      </c>
      <c r="D37" s="12">
        <v>0.04</v>
      </c>
      <c r="E37" s="12">
        <v>0</v>
      </c>
      <c r="F37" s="12">
        <v>0.17</v>
      </c>
      <c r="G37" t="s">
        <v>367</v>
      </c>
      <c r="H37" s="12">
        <v>0.06</v>
      </c>
      <c r="I37" t="s">
        <v>290</v>
      </c>
      <c r="J37" s="12">
        <v>0.08</v>
      </c>
      <c r="K37" t="s">
        <v>367</v>
      </c>
      <c r="L37" s="12">
        <v>0.06</v>
      </c>
      <c r="M37" t="s">
        <v>290</v>
      </c>
      <c r="N37" s="12">
        <v>0</v>
      </c>
      <c r="O37" s="12">
        <v>0.28000000000000003</v>
      </c>
      <c r="P37" s="12">
        <v>0</v>
      </c>
      <c r="Q37" t="s">
        <v>308</v>
      </c>
      <c r="R37" s="12">
        <v>0.05</v>
      </c>
      <c r="S37" t="s">
        <v>292</v>
      </c>
      <c r="T37" s="12">
        <v>0.13</v>
      </c>
      <c r="U37" t="s">
        <v>308</v>
      </c>
      <c r="V37" s="12">
        <v>0.05</v>
      </c>
      <c r="W37" t="s">
        <v>292</v>
      </c>
      <c r="X37" s="12">
        <v>0.05</v>
      </c>
      <c r="Y37" s="12">
        <v>0.03</v>
      </c>
      <c r="Z37" s="12">
        <v>0.04</v>
      </c>
      <c r="AA37" s="12">
        <v>0</v>
      </c>
      <c r="AB37" s="12">
        <v>0.04</v>
      </c>
      <c r="AC37" s="12">
        <v>0.01</v>
      </c>
      <c r="AD37" s="12">
        <v>0.05</v>
      </c>
      <c r="AE37" s="12">
        <v>0</v>
      </c>
      <c r="AF37" t="s">
        <v>327</v>
      </c>
      <c r="AG37" t="s">
        <v>294</v>
      </c>
      <c r="AH37" s="12">
        <v>0.02</v>
      </c>
      <c r="AI37" s="12">
        <v>0.03</v>
      </c>
      <c r="AJ37" s="12">
        <v>0.04</v>
      </c>
      <c r="AK37" s="12">
        <v>0.04</v>
      </c>
      <c r="AL37" s="12">
        <v>0.01</v>
      </c>
      <c r="AM37" s="12">
        <v>0.06</v>
      </c>
      <c r="AN37" s="12">
        <v>0</v>
      </c>
      <c r="AO37" s="12">
        <v>0</v>
      </c>
      <c r="AP37" s="12">
        <v>0</v>
      </c>
      <c r="AQ37" t="s">
        <v>292</v>
      </c>
      <c r="AR37" t="s">
        <v>349</v>
      </c>
      <c r="AS37" s="12">
        <v>0.05</v>
      </c>
      <c r="AT37" s="12">
        <v>0.03</v>
      </c>
      <c r="AU37" s="12">
        <v>0.03</v>
      </c>
      <c r="AV37" s="12">
        <v>7.0000000000000007E-2</v>
      </c>
      <c r="AW37" s="12">
        <v>0.04</v>
      </c>
      <c r="AX37" t="s">
        <v>327</v>
      </c>
      <c r="AY37" t="s">
        <v>345</v>
      </c>
      <c r="AZ37" t="s">
        <v>327</v>
      </c>
      <c r="BA37" s="12">
        <v>0.19</v>
      </c>
      <c r="BB37" s="12">
        <v>0.47</v>
      </c>
      <c r="BC37" s="12">
        <v>0.03</v>
      </c>
      <c r="BD37" s="12">
        <v>0.1</v>
      </c>
      <c r="BE37" t="s">
        <v>327</v>
      </c>
      <c r="BF37" t="s">
        <v>339</v>
      </c>
      <c r="BG37" s="12">
        <v>0.52</v>
      </c>
    </row>
    <row r="38" spans="1:59" x14ac:dyDescent="0.25">
      <c r="A38" s="1" t="s">
        <v>288</v>
      </c>
      <c r="B38" s="1"/>
      <c r="G38" t="s">
        <v>302</v>
      </c>
      <c r="H38" t="s">
        <v>271</v>
      </c>
      <c r="K38" t="s">
        <v>303</v>
      </c>
      <c r="L38" t="s">
        <v>270</v>
      </c>
      <c r="Q38" t="s">
        <v>304</v>
      </c>
      <c r="R38" t="s">
        <v>274</v>
      </c>
      <c r="U38" t="s">
        <v>303</v>
      </c>
      <c r="V38" t="s">
        <v>270</v>
      </c>
      <c r="AG38" t="s">
        <v>272</v>
      </c>
      <c r="AR38" t="s">
        <v>275</v>
      </c>
      <c r="AY38" t="s">
        <v>275</v>
      </c>
      <c r="BF38" t="s">
        <v>275</v>
      </c>
    </row>
    <row r="39" spans="1:59" x14ac:dyDescent="0.25">
      <c r="A39" s="1" t="s">
        <v>399</v>
      </c>
      <c r="B39" s="1" t="s">
        <v>493</v>
      </c>
    </row>
    <row r="40" spans="1:59" x14ac:dyDescent="0.25">
      <c r="A40" s="1" t="s">
        <v>204</v>
      </c>
      <c r="B40" s="1" t="s">
        <v>716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402</v>
      </c>
    </row>
  </sheetData>
  <hyperlinks>
    <hyperlink ref="E1" location="Contents!B157" tooltip="Link to contents" display="Back to contents" xr:uid="{00000000-0004-0000-3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5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717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136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560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437</v>
      </c>
      <c r="D12">
        <v>437</v>
      </c>
      <c r="E12">
        <v>9</v>
      </c>
      <c r="F12">
        <v>6</v>
      </c>
      <c r="G12">
        <v>37</v>
      </c>
      <c r="H12">
        <v>79</v>
      </c>
      <c r="I12">
        <v>306</v>
      </c>
      <c r="J12">
        <v>15</v>
      </c>
      <c r="K12">
        <v>37</v>
      </c>
      <c r="L12">
        <v>79</v>
      </c>
      <c r="M12">
        <v>306</v>
      </c>
      <c r="N12">
        <v>1</v>
      </c>
      <c r="O12">
        <v>8</v>
      </c>
      <c r="P12">
        <v>7</v>
      </c>
      <c r="Q12">
        <v>38</v>
      </c>
      <c r="R12">
        <v>77</v>
      </c>
      <c r="S12">
        <v>304</v>
      </c>
      <c r="T12">
        <v>16</v>
      </c>
      <c r="U12">
        <v>38</v>
      </c>
      <c r="V12">
        <v>77</v>
      </c>
      <c r="W12">
        <v>304</v>
      </c>
      <c r="X12">
        <v>102</v>
      </c>
      <c r="Y12">
        <v>171</v>
      </c>
      <c r="Z12">
        <v>107</v>
      </c>
      <c r="AA12">
        <v>57</v>
      </c>
      <c r="AB12">
        <v>108</v>
      </c>
      <c r="AC12">
        <v>154</v>
      </c>
      <c r="AD12">
        <v>175</v>
      </c>
      <c r="AE12">
        <v>32</v>
      </c>
      <c r="AF12">
        <v>224</v>
      </c>
      <c r="AG12">
        <v>129</v>
      </c>
      <c r="AH12">
        <v>52</v>
      </c>
      <c r="AI12">
        <v>24</v>
      </c>
      <c r="AJ12">
        <v>187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161</v>
      </c>
      <c r="AR12">
        <v>272</v>
      </c>
      <c r="AS12">
        <v>166</v>
      </c>
      <c r="AT12">
        <v>268</v>
      </c>
      <c r="AU12">
        <v>408</v>
      </c>
      <c r="AV12">
        <v>26</v>
      </c>
      <c r="AW12">
        <v>437</v>
      </c>
      <c r="AX12">
        <v>370</v>
      </c>
      <c r="AY12">
        <v>62</v>
      </c>
      <c r="AZ12">
        <v>406</v>
      </c>
      <c r="BA12">
        <v>22</v>
      </c>
      <c r="BB12">
        <v>8</v>
      </c>
      <c r="BC12">
        <v>428</v>
      </c>
      <c r="BD12">
        <v>8</v>
      </c>
      <c r="BE12">
        <v>395</v>
      </c>
      <c r="BF12">
        <v>33</v>
      </c>
      <c r="BG12">
        <v>4</v>
      </c>
    </row>
    <row r="13" spans="1:59" x14ac:dyDescent="0.25">
      <c r="A13" s="1" t="s">
        <v>282</v>
      </c>
      <c r="B13" s="1" t="s">
        <v>283</v>
      </c>
      <c r="C13">
        <v>431</v>
      </c>
      <c r="D13">
        <v>431</v>
      </c>
      <c r="E13">
        <v>9</v>
      </c>
      <c r="F13">
        <v>6</v>
      </c>
      <c r="G13">
        <v>37</v>
      </c>
      <c r="H13">
        <v>78</v>
      </c>
      <c r="I13">
        <v>302</v>
      </c>
      <c r="J13">
        <v>15</v>
      </c>
      <c r="K13">
        <v>37</v>
      </c>
      <c r="L13">
        <v>78</v>
      </c>
      <c r="M13">
        <v>302</v>
      </c>
      <c r="N13">
        <v>1</v>
      </c>
      <c r="O13">
        <v>8</v>
      </c>
      <c r="P13">
        <v>7</v>
      </c>
      <c r="Q13">
        <v>37</v>
      </c>
      <c r="R13">
        <v>76</v>
      </c>
      <c r="S13">
        <v>300</v>
      </c>
      <c r="T13">
        <v>16</v>
      </c>
      <c r="U13">
        <v>37</v>
      </c>
      <c r="V13">
        <v>76</v>
      </c>
      <c r="W13">
        <v>300</v>
      </c>
      <c r="X13">
        <v>102</v>
      </c>
      <c r="Y13">
        <v>171</v>
      </c>
      <c r="Z13">
        <v>107</v>
      </c>
      <c r="AA13">
        <v>57</v>
      </c>
      <c r="AB13">
        <v>107</v>
      </c>
      <c r="AC13">
        <v>152</v>
      </c>
      <c r="AD13">
        <v>173</v>
      </c>
      <c r="AE13">
        <v>31</v>
      </c>
      <c r="AF13">
        <v>221</v>
      </c>
      <c r="AG13">
        <v>127</v>
      </c>
      <c r="AH13">
        <v>51</v>
      </c>
      <c r="AI13">
        <v>24</v>
      </c>
      <c r="AJ13">
        <v>185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159</v>
      </c>
      <c r="AR13">
        <v>268</v>
      </c>
      <c r="AS13">
        <v>164</v>
      </c>
      <c r="AT13">
        <v>264</v>
      </c>
      <c r="AU13">
        <v>403</v>
      </c>
      <c r="AV13">
        <v>26</v>
      </c>
      <c r="AW13">
        <v>431</v>
      </c>
      <c r="AX13">
        <v>366</v>
      </c>
      <c r="AY13">
        <v>61</v>
      </c>
      <c r="AZ13">
        <v>401</v>
      </c>
      <c r="BA13">
        <v>22</v>
      </c>
      <c r="BB13">
        <v>8</v>
      </c>
      <c r="BC13">
        <v>423</v>
      </c>
      <c r="BD13">
        <v>8</v>
      </c>
      <c r="BE13">
        <v>390</v>
      </c>
      <c r="BF13">
        <v>32</v>
      </c>
      <c r="BG13">
        <v>4</v>
      </c>
    </row>
    <row r="14" spans="1:59" x14ac:dyDescent="0.25">
      <c r="A14" s="1" t="s">
        <v>284</v>
      </c>
      <c r="B14" s="1" t="s">
        <v>231</v>
      </c>
      <c r="C14">
        <v>437</v>
      </c>
      <c r="D14">
        <v>437</v>
      </c>
      <c r="E14">
        <v>8</v>
      </c>
      <c r="F14">
        <v>7</v>
      </c>
      <c r="G14">
        <v>35</v>
      </c>
      <c r="H14">
        <v>76</v>
      </c>
      <c r="I14">
        <v>312</v>
      </c>
      <c r="J14">
        <v>14</v>
      </c>
      <c r="K14">
        <v>35</v>
      </c>
      <c r="L14">
        <v>76</v>
      </c>
      <c r="M14">
        <v>312</v>
      </c>
      <c r="N14">
        <v>1</v>
      </c>
      <c r="O14">
        <v>7</v>
      </c>
      <c r="P14">
        <v>7</v>
      </c>
      <c r="Q14">
        <v>36</v>
      </c>
      <c r="R14">
        <v>74</v>
      </c>
      <c r="S14">
        <v>309</v>
      </c>
      <c r="T14">
        <v>15</v>
      </c>
      <c r="U14">
        <v>36</v>
      </c>
      <c r="V14">
        <v>74</v>
      </c>
      <c r="W14">
        <v>309</v>
      </c>
      <c r="X14">
        <v>83</v>
      </c>
      <c r="Y14">
        <v>186</v>
      </c>
      <c r="Z14">
        <v>109</v>
      </c>
      <c r="AA14">
        <v>58</v>
      </c>
      <c r="AB14">
        <v>109</v>
      </c>
      <c r="AC14">
        <v>153</v>
      </c>
      <c r="AD14">
        <v>174</v>
      </c>
      <c r="AE14">
        <v>31</v>
      </c>
      <c r="AF14">
        <v>227</v>
      </c>
      <c r="AG14">
        <v>127</v>
      </c>
      <c r="AH14">
        <v>52</v>
      </c>
      <c r="AI14">
        <v>23</v>
      </c>
      <c r="AJ14">
        <v>187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163</v>
      </c>
      <c r="AR14">
        <v>269</v>
      </c>
      <c r="AS14">
        <v>168</v>
      </c>
      <c r="AT14">
        <v>266</v>
      </c>
      <c r="AU14">
        <v>408</v>
      </c>
      <c r="AV14">
        <v>26</v>
      </c>
      <c r="AW14">
        <v>437</v>
      </c>
      <c r="AX14">
        <v>372</v>
      </c>
      <c r="AY14">
        <v>59</v>
      </c>
      <c r="AZ14">
        <v>407</v>
      </c>
      <c r="BA14">
        <v>21</v>
      </c>
      <c r="BB14">
        <v>8</v>
      </c>
      <c r="BC14">
        <v>428</v>
      </c>
      <c r="BD14">
        <v>8</v>
      </c>
      <c r="BE14">
        <v>396</v>
      </c>
      <c r="BF14">
        <v>32</v>
      </c>
      <c r="BG14">
        <v>4</v>
      </c>
    </row>
    <row r="15" spans="1:59" x14ac:dyDescent="0.25">
      <c r="A15" s="1" t="s">
        <v>286</v>
      </c>
      <c r="B15" s="1" t="s">
        <v>695</v>
      </c>
      <c r="C15">
        <v>246</v>
      </c>
      <c r="D15">
        <v>246</v>
      </c>
      <c r="E15">
        <v>0</v>
      </c>
      <c r="F15">
        <v>0</v>
      </c>
      <c r="G15">
        <v>1</v>
      </c>
      <c r="H15">
        <v>19</v>
      </c>
      <c r="I15">
        <v>226</v>
      </c>
      <c r="J15">
        <v>0</v>
      </c>
      <c r="K15">
        <v>1</v>
      </c>
      <c r="L15">
        <v>19</v>
      </c>
      <c r="M15">
        <v>226</v>
      </c>
      <c r="N15">
        <v>0</v>
      </c>
      <c r="O15">
        <v>0</v>
      </c>
      <c r="P15">
        <v>0</v>
      </c>
      <c r="Q15">
        <v>6</v>
      </c>
      <c r="R15">
        <v>13</v>
      </c>
      <c r="S15">
        <v>228</v>
      </c>
      <c r="T15">
        <v>0</v>
      </c>
      <c r="U15">
        <v>6</v>
      </c>
      <c r="V15">
        <v>13</v>
      </c>
      <c r="W15">
        <v>228</v>
      </c>
      <c r="X15">
        <v>39</v>
      </c>
      <c r="Y15">
        <v>107</v>
      </c>
      <c r="Z15">
        <v>59</v>
      </c>
      <c r="AA15">
        <v>42</v>
      </c>
      <c r="AB15">
        <v>64</v>
      </c>
      <c r="AC15">
        <v>83</v>
      </c>
      <c r="AD15">
        <v>100</v>
      </c>
      <c r="AE15">
        <v>17</v>
      </c>
      <c r="AF15">
        <v>142</v>
      </c>
      <c r="AG15">
        <v>61</v>
      </c>
      <c r="AH15">
        <v>25</v>
      </c>
      <c r="AI15">
        <v>14</v>
      </c>
      <c r="AJ15">
        <v>99</v>
      </c>
      <c r="AK15">
        <v>68</v>
      </c>
      <c r="AL15">
        <v>42</v>
      </c>
      <c r="AM15">
        <v>13</v>
      </c>
      <c r="AN15">
        <v>7</v>
      </c>
      <c r="AO15">
        <v>1</v>
      </c>
      <c r="AP15">
        <v>2</v>
      </c>
      <c r="AQ15">
        <v>119</v>
      </c>
      <c r="AR15">
        <v>126</v>
      </c>
      <c r="AS15">
        <v>103</v>
      </c>
      <c r="AT15">
        <v>140</v>
      </c>
      <c r="AU15">
        <v>232</v>
      </c>
      <c r="AV15">
        <v>13</v>
      </c>
      <c r="AW15">
        <v>246</v>
      </c>
      <c r="AX15">
        <v>240</v>
      </c>
      <c r="AY15">
        <v>5</v>
      </c>
      <c r="AZ15">
        <v>240</v>
      </c>
      <c r="BA15">
        <v>5</v>
      </c>
      <c r="BB15">
        <v>1</v>
      </c>
      <c r="BC15">
        <v>243</v>
      </c>
      <c r="BD15">
        <v>3</v>
      </c>
      <c r="BE15">
        <v>240</v>
      </c>
      <c r="BF15">
        <v>5</v>
      </c>
      <c r="BG15">
        <v>1</v>
      </c>
    </row>
    <row r="16" spans="1:59" x14ac:dyDescent="0.25">
      <c r="A16" s="1" t="s">
        <v>287</v>
      </c>
      <c r="B16" s="1"/>
      <c r="C16" s="12">
        <v>0.56000000000000005</v>
      </c>
      <c r="D16" s="12">
        <v>0.56000000000000005</v>
      </c>
      <c r="E16" s="12">
        <v>0</v>
      </c>
      <c r="F16" s="12">
        <v>0</v>
      </c>
      <c r="G16" t="s">
        <v>298</v>
      </c>
      <c r="H16" t="s">
        <v>380</v>
      </c>
      <c r="I16" t="s">
        <v>338</v>
      </c>
      <c r="J16" s="12">
        <v>0</v>
      </c>
      <c r="K16" t="s">
        <v>298</v>
      </c>
      <c r="L16" t="s">
        <v>380</v>
      </c>
      <c r="M16" t="s">
        <v>338</v>
      </c>
      <c r="N16" s="12">
        <v>0</v>
      </c>
      <c r="O16" s="12">
        <v>0</v>
      </c>
      <c r="P16" s="12">
        <v>0</v>
      </c>
      <c r="Q16" t="s">
        <v>310</v>
      </c>
      <c r="R16" t="s">
        <v>301</v>
      </c>
      <c r="S16" t="s">
        <v>323</v>
      </c>
      <c r="T16" s="12">
        <v>0</v>
      </c>
      <c r="U16" t="s">
        <v>310</v>
      </c>
      <c r="V16" t="s">
        <v>301</v>
      </c>
      <c r="W16" t="s">
        <v>323</v>
      </c>
      <c r="X16" t="s">
        <v>363</v>
      </c>
      <c r="Y16" s="12">
        <v>0.56999999999999995</v>
      </c>
      <c r="Z16" s="12">
        <v>0.54</v>
      </c>
      <c r="AA16" t="s">
        <v>322</v>
      </c>
      <c r="AB16" s="12">
        <v>0.57999999999999996</v>
      </c>
      <c r="AC16" s="12">
        <v>0.54</v>
      </c>
      <c r="AD16" s="12">
        <v>0.56999999999999995</v>
      </c>
      <c r="AE16" s="12">
        <v>0.56000000000000005</v>
      </c>
      <c r="AF16" t="s">
        <v>366</v>
      </c>
      <c r="AG16" t="s">
        <v>381</v>
      </c>
      <c r="AH16" s="12">
        <v>0.49</v>
      </c>
      <c r="AI16" s="12">
        <v>0.59</v>
      </c>
      <c r="AJ16" s="12">
        <v>0.53</v>
      </c>
      <c r="AK16" s="12">
        <v>0.52</v>
      </c>
      <c r="AL16" s="12">
        <v>0.67</v>
      </c>
      <c r="AM16" s="12">
        <v>0.71</v>
      </c>
      <c r="AN16" s="12">
        <v>0.63</v>
      </c>
      <c r="AO16" s="12">
        <v>1</v>
      </c>
      <c r="AP16" s="12">
        <v>0.67</v>
      </c>
      <c r="AQ16" t="s">
        <v>322</v>
      </c>
      <c r="AR16" t="s">
        <v>634</v>
      </c>
      <c r="AS16" s="12">
        <v>0.61</v>
      </c>
      <c r="AT16" s="12">
        <v>0.53</v>
      </c>
      <c r="AU16" s="12">
        <v>0.56999999999999995</v>
      </c>
      <c r="AV16" s="12">
        <v>0.5</v>
      </c>
      <c r="AW16" s="12">
        <v>0.56000000000000005</v>
      </c>
      <c r="AX16" t="s">
        <v>336</v>
      </c>
      <c r="AY16" t="s">
        <v>293</v>
      </c>
      <c r="AZ16" t="s">
        <v>378</v>
      </c>
      <c r="BA16" s="12">
        <v>0.24</v>
      </c>
      <c r="BB16" s="12">
        <v>0.14000000000000001</v>
      </c>
      <c r="BC16" s="12">
        <v>0.56999999999999995</v>
      </c>
      <c r="BD16" s="12">
        <v>0.38</v>
      </c>
      <c r="BE16" t="s">
        <v>382</v>
      </c>
      <c r="BF16" t="s">
        <v>310</v>
      </c>
      <c r="BG16" s="12">
        <v>0.21</v>
      </c>
    </row>
    <row r="17" spans="1:59" x14ac:dyDescent="0.25">
      <c r="A17" s="1" t="s">
        <v>288</v>
      </c>
      <c r="B17" s="1"/>
      <c r="H17" t="s">
        <v>269</v>
      </c>
      <c r="I17" t="s">
        <v>303</v>
      </c>
      <c r="L17" t="s">
        <v>272</v>
      </c>
      <c r="M17" t="s">
        <v>325</v>
      </c>
      <c r="S17" t="s">
        <v>302</v>
      </c>
      <c r="W17" t="s">
        <v>325</v>
      </c>
      <c r="AA17" t="s">
        <v>350</v>
      </c>
      <c r="AF17" t="s">
        <v>269</v>
      </c>
      <c r="AL17" t="s">
        <v>272</v>
      </c>
      <c r="AQ17" t="s">
        <v>272</v>
      </c>
      <c r="AX17" t="s">
        <v>272</v>
      </c>
      <c r="BE17" t="s">
        <v>272</v>
      </c>
    </row>
    <row r="18" spans="1:59" x14ac:dyDescent="0.25">
      <c r="A18" s="1" t="s">
        <v>286</v>
      </c>
      <c r="B18" s="1" t="s">
        <v>696</v>
      </c>
      <c r="C18">
        <v>121</v>
      </c>
      <c r="D18">
        <v>121</v>
      </c>
      <c r="E18">
        <v>3</v>
      </c>
      <c r="F18">
        <v>1</v>
      </c>
      <c r="G18">
        <v>13</v>
      </c>
      <c r="H18">
        <v>37</v>
      </c>
      <c r="I18">
        <v>67</v>
      </c>
      <c r="J18">
        <v>4</v>
      </c>
      <c r="K18">
        <v>13</v>
      </c>
      <c r="L18">
        <v>37</v>
      </c>
      <c r="M18">
        <v>67</v>
      </c>
      <c r="N18">
        <v>0</v>
      </c>
      <c r="O18">
        <v>2</v>
      </c>
      <c r="P18">
        <v>4</v>
      </c>
      <c r="Q18">
        <v>8</v>
      </c>
      <c r="R18">
        <v>38</v>
      </c>
      <c r="S18">
        <v>68</v>
      </c>
      <c r="T18">
        <v>6</v>
      </c>
      <c r="U18">
        <v>8</v>
      </c>
      <c r="V18">
        <v>38</v>
      </c>
      <c r="W18">
        <v>68</v>
      </c>
      <c r="X18">
        <v>30</v>
      </c>
      <c r="Y18">
        <v>47</v>
      </c>
      <c r="Z18">
        <v>35</v>
      </c>
      <c r="AA18">
        <v>10</v>
      </c>
      <c r="AB18">
        <v>31</v>
      </c>
      <c r="AC18">
        <v>45</v>
      </c>
      <c r="AD18">
        <v>45</v>
      </c>
      <c r="AE18">
        <v>10</v>
      </c>
      <c r="AF18">
        <v>58</v>
      </c>
      <c r="AG18">
        <v>33</v>
      </c>
      <c r="AH18">
        <v>21</v>
      </c>
      <c r="AI18">
        <v>7</v>
      </c>
      <c r="AJ18">
        <v>60</v>
      </c>
      <c r="AK18">
        <v>36</v>
      </c>
      <c r="AL18">
        <v>14</v>
      </c>
      <c r="AM18">
        <v>3</v>
      </c>
      <c r="AN18">
        <v>1</v>
      </c>
      <c r="AO18">
        <v>0</v>
      </c>
      <c r="AP18">
        <v>1</v>
      </c>
      <c r="AQ18">
        <v>34</v>
      </c>
      <c r="AR18">
        <v>87</v>
      </c>
      <c r="AS18">
        <v>40</v>
      </c>
      <c r="AT18">
        <v>82</v>
      </c>
      <c r="AU18">
        <v>110</v>
      </c>
      <c r="AV18">
        <v>10</v>
      </c>
      <c r="AW18">
        <v>121</v>
      </c>
      <c r="AX18">
        <v>105</v>
      </c>
      <c r="AY18">
        <v>15</v>
      </c>
      <c r="AZ18">
        <v>113</v>
      </c>
      <c r="BA18">
        <v>5</v>
      </c>
      <c r="BB18">
        <v>3</v>
      </c>
      <c r="BC18">
        <v>119</v>
      </c>
      <c r="BD18">
        <v>3</v>
      </c>
      <c r="BE18">
        <v>107</v>
      </c>
      <c r="BF18">
        <v>11</v>
      </c>
      <c r="BG18">
        <v>2</v>
      </c>
    </row>
    <row r="19" spans="1:59" x14ac:dyDescent="0.25">
      <c r="A19" s="1" t="s">
        <v>287</v>
      </c>
      <c r="B19" s="1"/>
      <c r="C19" s="12">
        <v>0.28000000000000003</v>
      </c>
      <c r="D19" s="12">
        <v>0.28000000000000003</v>
      </c>
      <c r="E19" s="12">
        <v>0.33</v>
      </c>
      <c r="F19" s="12">
        <v>0.17</v>
      </c>
      <c r="G19" s="12">
        <v>0.37</v>
      </c>
      <c r="H19" t="s">
        <v>669</v>
      </c>
      <c r="I19" t="s">
        <v>368</v>
      </c>
      <c r="J19" s="12">
        <v>0.26</v>
      </c>
      <c r="K19" s="12">
        <v>0.37</v>
      </c>
      <c r="L19" t="s">
        <v>669</v>
      </c>
      <c r="M19" t="s">
        <v>368</v>
      </c>
      <c r="N19" s="12">
        <v>0</v>
      </c>
      <c r="O19" s="12">
        <v>0.23</v>
      </c>
      <c r="P19" s="12">
        <v>0.56000000000000005</v>
      </c>
      <c r="Q19" s="12">
        <v>0.24</v>
      </c>
      <c r="R19" t="s">
        <v>374</v>
      </c>
      <c r="S19" t="s">
        <v>368</v>
      </c>
      <c r="T19" s="12">
        <v>0.36</v>
      </c>
      <c r="U19" s="12">
        <v>0.24</v>
      </c>
      <c r="V19" t="s">
        <v>374</v>
      </c>
      <c r="W19" t="s">
        <v>368</v>
      </c>
      <c r="X19" t="s">
        <v>355</v>
      </c>
      <c r="Y19" s="12">
        <v>0.25</v>
      </c>
      <c r="Z19" s="12">
        <v>0.32</v>
      </c>
      <c r="AA19" t="s">
        <v>301</v>
      </c>
      <c r="AB19" s="12">
        <v>0.28000000000000003</v>
      </c>
      <c r="AC19" s="12">
        <v>0.28999999999999998</v>
      </c>
      <c r="AD19" s="12">
        <v>0.26</v>
      </c>
      <c r="AE19" s="12">
        <v>0.33</v>
      </c>
      <c r="AF19" s="12">
        <v>0.25</v>
      </c>
      <c r="AG19" s="12">
        <v>0.26</v>
      </c>
      <c r="AH19" t="s">
        <v>371</v>
      </c>
      <c r="AI19" s="12">
        <v>0.28999999999999998</v>
      </c>
      <c r="AJ19" s="12">
        <v>0.32</v>
      </c>
      <c r="AK19" s="12">
        <v>0.27</v>
      </c>
      <c r="AL19" s="12">
        <v>0.22</v>
      </c>
      <c r="AM19" s="12">
        <v>0.18</v>
      </c>
      <c r="AN19" s="12">
        <v>0.1</v>
      </c>
      <c r="AO19" s="12">
        <v>0</v>
      </c>
      <c r="AP19" s="12">
        <v>0.33</v>
      </c>
      <c r="AQ19" t="s">
        <v>308</v>
      </c>
      <c r="AR19" t="s">
        <v>341</v>
      </c>
      <c r="AS19" s="12">
        <v>0.24</v>
      </c>
      <c r="AT19" s="12">
        <v>0.31</v>
      </c>
      <c r="AU19" s="12">
        <v>0.27</v>
      </c>
      <c r="AV19" s="12">
        <v>0.4</v>
      </c>
      <c r="AW19" s="12">
        <v>0.28000000000000003</v>
      </c>
      <c r="AX19" s="12">
        <v>0.28000000000000003</v>
      </c>
      <c r="AY19" s="12">
        <v>0.26</v>
      </c>
      <c r="AZ19" s="12">
        <v>0.28000000000000003</v>
      </c>
      <c r="BA19" s="12">
        <v>0.25</v>
      </c>
      <c r="BB19" s="12">
        <v>0.38</v>
      </c>
      <c r="BC19" s="12">
        <v>0.28000000000000003</v>
      </c>
      <c r="BD19" s="12">
        <v>0.37</v>
      </c>
      <c r="BE19" s="12">
        <v>0.27</v>
      </c>
      <c r="BF19" s="12">
        <v>0.33</v>
      </c>
      <c r="BG19" s="12">
        <v>0.55000000000000004</v>
      </c>
    </row>
    <row r="20" spans="1:59" x14ac:dyDescent="0.25">
      <c r="A20" s="1" t="s">
        <v>288</v>
      </c>
      <c r="B20" s="1"/>
      <c r="G20" t="s">
        <v>271</v>
      </c>
      <c r="H20" t="s">
        <v>271</v>
      </c>
      <c r="K20" t="s">
        <v>270</v>
      </c>
      <c r="L20" t="s">
        <v>270</v>
      </c>
      <c r="R20" t="s">
        <v>313</v>
      </c>
      <c r="V20" t="s">
        <v>312</v>
      </c>
      <c r="X20" t="s">
        <v>312</v>
      </c>
      <c r="Z20" t="s">
        <v>270</v>
      </c>
      <c r="AH20" t="s">
        <v>272</v>
      </c>
      <c r="AR20" t="s">
        <v>275</v>
      </c>
    </row>
    <row r="21" spans="1:59" x14ac:dyDescent="0.25">
      <c r="A21" s="1" t="s">
        <v>286</v>
      </c>
      <c r="B21" s="1" t="s">
        <v>697</v>
      </c>
      <c r="C21">
        <v>21</v>
      </c>
      <c r="D21">
        <v>21</v>
      </c>
      <c r="E21">
        <v>1</v>
      </c>
      <c r="F21">
        <v>2</v>
      </c>
      <c r="G21">
        <v>6</v>
      </c>
      <c r="H21">
        <v>4</v>
      </c>
      <c r="I21">
        <v>8</v>
      </c>
      <c r="J21">
        <v>3</v>
      </c>
      <c r="K21">
        <v>6</v>
      </c>
      <c r="L21">
        <v>4</v>
      </c>
      <c r="M21">
        <v>8</v>
      </c>
      <c r="N21">
        <v>1</v>
      </c>
      <c r="O21">
        <v>1</v>
      </c>
      <c r="P21">
        <v>1</v>
      </c>
      <c r="Q21">
        <v>4</v>
      </c>
      <c r="R21">
        <v>7</v>
      </c>
      <c r="S21">
        <v>6</v>
      </c>
      <c r="T21">
        <v>3</v>
      </c>
      <c r="U21">
        <v>4</v>
      </c>
      <c r="V21">
        <v>7</v>
      </c>
      <c r="W21">
        <v>6</v>
      </c>
      <c r="X21">
        <v>4</v>
      </c>
      <c r="Y21">
        <v>8</v>
      </c>
      <c r="Z21">
        <v>7</v>
      </c>
      <c r="AA21">
        <v>2</v>
      </c>
      <c r="AB21">
        <v>3</v>
      </c>
      <c r="AC21">
        <v>10</v>
      </c>
      <c r="AD21">
        <v>7</v>
      </c>
      <c r="AE21">
        <v>0</v>
      </c>
      <c r="AF21">
        <v>7</v>
      </c>
      <c r="AG21">
        <v>13</v>
      </c>
      <c r="AH21">
        <v>1</v>
      </c>
      <c r="AI21">
        <v>1</v>
      </c>
      <c r="AJ21">
        <v>8</v>
      </c>
      <c r="AK21">
        <v>8</v>
      </c>
      <c r="AL21">
        <v>2</v>
      </c>
      <c r="AM21">
        <v>1</v>
      </c>
      <c r="AN21">
        <v>0</v>
      </c>
      <c r="AO21">
        <v>0</v>
      </c>
      <c r="AP21">
        <v>0</v>
      </c>
      <c r="AQ21">
        <v>5</v>
      </c>
      <c r="AR21">
        <v>16</v>
      </c>
      <c r="AS21">
        <v>6</v>
      </c>
      <c r="AT21">
        <v>15</v>
      </c>
      <c r="AU21">
        <v>21</v>
      </c>
      <c r="AV21">
        <v>0</v>
      </c>
      <c r="AW21">
        <v>21</v>
      </c>
      <c r="AX21">
        <v>13</v>
      </c>
      <c r="AY21">
        <v>6</v>
      </c>
      <c r="AZ21">
        <v>15</v>
      </c>
      <c r="BA21">
        <v>6</v>
      </c>
      <c r="BB21">
        <v>0</v>
      </c>
      <c r="BC21">
        <v>21</v>
      </c>
      <c r="BD21">
        <v>0</v>
      </c>
      <c r="BE21">
        <v>15</v>
      </c>
      <c r="BF21">
        <v>6</v>
      </c>
      <c r="BG21">
        <v>0</v>
      </c>
    </row>
    <row r="22" spans="1:59" x14ac:dyDescent="0.25">
      <c r="A22" s="1" t="s">
        <v>287</v>
      </c>
      <c r="B22" s="1"/>
      <c r="C22" s="12">
        <v>0.05</v>
      </c>
      <c r="D22" s="12">
        <v>0.05</v>
      </c>
      <c r="E22" s="12">
        <v>0.11</v>
      </c>
      <c r="F22" s="12">
        <v>0.3</v>
      </c>
      <c r="G22" t="s">
        <v>301</v>
      </c>
      <c r="H22" s="12">
        <v>0.05</v>
      </c>
      <c r="I22" t="s">
        <v>298</v>
      </c>
      <c r="J22" s="12">
        <v>0.2</v>
      </c>
      <c r="K22" t="s">
        <v>301</v>
      </c>
      <c r="L22" s="12">
        <v>0.05</v>
      </c>
      <c r="M22" t="s">
        <v>298</v>
      </c>
      <c r="N22" s="12">
        <v>1</v>
      </c>
      <c r="O22" s="12">
        <v>0.12</v>
      </c>
      <c r="P22" s="12">
        <v>0.12</v>
      </c>
      <c r="Q22" s="12">
        <v>0.11</v>
      </c>
      <c r="R22" s="12">
        <v>0.09</v>
      </c>
      <c r="S22" t="s">
        <v>327</v>
      </c>
      <c r="T22" s="12">
        <v>0.19</v>
      </c>
      <c r="U22" s="12">
        <v>0.11</v>
      </c>
      <c r="V22" s="12">
        <v>0.09</v>
      </c>
      <c r="W22" t="s">
        <v>327</v>
      </c>
      <c r="X22" s="12">
        <v>0.05</v>
      </c>
      <c r="Y22" s="12">
        <v>0.04</v>
      </c>
      <c r="Z22" s="12">
        <v>0.06</v>
      </c>
      <c r="AA22" s="12">
        <v>0.03</v>
      </c>
      <c r="AB22" s="12">
        <v>0.03</v>
      </c>
      <c r="AC22" s="12">
        <v>7.0000000000000007E-2</v>
      </c>
      <c r="AD22" s="12">
        <v>0.04</v>
      </c>
      <c r="AE22" s="12">
        <v>0</v>
      </c>
      <c r="AF22" s="12">
        <v>0.03</v>
      </c>
      <c r="AG22" t="s">
        <v>291</v>
      </c>
      <c r="AH22" s="12">
        <v>0.02</v>
      </c>
      <c r="AI22" s="12">
        <v>0.05</v>
      </c>
      <c r="AJ22" s="12">
        <v>0.04</v>
      </c>
      <c r="AK22" s="12">
        <v>0.06</v>
      </c>
      <c r="AL22" s="12">
        <v>0.04</v>
      </c>
      <c r="AM22" s="12">
        <v>0.05</v>
      </c>
      <c r="AN22" s="12">
        <v>0</v>
      </c>
      <c r="AO22" s="12">
        <v>0</v>
      </c>
      <c r="AP22" s="12">
        <v>0</v>
      </c>
      <c r="AQ22" s="12">
        <v>0.03</v>
      </c>
      <c r="AR22" s="12">
        <v>0.06</v>
      </c>
      <c r="AS22" s="12">
        <v>0.04</v>
      </c>
      <c r="AT22" s="12">
        <v>0.06</v>
      </c>
      <c r="AU22" s="12">
        <v>0.05</v>
      </c>
      <c r="AV22" s="12">
        <v>0</v>
      </c>
      <c r="AW22" s="12">
        <v>0.05</v>
      </c>
      <c r="AX22" t="s">
        <v>298</v>
      </c>
      <c r="AY22" t="s">
        <v>291</v>
      </c>
      <c r="AZ22" t="s">
        <v>329</v>
      </c>
      <c r="BA22" s="12">
        <v>0.28999999999999998</v>
      </c>
      <c r="BB22" s="12">
        <v>0</v>
      </c>
      <c r="BC22" s="12">
        <v>0.05</v>
      </c>
      <c r="BD22" s="12">
        <v>0</v>
      </c>
      <c r="BE22" t="s">
        <v>329</v>
      </c>
      <c r="BF22" t="s">
        <v>339</v>
      </c>
      <c r="BG22" s="12">
        <v>0</v>
      </c>
    </row>
    <row r="23" spans="1:59" x14ac:dyDescent="0.25">
      <c r="A23" s="1" t="s">
        <v>288</v>
      </c>
      <c r="B23" s="1"/>
      <c r="G23" t="s">
        <v>302</v>
      </c>
      <c r="K23" t="s">
        <v>303</v>
      </c>
      <c r="Q23" t="s">
        <v>274</v>
      </c>
      <c r="R23" t="s">
        <v>274</v>
      </c>
      <c r="U23" t="s">
        <v>270</v>
      </c>
      <c r="V23" t="s">
        <v>270</v>
      </c>
      <c r="AG23" t="s">
        <v>272</v>
      </c>
      <c r="AY23" t="s">
        <v>275</v>
      </c>
      <c r="BF23" t="s">
        <v>275</v>
      </c>
    </row>
    <row r="24" spans="1:59" x14ac:dyDescent="0.25">
      <c r="A24" s="1" t="s">
        <v>286</v>
      </c>
      <c r="B24" s="1" t="s">
        <v>698</v>
      </c>
      <c r="C24">
        <v>32</v>
      </c>
      <c r="D24">
        <v>32</v>
      </c>
      <c r="E24">
        <v>2</v>
      </c>
      <c r="F24">
        <v>1</v>
      </c>
      <c r="G24">
        <v>9</v>
      </c>
      <c r="H24">
        <v>12</v>
      </c>
      <c r="I24">
        <v>8</v>
      </c>
      <c r="J24">
        <v>3</v>
      </c>
      <c r="K24">
        <v>9</v>
      </c>
      <c r="L24">
        <v>12</v>
      </c>
      <c r="M24">
        <v>8</v>
      </c>
      <c r="N24">
        <v>0</v>
      </c>
      <c r="O24">
        <v>2</v>
      </c>
      <c r="P24">
        <v>0</v>
      </c>
      <c r="Q24">
        <v>13</v>
      </c>
      <c r="R24">
        <v>13</v>
      </c>
      <c r="S24">
        <v>5</v>
      </c>
      <c r="T24">
        <v>2</v>
      </c>
      <c r="U24">
        <v>13</v>
      </c>
      <c r="V24">
        <v>13</v>
      </c>
      <c r="W24">
        <v>5</v>
      </c>
      <c r="X24">
        <v>6</v>
      </c>
      <c r="Y24">
        <v>18</v>
      </c>
      <c r="Z24">
        <v>6</v>
      </c>
      <c r="AA24">
        <v>2</v>
      </c>
      <c r="AB24">
        <v>8</v>
      </c>
      <c r="AC24">
        <v>9</v>
      </c>
      <c r="AD24">
        <v>15</v>
      </c>
      <c r="AE24">
        <v>2</v>
      </c>
      <c r="AF24">
        <v>16</v>
      </c>
      <c r="AG24">
        <v>11</v>
      </c>
      <c r="AH24">
        <v>3</v>
      </c>
      <c r="AI24">
        <v>1</v>
      </c>
      <c r="AJ24">
        <v>13</v>
      </c>
      <c r="AK24">
        <v>10</v>
      </c>
      <c r="AL24">
        <v>5</v>
      </c>
      <c r="AM24">
        <v>1</v>
      </c>
      <c r="AN24">
        <v>3</v>
      </c>
      <c r="AO24">
        <v>0</v>
      </c>
      <c r="AP24">
        <v>0</v>
      </c>
      <c r="AQ24">
        <v>4</v>
      </c>
      <c r="AR24">
        <v>27</v>
      </c>
      <c r="AS24">
        <v>14</v>
      </c>
      <c r="AT24">
        <v>18</v>
      </c>
      <c r="AU24">
        <v>30</v>
      </c>
      <c r="AV24">
        <v>1</v>
      </c>
      <c r="AW24">
        <v>32</v>
      </c>
      <c r="AX24">
        <v>11</v>
      </c>
      <c r="AY24">
        <v>21</v>
      </c>
      <c r="AZ24">
        <v>27</v>
      </c>
      <c r="BA24">
        <v>2</v>
      </c>
      <c r="BB24">
        <v>2</v>
      </c>
      <c r="BC24">
        <v>31</v>
      </c>
      <c r="BD24">
        <v>1</v>
      </c>
      <c r="BE24">
        <v>25</v>
      </c>
      <c r="BF24">
        <v>6</v>
      </c>
      <c r="BG24">
        <v>0</v>
      </c>
    </row>
    <row r="25" spans="1:59" x14ac:dyDescent="0.25">
      <c r="A25" s="1" t="s">
        <v>287</v>
      </c>
      <c r="B25" s="1"/>
      <c r="C25" s="12">
        <v>7.0000000000000007E-2</v>
      </c>
      <c r="D25" s="12">
        <v>7.0000000000000007E-2</v>
      </c>
      <c r="E25" s="12">
        <v>0.23</v>
      </c>
      <c r="F25" s="12">
        <v>0.17</v>
      </c>
      <c r="G25" t="s">
        <v>364</v>
      </c>
      <c r="H25" t="s">
        <v>345</v>
      </c>
      <c r="I25" t="s">
        <v>298</v>
      </c>
      <c r="J25" s="12">
        <v>0.2</v>
      </c>
      <c r="K25" t="s">
        <v>364</v>
      </c>
      <c r="L25" t="s">
        <v>345</v>
      </c>
      <c r="M25" t="s">
        <v>298</v>
      </c>
      <c r="N25" s="12">
        <v>0</v>
      </c>
      <c r="O25" s="12">
        <v>0.24</v>
      </c>
      <c r="P25" s="12">
        <v>0</v>
      </c>
      <c r="Q25" t="s">
        <v>309</v>
      </c>
      <c r="R25" t="s">
        <v>301</v>
      </c>
      <c r="S25" t="s">
        <v>327</v>
      </c>
      <c r="T25" s="12">
        <v>0.11</v>
      </c>
      <c r="U25" t="s">
        <v>309</v>
      </c>
      <c r="V25" t="s">
        <v>301</v>
      </c>
      <c r="W25" t="s">
        <v>327</v>
      </c>
      <c r="X25" s="12">
        <v>0.08</v>
      </c>
      <c r="Y25" s="12">
        <v>0.1</v>
      </c>
      <c r="Z25" s="12">
        <v>0.05</v>
      </c>
      <c r="AA25" s="12">
        <v>0.03</v>
      </c>
      <c r="AB25" s="12">
        <v>0.08</v>
      </c>
      <c r="AC25" s="12">
        <v>0.06</v>
      </c>
      <c r="AD25" s="12">
        <v>0.09</v>
      </c>
      <c r="AE25" s="12">
        <v>0.06</v>
      </c>
      <c r="AF25" s="12">
        <v>7.0000000000000007E-2</v>
      </c>
      <c r="AG25" s="12">
        <v>0.09</v>
      </c>
      <c r="AH25" s="12">
        <v>0.06</v>
      </c>
      <c r="AI25" s="12">
        <v>0.04</v>
      </c>
      <c r="AJ25" s="12">
        <v>7.0000000000000007E-2</v>
      </c>
      <c r="AK25" s="12">
        <v>7.0000000000000007E-2</v>
      </c>
      <c r="AL25" s="12">
        <v>7.0000000000000007E-2</v>
      </c>
      <c r="AM25" s="12">
        <v>0.06</v>
      </c>
      <c r="AN25" s="12">
        <v>0.26</v>
      </c>
      <c r="AO25" s="12">
        <v>0</v>
      </c>
      <c r="AP25" s="12">
        <v>0</v>
      </c>
      <c r="AQ25" t="s">
        <v>327</v>
      </c>
      <c r="AR25" t="s">
        <v>291</v>
      </c>
      <c r="AS25" s="12">
        <v>0.08</v>
      </c>
      <c r="AT25" s="12">
        <v>7.0000000000000007E-2</v>
      </c>
      <c r="AU25" s="12">
        <v>7.0000000000000007E-2</v>
      </c>
      <c r="AV25" s="12">
        <v>0.03</v>
      </c>
      <c r="AW25" s="12">
        <v>7.0000000000000007E-2</v>
      </c>
      <c r="AX25" t="s">
        <v>298</v>
      </c>
      <c r="AY25" t="s">
        <v>355</v>
      </c>
      <c r="AZ25" s="12">
        <v>7.0000000000000007E-2</v>
      </c>
      <c r="BA25" s="12">
        <v>0.1</v>
      </c>
      <c r="BB25" s="12">
        <v>0.24</v>
      </c>
      <c r="BC25" s="12">
        <v>7.0000000000000007E-2</v>
      </c>
      <c r="BD25" s="12">
        <v>0.14000000000000001</v>
      </c>
      <c r="BE25" t="s">
        <v>300</v>
      </c>
      <c r="BF25" t="s">
        <v>314</v>
      </c>
      <c r="BG25" s="12">
        <v>0</v>
      </c>
    </row>
    <row r="26" spans="1:59" x14ac:dyDescent="0.25">
      <c r="A26" s="1" t="s">
        <v>288</v>
      </c>
      <c r="B26" s="1"/>
      <c r="G26" t="s">
        <v>271</v>
      </c>
      <c r="H26" t="s">
        <v>271</v>
      </c>
      <c r="K26" t="s">
        <v>270</v>
      </c>
      <c r="L26" t="s">
        <v>270</v>
      </c>
      <c r="Q26" t="s">
        <v>304</v>
      </c>
      <c r="R26" t="s">
        <v>274</v>
      </c>
      <c r="U26" t="s">
        <v>303</v>
      </c>
      <c r="V26" t="s">
        <v>270</v>
      </c>
      <c r="AR26" t="s">
        <v>275</v>
      </c>
      <c r="AY26" t="s">
        <v>275</v>
      </c>
      <c r="BF26" t="s">
        <v>275</v>
      </c>
    </row>
    <row r="27" spans="1:59" x14ac:dyDescent="0.25">
      <c r="A27" s="1" t="s">
        <v>286</v>
      </c>
      <c r="B27" s="1" t="s">
        <v>699</v>
      </c>
      <c r="C27">
        <v>13</v>
      </c>
      <c r="D27">
        <v>13</v>
      </c>
      <c r="E27">
        <v>3</v>
      </c>
      <c r="F27">
        <v>2</v>
      </c>
      <c r="G27">
        <v>4</v>
      </c>
      <c r="H27">
        <v>4</v>
      </c>
      <c r="I27">
        <v>0</v>
      </c>
      <c r="J27">
        <v>5</v>
      </c>
      <c r="K27">
        <v>4</v>
      </c>
      <c r="L27">
        <v>4</v>
      </c>
      <c r="M27">
        <v>0</v>
      </c>
      <c r="N27">
        <v>0</v>
      </c>
      <c r="O27">
        <v>3</v>
      </c>
      <c r="P27">
        <v>1</v>
      </c>
      <c r="Q27">
        <v>5</v>
      </c>
      <c r="R27">
        <v>3</v>
      </c>
      <c r="S27">
        <v>1</v>
      </c>
      <c r="T27">
        <v>4</v>
      </c>
      <c r="U27">
        <v>5</v>
      </c>
      <c r="V27">
        <v>3</v>
      </c>
      <c r="W27">
        <v>1</v>
      </c>
      <c r="X27">
        <v>3</v>
      </c>
      <c r="Y27">
        <v>6</v>
      </c>
      <c r="Z27">
        <v>3</v>
      </c>
      <c r="AA27">
        <v>1</v>
      </c>
      <c r="AB27">
        <v>3</v>
      </c>
      <c r="AC27">
        <v>5</v>
      </c>
      <c r="AD27">
        <v>6</v>
      </c>
      <c r="AE27">
        <v>1</v>
      </c>
      <c r="AF27">
        <v>4</v>
      </c>
      <c r="AG27">
        <v>8</v>
      </c>
      <c r="AH27">
        <v>0</v>
      </c>
      <c r="AI27">
        <v>0</v>
      </c>
      <c r="AJ27">
        <v>7</v>
      </c>
      <c r="AK27">
        <v>7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2</v>
      </c>
      <c r="AR27">
        <v>10</v>
      </c>
      <c r="AS27">
        <v>5</v>
      </c>
      <c r="AT27">
        <v>8</v>
      </c>
      <c r="AU27">
        <v>12</v>
      </c>
      <c r="AV27">
        <v>1</v>
      </c>
      <c r="AW27">
        <v>13</v>
      </c>
      <c r="AX27">
        <v>1</v>
      </c>
      <c r="AY27">
        <v>11</v>
      </c>
      <c r="AZ27">
        <v>10</v>
      </c>
      <c r="BA27">
        <v>3</v>
      </c>
      <c r="BB27">
        <v>1</v>
      </c>
      <c r="BC27">
        <v>12</v>
      </c>
      <c r="BD27">
        <v>1</v>
      </c>
      <c r="BE27">
        <v>7</v>
      </c>
      <c r="BF27">
        <v>4</v>
      </c>
      <c r="BG27">
        <v>1</v>
      </c>
    </row>
    <row r="28" spans="1:59" x14ac:dyDescent="0.25">
      <c r="A28" s="1" t="s">
        <v>287</v>
      </c>
      <c r="B28" s="1"/>
      <c r="C28" s="12">
        <v>0.03</v>
      </c>
      <c r="D28" s="12">
        <v>0.03</v>
      </c>
      <c r="E28" s="12">
        <v>0.33</v>
      </c>
      <c r="F28" s="12">
        <v>0.35</v>
      </c>
      <c r="G28" t="s">
        <v>297</v>
      </c>
      <c r="H28" s="12">
        <v>0.05</v>
      </c>
      <c r="I28" t="s">
        <v>289</v>
      </c>
      <c r="J28" s="12">
        <v>0.34</v>
      </c>
      <c r="K28" t="s">
        <v>297</v>
      </c>
      <c r="L28" s="12">
        <v>0.05</v>
      </c>
      <c r="M28" t="s">
        <v>289</v>
      </c>
      <c r="N28" s="12">
        <v>0</v>
      </c>
      <c r="O28" s="12">
        <v>0.41</v>
      </c>
      <c r="P28" s="12">
        <v>0.16</v>
      </c>
      <c r="Q28" t="s">
        <v>307</v>
      </c>
      <c r="R28" s="12">
        <v>0.04</v>
      </c>
      <c r="S28" t="s">
        <v>290</v>
      </c>
      <c r="T28" s="12">
        <v>0.26</v>
      </c>
      <c r="U28" t="s">
        <v>307</v>
      </c>
      <c r="V28" s="12">
        <v>0.04</v>
      </c>
      <c r="W28" t="s">
        <v>290</v>
      </c>
      <c r="X28" s="12">
        <v>0.04</v>
      </c>
      <c r="Y28" s="12">
        <v>0.03</v>
      </c>
      <c r="Z28" s="12">
        <v>0.03</v>
      </c>
      <c r="AA28" s="12">
        <v>0.02</v>
      </c>
      <c r="AB28" s="12">
        <v>0.03</v>
      </c>
      <c r="AC28" s="12">
        <v>0.03</v>
      </c>
      <c r="AD28" s="12">
        <v>0.03</v>
      </c>
      <c r="AE28" s="12">
        <v>0.03</v>
      </c>
      <c r="AF28" s="12">
        <v>0.02</v>
      </c>
      <c r="AG28" t="s">
        <v>315</v>
      </c>
      <c r="AH28" s="12">
        <v>0</v>
      </c>
      <c r="AI28" s="12">
        <v>0</v>
      </c>
      <c r="AJ28" s="12">
        <v>0.04</v>
      </c>
      <c r="AK28" s="12">
        <v>0.05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0.01</v>
      </c>
      <c r="AR28" s="12">
        <v>0.04</v>
      </c>
      <c r="AS28" s="12">
        <v>0.03</v>
      </c>
      <c r="AT28" s="12">
        <v>0.03</v>
      </c>
      <c r="AU28" s="12">
        <v>0.03</v>
      </c>
      <c r="AV28" s="12">
        <v>0.04</v>
      </c>
      <c r="AW28" s="12">
        <v>0.03</v>
      </c>
      <c r="AX28" t="s">
        <v>290</v>
      </c>
      <c r="AY28" t="s">
        <v>314</v>
      </c>
      <c r="AZ28" t="s">
        <v>327</v>
      </c>
      <c r="BA28" s="12">
        <v>0.12</v>
      </c>
      <c r="BB28" s="12">
        <v>0.12</v>
      </c>
      <c r="BC28" s="12">
        <v>0.03</v>
      </c>
      <c r="BD28" s="12">
        <v>0.1</v>
      </c>
      <c r="BE28" t="s">
        <v>327</v>
      </c>
      <c r="BF28" t="s">
        <v>297</v>
      </c>
      <c r="BG28" s="12">
        <v>0.25</v>
      </c>
    </row>
    <row r="29" spans="1:59" x14ac:dyDescent="0.25">
      <c r="A29" s="1" t="s">
        <v>288</v>
      </c>
      <c r="B29" s="1"/>
      <c r="G29" t="s">
        <v>271</v>
      </c>
      <c r="H29" t="s">
        <v>271</v>
      </c>
      <c r="K29" t="s">
        <v>270</v>
      </c>
      <c r="L29" t="s">
        <v>270</v>
      </c>
      <c r="Q29" t="s">
        <v>274</v>
      </c>
      <c r="R29" t="s">
        <v>274</v>
      </c>
      <c r="U29" t="s">
        <v>270</v>
      </c>
      <c r="V29" t="s">
        <v>270</v>
      </c>
      <c r="AG29" t="s">
        <v>272</v>
      </c>
      <c r="AY29" t="s">
        <v>275</v>
      </c>
      <c r="BF29" t="s">
        <v>275</v>
      </c>
    </row>
    <row r="30" spans="1:59" x14ac:dyDescent="0.25">
      <c r="A30" s="1" t="s">
        <v>286</v>
      </c>
      <c r="B30" s="1" t="s">
        <v>414</v>
      </c>
      <c r="C30">
        <v>3</v>
      </c>
      <c r="D30">
        <v>3</v>
      </c>
      <c r="E30">
        <v>0</v>
      </c>
      <c r="F30">
        <v>0</v>
      </c>
      <c r="G30">
        <v>1</v>
      </c>
      <c r="H30">
        <v>0</v>
      </c>
      <c r="I30">
        <v>2</v>
      </c>
      <c r="J30">
        <v>0</v>
      </c>
      <c r="K30">
        <v>1</v>
      </c>
      <c r="L30">
        <v>0</v>
      </c>
      <c r="M30">
        <v>2</v>
      </c>
      <c r="N30">
        <v>0</v>
      </c>
      <c r="O30">
        <v>0</v>
      </c>
      <c r="P30">
        <v>1</v>
      </c>
      <c r="Q30">
        <v>0</v>
      </c>
      <c r="R30">
        <v>1</v>
      </c>
      <c r="S30">
        <v>1</v>
      </c>
      <c r="T30">
        <v>1</v>
      </c>
      <c r="U30">
        <v>0</v>
      </c>
      <c r="V30">
        <v>1</v>
      </c>
      <c r="W30">
        <v>1</v>
      </c>
      <c r="X30">
        <v>1</v>
      </c>
      <c r="Y30">
        <v>1</v>
      </c>
      <c r="Z30">
        <v>0</v>
      </c>
      <c r="AA30">
        <v>1</v>
      </c>
      <c r="AB30">
        <v>0</v>
      </c>
      <c r="AC30">
        <v>2</v>
      </c>
      <c r="AD30">
        <v>1</v>
      </c>
      <c r="AE30">
        <v>1</v>
      </c>
      <c r="AF30">
        <v>0</v>
      </c>
      <c r="AG30">
        <v>0</v>
      </c>
      <c r="AH30">
        <v>2</v>
      </c>
      <c r="AI30">
        <v>1</v>
      </c>
      <c r="AJ30">
        <v>0</v>
      </c>
      <c r="AK30">
        <v>2</v>
      </c>
      <c r="AL30">
        <v>0</v>
      </c>
      <c r="AM30">
        <v>0</v>
      </c>
      <c r="AN30">
        <v>0</v>
      </c>
      <c r="AO30">
        <v>0</v>
      </c>
      <c r="AP30">
        <v>0</v>
      </c>
      <c r="AQ30">
        <v>0</v>
      </c>
      <c r="AR30">
        <v>3</v>
      </c>
      <c r="AS30">
        <v>1</v>
      </c>
      <c r="AT30">
        <v>2</v>
      </c>
      <c r="AU30">
        <v>2</v>
      </c>
      <c r="AV30">
        <v>1</v>
      </c>
      <c r="AW30">
        <v>3</v>
      </c>
      <c r="AX30">
        <v>2</v>
      </c>
      <c r="AY30">
        <v>1</v>
      </c>
      <c r="AZ30">
        <v>2</v>
      </c>
      <c r="BA30">
        <v>0</v>
      </c>
      <c r="BB30">
        <v>1</v>
      </c>
      <c r="BC30">
        <v>2</v>
      </c>
      <c r="BD30">
        <v>0</v>
      </c>
      <c r="BE30">
        <v>2</v>
      </c>
      <c r="BF30">
        <v>0</v>
      </c>
      <c r="BG30">
        <v>0</v>
      </c>
    </row>
    <row r="31" spans="1:59" x14ac:dyDescent="0.25">
      <c r="A31" s="1" t="s">
        <v>287</v>
      </c>
      <c r="B31" s="1"/>
      <c r="C31" s="12">
        <v>0.01</v>
      </c>
      <c r="D31" s="12">
        <v>0.01</v>
      </c>
      <c r="E31" s="12">
        <v>0</v>
      </c>
      <c r="F31" s="12">
        <v>0</v>
      </c>
      <c r="G31" s="12">
        <v>0.03</v>
      </c>
      <c r="H31" s="12">
        <v>0</v>
      </c>
      <c r="I31" s="12">
        <v>0.01</v>
      </c>
      <c r="J31" s="12">
        <v>0</v>
      </c>
      <c r="K31" s="12">
        <v>0.03</v>
      </c>
      <c r="L31" s="12">
        <v>0</v>
      </c>
      <c r="M31" s="12">
        <v>0.01</v>
      </c>
      <c r="N31" s="12">
        <v>0</v>
      </c>
      <c r="O31" s="12">
        <v>0</v>
      </c>
      <c r="P31" s="12">
        <v>0.16</v>
      </c>
      <c r="Q31" s="12">
        <v>0</v>
      </c>
      <c r="R31" s="12">
        <v>0.01</v>
      </c>
      <c r="S31" t="s">
        <v>326</v>
      </c>
      <c r="T31" s="12">
        <v>7.0000000000000007E-2</v>
      </c>
      <c r="U31" s="12">
        <v>0</v>
      </c>
      <c r="V31" s="12">
        <v>0.01</v>
      </c>
      <c r="W31" t="s">
        <v>326</v>
      </c>
      <c r="X31" s="12">
        <v>0.01</v>
      </c>
      <c r="Y31" s="12">
        <v>0.01</v>
      </c>
      <c r="Z31" s="12">
        <v>0</v>
      </c>
      <c r="AA31" s="12">
        <v>0.02</v>
      </c>
      <c r="AB31" s="12">
        <v>0</v>
      </c>
      <c r="AC31" s="12">
        <v>0.01</v>
      </c>
      <c r="AD31" s="12">
        <v>0.01</v>
      </c>
      <c r="AE31" s="12">
        <v>0.03</v>
      </c>
      <c r="AF31" s="12">
        <v>0</v>
      </c>
      <c r="AG31" s="12">
        <v>0</v>
      </c>
      <c r="AH31" t="s">
        <v>329</v>
      </c>
      <c r="AI31" s="12">
        <v>0.04</v>
      </c>
      <c r="AJ31" s="12">
        <v>0</v>
      </c>
      <c r="AK31" s="12">
        <v>0.01</v>
      </c>
      <c r="AL31" s="12">
        <v>0</v>
      </c>
      <c r="AM31" s="12">
        <v>0</v>
      </c>
      <c r="AN31" s="12">
        <v>0</v>
      </c>
      <c r="AO31" s="12">
        <v>0</v>
      </c>
      <c r="AP31" s="12">
        <v>0</v>
      </c>
      <c r="AQ31" s="12">
        <v>0</v>
      </c>
      <c r="AR31" s="12">
        <v>0.01</v>
      </c>
      <c r="AS31" s="12">
        <v>0.01</v>
      </c>
      <c r="AT31" s="12">
        <v>0.01</v>
      </c>
      <c r="AU31" t="s">
        <v>326</v>
      </c>
      <c r="AV31" s="12">
        <v>0.04</v>
      </c>
      <c r="AW31" s="12">
        <v>0.01</v>
      </c>
      <c r="AX31" t="s">
        <v>326</v>
      </c>
      <c r="AY31" s="12">
        <v>0.02</v>
      </c>
      <c r="AZ31" t="s">
        <v>326</v>
      </c>
      <c r="BA31" s="12">
        <v>0</v>
      </c>
      <c r="BB31" s="12">
        <v>0.12</v>
      </c>
      <c r="BC31" t="s">
        <v>326</v>
      </c>
      <c r="BD31" s="12">
        <v>0</v>
      </c>
      <c r="BE31" t="s">
        <v>326</v>
      </c>
      <c r="BF31" s="12">
        <v>0</v>
      </c>
      <c r="BG31" s="12">
        <v>0</v>
      </c>
    </row>
    <row r="32" spans="1:59" x14ac:dyDescent="0.25">
      <c r="A32" s="1" t="s">
        <v>288</v>
      </c>
      <c r="B32" s="1"/>
      <c r="AE32" t="s">
        <v>325</v>
      </c>
      <c r="AH32" t="s">
        <v>325</v>
      </c>
    </row>
    <row r="33" spans="1:59" x14ac:dyDescent="0.25">
      <c r="A33" s="1" t="s">
        <v>286</v>
      </c>
      <c r="B33" s="1" t="s">
        <v>700</v>
      </c>
      <c r="C33">
        <v>367</v>
      </c>
      <c r="D33">
        <v>367</v>
      </c>
      <c r="E33">
        <v>3</v>
      </c>
      <c r="F33">
        <v>1</v>
      </c>
      <c r="G33">
        <v>14</v>
      </c>
      <c r="H33">
        <v>57</v>
      </c>
      <c r="I33">
        <v>293</v>
      </c>
      <c r="J33">
        <v>4</v>
      </c>
      <c r="K33">
        <v>14</v>
      </c>
      <c r="L33">
        <v>57</v>
      </c>
      <c r="M33">
        <v>293</v>
      </c>
      <c r="N33">
        <v>0</v>
      </c>
      <c r="O33">
        <v>2</v>
      </c>
      <c r="P33">
        <v>4</v>
      </c>
      <c r="Q33">
        <v>14</v>
      </c>
      <c r="R33">
        <v>51</v>
      </c>
      <c r="S33">
        <v>296</v>
      </c>
      <c r="T33">
        <v>6</v>
      </c>
      <c r="U33">
        <v>14</v>
      </c>
      <c r="V33">
        <v>51</v>
      </c>
      <c r="W33">
        <v>296</v>
      </c>
      <c r="X33">
        <v>69</v>
      </c>
      <c r="Y33">
        <v>153</v>
      </c>
      <c r="Z33">
        <v>94</v>
      </c>
      <c r="AA33">
        <v>52</v>
      </c>
      <c r="AB33">
        <v>95</v>
      </c>
      <c r="AC33">
        <v>127</v>
      </c>
      <c r="AD33">
        <v>145</v>
      </c>
      <c r="AE33">
        <v>27</v>
      </c>
      <c r="AF33">
        <v>200</v>
      </c>
      <c r="AG33">
        <v>94</v>
      </c>
      <c r="AH33">
        <v>46</v>
      </c>
      <c r="AI33">
        <v>20</v>
      </c>
      <c r="AJ33">
        <v>159</v>
      </c>
      <c r="AK33">
        <v>104</v>
      </c>
      <c r="AL33">
        <v>55</v>
      </c>
      <c r="AM33">
        <v>16</v>
      </c>
      <c r="AN33">
        <v>8</v>
      </c>
      <c r="AO33">
        <v>1</v>
      </c>
      <c r="AP33">
        <v>3</v>
      </c>
      <c r="AQ33">
        <v>153</v>
      </c>
      <c r="AR33">
        <v>214</v>
      </c>
      <c r="AS33">
        <v>142</v>
      </c>
      <c r="AT33">
        <v>222</v>
      </c>
      <c r="AU33">
        <v>342</v>
      </c>
      <c r="AV33">
        <v>23</v>
      </c>
      <c r="AW33">
        <v>367</v>
      </c>
      <c r="AX33">
        <v>346</v>
      </c>
      <c r="AY33">
        <v>20</v>
      </c>
      <c r="AZ33">
        <v>353</v>
      </c>
      <c r="BA33">
        <v>10</v>
      </c>
      <c r="BB33">
        <v>4</v>
      </c>
      <c r="BC33">
        <v>362</v>
      </c>
      <c r="BD33">
        <v>6</v>
      </c>
      <c r="BE33">
        <v>347</v>
      </c>
      <c r="BF33">
        <v>16</v>
      </c>
      <c r="BG33">
        <v>3</v>
      </c>
    </row>
    <row r="34" spans="1:59" x14ac:dyDescent="0.25">
      <c r="A34" s="1" t="s">
        <v>287</v>
      </c>
      <c r="B34" s="1"/>
      <c r="C34" s="12">
        <v>0.84</v>
      </c>
      <c r="D34" s="12">
        <v>0.84</v>
      </c>
      <c r="E34" s="12">
        <v>0.33</v>
      </c>
      <c r="F34" s="12">
        <v>0.17</v>
      </c>
      <c r="G34" t="s">
        <v>371</v>
      </c>
      <c r="H34" t="s">
        <v>385</v>
      </c>
      <c r="I34" t="s">
        <v>335</v>
      </c>
      <c r="J34" s="12">
        <v>0.26</v>
      </c>
      <c r="K34" t="s">
        <v>371</v>
      </c>
      <c r="L34" t="s">
        <v>385</v>
      </c>
      <c r="M34" t="s">
        <v>335</v>
      </c>
      <c r="N34" s="12">
        <v>0</v>
      </c>
      <c r="O34" s="12">
        <v>0.23</v>
      </c>
      <c r="P34" s="12">
        <v>0.56000000000000005</v>
      </c>
      <c r="Q34" t="s">
        <v>334</v>
      </c>
      <c r="R34" t="s">
        <v>425</v>
      </c>
      <c r="S34" t="s">
        <v>316</v>
      </c>
      <c r="T34" s="12">
        <v>0.36</v>
      </c>
      <c r="U34" t="s">
        <v>334</v>
      </c>
      <c r="V34" t="s">
        <v>425</v>
      </c>
      <c r="W34" t="s">
        <v>316</v>
      </c>
      <c r="X34" s="12">
        <v>0.82</v>
      </c>
      <c r="Y34" s="12">
        <v>0.82</v>
      </c>
      <c r="Z34" s="12">
        <v>0.86</v>
      </c>
      <c r="AA34" s="12">
        <v>0.9</v>
      </c>
      <c r="AB34" s="12">
        <v>0.87</v>
      </c>
      <c r="AC34" s="12">
        <v>0.83</v>
      </c>
      <c r="AD34" s="12">
        <v>0.83</v>
      </c>
      <c r="AE34" s="12">
        <v>0.88</v>
      </c>
      <c r="AF34" t="s">
        <v>389</v>
      </c>
      <c r="AG34" t="s">
        <v>323</v>
      </c>
      <c r="AH34" s="12">
        <v>0.88</v>
      </c>
      <c r="AI34" s="12">
        <v>0.88</v>
      </c>
      <c r="AJ34" s="12">
        <v>0.85</v>
      </c>
      <c r="AK34" s="12">
        <v>0.8</v>
      </c>
      <c r="AL34" s="12">
        <v>0.89</v>
      </c>
      <c r="AM34" s="12">
        <v>0.89</v>
      </c>
      <c r="AN34" s="12">
        <v>0.74</v>
      </c>
      <c r="AO34" s="12">
        <v>1</v>
      </c>
      <c r="AP34" s="12">
        <v>1</v>
      </c>
      <c r="AQ34" t="s">
        <v>335</v>
      </c>
      <c r="AR34" t="s">
        <v>328</v>
      </c>
      <c r="AS34" s="12">
        <v>0.85</v>
      </c>
      <c r="AT34" s="12">
        <v>0.84</v>
      </c>
      <c r="AU34" s="12">
        <v>0.84</v>
      </c>
      <c r="AV34" s="12">
        <v>0.89</v>
      </c>
      <c r="AW34" s="12">
        <v>0.84</v>
      </c>
      <c r="AX34" t="s">
        <v>397</v>
      </c>
      <c r="AY34" t="s">
        <v>365</v>
      </c>
      <c r="AZ34" t="s">
        <v>379</v>
      </c>
      <c r="BA34" s="12">
        <v>0.49</v>
      </c>
      <c r="BB34" s="12">
        <v>0.51</v>
      </c>
      <c r="BC34" s="12">
        <v>0.85</v>
      </c>
      <c r="BD34" s="12">
        <v>0.75</v>
      </c>
      <c r="BE34" t="s">
        <v>389</v>
      </c>
      <c r="BF34" t="s">
        <v>669</v>
      </c>
      <c r="BG34" s="12">
        <v>0.75</v>
      </c>
    </row>
    <row r="35" spans="1:59" x14ac:dyDescent="0.25">
      <c r="A35" s="1" t="s">
        <v>288</v>
      </c>
      <c r="B35" s="1"/>
      <c r="H35" t="s">
        <v>269</v>
      </c>
      <c r="I35" t="s">
        <v>303</v>
      </c>
      <c r="L35" t="s">
        <v>272</v>
      </c>
      <c r="M35" t="s">
        <v>325</v>
      </c>
      <c r="R35" t="s">
        <v>270</v>
      </c>
      <c r="S35" t="s">
        <v>302</v>
      </c>
      <c r="V35" t="s">
        <v>272</v>
      </c>
      <c r="W35" t="s">
        <v>325</v>
      </c>
      <c r="AF35" t="s">
        <v>269</v>
      </c>
      <c r="AH35" t="s">
        <v>269</v>
      </c>
      <c r="AQ35" t="s">
        <v>272</v>
      </c>
      <c r="AX35" t="s">
        <v>272</v>
      </c>
      <c r="BE35" t="s">
        <v>272</v>
      </c>
    </row>
    <row r="36" spans="1:59" x14ac:dyDescent="0.25">
      <c r="A36" s="1" t="s">
        <v>286</v>
      </c>
      <c r="B36" s="1" t="s">
        <v>701</v>
      </c>
      <c r="C36">
        <v>46</v>
      </c>
      <c r="D36">
        <v>46</v>
      </c>
      <c r="E36">
        <v>4</v>
      </c>
      <c r="F36">
        <v>4</v>
      </c>
      <c r="G36">
        <v>14</v>
      </c>
      <c r="H36">
        <v>16</v>
      </c>
      <c r="I36">
        <v>8</v>
      </c>
      <c r="J36">
        <v>8</v>
      </c>
      <c r="K36">
        <v>14</v>
      </c>
      <c r="L36">
        <v>16</v>
      </c>
      <c r="M36">
        <v>8</v>
      </c>
      <c r="N36">
        <v>0</v>
      </c>
      <c r="O36">
        <v>5</v>
      </c>
      <c r="P36">
        <v>1</v>
      </c>
      <c r="Q36">
        <v>18</v>
      </c>
      <c r="R36">
        <v>16</v>
      </c>
      <c r="S36">
        <v>6</v>
      </c>
      <c r="T36">
        <v>6</v>
      </c>
      <c r="U36">
        <v>18</v>
      </c>
      <c r="V36">
        <v>16</v>
      </c>
      <c r="W36">
        <v>6</v>
      </c>
      <c r="X36">
        <v>10</v>
      </c>
      <c r="Y36">
        <v>24</v>
      </c>
      <c r="Z36">
        <v>9</v>
      </c>
      <c r="AA36">
        <v>3</v>
      </c>
      <c r="AB36">
        <v>11</v>
      </c>
      <c r="AC36">
        <v>13</v>
      </c>
      <c r="AD36">
        <v>21</v>
      </c>
      <c r="AE36">
        <v>3</v>
      </c>
      <c r="AF36">
        <v>20</v>
      </c>
      <c r="AG36">
        <v>20</v>
      </c>
      <c r="AH36">
        <v>3</v>
      </c>
      <c r="AI36">
        <v>1</v>
      </c>
      <c r="AJ36">
        <v>20</v>
      </c>
      <c r="AK36">
        <v>16</v>
      </c>
      <c r="AL36">
        <v>5</v>
      </c>
      <c r="AM36">
        <v>1</v>
      </c>
      <c r="AN36">
        <v>3</v>
      </c>
      <c r="AO36">
        <v>0</v>
      </c>
      <c r="AP36">
        <v>0</v>
      </c>
      <c r="AQ36">
        <v>6</v>
      </c>
      <c r="AR36">
        <v>37</v>
      </c>
      <c r="AS36">
        <v>19</v>
      </c>
      <c r="AT36">
        <v>27</v>
      </c>
      <c r="AU36">
        <v>43</v>
      </c>
      <c r="AV36">
        <v>2</v>
      </c>
      <c r="AW36">
        <v>46</v>
      </c>
      <c r="AX36">
        <v>12</v>
      </c>
      <c r="AY36">
        <v>33</v>
      </c>
      <c r="AZ36">
        <v>37</v>
      </c>
      <c r="BA36">
        <v>5</v>
      </c>
      <c r="BB36">
        <v>3</v>
      </c>
      <c r="BC36">
        <v>44</v>
      </c>
      <c r="BD36">
        <v>2</v>
      </c>
      <c r="BE36">
        <v>32</v>
      </c>
      <c r="BF36">
        <v>10</v>
      </c>
      <c r="BG36">
        <v>1</v>
      </c>
    </row>
    <row r="37" spans="1:59" x14ac:dyDescent="0.25">
      <c r="A37" s="1" t="s">
        <v>287</v>
      </c>
      <c r="B37" s="1"/>
      <c r="C37" s="12">
        <v>0.1</v>
      </c>
      <c r="D37" s="12">
        <v>0.1</v>
      </c>
      <c r="E37" s="12">
        <v>0.55000000000000004</v>
      </c>
      <c r="F37" s="12">
        <v>0.52</v>
      </c>
      <c r="G37" t="s">
        <v>371</v>
      </c>
      <c r="H37" t="s">
        <v>308</v>
      </c>
      <c r="I37" t="s">
        <v>298</v>
      </c>
      <c r="J37" s="12">
        <v>0.54</v>
      </c>
      <c r="K37" t="s">
        <v>371</v>
      </c>
      <c r="L37" t="s">
        <v>308</v>
      </c>
      <c r="M37" t="s">
        <v>298</v>
      </c>
      <c r="N37" s="12">
        <v>0</v>
      </c>
      <c r="O37" s="12">
        <v>0.65</v>
      </c>
      <c r="P37" s="12">
        <v>0.16</v>
      </c>
      <c r="Q37" t="s">
        <v>324</v>
      </c>
      <c r="R37" t="s">
        <v>308</v>
      </c>
      <c r="S37" t="s">
        <v>327</v>
      </c>
      <c r="T37" s="12">
        <v>0.38</v>
      </c>
      <c r="U37" t="s">
        <v>324</v>
      </c>
      <c r="V37" t="s">
        <v>308</v>
      </c>
      <c r="W37" t="s">
        <v>327</v>
      </c>
      <c r="X37" s="12">
        <v>0.12</v>
      </c>
      <c r="Y37" s="12">
        <v>0.13</v>
      </c>
      <c r="Z37" s="12">
        <v>0.08</v>
      </c>
      <c r="AA37" s="12">
        <v>0.05</v>
      </c>
      <c r="AB37" s="12">
        <v>0.1</v>
      </c>
      <c r="AC37" s="12">
        <v>0.09</v>
      </c>
      <c r="AD37" s="12">
        <v>0.12</v>
      </c>
      <c r="AE37" s="12">
        <v>0.09</v>
      </c>
      <c r="AF37" s="12">
        <v>0.09</v>
      </c>
      <c r="AG37" t="s">
        <v>310</v>
      </c>
      <c r="AH37" s="12">
        <v>0.06</v>
      </c>
      <c r="AI37" s="12">
        <v>0.04</v>
      </c>
      <c r="AJ37" s="12">
        <v>0.11</v>
      </c>
      <c r="AK37" s="12">
        <v>0.13</v>
      </c>
      <c r="AL37" s="12">
        <v>7.0000000000000007E-2</v>
      </c>
      <c r="AM37" s="12">
        <v>0.06</v>
      </c>
      <c r="AN37" s="12">
        <v>0.26</v>
      </c>
      <c r="AO37" s="12">
        <v>0</v>
      </c>
      <c r="AP37" s="12">
        <v>0</v>
      </c>
      <c r="AQ37" t="s">
        <v>298</v>
      </c>
      <c r="AR37" t="s">
        <v>307</v>
      </c>
      <c r="AS37" s="12">
        <v>0.11</v>
      </c>
      <c r="AT37" s="12">
        <v>0.1</v>
      </c>
      <c r="AU37" s="12">
        <v>0.1</v>
      </c>
      <c r="AV37" s="12">
        <v>7.0000000000000007E-2</v>
      </c>
      <c r="AW37" s="12">
        <v>0.1</v>
      </c>
      <c r="AX37" t="s">
        <v>298</v>
      </c>
      <c r="AY37" t="s">
        <v>448</v>
      </c>
      <c r="AZ37" t="s">
        <v>294</v>
      </c>
      <c r="BA37" s="12">
        <v>0.22</v>
      </c>
      <c r="BB37" s="12">
        <v>0.36</v>
      </c>
      <c r="BC37" s="12">
        <v>0.1</v>
      </c>
      <c r="BD37" s="12">
        <v>0.25</v>
      </c>
      <c r="BE37" t="s">
        <v>293</v>
      </c>
      <c r="BF37" t="s">
        <v>341</v>
      </c>
      <c r="BG37" s="12">
        <v>0.25</v>
      </c>
    </row>
    <row r="38" spans="1:59" x14ac:dyDescent="0.25">
      <c r="A38" s="1" t="s">
        <v>288</v>
      </c>
      <c r="B38" s="1"/>
      <c r="G38" t="s">
        <v>302</v>
      </c>
      <c r="H38" t="s">
        <v>271</v>
      </c>
      <c r="K38" t="s">
        <v>303</v>
      </c>
      <c r="L38" t="s">
        <v>270</v>
      </c>
      <c r="Q38" t="s">
        <v>304</v>
      </c>
      <c r="R38" t="s">
        <v>274</v>
      </c>
      <c r="U38" t="s">
        <v>303</v>
      </c>
      <c r="V38" t="s">
        <v>270</v>
      </c>
      <c r="AG38" t="s">
        <v>272</v>
      </c>
      <c r="AR38" t="s">
        <v>275</v>
      </c>
      <c r="AY38" t="s">
        <v>275</v>
      </c>
      <c r="BF38" t="s">
        <v>275</v>
      </c>
    </row>
    <row r="39" spans="1:59" x14ac:dyDescent="0.25">
      <c r="A39" s="1" t="s">
        <v>399</v>
      </c>
      <c r="B39" s="1" t="s">
        <v>493</v>
      </c>
    </row>
    <row r="40" spans="1:59" x14ac:dyDescent="0.25">
      <c r="A40" s="1" t="s">
        <v>204</v>
      </c>
      <c r="B40" s="1" t="s">
        <v>718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402</v>
      </c>
    </row>
  </sheetData>
  <hyperlinks>
    <hyperlink ref="E1" location="Contents!B160" tooltip="Link to contents" display="Back to contents" xr:uid="{00000000-0004-0000-3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600-000000000000}">
  <dimension ref="A1:K30"/>
  <sheetViews>
    <sheetView tabSelected="1" zoomScaleNormal="100" workbookViewId="0">
      <pane xSplit="3" ySplit="9" topLeftCell="D10" activePane="bottomRight" state="frozen"/>
      <selection pane="topRight"/>
      <selection pane="bottomLeft"/>
      <selection pane="bottomRight" activeCell="B10" sqref="B10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6.453125" customWidth="1"/>
    <col min="5" max="5" width="9.453125" customWidth="1"/>
    <col min="6" max="6" width="30.453125" customWidth="1"/>
    <col min="7" max="7" width="9.453125" customWidth="1"/>
    <col min="8" max="8" width="19.81640625" customWidth="1"/>
    <col min="9" max="9" width="11.7265625" customWidth="1"/>
    <col min="10" max="10" width="16.453125" customWidth="1"/>
    <col min="11" max="11" width="19.81640625" customWidth="1"/>
  </cols>
  <sheetData>
    <row r="1" spans="1:11" x14ac:dyDescent="0.25">
      <c r="A1" s="1" t="s">
        <v>205</v>
      </c>
      <c r="B1" s="1" t="s">
        <v>206</v>
      </c>
      <c r="E1" s="5" t="s">
        <v>207</v>
      </c>
    </row>
    <row r="2" spans="1:11" ht="15.5" x14ac:dyDescent="0.35">
      <c r="A2" s="1" t="s">
        <v>0</v>
      </c>
      <c r="B2" s="2" t="s">
        <v>208</v>
      </c>
    </row>
    <row r="3" spans="1:11" x14ac:dyDescent="0.25">
      <c r="A3" s="1" t="s">
        <v>209</v>
      </c>
      <c r="B3" s="1"/>
    </row>
    <row r="4" spans="1:11" x14ac:dyDescent="0.25">
      <c r="A4" s="1" t="s">
        <v>209</v>
      </c>
      <c r="B4" s="1" t="s">
        <v>719</v>
      </c>
    </row>
    <row r="5" spans="1:11" x14ac:dyDescent="0.25">
      <c r="A5" s="1" t="s">
        <v>209</v>
      </c>
      <c r="B5" s="1"/>
    </row>
    <row r="6" spans="1:11" ht="13" x14ac:dyDescent="0.3">
      <c r="A6" s="1" t="s">
        <v>2</v>
      </c>
      <c r="B6" s="4" t="s">
        <v>138</v>
      </c>
    </row>
    <row r="7" spans="1:11" x14ac:dyDescent="0.25">
      <c r="A7" s="1" t="s">
        <v>5</v>
      </c>
      <c r="B7" s="1"/>
    </row>
    <row r="8" spans="1:11" x14ac:dyDescent="0.25">
      <c r="A8" s="1" t="s">
        <v>5</v>
      </c>
      <c r="B8" s="1" t="s">
        <v>560</v>
      </c>
    </row>
    <row r="9" spans="1:11" ht="13" x14ac:dyDescent="0.3">
      <c r="A9" s="1" t="s">
        <v>230</v>
      </c>
      <c r="B9" s="1"/>
      <c r="C9" s="10" t="s">
        <v>231</v>
      </c>
      <c r="D9" s="11" t="s">
        <v>695</v>
      </c>
      <c r="E9" s="11" t="s">
        <v>696</v>
      </c>
      <c r="F9" s="11" t="s">
        <v>697</v>
      </c>
      <c r="G9" s="11" t="s">
        <v>698</v>
      </c>
      <c r="H9" s="11" t="s">
        <v>699</v>
      </c>
      <c r="I9" s="11" t="s">
        <v>414</v>
      </c>
      <c r="J9" s="11" t="s">
        <v>700</v>
      </c>
      <c r="K9" s="11" t="s">
        <v>701</v>
      </c>
    </row>
    <row r="10" spans="1:11" x14ac:dyDescent="0.25">
      <c r="A10" s="1" t="s">
        <v>286</v>
      </c>
      <c r="B10" s="1" t="s">
        <v>720</v>
      </c>
      <c r="C10">
        <v>437</v>
      </c>
      <c r="D10">
        <v>263</v>
      </c>
      <c r="E10">
        <v>122</v>
      </c>
      <c r="F10">
        <v>21</v>
      </c>
      <c r="G10">
        <v>23</v>
      </c>
      <c r="H10">
        <v>8</v>
      </c>
      <c r="I10">
        <v>0</v>
      </c>
      <c r="J10">
        <v>385</v>
      </c>
      <c r="K10">
        <v>30</v>
      </c>
    </row>
    <row r="11" spans="1:11" x14ac:dyDescent="0.25">
      <c r="A11" s="1" t="s">
        <v>433</v>
      </c>
      <c r="B11" s="1"/>
      <c r="D11" s="12">
        <v>0.6</v>
      </c>
      <c r="E11" s="12">
        <v>0.28000000000000003</v>
      </c>
      <c r="F11" s="12">
        <v>0.05</v>
      </c>
      <c r="G11" s="12">
        <v>0.05</v>
      </c>
      <c r="H11" s="12">
        <v>0.02</v>
      </c>
      <c r="I11" s="12">
        <v>0</v>
      </c>
      <c r="J11" s="12">
        <v>0.88</v>
      </c>
      <c r="K11" s="12">
        <v>7.0000000000000007E-2</v>
      </c>
    </row>
    <row r="12" spans="1:11" x14ac:dyDescent="0.25">
      <c r="A12" s="1" t="s">
        <v>286</v>
      </c>
      <c r="B12" s="1" t="s">
        <v>721</v>
      </c>
      <c r="C12">
        <v>437</v>
      </c>
      <c r="D12">
        <v>264</v>
      </c>
      <c r="E12">
        <v>136</v>
      </c>
      <c r="F12">
        <v>23</v>
      </c>
      <c r="G12">
        <v>8</v>
      </c>
      <c r="H12">
        <v>1</v>
      </c>
      <c r="I12">
        <v>4</v>
      </c>
      <c r="J12">
        <v>400</v>
      </c>
      <c r="K12">
        <v>9</v>
      </c>
    </row>
    <row r="13" spans="1:11" x14ac:dyDescent="0.25">
      <c r="A13" s="1" t="s">
        <v>433</v>
      </c>
      <c r="B13" s="1"/>
      <c r="D13" s="12">
        <v>0.61</v>
      </c>
      <c r="E13" s="12">
        <v>0.31</v>
      </c>
      <c r="F13" s="12">
        <v>0.05</v>
      </c>
      <c r="G13" s="12">
        <v>0.02</v>
      </c>
      <c r="H13" t="s">
        <v>326</v>
      </c>
      <c r="I13" s="12">
        <v>0.01</v>
      </c>
      <c r="J13" s="12">
        <v>0.92</v>
      </c>
      <c r="K13" s="12">
        <v>0.02</v>
      </c>
    </row>
    <row r="14" spans="1:11" x14ac:dyDescent="0.25">
      <c r="A14" s="1" t="s">
        <v>286</v>
      </c>
      <c r="B14" s="1" t="s">
        <v>722</v>
      </c>
      <c r="C14">
        <v>437</v>
      </c>
      <c r="D14">
        <v>336</v>
      </c>
      <c r="E14">
        <v>88</v>
      </c>
      <c r="F14">
        <v>7</v>
      </c>
      <c r="G14">
        <v>2</v>
      </c>
      <c r="H14">
        <v>2</v>
      </c>
      <c r="I14">
        <v>1</v>
      </c>
      <c r="J14">
        <v>425</v>
      </c>
      <c r="K14">
        <v>4</v>
      </c>
    </row>
    <row r="15" spans="1:11" x14ac:dyDescent="0.25">
      <c r="A15" s="1" t="s">
        <v>433</v>
      </c>
      <c r="B15" s="1"/>
      <c r="D15" s="12">
        <v>0.77</v>
      </c>
      <c r="E15" s="12">
        <v>0.2</v>
      </c>
      <c r="F15" s="12">
        <v>0.02</v>
      </c>
      <c r="G15" t="s">
        <v>326</v>
      </c>
      <c r="H15" t="s">
        <v>326</v>
      </c>
      <c r="I15" t="s">
        <v>326</v>
      </c>
      <c r="J15" s="12">
        <v>0.97</v>
      </c>
      <c r="K15" s="12">
        <v>0.01</v>
      </c>
    </row>
    <row r="16" spans="1:11" x14ac:dyDescent="0.25">
      <c r="A16" s="1" t="s">
        <v>286</v>
      </c>
      <c r="B16" s="1" t="s">
        <v>723</v>
      </c>
      <c r="C16">
        <v>437</v>
      </c>
      <c r="D16">
        <v>253</v>
      </c>
      <c r="E16">
        <v>130</v>
      </c>
      <c r="F16">
        <v>41</v>
      </c>
      <c r="G16">
        <v>9</v>
      </c>
      <c r="H16">
        <v>2</v>
      </c>
      <c r="I16">
        <v>2</v>
      </c>
      <c r="J16">
        <v>383</v>
      </c>
      <c r="K16">
        <v>11</v>
      </c>
    </row>
    <row r="17" spans="1:11" x14ac:dyDescent="0.25">
      <c r="A17" s="1" t="s">
        <v>433</v>
      </c>
      <c r="B17" s="1"/>
      <c r="D17" s="12">
        <v>0.57999999999999996</v>
      </c>
      <c r="E17" s="12">
        <v>0.3</v>
      </c>
      <c r="F17" s="12">
        <v>0.09</v>
      </c>
      <c r="G17" s="12">
        <v>0.02</v>
      </c>
      <c r="H17" t="s">
        <v>326</v>
      </c>
      <c r="I17" t="s">
        <v>326</v>
      </c>
      <c r="J17" s="12">
        <v>0.88</v>
      </c>
      <c r="K17" s="12">
        <v>0.02</v>
      </c>
    </row>
    <row r="18" spans="1:11" x14ac:dyDescent="0.25">
      <c r="A18" s="1" t="s">
        <v>286</v>
      </c>
      <c r="B18" s="1" t="s">
        <v>724</v>
      </c>
      <c r="C18">
        <v>437</v>
      </c>
      <c r="D18">
        <v>130</v>
      </c>
      <c r="E18">
        <v>158</v>
      </c>
      <c r="F18">
        <v>86</v>
      </c>
      <c r="G18">
        <v>42</v>
      </c>
      <c r="H18">
        <v>10</v>
      </c>
      <c r="I18">
        <v>10</v>
      </c>
      <c r="J18">
        <v>288</v>
      </c>
      <c r="K18">
        <v>52</v>
      </c>
    </row>
    <row r="19" spans="1:11" x14ac:dyDescent="0.25">
      <c r="A19" s="1" t="s">
        <v>433</v>
      </c>
      <c r="B19" s="1"/>
      <c r="D19" s="12">
        <v>0.3</v>
      </c>
      <c r="E19" s="12">
        <v>0.36</v>
      </c>
      <c r="F19" s="12">
        <v>0.2</v>
      </c>
      <c r="G19" s="12">
        <v>0.1</v>
      </c>
      <c r="H19" s="12">
        <v>0.02</v>
      </c>
      <c r="I19" s="12">
        <v>0.02</v>
      </c>
      <c r="J19" s="12">
        <v>0.66</v>
      </c>
      <c r="K19" s="12">
        <v>0.12</v>
      </c>
    </row>
    <row r="20" spans="1:11" x14ac:dyDescent="0.25">
      <c r="A20" s="1" t="s">
        <v>286</v>
      </c>
      <c r="B20" s="1" t="s">
        <v>725</v>
      </c>
      <c r="C20">
        <v>437</v>
      </c>
      <c r="D20">
        <v>295</v>
      </c>
      <c r="E20">
        <v>117</v>
      </c>
      <c r="F20">
        <v>14</v>
      </c>
      <c r="G20">
        <v>7</v>
      </c>
      <c r="H20">
        <v>3</v>
      </c>
      <c r="I20">
        <v>1</v>
      </c>
      <c r="J20">
        <v>412</v>
      </c>
      <c r="K20">
        <v>10</v>
      </c>
    </row>
    <row r="21" spans="1:11" x14ac:dyDescent="0.25">
      <c r="A21" s="1" t="s">
        <v>433</v>
      </c>
      <c r="B21" s="1"/>
      <c r="D21" s="12">
        <v>0.68</v>
      </c>
      <c r="E21" s="12">
        <v>0.27</v>
      </c>
      <c r="F21" s="12">
        <v>0.03</v>
      </c>
      <c r="G21" s="12">
        <v>0.02</v>
      </c>
      <c r="H21" s="12">
        <v>0.01</v>
      </c>
      <c r="I21" t="s">
        <v>326</v>
      </c>
      <c r="J21" s="12">
        <v>0.94</v>
      </c>
      <c r="K21" s="12">
        <v>0.02</v>
      </c>
    </row>
    <row r="22" spans="1:11" x14ac:dyDescent="0.25">
      <c r="A22" s="1" t="s">
        <v>286</v>
      </c>
      <c r="B22" s="1" t="s">
        <v>726</v>
      </c>
      <c r="C22">
        <v>437</v>
      </c>
      <c r="D22">
        <v>187</v>
      </c>
      <c r="E22">
        <v>151</v>
      </c>
      <c r="F22">
        <v>57</v>
      </c>
      <c r="G22">
        <v>23</v>
      </c>
      <c r="H22">
        <v>10</v>
      </c>
      <c r="I22">
        <v>8</v>
      </c>
      <c r="J22">
        <v>338</v>
      </c>
      <c r="K22">
        <v>33</v>
      </c>
    </row>
    <row r="23" spans="1:11" x14ac:dyDescent="0.25">
      <c r="A23" s="1" t="s">
        <v>433</v>
      </c>
      <c r="B23" s="1"/>
      <c r="D23" s="12">
        <v>0.43</v>
      </c>
      <c r="E23" s="12">
        <v>0.35</v>
      </c>
      <c r="F23" s="12">
        <v>0.13</v>
      </c>
      <c r="G23" s="12">
        <v>0.05</v>
      </c>
      <c r="H23" s="12">
        <v>0.02</v>
      </c>
      <c r="I23" s="12">
        <v>0.02</v>
      </c>
      <c r="J23" s="12">
        <v>0.77</v>
      </c>
      <c r="K23" s="12">
        <v>0.08</v>
      </c>
    </row>
    <row r="24" spans="1:11" x14ac:dyDescent="0.25">
      <c r="A24" s="1" t="s">
        <v>286</v>
      </c>
      <c r="B24" s="1" t="s">
        <v>727</v>
      </c>
      <c r="C24">
        <v>437</v>
      </c>
      <c r="D24">
        <v>269</v>
      </c>
      <c r="E24">
        <v>132</v>
      </c>
      <c r="F24">
        <v>18</v>
      </c>
      <c r="G24">
        <v>11</v>
      </c>
      <c r="H24">
        <v>4</v>
      </c>
      <c r="I24">
        <v>2</v>
      </c>
      <c r="J24">
        <v>401</v>
      </c>
      <c r="K24">
        <v>15</v>
      </c>
    </row>
    <row r="25" spans="1:11" x14ac:dyDescent="0.25">
      <c r="A25" s="1" t="s">
        <v>433</v>
      </c>
      <c r="B25" s="1"/>
      <c r="D25" s="12">
        <v>0.62</v>
      </c>
      <c r="E25" s="12">
        <v>0.3</v>
      </c>
      <c r="F25" s="12">
        <v>0.04</v>
      </c>
      <c r="G25" s="12">
        <v>0.03</v>
      </c>
      <c r="H25" s="12">
        <v>0.01</v>
      </c>
      <c r="I25" s="12">
        <v>0.01</v>
      </c>
      <c r="J25" s="12">
        <v>0.92</v>
      </c>
      <c r="K25" s="12">
        <v>0.04</v>
      </c>
    </row>
    <row r="26" spans="1:11" x14ac:dyDescent="0.25">
      <c r="A26" s="1" t="s">
        <v>286</v>
      </c>
      <c r="B26" s="1" t="s">
        <v>728</v>
      </c>
      <c r="C26">
        <v>437</v>
      </c>
      <c r="D26">
        <v>246</v>
      </c>
      <c r="E26">
        <v>121</v>
      </c>
      <c r="F26">
        <v>21</v>
      </c>
      <c r="G26">
        <v>32</v>
      </c>
      <c r="H26">
        <v>13</v>
      </c>
      <c r="I26">
        <v>3</v>
      </c>
      <c r="J26">
        <v>367</v>
      </c>
      <c r="K26">
        <v>46</v>
      </c>
    </row>
    <row r="27" spans="1:11" x14ac:dyDescent="0.25">
      <c r="A27" s="1" t="s">
        <v>433</v>
      </c>
      <c r="B27" s="1"/>
      <c r="D27" s="12">
        <v>0.56000000000000005</v>
      </c>
      <c r="E27" s="12">
        <v>0.28000000000000003</v>
      </c>
      <c r="F27" s="12">
        <v>0.05</v>
      </c>
      <c r="G27" s="12">
        <v>7.0000000000000007E-2</v>
      </c>
      <c r="H27" s="12">
        <v>0.03</v>
      </c>
      <c r="I27" s="12">
        <v>0.01</v>
      </c>
      <c r="J27" s="12">
        <v>0.84</v>
      </c>
      <c r="K27" s="12">
        <v>0.1</v>
      </c>
    </row>
    <row r="28" spans="1:11" x14ac:dyDescent="0.25">
      <c r="A28" s="1" t="s">
        <v>204</v>
      </c>
      <c r="B28" s="1" t="s">
        <v>729</v>
      </c>
    </row>
    <row r="29" spans="1:11" x14ac:dyDescent="0.25">
      <c r="A29" s="1" t="s">
        <v>204</v>
      </c>
      <c r="B29" s="1"/>
    </row>
    <row r="30" spans="1:11" x14ac:dyDescent="0.25">
      <c r="A30" s="1" t="s">
        <v>204</v>
      </c>
      <c r="B30" s="1" t="s">
        <v>402</v>
      </c>
    </row>
  </sheetData>
  <hyperlinks>
    <hyperlink ref="E1" location="Contents!B163" tooltip="Link to contents" display="Back to contents" xr:uid="{00000000-0004-0000-3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7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730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140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489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443</v>
      </c>
      <c r="D12">
        <v>443</v>
      </c>
      <c r="E12">
        <v>9</v>
      </c>
      <c r="F12">
        <v>6</v>
      </c>
      <c r="G12">
        <v>37</v>
      </c>
      <c r="H12">
        <v>81</v>
      </c>
      <c r="I12">
        <v>310</v>
      </c>
      <c r="J12">
        <v>15</v>
      </c>
      <c r="K12">
        <v>37</v>
      </c>
      <c r="L12">
        <v>81</v>
      </c>
      <c r="M12">
        <v>310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172</v>
      </c>
      <c r="Z12">
        <v>112</v>
      </c>
      <c r="AA12">
        <v>57</v>
      </c>
      <c r="AB12">
        <v>111</v>
      </c>
      <c r="AC12">
        <v>157</v>
      </c>
      <c r="AD12">
        <v>175</v>
      </c>
      <c r="AE12">
        <v>32</v>
      </c>
      <c r="AF12">
        <v>229</v>
      </c>
      <c r="AG12">
        <v>130</v>
      </c>
      <c r="AH12">
        <v>52</v>
      </c>
      <c r="AI12">
        <v>25</v>
      </c>
      <c r="AJ12">
        <v>192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163</v>
      </c>
      <c r="AR12">
        <v>276</v>
      </c>
      <c r="AS12">
        <v>169</v>
      </c>
      <c r="AT12">
        <v>271</v>
      </c>
      <c r="AU12">
        <v>414</v>
      </c>
      <c r="AV12">
        <v>26</v>
      </c>
      <c r="AW12">
        <v>443</v>
      </c>
      <c r="AX12">
        <v>374</v>
      </c>
      <c r="AY12">
        <v>62</v>
      </c>
      <c r="AZ12">
        <v>412</v>
      </c>
      <c r="BA12">
        <v>22</v>
      </c>
      <c r="BB12">
        <v>8</v>
      </c>
      <c r="BC12">
        <v>433</v>
      </c>
      <c r="BD12">
        <v>9</v>
      </c>
      <c r="BE12">
        <v>400</v>
      </c>
      <c r="BF12">
        <v>34</v>
      </c>
      <c r="BG12">
        <v>4</v>
      </c>
    </row>
    <row r="13" spans="1:59" x14ac:dyDescent="0.25">
      <c r="A13" s="1" t="s">
        <v>282</v>
      </c>
      <c r="B13" s="1" t="s">
        <v>283</v>
      </c>
      <c r="C13">
        <v>437</v>
      </c>
      <c r="D13">
        <v>437</v>
      </c>
      <c r="E13">
        <v>9</v>
      </c>
      <c r="F13">
        <v>6</v>
      </c>
      <c r="G13">
        <v>37</v>
      </c>
      <c r="H13">
        <v>80</v>
      </c>
      <c r="I13">
        <v>306</v>
      </c>
      <c r="J13">
        <v>15</v>
      </c>
      <c r="K13">
        <v>37</v>
      </c>
      <c r="L13">
        <v>80</v>
      </c>
      <c r="M13">
        <v>306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172</v>
      </c>
      <c r="Z13">
        <v>112</v>
      </c>
      <c r="AA13">
        <v>57</v>
      </c>
      <c r="AB13">
        <v>110</v>
      </c>
      <c r="AC13">
        <v>155</v>
      </c>
      <c r="AD13">
        <v>173</v>
      </c>
      <c r="AE13">
        <v>31</v>
      </c>
      <c r="AF13">
        <v>226</v>
      </c>
      <c r="AG13">
        <v>128</v>
      </c>
      <c r="AH13">
        <v>51</v>
      </c>
      <c r="AI13">
        <v>25</v>
      </c>
      <c r="AJ13">
        <v>190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161</v>
      </c>
      <c r="AR13">
        <v>272</v>
      </c>
      <c r="AS13">
        <v>167</v>
      </c>
      <c r="AT13">
        <v>267</v>
      </c>
      <c r="AU13">
        <v>409</v>
      </c>
      <c r="AV13">
        <v>26</v>
      </c>
      <c r="AW13">
        <v>437</v>
      </c>
      <c r="AX13">
        <v>370</v>
      </c>
      <c r="AY13">
        <v>61</v>
      </c>
      <c r="AZ13">
        <v>407</v>
      </c>
      <c r="BA13">
        <v>22</v>
      </c>
      <c r="BB13">
        <v>8</v>
      </c>
      <c r="BC13">
        <v>428</v>
      </c>
      <c r="BD13">
        <v>9</v>
      </c>
      <c r="BE13">
        <v>395</v>
      </c>
      <c r="BF13">
        <v>33</v>
      </c>
      <c r="BG13">
        <v>4</v>
      </c>
    </row>
    <row r="14" spans="1:59" x14ac:dyDescent="0.25">
      <c r="A14" s="1" t="s">
        <v>284</v>
      </c>
      <c r="B14" s="1" t="s">
        <v>231</v>
      </c>
      <c r="C14">
        <v>443</v>
      </c>
      <c r="D14">
        <v>443</v>
      </c>
      <c r="E14">
        <v>8</v>
      </c>
      <c r="F14">
        <v>7</v>
      </c>
      <c r="G14">
        <v>35</v>
      </c>
      <c r="H14">
        <v>78</v>
      </c>
      <c r="I14">
        <v>316</v>
      </c>
      <c r="J14">
        <v>14</v>
      </c>
      <c r="K14">
        <v>35</v>
      </c>
      <c r="L14">
        <v>78</v>
      </c>
      <c r="M14">
        <v>316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187</v>
      </c>
      <c r="Z14">
        <v>115</v>
      </c>
      <c r="AA14">
        <v>58</v>
      </c>
      <c r="AB14">
        <v>112</v>
      </c>
      <c r="AC14">
        <v>156</v>
      </c>
      <c r="AD14">
        <v>174</v>
      </c>
      <c r="AE14">
        <v>31</v>
      </c>
      <c r="AF14">
        <v>232</v>
      </c>
      <c r="AG14">
        <v>128</v>
      </c>
      <c r="AH14">
        <v>52</v>
      </c>
      <c r="AI14">
        <v>24</v>
      </c>
      <c r="AJ14">
        <v>192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165</v>
      </c>
      <c r="AR14">
        <v>274</v>
      </c>
      <c r="AS14">
        <v>171</v>
      </c>
      <c r="AT14">
        <v>269</v>
      </c>
      <c r="AU14">
        <v>414</v>
      </c>
      <c r="AV14">
        <v>26</v>
      </c>
      <c r="AW14">
        <v>443</v>
      </c>
      <c r="AX14">
        <v>377</v>
      </c>
      <c r="AY14">
        <v>59</v>
      </c>
      <c r="AZ14">
        <v>413</v>
      </c>
      <c r="BA14">
        <v>21</v>
      </c>
      <c r="BB14">
        <v>8</v>
      </c>
      <c r="BC14">
        <v>433</v>
      </c>
      <c r="BD14">
        <v>9</v>
      </c>
      <c r="BE14">
        <v>401</v>
      </c>
      <c r="BF14">
        <v>33</v>
      </c>
      <c r="BG14">
        <v>4</v>
      </c>
    </row>
    <row r="15" spans="1:59" x14ac:dyDescent="0.25">
      <c r="A15" s="1" t="s">
        <v>286</v>
      </c>
      <c r="B15" s="1" t="s">
        <v>731</v>
      </c>
      <c r="C15">
        <v>385</v>
      </c>
      <c r="D15">
        <v>385</v>
      </c>
      <c r="E15">
        <v>8</v>
      </c>
      <c r="F15">
        <v>7</v>
      </c>
      <c r="G15">
        <v>30</v>
      </c>
      <c r="H15">
        <v>68</v>
      </c>
      <c r="I15">
        <v>272</v>
      </c>
      <c r="J15">
        <v>14</v>
      </c>
      <c r="K15">
        <v>30</v>
      </c>
      <c r="L15">
        <v>68</v>
      </c>
      <c r="M15">
        <v>272</v>
      </c>
      <c r="N15">
        <v>1</v>
      </c>
      <c r="O15">
        <v>7</v>
      </c>
      <c r="P15">
        <v>7</v>
      </c>
      <c r="Q15">
        <v>32</v>
      </c>
      <c r="R15">
        <v>63</v>
      </c>
      <c r="S15">
        <v>272</v>
      </c>
      <c r="T15">
        <v>15</v>
      </c>
      <c r="U15">
        <v>32</v>
      </c>
      <c r="V15">
        <v>63</v>
      </c>
      <c r="W15">
        <v>272</v>
      </c>
      <c r="X15">
        <v>75</v>
      </c>
      <c r="Y15">
        <v>166</v>
      </c>
      <c r="Z15">
        <v>92</v>
      </c>
      <c r="AA15">
        <v>52</v>
      </c>
      <c r="AB15">
        <v>96</v>
      </c>
      <c r="AC15">
        <v>131</v>
      </c>
      <c r="AD15">
        <v>158</v>
      </c>
      <c r="AE15">
        <v>26</v>
      </c>
      <c r="AF15">
        <v>195</v>
      </c>
      <c r="AG15">
        <v>122</v>
      </c>
      <c r="AH15">
        <v>42</v>
      </c>
      <c r="AI15">
        <v>22</v>
      </c>
      <c r="AJ15">
        <v>165</v>
      </c>
      <c r="AK15">
        <v>114</v>
      </c>
      <c r="AL15">
        <v>55</v>
      </c>
      <c r="AM15">
        <v>15</v>
      </c>
      <c r="AN15">
        <v>8</v>
      </c>
      <c r="AO15">
        <v>1</v>
      </c>
      <c r="AP15">
        <v>3</v>
      </c>
      <c r="AQ15">
        <v>135</v>
      </c>
      <c r="AR15">
        <v>249</v>
      </c>
      <c r="AS15">
        <v>144</v>
      </c>
      <c r="AT15">
        <v>238</v>
      </c>
      <c r="AU15">
        <v>361</v>
      </c>
      <c r="AV15">
        <v>21</v>
      </c>
      <c r="AW15">
        <v>385</v>
      </c>
      <c r="AX15">
        <v>326</v>
      </c>
      <c r="AY15">
        <v>53</v>
      </c>
      <c r="AZ15">
        <v>356</v>
      </c>
      <c r="BA15">
        <v>21</v>
      </c>
      <c r="BB15">
        <v>7</v>
      </c>
      <c r="BC15">
        <v>378</v>
      </c>
      <c r="BD15">
        <v>6</v>
      </c>
      <c r="BE15">
        <v>346</v>
      </c>
      <c r="BF15">
        <v>32</v>
      </c>
      <c r="BG15">
        <v>4</v>
      </c>
    </row>
    <row r="16" spans="1:59" x14ac:dyDescent="0.25">
      <c r="A16" s="1" t="s">
        <v>287</v>
      </c>
      <c r="B16" s="1"/>
      <c r="C16" s="12">
        <v>0.87</v>
      </c>
      <c r="D16" s="12">
        <v>0.87</v>
      </c>
      <c r="E16" s="12">
        <v>1</v>
      </c>
      <c r="F16" s="12">
        <v>1</v>
      </c>
      <c r="G16" s="12">
        <v>0.87</v>
      </c>
      <c r="H16" s="12">
        <v>0.88</v>
      </c>
      <c r="I16" s="12">
        <v>0.86</v>
      </c>
      <c r="J16" s="12">
        <v>1</v>
      </c>
      <c r="K16" s="12">
        <v>0.87</v>
      </c>
      <c r="L16" s="12">
        <v>0.88</v>
      </c>
      <c r="M16" s="12">
        <v>0.86</v>
      </c>
      <c r="N16" s="12">
        <v>1</v>
      </c>
      <c r="O16" s="12">
        <v>1</v>
      </c>
      <c r="P16" s="12">
        <v>1</v>
      </c>
      <c r="Q16" s="12">
        <v>0.9</v>
      </c>
      <c r="R16" s="12">
        <v>0.84</v>
      </c>
      <c r="S16" s="12">
        <v>0.87</v>
      </c>
      <c r="T16" s="12">
        <v>1</v>
      </c>
      <c r="U16" s="12">
        <v>0.9</v>
      </c>
      <c r="V16" s="12">
        <v>0.84</v>
      </c>
      <c r="W16" s="12">
        <v>0.87</v>
      </c>
      <c r="X16" s="12">
        <v>0.9</v>
      </c>
      <c r="Y16" s="12">
        <v>0.89</v>
      </c>
      <c r="Z16" t="s">
        <v>331</v>
      </c>
      <c r="AA16" s="12">
        <v>0.9</v>
      </c>
      <c r="AB16" s="12">
        <v>0.85</v>
      </c>
      <c r="AC16" s="12">
        <v>0.84</v>
      </c>
      <c r="AD16" s="12">
        <v>0.91</v>
      </c>
      <c r="AE16" s="12">
        <v>0.84</v>
      </c>
      <c r="AF16" s="12">
        <v>0.84</v>
      </c>
      <c r="AG16" t="s">
        <v>316</v>
      </c>
      <c r="AH16" s="12">
        <v>0.8</v>
      </c>
      <c r="AI16" s="12">
        <v>0.89</v>
      </c>
      <c r="AJ16" s="12">
        <v>0.86</v>
      </c>
      <c r="AK16" s="12">
        <v>0.88</v>
      </c>
      <c r="AL16" s="12">
        <v>0.89</v>
      </c>
      <c r="AM16" s="12">
        <v>0.84</v>
      </c>
      <c r="AN16" s="12">
        <v>0.79</v>
      </c>
      <c r="AO16" s="12">
        <v>1</v>
      </c>
      <c r="AP16" s="12">
        <v>1</v>
      </c>
      <c r="AQ16" t="s">
        <v>320</v>
      </c>
      <c r="AR16" t="s">
        <v>420</v>
      </c>
      <c r="AS16" s="12">
        <v>0.84</v>
      </c>
      <c r="AT16" s="12">
        <v>0.88</v>
      </c>
      <c r="AU16" s="12">
        <v>0.87</v>
      </c>
      <c r="AV16" s="12">
        <v>0.8</v>
      </c>
      <c r="AW16" s="12">
        <v>0.87</v>
      </c>
      <c r="AX16" s="12">
        <v>0.87</v>
      </c>
      <c r="AY16" s="12">
        <v>0.89</v>
      </c>
      <c r="AZ16" s="12">
        <v>0.86</v>
      </c>
      <c r="BA16" s="12">
        <v>1</v>
      </c>
      <c r="BB16" s="12">
        <v>0.86</v>
      </c>
      <c r="BC16" s="12">
        <v>0.87</v>
      </c>
      <c r="BD16" s="12">
        <v>0.66</v>
      </c>
      <c r="BE16" s="12">
        <v>0.86</v>
      </c>
      <c r="BF16" s="12">
        <v>0.97</v>
      </c>
      <c r="BG16" s="12">
        <v>1</v>
      </c>
    </row>
    <row r="17" spans="1:59" x14ac:dyDescent="0.25">
      <c r="A17" s="1" t="s">
        <v>288</v>
      </c>
      <c r="B17" s="1"/>
      <c r="X17" t="s">
        <v>269</v>
      </c>
      <c r="Y17" t="s">
        <v>269</v>
      </c>
      <c r="AG17" t="s">
        <v>347</v>
      </c>
      <c r="AR17" t="s">
        <v>275</v>
      </c>
    </row>
    <row r="18" spans="1:59" x14ac:dyDescent="0.25">
      <c r="A18" s="1" t="s">
        <v>286</v>
      </c>
      <c r="B18" s="1" t="s">
        <v>732</v>
      </c>
      <c r="C18">
        <v>37</v>
      </c>
      <c r="D18">
        <v>37</v>
      </c>
      <c r="E18">
        <v>0</v>
      </c>
      <c r="F18">
        <v>0</v>
      </c>
      <c r="G18">
        <v>3</v>
      </c>
      <c r="H18">
        <v>5</v>
      </c>
      <c r="I18">
        <v>29</v>
      </c>
      <c r="J18">
        <v>0</v>
      </c>
      <c r="K18">
        <v>3</v>
      </c>
      <c r="L18">
        <v>5</v>
      </c>
      <c r="M18">
        <v>29</v>
      </c>
      <c r="N18">
        <v>0</v>
      </c>
      <c r="O18">
        <v>0</v>
      </c>
      <c r="P18">
        <v>0</v>
      </c>
      <c r="Q18">
        <v>3</v>
      </c>
      <c r="R18">
        <v>7</v>
      </c>
      <c r="S18">
        <v>27</v>
      </c>
      <c r="T18">
        <v>0</v>
      </c>
      <c r="U18">
        <v>3</v>
      </c>
      <c r="V18">
        <v>7</v>
      </c>
      <c r="W18">
        <v>27</v>
      </c>
      <c r="X18">
        <v>7</v>
      </c>
      <c r="Y18">
        <v>13</v>
      </c>
      <c r="Z18">
        <v>16</v>
      </c>
      <c r="AA18">
        <v>2</v>
      </c>
      <c r="AB18">
        <v>10</v>
      </c>
      <c r="AC18">
        <v>20</v>
      </c>
      <c r="AD18">
        <v>8</v>
      </c>
      <c r="AE18">
        <v>3</v>
      </c>
      <c r="AF18">
        <v>25</v>
      </c>
      <c r="AG18">
        <v>3</v>
      </c>
      <c r="AH18">
        <v>5</v>
      </c>
      <c r="AI18">
        <v>2</v>
      </c>
      <c r="AJ18">
        <v>16</v>
      </c>
      <c r="AK18">
        <v>12</v>
      </c>
      <c r="AL18">
        <v>4</v>
      </c>
      <c r="AM18">
        <v>3</v>
      </c>
      <c r="AN18">
        <v>1</v>
      </c>
      <c r="AO18">
        <v>0</v>
      </c>
      <c r="AP18">
        <v>0</v>
      </c>
      <c r="AQ18">
        <v>17</v>
      </c>
      <c r="AR18">
        <v>18</v>
      </c>
      <c r="AS18">
        <v>14</v>
      </c>
      <c r="AT18">
        <v>23</v>
      </c>
      <c r="AU18">
        <v>33</v>
      </c>
      <c r="AV18">
        <v>4</v>
      </c>
      <c r="AW18">
        <v>37</v>
      </c>
      <c r="AX18">
        <v>32</v>
      </c>
      <c r="AY18">
        <v>6</v>
      </c>
      <c r="AZ18">
        <v>36</v>
      </c>
      <c r="BA18">
        <v>0</v>
      </c>
      <c r="BB18">
        <v>1</v>
      </c>
      <c r="BC18">
        <v>34</v>
      </c>
      <c r="BD18">
        <v>3</v>
      </c>
      <c r="BE18">
        <v>35</v>
      </c>
      <c r="BF18">
        <v>1</v>
      </c>
      <c r="BG18">
        <v>0</v>
      </c>
    </row>
    <row r="19" spans="1:59" x14ac:dyDescent="0.25">
      <c r="A19" s="1" t="s">
        <v>287</v>
      </c>
      <c r="B19" s="1"/>
      <c r="C19" s="12">
        <v>0.08</v>
      </c>
      <c r="D19" s="12">
        <v>0.08</v>
      </c>
      <c r="E19" s="12">
        <v>0</v>
      </c>
      <c r="F19" s="12">
        <v>0</v>
      </c>
      <c r="G19" s="12">
        <v>0.08</v>
      </c>
      <c r="H19" s="12">
        <v>7.0000000000000007E-2</v>
      </c>
      <c r="I19" s="12">
        <v>0.09</v>
      </c>
      <c r="J19" s="12">
        <v>0</v>
      </c>
      <c r="K19" s="12">
        <v>0.08</v>
      </c>
      <c r="L19" s="12">
        <v>7.0000000000000007E-2</v>
      </c>
      <c r="M19" s="12">
        <v>0.09</v>
      </c>
      <c r="N19" s="12">
        <v>0</v>
      </c>
      <c r="O19" s="12">
        <v>0</v>
      </c>
      <c r="P19" s="12">
        <v>0</v>
      </c>
      <c r="Q19" s="12">
        <v>7.0000000000000007E-2</v>
      </c>
      <c r="R19" s="12">
        <v>0.1</v>
      </c>
      <c r="S19" s="12">
        <v>0.09</v>
      </c>
      <c r="T19" s="12">
        <v>0</v>
      </c>
      <c r="U19" s="12">
        <v>7.0000000000000007E-2</v>
      </c>
      <c r="V19" s="12">
        <v>0.1</v>
      </c>
      <c r="W19" s="12">
        <v>0.09</v>
      </c>
      <c r="X19" s="12">
        <v>0.08</v>
      </c>
      <c r="Y19" s="12">
        <v>7.0000000000000007E-2</v>
      </c>
      <c r="Z19" t="s">
        <v>307</v>
      </c>
      <c r="AA19" s="12">
        <v>0.03</v>
      </c>
      <c r="AB19" s="12">
        <v>0.09</v>
      </c>
      <c r="AC19" t="s">
        <v>297</v>
      </c>
      <c r="AD19" t="s">
        <v>329</v>
      </c>
      <c r="AE19" s="12">
        <v>0.1</v>
      </c>
      <c r="AF19" t="s">
        <v>332</v>
      </c>
      <c r="AG19" t="s">
        <v>298</v>
      </c>
      <c r="AH19" s="12">
        <v>0.1</v>
      </c>
      <c r="AI19" s="12">
        <v>7.0000000000000007E-2</v>
      </c>
      <c r="AJ19" s="12">
        <v>0.08</v>
      </c>
      <c r="AK19" s="12">
        <v>0.09</v>
      </c>
      <c r="AL19" s="12">
        <v>7.0000000000000007E-2</v>
      </c>
      <c r="AM19" s="12">
        <v>0.16</v>
      </c>
      <c r="AN19" s="12">
        <v>0.1</v>
      </c>
      <c r="AO19" s="12">
        <v>0</v>
      </c>
      <c r="AP19" s="12">
        <v>0</v>
      </c>
      <c r="AQ19" s="12">
        <v>0.1</v>
      </c>
      <c r="AR19" s="12">
        <v>7.0000000000000007E-2</v>
      </c>
      <c r="AS19" s="12">
        <v>0.08</v>
      </c>
      <c r="AT19" s="12">
        <v>0.08</v>
      </c>
      <c r="AU19" s="12">
        <v>0.08</v>
      </c>
      <c r="AV19" s="12">
        <v>0.16</v>
      </c>
      <c r="AW19" s="12">
        <v>0.08</v>
      </c>
      <c r="AX19" s="12">
        <v>0.08</v>
      </c>
      <c r="AY19" s="12">
        <v>0.09</v>
      </c>
      <c r="AZ19" s="12">
        <v>0.09</v>
      </c>
      <c r="BA19" s="12">
        <v>0</v>
      </c>
      <c r="BB19" s="12">
        <v>0.14000000000000001</v>
      </c>
      <c r="BC19" s="12">
        <v>0.08</v>
      </c>
      <c r="BD19" s="12">
        <v>0.34</v>
      </c>
      <c r="BE19" s="12">
        <v>0.09</v>
      </c>
      <c r="BF19" s="12">
        <v>0.03</v>
      </c>
      <c r="BG19" s="12">
        <v>0</v>
      </c>
    </row>
    <row r="20" spans="1:59" x14ac:dyDescent="0.25">
      <c r="A20" s="1" t="s">
        <v>288</v>
      </c>
      <c r="B20" s="1"/>
      <c r="Z20" t="s">
        <v>270</v>
      </c>
      <c r="AC20" t="s">
        <v>269</v>
      </c>
      <c r="AF20" t="s">
        <v>269</v>
      </c>
      <c r="AH20" t="s">
        <v>269</v>
      </c>
    </row>
    <row r="21" spans="1:59" x14ac:dyDescent="0.25">
      <c r="A21" s="1" t="s">
        <v>286</v>
      </c>
      <c r="B21" s="1" t="s">
        <v>414</v>
      </c>
      <c r="C21">
        <v>20</v>
      </c>
      <c r="D21">
        <v>20</v>
      </c>
      <c r="E21">
        <v>0</v>
      </c>
      <c r="F21">
        <v>0</v>
      </c>
      <c r="G21">
        <v>2</v>
      </c>
      <c r="H21">
        <v>4</v>
      </c>
      <c r="I21">
        <v>15</v>
      </c>
      <c r="J21">
        <v>0</v>
      </c>
      <c r="K21">
        <v>2</v>
      </c>
      <c r="L21">
        <v>4</v>
      </c>
      <c r="M21">
        <v>15</v>
      </c>
      <c r="N21">
        <v>0</v>
      </c>
      <c r="O21">
        <v>0</v>
      </c>
      <c r="P21">
        <v>0</v>
      </c>
      <c r="Q21">
        <v>1</v>
      </c>
      <c r="R21">
        <v>5</v>
      </c>
      <c r="S21">
        <v>14</v>
      </c>
      <c r="T21">
        <v>0</v>
      </c>
      <c r="U21">
        <v>1</v>
      </c>
      <c r="V21">
        <v>5</v>
      </c>
      <c r="W21">
        <v>14</v>
      </c>
      <c r="X21">
        <v>2</v>
      </c>
      <c r="Y21">
        <v>8</v>
      </c>
      <c r="Z21">
        <v>7</v>
      </c>
      <c r="AA21">
        <v>4</v>
      </c>
      <c r="AB21">
        <v>7</v>
      </c>
      <c r="AC21">
        <v>5</v>
      </c>
      <c r="AD21">
        <v>8</v>
      </c>
      <c r="AE21">
        <v>2</v>
      </c>
      <c r="AF21">
        <v>11</v>
      </c>
      <c r="AG21">
        <v>2</v>
      </c>
      <c r="AH21">
        <v>5</v>
      </c>
      <c r="AI21">
        <v>1</v>
      </c>
      <c r="AJ21">
        <v>11</v>
      </c>
      <c r="AK21">
        <v>4</v>
      </c>
      <c r="AL21">
        <v>3</v>
      </c>
      <c r="AM21">
        <v>0</v>
      </c>
      <c r="AN21">
        <v>1</v>
      </c>
      <c r="AO21">
        <v>0</v>
      </c>
      <c r="AP21">
        <v>0</v>
      </c>
      <c r="AQ21">
        <v>14</v>
      </c>
      <c r="AR21">
        <v>7</v>
      </c>
      <c r="AS21">
        <v>12</v>
      </c>
      <c r="AT21">
        <v>8</v>
      </c>
      <c r="AU21">
        <v>19</v>
      </c>
      <c r="AV21">
        <v>1</v>
      </c>
      <c r="AW21">
        <v>20</v>
      </c>
      <c r="AX21">
        <v>18</v>
      </c>
      <c r="AY21">
        <v>1</v>
      </c>
      <c r="AZ21">
        <v>20</v>
      </c>
      <c r="BA21">
        <v>0</v>
      </c>
      <c r="BB21">
        <v>0</v>
      </c>
      <c r="BC21">
        <v>20</v>
      </c>
      <c r="BD21">
        <v>0</v>
      </c>
      <c r="BE21">
        <v>20</v>
      </c>
      <c r="BF21">
        <v>0</v>
      </c>
      <c r="BG21">
        <v>0</v>
      </c>
    </row>
    <row r="22" spans="1:59" x14ac:dyDescent="0.25">
      <c r="A22" s="1" t="s">
        <v>287</v>
      </c>
      <c r="B22" s="1"/>
      <c r="C22" s="12">
        <v>0.05</v>
      </c>
      <c r="D22" s="12">
        <v>0.05</v>
      </c>
      <c r="E22" s="12">
        <v>0</v>
      </c>
      <c r="F22" s="12">
        <v>0</v>
      </c>
      <c r="G22" s="12">
        <v>0.05</v>
      </c>
      <c r="H22" s="12">
        <v>0.05</v>
      </c>
      <c r="I22" s="12">
        <v>0.05</v>
      </c>
      <c r="J22" s="12">
        <v>0</v>
      </c>
      <c r="K22" s="12">
        <v>0.05</v>
      </c>
      <c r="L22" s="12">
        <v>0.05</v>
      </c>
      <c r="M22" s="12">
        <v>0.05</v>
      </c>
      <c r="N22" s="12">
        <v>0</v>
      </c>
      <c r="O22" s="12">
        <v>0</v>
      </c>
      <c r="P22" s="12">
        <v>0</v>
      </c>
      <c r="Q22" s="12">
        <v>0.03</v>
      </c>
      <c r="R22" s="12">
        <v>0.06</v>
      </c>
      <c r="S22" s="12">
        <v>0.04</v>
      </c>
      <c r="T22" s="12">
        <v>0</v>
      </c>
      <c r="U22" s="12">
        <v>0.03</v>
      </c>
      <c r="V22" s="12">
        <v>0.06</v>
      </c>
      <c r="W22" s="12">
        <v>0.04</v>
      </c>
      <c r="X22" s="12">
        <v>0.02</v>
      </c>
      <c r="Y22" s="12">
        <v>0.04</v>
      </c>
      <c r="Z22" s="12">
        <v>0.06</v>
      </c>
      <c r="AA22" s="12">
        <v>7.0000000000000007E-2</v>
      </c>
      <c r="AB22" s="12">
        <v>0.06</v>
      </c>
      <c r="AC22" s="12">
        <v>0.03</v>
      </c>
      <c r="AD22" s="12">
        <v>0.05</v>
      </c>
      <c r="AE22" s="12">
        <v>0.06</v>
      </c>
      <c r="AF22" s="12">
        <v>0.05</v>
      </c>
      <c r="AG22" s="12">
        <v>0.02</v>
      </c>
      <c r="AH22" s="12">
        <v>0.1</v>
      </c>
      <c r="AI22" s="12">
        <v>0.04</v>
      </c>
      <c r="AJ22" s="12">
        <v>0.06</v>
      </c>
      <c r="AK22" s="12">
        <v>0.03</v>
      </c>
      <c r="AL22" s="12">
        <v>0.05</v>
      </c>
      <c r="AM22" s="12">
        <v>0</v>
      </c>
      <c r="AN22" s="12">
        <v>0.11</v>
      </c>
      <c r="AO22" s="12">
        <v>0</v>
      </c>
      <c r="AP22" s="12">
        <v>0</v>
      </c>
      <c r="AQ22" t="s">
        <v>293</v>
      </c>
      <c r="AR22" t="s">
        <v>298</v>
      </c>
      <c r="AS22" t="s">
        <v>315</v>
      </c>
      <c r="AT22" s="12">
        <v>0.03</v>
      </c>
      <c r="AU22" s="12">
        <v>0.05</v>
      </c>
      <c r="AV22" s="12">
        <v>0.04</v>
      </c>
      <c r="AW22" s="12">
        <v>0.05</v>
      </c>
      <c r="AX22" s="12">
        <v>0.05</v>
      </c>
      <c r="AY22" s="12">
        <v>0.02</v>
      </c>
      <c r="AZ22" s="12">
        <v>0.05</v>
      </c>
      <c r="BA22" s="12">
        <v>0</v>
      </c>
      <c r="BB22" s="12">
        <v>0</v>
      </c>
      <c r="BC22" s="12">
        <v>0.05</v>
      </c>
      <c r="BD22" s="12">
        <v>0</v>
      </c>
      <c r="BE22" s="12">
        <v>0.05</v>
      </c>
      <c r="BF22" s="12">
        <v>0</v>
      </c>
      <c r="BG22" s="12">
        <v>0</v>
      </c>
    </row>
    <row r="23" spans="1:59" x14ac:dyDescent="0.25">
      <c r="A23" s="1" t="s">
        <v>288</v>
      </c>
      <c r="B23" s="1"/>
      <c r="AH23" t="s">
        <v>269</v>
      </c>
      <c r="AQ23" t="s">
        <v>272</v>
      </c>
      <c r="AS23" t="s">
        <v>272</v>
      </c>
    </row>
    <row r="24" spans="1:59" x14ac:dyDescent="0.25">
      <c r="A24" s="1" t="s">
        <v>399</v>
      </c>
      <c r="B24" s="1" t="s">
        <v>493</v>
      </c>
    </row>
    <row r="25" spans="1:59" x14ac:dyDescent="0.25">
      <c r="A25" s="1" t="s">
        <v>204</v>
      </c>
      <c r="B25" s="1" t="s">
        <v>733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402</v>
      </c>
    </row>
  </sheetData>
  <hyperlinks>
    <hyperlink ref="E1" location="Contents!B166" tooltip="Link to contents" display="Back to contents" xr:uid="{00000000-0004-0000-3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800-000000000000}">
  <dimension ref="A1:BC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7" width="9.453125" customWidth="1"/>
    <col min="48" max="48" width="10.54296875" customWidth="1"/>
    <col min="49" max="49" width="9.453125" customWidth="1"/>
    <col min="50" max="50" width="12.81640625" customWidth="1"/>
    <col min="51" max="52" width="9.453125" customWidth="1"/>
    <col min="53" max="53" width="11.7265625" customWidth="1"/>
    <col min="54" max="54" width="9.453125" customWidth="1"/>
    <col min="55" max="55" width="10.54296875" customWidth="1"/>
  </cols>
  <sheetData>
    <row r="1" spans="1:55" x14ac:dyDescent="0.25">
      <c r="A1" s="1" t="s">
        <v>205</v>
      </c>
      <c r="B1" s="1" t="s">
        <v>206</v>
      </c>
      <c r="E1" s="5" t="s">
        <v>207</v>
      </c>
    </row>
    <row r="2" spans="1:55" ht="15.5" x14ac:dyDescent="0.35">
      <c r="A2" s="1" t="s">
        <v>0</v>
      </c>
      <c r="B2" s="2" t="s">
        <v>208</v>
      </c>
    </row>
    <row r="3" spans="1:55" x14ac:dyDescent="0.25">
      <c r="A3" s="1" t="s">
        <v>209</v>
      </c>
      <c r="B3" s="1"/>
    </row>
    <row r="4" spans="1:55" x14ac:dyDescent="0.25">
      <c r="A4" s="1" t="s">
        <v>209</v>
      </c>
      <c r="B4" s="1" t="s">
        <v>734</v>
      </c>
    </row>
    <row r="5" spans="1:55" x14ac:dyDescent="0.25">
      <c r="A5" s="1" t="s">
        <v>209</v>
      </c>
      <c r="B5" s="1"/>
    </row>
    <row r="6" spans="1:55" ht="13" x14ac:dyDescent="0.3">
      <c r="A6" s="1" t="s">
        <v>2</v>
      </c>
      <c r="B6" s="4" t="s">
        <v>142</v>
      </c>
    </row>
    <row r="7" spans="1:55" x14ac:dyDescent="0.25">
      <c r="A7" s="1" t="s">
        <v>5</v>
      </c>
      <c r="B7" s="1"/>
    </row>
    <row r="8" spans="1:55" x14ac:dyDescent="0.25">
      <c r="A8" s="1" t="s">
        <v>5</v>
      </c>
      <c r="B8" s="1" t="s">
        <v>735</v>
      </c>
    </row>
    <row r="9" spans="1:55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8"/>
      <c r="AL9" s="8"/>
      <c r="AM9" s="7" t="s">
        <v>222</v>
      </c>
      <c r="AN9" s="8"/>
      <c r="AO9" s="7" t="s">
        <v>223</v>
      </c>
      <c r="AP9" s="8"/>
      <c r="AQ9" s="7" t="s">
        <v>224</v>
      </c>
      <c r="AR9" s="8"/>
      <c r="AS9" s="7" t="s">
        <v>225</v>
      </c>
      <c r="AT9" s="7" t="s">
        <v>226</v>
      </c>
      <c r="AU9" s="8"/>
      <c r="AV9" s="7" t="s">
        <v>227</v>
      </c>
      <c r="AW9" s="8"/>
      <c r="AX9" s="8"/>
      <c r="AY9" s="7" t="s">
        <v>228</v>
      </c>
      <c r="AZ9" s="8"/>
      <c r="BA9" s="7" t="s">
        <v>229</v>
      </c>
      <c r="BB9" s="8"/>
      <c r="BC9" s="9"/>
    </row>
    <row r="10" spans="1:55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233</v>
      </c>
      <c r="T10" s="11">
        <v>3</v>
      </c>
      <c r="U10" s="11">
        <v>4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>
        <v>1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259</v>
      </c>
      <c r="AS10" s="11" t="s">
        <v>258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258</v>
      </c>
      <c r="AZ10" s="11" t="s">
        <v>259</v>
      </c>
      <c r="BA10" s="11" t="s">
        <v>263</v>
      </c>
      <c r="BB10" s="11" t="s">
        <v>261</v>
      </c>
      <c r="BC10" s="11" t="s">
        <v>264</v>
      </c>
    </row>
    <row r="11" spans="1:55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276</v>
      </c>
      <c r="J11" t="s">
        <v>267</v>
      </c>
      <c r="K11" t="s">
        <v>272</v>
      </c>
      <c r="L11" t="s">
        <v>269</v>
      </c>
      <c r="M11" t="s">
        <v>444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267</v>
      </c>
      <c r="T11" t="s">
        <v>272</v>
      </c>
      <c r="U11" t="s">
        <v>269</v>
      </c>
      <c r="V11" t="s">
        <v>275</v>
      </c>
      <c r="W11" t="s">
        <v>272</v>
      </c>
      <c r="X11" t="s">
        <v>273</v>
      </c>
      <c r="Y11" t="s">
        <v>444</v>
      </c>
      <c r="Z11" t="s">
        <v>275</v>
      </c>
      <c r="AA11" t="s">
        <v>272</v>
      </c>
      <c r="AB11" t="s">
        <v>269</v>
      </c>
      <c r="AC11" t="s">
        <v>267</v>
      </c>
      <c r="AD11" t="s">
        <v>272</v>
      </c>
      <c r="AE11" t="s">
        <v>269</v>
      </c>
      <c r="AF11" t="s">
        <v>444</v>
      </c>
      <c r="AG11" t="s">
        <v>267</v>
      </c>
      <c r="AH11" t="s">
        <v>272</v>
      </c>
      <c r="AI11" t="s">
        <v>269</v>
      </c>
      <c r="AJ11" t="s">
        <v>444</v>
      </c>
      <c r="AK11" t="s">
        <v>276</v>
      </c>
      <c r="AL11" t="s">
        <v>277</v>
      </c>
      <c r="AM11" t="s">
        <v>275</v>
      </c>
      <c r="AN11" t="s">
        <v>272</v>
      </c>
      <c r="AO11" t="s">
        <v>275</v>
      </c>
      <c r="AP11" t="s">
        <v>272</v>
      </c>
      <c r="AQ11" t="s">
        <v>275</v>
      </c>
      <c r="AR11" t="s">
        <v>268</v>
      </c>
      <c r="AT11" t="s">
        <v>275</v>
      </c>
      <c r="AU11" t="s">
        <v>272</v>
      </c>
      <c r="AV11" t="s">
        <v>275</v>
      </c>
      <c r="AW11" t="s">
        <v>268</v>
      </c>
      <c r="AX11" t="s">
        <v>273</v>
      </c>
      <c r="AY11" t="s">
        <v>275</v>
      </c>
      <c r="AZ11" t="s">
        <v>268</v>
      </c>
      <c r="BA11" t="s">
        <v>275</v>
      </c>
      <c r="BB11" t="s">
        <v>268</v>
      </c>
      <c r="BC11" t="s">
        <v>273</v>
      </c>
    </row>
    <row r="12" spans="1:55" x14ac:dyDescent="0.25">
      <c r="A12" s="1" t="s">
        <v>280</v>
      </c>
      <c r="B12" s="1" t="s">
        <v>281</v>
      </c>
      <c r="C12">
        <v>132</v>
      </c>
      <c r="D12">
        <v>132</v>
      </c>
      <c r="E12">
        <v>9</v>
      </c>
      <c r="F12">
        <v>6</v>
      </c>
      <c r="G12">
        <v>35</v>
      </c>
      <c r="H12">
        <v>68</v>
      </c>
      <c r="I12">
        <v>14</v>
      </c>
      <c r="J12">
        <v>15</v>
      </c>
      <c r="K12">
        <v>35</v>
      </c>
      <c r="L12">
        <v>68</v>
      </c>
      <c r="M12">
        <v>14</v>
      </c>
      <c r="N12">
        <v>1</v>
      </c>
      <c r="O12">
        <v>8</v>
      </c>
      <c r="P12">
        <v>7</v>
      </c>
      <c r="Q12">
        <v>38</v>
      </c>
      <c r="R12">
        <v>78</v>
      </c>
      <c r="S12">
        <v>16</v>
      </c>
      <c r="T12">
        <v>38</v>
      </c>
      <c r="U12">
        <v>78</v>
      </c>
      <c r="V12">
        <v>34</v>
      </c>
      <c r="W12">
        <v>54</v>
      </c>
      <c r="X12">
        <v>29</v>
      </c>
      <c r="Y12">
        <v>15</v>
      </c>
      <c r="Z12">
        <v>31</v>
      </c>
      <c r="AA12">
        <v>41</v>
      </c>
      <c r="AB12">
        <v>60</v>
      </c>
      <c r="AC12">
        <v>12</v>
      </c>
      <c r="AD12">
        <v>56</v>
      </c>
      <c r="AE12">
        <v>46</v>
      </c>
      <c r="AF12">
        <v>18</v>
      </c>
      <c r="AG12">
        <v>7</v>
      </c>
      <c r="AH12">
        <v>66</v>
      </c>
      <c r="AI12">
        <v>39</v>
      </c>
      <c r="AJ12">
        <v>14</v>
      </c>
      <c r="AK12">
        <v>3</v>
      </c>
      <c r="AL12">
        <v>3</v>
      </c>
      <c r="AM12">
        <v>32</v>
      </c>
      <c r="AN12">
        <v>96</v>
      </c>
      <c r="AO12">
        <v>41</v>
      </c>
      <c r="AP12">
        <v>90</v>
      </c>
      <c r="AQ12">
        <v>121</v>
      </c>
      <c r="AR12">
        <v>9</v>
      </c>
      <c r="AS12">
        <v>132</v>
      </c>
      <c r="AT12">
        <v>67</v>
      </c>
      <c r="AU12">
        <v>62</v>
      </c>
      <c r="AV12">
        <v>117</v>
      </c>
      <c r="AW12">
        <v>10</v>
      </c>
      <c r="AX12">
        <v>5</v>
      </c>
      <c r="AY12">
        <v>130</v>
      </c>
      <c r="AZ12">
        <v>1</v>
      </c>
      <c r="BA12">
        <v>109</v>
      </c>
      <c r="BB12">
        <v>17</v>
      </c>
      <c r="BC12">
        <v>2</v>
      </c>
    </row>
    <row r="13" spans="1:55" x14ac:dyDescent="0.25">
      <c r="A13" s="1" t="s">
        <v>282</v>
      </c>
      <c r="B13" s="1" t="s">
        <v>283</v>
      </c>
      <c r="C13">
        <v>130</v>
      </c>
      <c r="D13">
        <v>130</v>
      </c>
      <c r="E13">
        <v>9</v>
      </c>
      <c r="F13">
        <v>6</v>
      </c>
      <c r="G13">
        <v>35</v>
      </c>
      <c r="H13">
        <v>67</v>
      </c>
      <c r="I13">
        <v>14</v>
      </c>
      <c r="J13">
        <v>15</v>
      </c>
      <c r="K13">
        <v>35</v>
      </c>
      <c r="L13">
        <v>67</v>
      </c>
      <c r="M13">
        <v>14</v>
      </c>
      <c r="N13">
        <v>1</v>
      </c>
      <c r="O13">
        <v>8</v>
      </c>
      <c r="P13">
        <v>7</v>
      </c>
      <c r="Q13">
        <v>37</v>
      </c>
      <c r="R13">
        <v>77</v>
      </c>
      <c r="S13">
        <v>16</v>
      </c>
      <c r="T13">
        <v>37</v>
      </c>
      <c r="U13">
        <v>77</v>
      </c>
      <c r="V13">
        <v>34</v>
      </c>
      <c r="W13">
        <v>54</v>
      </c>
      <c r="X13">
        <v>29</v>
      </c>
      <c r="Y13">
        <v>15</v>
      </c>
      <c r="Z13">
        <v>31</v>
      </c>
      <c r="AA13">
        <v>40</v>
      </c>
      <c r="AB13">
        <v>59</v>
      </c>
      <c r="AC13">
        <v>12</v>
      </c>
      <c r="AD13">
        <v>55</v>
      </c>
      <c r="AE13">
        <v>45</v>
      </c>
      <c r="AF13">
        <v>18</v>
      </c>
      <c r="AG13">
        <v>7</v>
      </c>
      <c r="AH13">
        <v>65</v>
      </c>
      <c r="AI13">
        <v>38</v>
      </c>
      <c r="AJ13">
        <v>14</v>
      </c>
      <c r="AK13">
        <v>3</v>
      </c>
      <c r="AL13">
        <v>3</v>
      </c>
      <c r="AM13">
        <v>32</v>
      </c>
      <c r="AN13">
        <v>95</v>
      </c>
      <c r="AO13">
        <v>41</v>
      </c>
      <c r="AP13">
        <v>89</v>
      </c>
      <c r="AQ13">
        <v>119</v>
      </c>
      <c r="AR13">
        <v>9</v>
      </c>
      <c r="AS13">
        <v>130</v>
      </c>
      <c r="AT13">
        <v>66</v>
      </c>
      <c r="AU13">
        <v>61</v>
      </c>
      <c r="AV13">
        <v>116</v>
      </c>
      <c r="AW13">
        <v>10</v>
      </c>
      <c r="AX13">
        <v>5</v>
      </c>
      <c r="AY13">
        <v>128</v>
      </c>
      <c r="AZ13">
        <v>1</v>
      </c>
      <c r="BA13">
        <v>108</v>
      </c>
      <c r="BB13">
        <v>17</v>
      </c>
      <c r="BC13">
        <v>2</v>
      </c>
    </row>
    <row r="14" spans="1:55" x14ac:dyDescent="0.25">
      <c r="A14" s="1" t="s">
        <v>284</v>
      </c>
      <c r="B14" s="1" t="s">
        <v>231</v>
      </c>
      <c r="C14">
        <v>126</v>
      </c>
      <c r="D14">
        <v>126</v>
      </c>
      <c r="E14">
        <v>8</v>
      </c>
      <c r="F14">
        <v>7</v>
      </c>
      <c r="G14">
        <v>33</v>
      </c>
      <c r="H14">
        <v>65</v>
      </c>
      <c r="I14">
        <v>14</v>
      </c>
      <c r="J14">
        <v>14</v>
      </c>
      <c r="K14">
        <v>33</v>
      </c>
      <c r="L14">
        <v>65</v>
      </c>
      <c r="M14">
        <v>14</v>
      </c>
      <c r="N14">
        <v>1</v>
      </c>
      <c r="O14">
        <v>7</v>
      </c>
      <c r="P14">
        <v>7</v>
      </c>
      <c r="Q14">
        <v>36</v>
      </c>
      <c r="R14">
        <v>75</v>
      </c>
      <c r="S14">
        <v>15</v>
      </c>
      <c r="T14">
        <v>36</v>
      </c>
      <c r="U14">
        <v>75</v>
      </c>
      <c r="V14">
        <v>27</v>
      </c>
      <c r="W14">
        <v>57</v>
      </c>
      <c r="X14">
        <v>28</v>
      </c>
      <c r="Y14">
        <v>14</v>
      </c>
      <c r="Z14">
        <v>29</v>
      </c>
      <c r="AA14">
        <v>39</v>
      </c>
      <c r="AB14">
        <v>58</v>
      </c>
      <c r="AC14">
        <v>11</v>
      </c>
      <c r="AD14">
        <v>55</v>
      </c>
      <c r="AE14">
        <v>43</v>
      </c>
      <c r="AF14">
        <v>17</v>
      </c>
      <c r="AG14">
        <v>6</v>
      </c>
      <c r="AH14">
        <v>63</v>
      </c>
      <c r="AI14">
        <v>37</v>
      </c>
      <c r="AJ14">
        <v>13</v>
      </c>
      <c r="AK14">
        <v>3</v>
      </c>
      <c r="AL14">
        <v>3</v>
      </c>
      <c r="AM14">
        <v>30</v>
      </c>
      <c r="AN14">
        <v>92</v>
      </c>
      <c r="AO14">
        <v>40</v>
      </c>
      <c r="AP14">
        <v>85</v>
      </c>
      <c r="AQ14">
        <v>116</v>
      </c>
      <c r="AR14">
        <v>8</v>
      </c>
      <c r="AS14">
        <v>126</v>
      </c>
      <c r="AT14">
        <v>64</v>
      </c>
      <c r="AU14">
        <v>59</v>
      </c>
      <c r="AV14">
        <v>112</v>
      </c>
      <c r="AW14">
        <v>9</v>
      </c>
      <c r="AX14">
        <v>5</v>
      </c>
      <c r="AY14">
        <v>125</v>
      </c>
      <c r="AZ14">
        <v>1</v>
      </c>
      <c r="BA14">
        <v>105</v>
      </c>
      <c r="BB14">
        <v>15</v>
      </c>
      <c r="BC14">
        <v>2</v>
      </c>
    </row>
    <row r="15" spans="1:55" x14ac:dyDescent="0.25">
      <c r="A15" s="1" t="s">
        <v>286</v>
      </c>
      <c r="B15" s="1" t="s">
        <v>731</v>
      </c>
      <c r="C15">
        <v>110</v>
      </c>
      <c r="D15">
        <v>110</v>
      </c>
      <c r="E15">
        <v>8</v>
      </c>
      <c r="F15">
        <v>7</v>
      </c>
      <c r="G15">
        <v>28</v>
      </c>
      <c r="H15">
        <v>57</v>
      </c>
      <c r="I15">
        <v>11</v>
      </c>
      <c r="J15">
        <v>14</v>
      </c>
      <c r="K15">
        <v>28</v>
      </c>
      <c r="L15">
        <v>57</v>
      </c>
      <c r="M15">
        <v>11</v>
      </c>
      <c r="N15">
        <v>1</v>
      </c>
      <c r="O15">
        <v>7</v>
      </c>
      <c r="P15">
        <v>7</v>
      </c>
      <c r="Q15">
        <v>32</v>
      </c>
      <c r="R15">
        <v>63</v>
      </c>
      <c r="S15">
        <v>15</v>
      </c>
      <c r="T15">
        <v>32</v>
      </c>
      <c r="U15">
        <v>63</v>
      </c>
      <c r="V15">
        <v>23</v>
      </c>
      <c r="W15">
        <v>54</v>
      </c>
      <c r="X15">
        <v>22</v>
      </c>
      <c r="Y15">
        <v>11</v>
      </c>
      <c r="Z15">
        <v>23</v>
      </c>
      <c r="AA15">
        <v>36</v>
      </c>
      <c r="AB15">
        <v>51</v>
      </c>
      <c r="AC15">
        <v>8</v>
      </c>
      <c r="AD15">
        <v>48</v>
      </c>
      <c r="AE15">
        <v>42</v>
      </c>
      <c r="AF15">
        <v>12</v>
      </c>
      <c r="AG15">
        <v>6</v>
      </c>
      <c r="AH15">
        <v>56</v>
      </c>
      <c r="AI15">
        <v>30</v>
      </c>
      <c r="AJ15">
        <v>13</v>
      </c>
      <c r="AK15">
        <v>3</v>
      </c>
      <c r="AL15">
        <v>2</v>
      </c>
      <c r="AM15">
        <v>25</v>
      </c>
      <c r="AN15">
        <v>84</v>
      </c>
      <c r="AO15">
        <v>37</v>
      </c>
      <c r="AP15">
        <v>73</v>
      </c>
      <c r="AQ15">
        <v>101</v>
      </c>
      <c r="AR15">
        <v>8</v>
      </c>
      <c r="AS15">
        <v>110</v>
      </c>
      <c r="AT15">
        <v>55</v>
      </c>
      <c r="AU15">
        <v>53</v>
      </c>
      <c r="AV15">
        <v>97</v>
      </c>
      <c r="AW15">
        <v>9</v>
      </c>
      <c r="AX15">
        <v>5</v>
      </c>
      <c r="AY15">
        <v>109</v>
      </c>
      <c r="AZ15">
        <v>1</v>
      </c>
      <c r="BA15">
        <v>90</v>
      </c>
      <c r="BB15">
        <v>15</v>
      </c>
      <c r="BC15">
        <v>2</v>
      </c>
    </row>
    <row r="16" spans="1:55" x14ac:dyDescent="0.25">
      <c r="A16" s="1" t="s">
        <v>287</v>
      </c>
      <c r="B16" s="1"/>
      <c r="C16" s="12">
        <v>0.87</v>
      </c>
      <c r="D16" s="12">
        <v>0.87</v>
      </c>
      <c r="E16" s="12">
        <v>1</v>
      </c>
      <c r="F16" s="12">
        <v>1</v>
      </c>
      <c r="G16" s="12">
        <v>0.86</v>
      </c>
      <c r="H16" s="12">
        <v>0.87</v>
      </c>
      <c r="I16" s="12">
        <v>0.79</v>
      </c>
      <c r="J16" s="12">
        <v>1</v>
      </c>
      <c r="K16" s="12">
        <v>0.86</v>
      </c>
      <c r="L16" s="12">
        <v>0.87</v>
      </c>
      <c r="M16" s="12">
        <v>0.79</v>
      </c>
      <c r="N16" s="12">
        <v>1</v>
      </c>
      <c r="O16" s="12">
        <v>1</v>
      </c>
      <c r="P16" s="12">
        <v>1</v>
      </c>
      <c r="Q16" s="12">
        <v>0.9</v>
      </c>
      <c r="R16" s="12">
        <v>0.84</v>
      </c>
      <c r="S16" s="12">
        <v>1</v>
      </c>
      <c r="T16" s="12">
        <v>0.9</v>
      </c>
      <c r="U16" s="12">
        <v>0.84</v>
      </c>
      <c r="V16" s="12">
        <v>0.85</v>
      </c>
      <c r="W16" t="s">
        <v>335</v>
      </c>
      <c r="X16" s="12">
        <v>0.79</v>
      </c>
      <c r="Y16" s="12">
        <v>0.8</v>
      </c>
      <c r="Z16" s="12">
        <v>0.79</v>
      </c>
      <c r="AA16" s="12">
        <v>0.92</v>
      </c>
      <c r="AB16" s="12">
        <v>0.89</v>
      </c>
      <c r="AC16" s="12">
        <v>0.77</v>
      </c>
      <c r="AD16" s="12">
        <v>0.87</v>
      </c>
      <c r="AE16" t="s">
        <v>316</v>
      </c>
      <c r="AF16" s="12">
        <v>0.73</v>
      </c>
      <c r="AG16" s="12">
        <v>1</v>
      </c>
      <c r="AH16" s="12">
        <v>0.89</v>
      </c>
      <c r="AI16" s="12">
        <v>0.81</v>
      </c>
      <c r="AJ16" s="12">
        <v>0.94</v>
      </c>
      <c r="AK16" s="12">
        <v>1</v>
      </c>
      <c r="AL16" s="12">
        <v>0.64</v>
      </c>
      <c r="AM16" s="12">
        <v>0.82</v>
      </c>
      <c r="AN16" s="12">
        <v>0.91</v>
      </c>
      <c r="AO16" s="12">
        <v>0.91</v>
      </c>
      <c r="AP16" s="12">
        <v>0.86</v>
      </c>
      <c r="AQ16" s="12">
        <v>0.87</v>
      </c>
      <c r="AR16" s="12">
        <v>0.9</v>
      </c>
      <c r="AS16" s="12">
        <v>0.87</v>
      </c>
      <c r="AT16" s="12">
        <v>0.85</v>
      </c>
      <c r="AU16" s="12">
        <v>0.89</v>
      </c>
      <c r="AV16" s="12">
        <v>0.86</v>
      </c>
      <c r="AW16" s="12">
        <v>1</v>
      </c>
      <c r="AX16" s="12">
        <v>1</v>
      </c>
      <c r="AY16" s="12">
        <v>0.87</v>
      </c>
      <c r="AZ16" s="12">
        <v>1</v>
      </c>
      <c r="BA16" s="12">
        <v>0.86</v>
      </c>
      <c r="BB16" s="12">
        <v>1</v>
      </c>
      <c r="BC16" s="12">
        <v>1</v>
      </c>
    </row>
    <row r="17" spans="1:55" x14ac:dyDescent="0.25">
      <c r="A17" s="1" t="s">
        <v>288</v>
      </c>
      <c r="B17" s="1"/>
    </row>
    <row r="18" spans="1:55" x14ac:dyDescent="0.25">
      <c r="A18" s="1" t="s">
        <v>286</v>
      </c>
      <c r="B18" s="1" t="s">
        <v>732</v>
      </c>
      <c r="C18">
        <v>10</v>
      </c>
      <c r="D18">
        <v>10</v>
      </c>
      <c r="E18">
        <v>0</v>
      </c>
      <c r="F18">
        <v>0</v>
      </c>
      <c r="G18">
        <v>3</v>
      </c>
      <c r="H18">
        <v>5</v>
      </c>
      <c r="I18">
        <v>2</v>
      </c>
      <c r="J18">
        <v>0</v>
      </c>
      <c r="K18">
        <v>3</v>
      </c>
      <c r="L18">
        <v>5</v>
      </c>
      <c r="M18">
        <v>2</v>
      </c>
      <c r="N18">
        <v>0</v>
      </c>
      <c r="O18">
        <v>0</v>
      </c>
      <c r="P18">
        <v>0</v>
      </c>
      <c r="Q18">
        <v>3</v>
      </c>
      <c r="R18">
        <v>7</v>
      </c>
      <c r="S18">
        <v>0</v>
      </c>
      <c r="T18">
        <v>3</v>
      </c>
      <c r="U18">
        <v>7</v>
      </c>
      <c r="V18">
        <v>3</v>
      </c>
      <c r="W18">
        <v>2</v>
      </c>
      <c r="X18">
        <v>3</v>
      </c>
      <c r="Y18">
        <v>2</v>
      </c>
      <c r="Z18">
        <v>3</v>
      </c>
      <c r="AA18">
        <v>3</v>
      </c>
      <c r="AB18">
        <v>4</v>
      </c>
      <c r="AC18">
        <v>1</v>
      </c>
      <c r="AD18">
        <v>5</v>
      </c>
      <c r="AE18">
        <v>2</v>
      </c>
      <c r="AF18">
        <v>3</v>
      </c>
      <c r="AG18">
        <v>0</v>
      </c>
      <c r="AH18">
        <v>3</v>
      </c>
      <c r="AI18">
        <v>6</v>
      </c>
      <c r="AJ18">
        <v>1</v>
      </c>
      <c r="AK18">
        <v>0</v>
      </c>
      <c r="AL18">
        <v>1</v>
      </c>
      <c r="AM18">
        <v>2</v>
      </c>
      <c r="AN18">
        <v>6</v>
      </c>
      <c r="AO18">
        <v>2</v>
      </c>
      <c r="AP18">
        <v>8</v>
      </c>
      <c r="AQ18">
        <v>9</v>
      </c>
      <c r="AR18">
        <v>1</v>
      </c>
      <c r="AS18">
        <v>10</v>
      </c>
      <c r="AT18">
        <v>5</v>
      </c>
      <c r="AU18">
        <v>6</v>
      </c>
      <c r="AV18">
        <v>10</v>
      </c>
      <c r="AW18">
        <v>0</v>
      </c>
      <c r="AX18">
        <v>0</v>
      </c>
      <c r="AY18">
        <v>10</v>
      </c>
      <c r="AZ18">
        <v>0</v>
      </c>
      <c r="BA18">
        <v>9</v>
      </c>
      <c r="BB18">
        <v>0</v>
      </c>
      <c r="BC18">
        <v>0</v>
      </c>
    </row>
    <row r="19" spans="1:55" x14ac:dyDescent="0.25">
      <c r="A19" s="1" t="s">
        <v>287</v>
      </c>
      <c r="B19" s="1"/>
      <c r="C19" s="12">
        <v>0.08</v>
      </c>
      <c r="D19" s="12">
        <v>0.08</v>
      </c>
      <c r="E19" s="12">
        <v>0</v>
      </c>
      <c r="F19" s="12">
        <v>0</v>
      </c>
      <c r="G19" s="12">
        <v>0.09</v>
      </c>
      <c r="H19" s="12">
        <v>0.08</v>
      </c>
      <c r="I19" s="12">
        <v>0.13</v>
      </c>
      <c r="J19" s="12">
        <v>0</v>
      </c>
      <c r="K19" s="12">
        <v>0.09</v>
      </c>
      <c r="L19" s="12">
        <v>0.08</v>
      </c>
      <c r="M19" s="12">
        <v>0.13</v>
      </c>
      <c r="N19" s="12">
        <v>0</v>
      </c>
      <c r="O19" s="12">
        <v>0</v>
      </c>
      <c r="P19" s="12">
        <v>0</v>
      </c>
      <c r="Q19" s="12">
        <v>7.0000000000000007E-2</v>
      </c>
      <c r="R19" s="12">
        <v>0.1</v>
      </c>
      <c r="S19" s="12">
        <v>0</v>
      </c>
      <c r="T19" s="12">
        <v>7.0000000000000007E-2</v>
      </c>
      <c r="U19" s="12">
        <v>0.1</v>
      </c>
      <c r="V19" s="12">
        <v>0.12</v>
      </c>
      <c r="W19" s="12">
        <v>0.04</v>
      </c>
      <c r="X19" s="12">
        <v>0.11</v>
      </c>
      <c r="Y19" s="12">
        <v>0.13</v>
      </c>
      <c r="Z19" s="12">
        <v>0.11</v>
      </c>
      <c r="AA19" s="12">
        <v>0.08</v>
      </c>
      <c r="AB19" s="12">
        <v>7.0000000000000007E-2</v>
      </c>
      <c r="AC19" s="12">
        <v>7.0000000000000007E-2</v>
      </c>
      <c r="AD19" s="12">
        <v>0.09</v>
      </c>
      <c r="AE19" s="12">
        <v>0.04</v>
      </c>
      <c r="AF19" s="12">
        <v>0.16</v>
      </c>
      <c r="AG19" s="12">
        <v>0</v>
      </c>
      <c r="AH19" s="12">
        <v>0.04</v>
      </c>
      <c r="AI19" s="12">
        <v>0.15</v>
      </c>
      <c r="AJ19" s="12">
        <v>0.06</v>
      </c>
      <c r="AK19" s="12">
        <v>0</v>
      </c>
      <c r="AL19" s="12">
        <v>0.36</v>
      </c>
      <c r="AM19" s="12">
        <v>0.08</v>
      </c>
      <c r="AN19" s="12">
        <v>0.06</v>
      </c>
      <c r="AO19" s="12">
        <v>0.05</v>
      </c>
      <c r="AP19" s="12">
        <v>0.1</v>
      </c>
      <c r="AQ19" s="12">
        <v>0.08</v>
      </c>
      <c r="AR19" s="12">
        <v>0.1</v>
      </c>
      <c r="AS19" s="12">
        <v>0.08</v>
      </c>
      <c r="AT19" s="12">
        <v>7.0000000000000007E-2</v>
      </c>
      <c r="AU19" s="12">
        <v>0.09</v>
      </c>
      <c r="AV19" s="12">
        <v>0.09</v>
      </c>
      <c r="AW19" s="12">
        <v>0</v>
      </c>
      <c r="AX19" s="12">
        <v>0</v>
      </c>
      <c r="AY19" s="12">
        <v>0.08</v>
      </c>
      <c r="AZ19" s="12">
        <v>0</v>
      </c>
      <c r="BA19" s="12">
        <v>0.09</v>
      </c>
      <c r="BB19" s="12">
        <v>0</v>
      </c>
      <c r="BC19" s="12">
        <v>0</v>
      </c>
    </row>
    <row r="20" spans="1:55" x14ac:dyDescent="0.25">
      <c r="A20" s="1" t="s">
        <v>288</v>
      </c>
      <c r="B20" s="1"/>
    </row>
    <row r="21" spans="1:55" x14ac:dyDescent="0.25">
      <c r="A21" s="1" t="s">
        <v>286</v>
      </c>
      <c r="B21" s="1" t="s">
        <v>414</v>
      </c>
      <c r="C21">
        <v>6</v>
      </c>
      <c r="D21">
        <v>6</v>
      </c>
      <c r="E21">
        <v>0</v>
      </c>
      <c r="F21">
        <v>0</v>
      </c>
      <c r="G21">
        <v>2</v>
      </c>
      <c r="H21">
        <v>3</v>
      </c>
      <c r="I21">
        <v>1</v>
      </c>
      <c r="J21">
        <v>0</v>
      </c>
      <c r="K21">
        <v>2</v>
      </c>
      <c r="L21">
        <v>3</v>
      </c>
      <c r="M21">
        <v>1</v>
      </c>
      <c r="N21">
        <v>0</v>
      </c>
      <c r="O21">
        <v>0</v>
      </c>
      <c r="P21">
        <v>0</v>
      </c>
      <c r="Q21">
        <v>1</v>
      </c>
      <c r="R21">
        <v>5</v>
      </c>
      <c r="S21">
        <v>0</v>
      </c>
      <c r="T21">
        <v>1</v>
      </c>
      <c r="U21">
        <v>5</v>
      </c>
      <c r="V21">
        <v>1</v>
      </c>
      <c r="W21">
        <v>1</v>
      </c>
      <c r="X21">
        <v>3</v>
      </c>
      <c r="Y21">
        <v>1</v>
      </c>
      <c r="Z21">
        <v>3</v>
      </c>
      <c r="AA21">
        <v>0</v>
      </c>
      <c r="AB21">
        <v>3</v>
      </c>
      <c r="AC21">
        <v>2</v>
      </c>
      <c r="AD21">
        <v>2</v>
      </c>
      <c r="AE21">
        <v>0</v>
      </c>
      <c r="AF21">
        <v>2</v>
      </c>
      <c r="AG21">
        <v>0</v>
      </c>
      <c r="AH21">
        <v>4</v>
      </c>
      <c r="AI21">
        <v>2</v>
      </c>
      <c r="AJ21">
        <v>0</v>
      </c>
      <c r="AK21">
        <v>0</v>
      </c>
      <c r="AL21">
        <v>0</v>
      </c>
      <c r="AM21">
        <v>3</v>
      </c>
      <c r="AN21">
        <v>3</v>
      </c>
      <c r="AO21">
        <v>2</v>
      </c>
      <c r="AP21">
        <v>4</v>
      </c>
      <c r="AQ21">
        <v>6</v>
      </c>
      <c r="AR21">
        <v>0</v>
      </c>
      <c r="AS21">
        <v>6</v>
      </c>
      <c r="AT21">
        <v>5</v>
      </c>
      <c r="AU21">
        <v>1</v>
      </c>
      <c r="AV21">
        <v>6</v>
      </c>
      <c r="AW21">
        <v>0</v>
      </c>
      <c r="AX21">
        <v>0</v>
      </c>
      <c r="AY21">
        <v>6</v>
      </c>
      <c r="AZ21">
        <v>0</v>
      </c>
      <c r="BA21">
        <v>6</v>
      </c>
      <c r="BB21">
        <v>0</v>
      </c>
      <c r="BC21">
        <v>0</v>
      </c>
    </row>
    <row r="22" spans="1:55" x14ac:dyDescent="0.25">
      <c r="A22" s="1" t="s">
        <v>287</v>
      </c>
      <c r="B22" s="1"/>
      <c r="C22" s="12">
        <v>0.05</v>
      </c>
      <c r="D22" s="12">
        <v>0.05</v>
      </c>
      <c r="E22" s="12">
        <v>0</v>
      </c>
      <c r="F22" s="12">
        <v>0</v>
      </c>
      <c r="G22" s="12">
        <v>0.05</v>
      </c>
      <c r="H22" s="12">
        <v>0.04</v>
      </c>
      <c r="I22" s="12">
        <v>0.08</v>
      </c>
      <c r="J22" s="12">
        <v>0</v>
      </c>
      <c r="K22" s="12">
        <v>0.05</v>
      </c>
      <c r="L22" s="12">
        <v>0.04</v>
      </c>
      <c r="M22" s="12">
        <v>0.08</v>
      </c>
      <c r="N22" s="12">
        <v>0</v>
      </c>
      <c r="O22" s="12">
        <v>0</v>
      </c>
      <c r="P22" s="12">
        <v>0</v>
      </c>
      <c r="Q22" s="12">
        <v>0.03</v>
      </c>
      <c r="R22" s="12">
        <v>0.06</v>
      </c>
      <c r="S22" s="12">
        <v>0</v>
      </c>
      <c r="T22" s="12">
        <v>0.03</v>
      </c>
      <c r="U22" s="12">
        <v>0.06</v>
      </c>
      <c r="V22" s="12">
        <v>0.03</v>
      </c>
      <c r="W22" s="12">
        <v>0.02</v>
      </c>
      <c r="X22" s="12">
        <v>0.1</v>
      </c>
      <c r="Y22" s="12">
        <v>7.0000000000000007E-2</v>
      </c>
      <c r="Z22" s="12">
        <v>0.1</v>
      </c>
      <c r="AA22" s="12">
        <v>0</v>
      </c>
      <c r="AB22" s="12">
        <v>0.05</v>
      </c>
      <c r="AC22" s="12">
        <v>0.16</v>
      </c>
      <c r="AD22" s="12">
        <v>0.04</v>
      </c>
      <c r="AE22" s="12">
        <v>0</v>
      </c>
      <c r="AF22" s="12">
        <v>0.11</v>
      </c>
      <c r="AG22" s="12">
        <v>0</v>
      </c>
      <c r="AH22" s="12">
        <v>0.06</v>
      </c>
      <c r="AI22" s="12">
        <v>0.05</v>
      </c>
      <c r="AJ22" s="12">
        <v>0</v>
      </c>
      <c r="AK22" s="12">
        <v>0</v>
      </c>
      <c r="AL22" s="12">
        <v>0</v>
      </c>
      <c r="AM22" s="12">
        <v>0.1</v>
      </c>
      <c r="AN22" s="12">
        <v>0.03</v>
      </c>
      <c r="AO22" s="12">
        <v>0.04</v>
      </c>
      <c r="AP22" s="12">
        <v>0.05</v>
      </c>
      <c r="AQ22" s="12">
        <v>0.05</v>
      </c>
      <c r="AR22" s="12">
        <v>0</v>
      </c>
      <c r="AS22" s="12">
        <v>0.05</v>
      </c>
      <c r="AT22" s="12">
        <v>7.0000000000000007E-2</v>
      </c>
      <c r="AU22" s="12">
        <v>0.02</v>
      </c>
      <c r="AV22" s="12">
        <v>0.05</v>
      </c>
      <c r="AW22" s="12">
        <v>0</v>
      </c>
      <c r="AX22" s="12">
        <v>0</v>
      </c>
      <c r="AY22" s="12">
        <v>0.05</v>
      </c>
      <c r="AZ22" s="12">
        <v>0</v>
      </c>
      <c r="BA22" s="12">
        <v>0.05</v>
      </c>
      <c r="BB22" s="12">
        <v>0</v>
      </c>
      <c r="BC22" s="12">
        <v>0</v>
      </c>
    </row>
    <row r="23" spans="1:55" x14ac:dyDescent="0.25">
      <c r="A23" s="1" t="s">
        <v>288</v>
      </c>
      <c r="B23" s="1"/>
      <c r="Z23" t="s">
        <v>272</v>
      </c>
    </row>
    <row r="24" spans="1:55" x14ac:dyDescent="0.25">
      <c r="A24" s="1" t="s">
        <v>399</v>
      </c>
      <c r="B24" s="1" t="s">
        <v>500</v>
      </c>
    </row>
    <row r="25" spans="1:55" x14ac:dyDescent="0.25">
      <c r="A25" s="1" t="s">
        <v>204</v>
      </c>
      <c r="B25" s="1" t="s">
        <v>736</v>
      </c>
    </row>
    <row r="26" spans="1:55" x14ac:dyDescent="0.25">
      <c r="A26" s="1" t="s">
        <v>204</v>
      </c>
      <c r="B26" s="1"/>
    </row>
    <row r="27" spans="1:55" x14ac:dyDescent="0.25">
      <c r="A27" s="1" t="s">
        <v>204</v>
      </c>
      <c r="B27" s="1" t="s">
        <v>402</v>
      </c>
    </row>
  </sheetData>
  <hyperlinks>
    <hyperlink ref="E1" location="Contents!B169" tooltip="Link to contents" display="Back to contents" xr:uid="{00000000-0004-0000-3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900-000000000000}">
  <dimension ref="A1:BC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7" width="9.453125" customWidth="1"/>
    <col min="48" max="48" width="10.54296875" customWidth="1"/>
    <col min="49" max="49" width="9.453125" customWidth="1"/>
    <col min="50" max="50" width="12.81640625" customWidth="1"/>
    <col min="51" max="52" width="9.453125" customWidth="1"/>
    <col min="53" max="53" width="11.7265625" customWidth="1"/>
    <col min="54" max="54" width="9.453125" customWidth="1"/>
    <col min="55" max="55" width="10.54296875" customWidth="1"/>
  </cols>
  <sheetData>
    <row r="1" spans="1:55" x14ac:dyDescent="0.25">
      <c r="A1" s="1" t="s">
        <v>205</v>
      </c>
      <c r="B1" s="1" t="s">
        <v>206</v>
      </c>
      <c r="E1" s="5" t="s">
        <v>207</v>
      </c>
    </row>
    <row r="2" spans="1:55" ht="15.5" x14ac:dyDescent="0.35">
      <c r="A2" s="1" t="s">
        <v>0</v>
      </c>
      <c r="B2" s="2" t="s">
        <v>208</v>
      </c>
    </row>
    <row r="3" spans="1:55" x14ac:dyDescent="0.25">
      <c r="A3" s="1" t="s">
        <v>209</v>
      </c>
      <c r="B3" s="1"/>
    </row>
    <row r="4" spans="1:55" x14ac:dyDescent="0.25">
      <c r="A4" s="1" t="s">
        <v>209</v>
      </c>
      <c r="B4" s="1" t="s">
        <v>737</v>
      </c>
    </row>
    <row r="5" spans="1:55" x14ac:dyDescent="0.25">
      <c r="A5" s="1" t="s">
        <v>209</v>
      </c>
      <c r="B5" s="1"/>
    </row>
    <row r="6" spans="1:55" ht="13" x14ac:dyDescent="0.3">
      <c r="A6" s="1" t="s">
        <v>2</v>
      </c>
      <c r="B6" s="4" t="s">
        <v>145</v>
      </c>
    </row>
    <row r="7" spans="1:55" x14ac:dyDescent="0.25">
      <c r="A7" s="1" t="s">
        <v>5</v>
      </c>
      <c r="B7" s="1"/>
    </row>
    <row r="8" spans="1:55" x14ac:dyDescent="0.25">
      <c r="A8" s="1" t="s">
        <v>5</v>
      </c>
      <c r="B8" s="1" t="s">
        <v>738</v>
      </c>
    </row>
    <row r="9" spans="1:55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8"/>
      <c r="AL9" s="8"/>
      <c r="AM9" s="7" t="s">
        <v>222</v>
      </c>
      <c r="AN9" s="8"/>
      <c r="AO9" s="7" t="s">
        <v>223</v>
      </c>
      <c r="AP9" s="8"/>
      <c r="AQ9" s="7" t="s">
        <v>224</v>
      </c>
      <c r="AR9" s="8"/>
      <c r="AS9" s="7" t="s">
        <v>225</v>
      </c>
      <c r="AT9" s="7" t="s">
        <v>226</v>
      </c>
      <c r="AU9" s="8"/>
      <c r="AV9" s="7" t="s">
        <v>227</v>
      </c>
      <c r="AW9" s="8"/>
      <c r="AX9" s="8"/>
      <c r="AY9" s="7" t="s">
        <v>228</v>
      </c>
      <c r="AZ9" s="8"/>
      <c r="BA9" s="7" t="s">
        <v>229</v>
      </c>
      <c r="BB9" s="8"/>
      <c r="BC9" s="9"/>
    </row>
    <row r="10" spans="1:55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233</v>
      </c>
      <c r="T10" s="11">
        <v>3</v>
      </c>
      <c r="U10" s="11">
        <v>4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>
        <v>1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259</v>
      </c>
      <c r="AS10" s="11" t="s">
        <v>258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258</v>
      </c>
      <c r="AZ10" s="11" t="s">
        <v>259</v>
      </c>
      <c r="BA10" s="11" t="s">
        <v>263</v>
      </c>
      <c r="BB10" s="11" t="s">
        <v>261</v>
      </c>
      <c r="BC10" s="11" t="s">
        <v>264</v>
      </c>
    </row>
    <row r="11" spans="1:55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276</v>
      </c>
      <c r="J11" t="s">
        <v>267</v>
      </c>
      <c r="K11" t="s">
        <v>272</v>
      </c>
      <c r="L11" t="s">
        <v>269</v>
      </c>
      <c r="M11" t="s">
        <v>444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267</v>
      </c>
      <c r="T11" t="s">
        <v>272</v>
      </c>
      <c r="U11" t="s">
        <v>269</v>
      </c>
      <c r="V11" t="s">
        <v>267</v>
      </c>
      <c r="W11" t="s">
        <v>272</v>
      </c>
      <c r="X11" t="s">
        <v>273</v>
      </c>
      <c r="Y11" t="s">
        <v>444</v>
      </c>
      <c r="Z11" t="s">
        <v>267</v>
      </c>
      <c r="AA11" t="s">
        <v>272</v>
      </c>
      <c r="AB11" t="s">
        <v>269</v>
      </c>
      <c r="AC11" t="s">
        <v>267</v>
      </c>
      <c r="AD11" t="s">
        <v>272</v>
      </c>
      <c r="AE11" t="s">
        <v>269</v>
      </c>
      <c r="AF11" t="s">
        <v>444</v>
      </c>
      <c r="AG11" t="s">
        <v>267</v>
      </c>
      <c r="AH11" t="s">
        <v>272</v>
      </c>
      <c r="AI11" t="s">
        <v>269</v>
      </c>
      <c r="AJ11" t="s">
        <v>444</v>
      </c>
      <c r="AK11" t="s">
        <v>276</v>
      </c>
      <c r="AL11" t="s">
        <v>277</v>
      </c>
      <c r="AM11" t="s">
        <v>267</v>
      </c>
      <c r="AN11" t="s">
        <v>272</v>
      </c>
      <c r="AO11" t="s">
        <v>275</v>
      </c>
      <c r="AP11" t="s">
        <v>272</v>
      </c>
      <c r="AQ11" t="s">
        <v>275</v>
      </c>
      <c r="AR11" t="s">
        <v>268</v>
      </c>
      <c r="AT11" t="s">
        <v>275</v>
      </c>
      <c r="AU11" t="s">
        <v>272</v>
      </c>
      <c r="AV11" t="s">
        <v>275</v>
      </c>
      <c r="AW11" t="s">
        <v>268</v>
      </c>
      <c r="AX11" t="s">
        <v>273</v>
      </c>
      <c r="AY11" t="s">
        <v>275</v>
      </c>
      <c r="AZ11" t="s">
        <v>268</v>
      </c>
      <c r="BA11" t="s">
        <v>275</v>
      </c>
      <c r="BB11" t="s">
        <v>268</v>
      </c>
      <c r="BC11" t="s">
        <v>273</v>
      </c>
    </row>
    <row r="12" spans="1:55" x14ac:dyDescent="0.25">
      <c r="A12" s="1" t="s">
        <v>280</v>
      </c>
      <c r="B12" s="1" t="s">
        <v>281</v>
      </c>
      <c r="C12">
        <v>115</v>
      </c>
      <c r="D12">
        <v>115</v>
      </c>
      <c r="E12">
        <v>9</v>
      </c>
      <c r="F12">
        <v>6</v>
      </c>
      <c r="G12">
        <v>30</v>
      </c>
      <c r="H12">
        <v>59</v>
      </c>
      <c r="I12">
        <v>11</v>
      </c>
      <c r="J12">
        <v>15</v>
      </c>
      <c r="K12">
        <v>30</v>
      </c>
      <c r="L12">
        <v>59</v>
      </c>
      <c r="M12">
        <v>11</v>
      </c>
      <c r="N12">
        <v>1</v>
      </c>
      <c r="O12">
        <v>8</v>
      </c>
      <c r="P12">
        <v>7</v>
      </c>
      <c r="Q12">
        <v>34</v>
      </c>
      <c r="R12">
        <v>65</v>
      </c>
      <c r="S12">
        <v>16</v>
      </c>
      <c r="T12">
        <v>34</v>
      </c>
      <c r="U12">
        <v>65</v>
      </c>
      <c r="V12">
        <v>29</v>
      </c>
      <c r="W12">
        <v>51</v>
      </c>
      <c r="X12">
        <v>23</v>
      </c>
      <c r="Y12">
        <v>12</v>
      </c>
      <c r="Z12">
        <v>24</v>
      </c>
      <c r="AA12">
        <v>38</v>
      </c>
      <c r="AB12">
        <v>53</v>
      </c>
      <c r="AC12">
        <v>9</v>
      </c>
      <c r="AD12">
        <v>49</v>
      </c>
      <c r="AE12">
        <v>44</v>
      </c>
      <c r="AF12">
        <v>13</v>
      </c>
      <c r="AG12">
        <v>7</v>
      </c>
      <c r="AH12">
        <v>59</v>
      </c>
      <c r="AI12">
        <v>31</v>
      </c>
      <c r="AJ12">
        <v>13</v>
      </c>
      <c r="AK12">
        <v>3</v>
      </c>
      <c r="AL12">
        <v>2</v>
      </c>
      <c r="AM12">
        <v>26</v>
      </c>
      <c r="AN12">
        <v>87</v>
      </c>
      <c r="AO12">
        <v>37</v>
      </c>
      <c r="AP12">
        <v>77</v>
      </c>
      <c r="AQ12">
        <v>105</v>
      </c>
      <c r="AR12">
        <v>8</v>
      </c>
      <c r="AS12">
        <v>115</v>
      </c>
      <c r="AT12">
        <v>57</v>
      </c>
      <c r="AU12">
        <v>55</v>
      </c>
      <c r="AV12">
        <v>100</v>
      </c>
      <c r="AW12">
        <v>10</v>
      </c>
      <c r="AX12">
        <v>5</v>
      </c>
      <c r="AY12">
        <v>113</v>
      </c>
      <c r="AZ12">
        <v>1</v>
      </c>
      <c r="BA12">
        <v>93</v>
      </c>
      <c r="BB12">
        <v>17</v>
      </c>
      <c r="BC12">
        <v>2</v>
      </c>
    </row>
    <row r="13" spans="1:55" x14ac:dyDescent="0.25">
      <c r="A13" s="1" t="s">
        <v>282</v>
      </c>
      <c r="B13" s="1" t="s">
        <v>283</v>
      </c>
      <c r="C13">
        <v>113</v>
      </c>
      <c r="D13">
        <v>113</v>
      </c>
      <c r="E13">
        <v>9</v>
      </c>
      <c r="F13">
        <v>6</v>
      </c>
      <c r="G13">
        <v>30</v>
      </c>
      <c r="H13">
        <v>58</v>
      </c>
      <c r="I13">
        <v>11</v>
      </c>
      <c r="J13">
        <v>15</v>
      </c>
      <c r="K13">
        <v>30</v>
      </c>
      <c r="L13">
        <v>58</v>
      </c>
      <c r="M13">
        <v>11</v>
      </c>
      <c r="N13">
        <v>1</v>
      </c>
      <c r="O13">
        <v>8</v>
      </c>
      <c r="P13">
        <v>7</v>
      </c>
      <c r="Q13">
        <v>33</v>
      </c>
      <c r="R13">
        <v>64</v>
      </c>
      <c r="S13">
        <v>16</v>
      </c>
      <c r="T13">
        <v>33</v>
      </c>
      <c r="U13">
        <v>64</v>
      </c>
      <c r="V13">
        <v>29</v>
      </c>
      <c r="W13">
        <v>51</v>
      </c>
      <c r="X13">
        <v>23</v>
      </c>
      <c r="Y13">
        <v>12</v>
      </c>
      <c r="Z13">
        <v>24</v>
      </c>
      <c r="AA13">
        <v>37</v>
      </c>
      <c r="AB13">
        <v>52</v>
      </c>
      <c r="AC13">
        <v>9</v>
      </c>
      <c r="AD13">
        <v>48</v>
      </c>
      <c r="AE13">
        <v>43</v>
      </c>
      <c r="AF13">
        <v>13</v>
      </c>
      <c r="AG13">
        <v>7</v>
      </c>
      <c r="AH13">
        <v>58</v>
      </c>
      <c r="AI13">
        <v>31</v>
      </c>
      <c r="AJ13">
        <v>13</v>
      </c>
      <c r="AK13">
        <v>3</v>
      </c>
      <c r="AL13">
        <v>2</v>
      </c>
      <c r="AM13">
        <v>26</v>
      </c>
      <c r="AN13">
        <v>86</v>
      </c>
      <c r="AO13">
        <v>37</v>
      </c>
      <c r="AP13">
        <v>76</v>
      </c>
      <c r="AQ13">
        <v>104</v>
      </c>
      <c r="AR13">
        <v>8</v>
      </c>
      <c r="AS13">
        <v>113</v>
      </c>
      <c r="AT13">
        <v>56</v>
      </c>
      <c r="AU13">
        <v>54</v>
      </c>
      <c r="AV13">
        <v>99</v>
      </c>
      <c r="AW13">
        <v>10</v>
      </c>
      <c r="AX13">
        <v>5</v>
      </c>
      <c r="AY13">
        <v>111</v>
      </c>
      <c r="AZ13">
        <v>1</v>
      </c>
      <c r="BA13">
        <v>92</v>
      </c>
      <c r="BB13">
        <v>17</v>
      </c>
      <c r="BC13">
        <v>2</v>
      </c>
    </row>
    <row r="14" spans="1:55" x14ac:dyDescent="0.25">
      <c r="A14" s="1" t="s">
        <v>284</v>
      </c>
      <c r="B14" s="1" t="s">
        <v>231</v>
      </c>
      <c r="C14">
        <v>110</v>
      </c>
      <c r="D14">
        <v>110</v>
      </c>
      <c r="E14">
        <v>8</v>
      </c>
      <c r="F14">
        <v>7</v>
      </c>
      <c r="G14">
        <v>28</v>
      </c>
      <c r="H14">
        <v>57</v>
      </c>
      <c r="I14">
        <v>11</v>
      </c>
      <c r="J14">
        <v>14</v>
      </c>
      <c r="K14">
        <v>28</v>
      </c>
      <c r="L14">
        <v>57</v>
      </c>
      <c r="M14">
        <v>11</v>
      </c>
      <c r="N14">
        <v>1</v>
      </c>
      <c r="O14">
        <v>7</v>
      </c>
      <c r="P14">
        <v>7</v>
      </c>
      <c r="Q14">
        <v>32</v>
      </c>
      <c r="R14">
        <v>63</v>
      </c>
      <c r="S14">
        <v>15</v>
      </c>
      <c r="T14">
        <v>32</v>
      </c>
      <c r="U14">
        <v>63</v>
      </c>
      <c r="V14">
        <v>23</v>
      </c>
      <c r="W14">
        <v>54</v>
      </c>
      <c r="X14">
        <v>22</v>
      </c>
      <c r="Y14">
        <v>11</v>
      </c>
      <c r="Z14">
        <v>23</v>
      </c>
      <c r="AA14">
        <v>36</v>
      </c>
      <c r="AB14">
        <v>51</v>
      </c>
      <c r="AC14">
        <v>8</v>
      </c>
      <c r="AD14">
        <v>48</v>
      </c>
      <c r="AE14">
        <v>42</v>
      </c>
      <c r="AF14">
        <v>12</v>
      </c>
      <c r="AG14">
        <v>6</v>
      </c>
      <c r="AH14">
        <v>56</v>
      </c>
      <c r="AI14">
        <v>30</v>
      </c>
      <c r="AJ14">
        <v>13</v>
      </c>
      <c r="AK14">
        <v>3</v>
      </c>
      <c r="AL14">
        <v>2</v>
      </c>
      <c r="AM14">
        <v>25</v>
      </c>
      <c r="AN14">
        <v>84</v>
      </c>
      <c r="AO14">
        <v>37</v>
      </c>
      <c r="AP14">
        <v>73</v>
      </c>
      <c r="AQ14">
        <v>101</v>
      </c>
      <c r="AR14">
        <v>8</v>
      </c>
      <c r="AS14">
        <v>110</v>
      </c>
      <c r="AT14">
        <v>55</v>
      </c>
      <c r="AU14">
        <v>53</v>
      </c>
      <c r="AV14">
        <v>97</v>
      </c>
      <c r="AW14">
        <v>9</v>
      </c>
      <c r="AX14">
        <v>5</v>
      </c>
      <c r="AY14">
        <v>109</v>
      </c>
      <c r="AZ14">
        <v>1</v>
      </c>
      <c r="BA14">
        <v>90</v>
      </c>
      <c r="BB14">
        <v>15</v>
      </c>
      <c r="BC14">
        <v>2</v>
      </c>
    </row>
    <row r="15" spans="1:55" x14ac:dyDescent="0.25">
      <c r="A15" s="1" t="s">
        <v>286</v>
      </c>
      <c r="B15" s="1" t="s">
        <v>258</v>
      </c>
      <c r="C15">
        <v>102</v>
      </c>
      <c r="D15">
        <v>102</v>
      </c>
      <c r="E15">
        <v>8</v>
      </c>
      <c r="F15">
        <v>7</v>
      </c>
      <c r="G15">
        <v>24</v>
      </c>
      <c r="H15">
        <v>52</v>
      </c>
      <c r="I15">
        <v>11</v>
      </c>
      <c r="J15">
        <v>14</v>
      </c>
      <c r="K15">
        <v>24</v>
      </c>
      <c r="L15">
        <v>52</v>
      </c>
      <c r="M15">
        <v>11</v>
      </c>
      <c r="N15">
        <v>1</v>
      </c>
      <c r="O15">
        <v>7</v>
      </c>
      <c r="P15">
        <v>7</v>
      </c>
      <c r="Q15">
        <v>29</v>
      </c>
      <c r="R15">
        <v>58</v>
      </c>
      <c r="S15">
        <v>15</v>
      </c>
      <c r="T15">
        <v>29</v>
      </c>
      <c r="U15">
        <v>58</v>
      </c>
      <c r="V15">
        <v>22</v>
      </c>
      <c r="W15">
        <v>49</v>
      </c>
      <c r="X15">
        <v>21</v>
      </c>
      <c r="Y15">
        <v>10</v>
      </c>
      <c r="Z15">
        <v>21</v>
      </c>
      <c r="AA15">
        <v>34</v>
      </c>
      <c r="AB15">
        <v>47</v>
      </c>
      <c r="AC15">
        <v>8</v>
      </c>
      <c r="AD15">
        <v>44</v>
      </c>
      <c r="AE15">
        <v>38</v>
      </c>
      <c r="AF15">
        <v>11</v>
      </c>
      <c r="AG15">
        <v>4</v>
      </c>
      <c r="AH15">
        <v>53</v>
      </c>
      <c r="AI15">
        <v>28</v>
      </c>
      <c r="AJ15">
        <v>11</v>
      </c>
      <c r="AK15">
        <v>2</v>
      </c>
      <c r="AL15">
        <v>2</v>
      </c>
      <c r="AM15">
        <v>22</v>
      </c>
      <c r="AN15">
        <v>78</v>
      </c>
      <c r="AO15">
        <v>34</v>
      </c>
      <c r="AP15">
        <v>67</v>
      </c>
      <c r="AQ15">
        <v>93</v>
      </c>
      <c r="AR15">
        <v>7</v>
      </c>
      <c r="AS15">
        <v>102</v>
      </c>
      <c r="AT15">
        <v>52</v>
      </c>
      <c r="AU15">
        <v>47</v>
      </c>
      <c r="AV15">
        <v>90</v>
      </c>
      <c r="AW15">
        <v>8</v>
      </c>
      <c r="AX15">
        <v>4</v>
      </c>
      <c r="AY15">
        <v>101</v>
      </c>
      <c r="AZ15">
        <v>0</v>
      </c>
      <c r="BA15">
        <v>83</v>
      </c>
      <c r="BB15">
        <v>14</v>
      </c>
      <c r="BC15">
        <v>2</v>
      </c>
    </row>
    <row r="16" spans="1:55" x14ac:dyDescent="0.25">
      <c r="A16" s="1" t="s">
        <v>287</v>
      </c>
      <c r="B16" s="1"/>
      <c r="C16" s="12">
        <v>0.92</v>
      </c>
      <c r="D16" s="12">
        <v>0.92</v>
      </c>
      <c r="E16" s="12">
        <v>1</v>
      </c>
      <c r="F16" s="12">
        <v>1</v>
      </c>
      <c r="G16" s="12">
        <v>0.87</v>
      </c>
      <c r="H16" s="12">
        <v>0.91</v>
      </c>
      <c r="I16" s="12">
        <v>1</v>
      </c>
      <c r="J16" s="12">
        <v>1</v>
      </c>
      <c r="K16" s="12">
        <v>0.87</v>
      </c>
      <c r="L16" s="12">
        <v>0.91</v>
      </c>
      <c r="M16" s="12">
        <v>1</v>
      </c>
      <c r="N16" s="12">
        <v>1</v>
      </c>
      <c r="O16" s="12">
        <v>1</v>
      </c>
      <c r="P16" s="12">
        <v>1</v>
      </c>
      <c r="Q16" s="12">
        <v>0.88</v>
      </c>
      <c r="R16" s="12">
        <v>0.92</v>
      </c>
      <c r="S16" s="12">
        <v>1</v>
      </c>
      <c r="T16" s="12">
        <v>0.88</v>
      </c>
      <c r="U16" s="12">
        <v>0.92</v>
      </c>
      <c r="V16" s="12">
        <v>0.93</v>
      </c>
      <c r="W16" s="12">
        <v>0.9</v>
      </c>
      <c r="X16" s="12">
        <v>0.96</v>
      </c>
      <c r="Y16" s="12">
        <v>0.92</v>
      </c>
      <c r="Z16" s="12">
        <v>0.91</v>
      </c>
      <c r="AA16" s="12">
        <v>0.93</v>
      </c>
      <c r="AB16" s="12">
        <v>0.92</v>
      </c>
      <c r="AC16" s="12">
        <v>1</v>
      </c>
      <c r="AD16" s="12">
        <v>0.91</v>
      </c>
      <c r="AE16" s="12">
        <v>0.91</v>
      </c>
      <c r="AF16" s="12">
        <v>0.92</v>
      </c>
      <c r="AG16" s="12">
        <v>0.71</v>
      </c>
      <c r="AH16" s="12">
        <v>0.95</v>
      </c>
      <c r="AI16" s="12">
        <v>0.94</v>
      </c>
      <c r="AJ16" s="12">
        <v>0.92</v>
      </c>
      <c r="AK16" s="12">
        <v>0.66</v>
      </c>
      <c r="AL16" s="12">
        <v>1</v>
      </c>
      <c r="AM16" s="12">
        <v>0.87</v>
      </c>
      <c r="AN16" s="12">
        <v>0.93</v>
      </c>
      <c r="AO16" s="12">
        <v>0.92</v>
      </c>
      <c r="AP16" s="12">
        <v>0.92</v>
      </c>
      <c r="AQ16" s="12">
        <v>0.92</v>
      </c>
      <c r="AR16" s="12">
        <v>0.88</v>
      </c>
      <c r="AS16" s="12">
        <v>0.92</v>
      </c>
      <c r="AT16" s="12">
        <v>0.94</v>
      </c>
      <c r="AU16" s="12">
        <v>0.89</v>
      </c>
      <c r="AV16" s="12">
        <v>0.93</v>
      </c>
      <c r="AW16" s="12">
        <v>0.91</v>
      </c>
      <c r="AX16" s="12">
        <v>0.77</v>
      </c>
      <c r="AY16" s="12">
        <v>0.93</v>
      </c>
      <c r="AZ16" s="12">
        <v>0</v>
      </c>
      <c r="BA16" s="12">
        <v>0.92</v>
      </c>
      <c r="BB16" s="12">
        <v>0.88</v>
      </c>
      <c r="BC16" s="12">
        <v>1</v>
      </c>
    </row>
    <row r="17" spans="1:55" x14ac:dyDescent="0.25">
      <c r="A17" s="1" t="s">
        <v>288</v>
      </c>
      <c r="B17" s="1"/>
    </row>
    <row r="18" spans="1:55" x14ac:dyDescent="0.25">
      <c r="A18" s="1" t="s">
        <v>286</v>
      </c>
      <c r="B18" s="1" t="s">
        <v>259</v>
      </c>
      <c r="C18">
        <v>4</v>
      </c>
      <c r="D18">
        <v>4</v>
      </c>
      <c r="E18">
        <v>0</v>
      </c>
      <c r="F18">
        <v>0</v>
      </c>
      <c r="G18">
        <v>3</v>
      </c>
      <c r="H18">
        <v>1</v>
      </c>
      <c r="I18">
        <v>0</v>
      </c>
      <c r="J18">
        <v>0</v>
      </c>
      <c r="K18">
        <v>3</v>
      </c>
      <c r="L18">
        <v>1</v>
      </c>
      <c r="M18">
        <v>0</v>
      </c>
      <c r="N18">
        <v>0</v>
      </c>
      <c r="O18">
        <v>0</v>
      </c>
      <c r="P18">
        <v>0</v>
      </c>
      <c r="Q18">
        <v>3</v>
      </c>
      <c r="R18">
        <v>1</v>
      </c>
      <c r="S18">
        <v>0</v>
      </c>
      <c r="T18">
        <v>3</v>
      </c>
      <c r="U18">
        <v>1</v>
      </c>
      <c r="V18">
        <v>1</v>
      </c>
      <c r="W18">
        <v>2</v>
      </c>
      <c r="X18">
        <v>1</v>
      </c>
      <c r="Y18">
        <v>0</v>
      </c>
      <c r="Z18">
        <v>0</v>
      </c>
      <c r="AA18">
        <v>1</v>
      </c>
      <c r="AB18">
        <v>3</v>
      </c>
      <c r="AC18">
        <v>0</v>
      </c>
      <c r="AD18">
        <v>2</v>
      </c>
      <c r="AE18">
        <v>2</v>
      </c>
      <c r="AF18">
        <v>0</v>
      </c>
      <c r="AG18">
        <v>0</v>
      </c>
      <c r="AH18">
        <v>2</v>
      </c>
      <c r="AI18">
        <v>2</v>
      </c>
      <c r="AJ18">
        <v>0</v>
      </c>
      <c r="AK18">
        <v>0</v>
      </c>
      <c r="AL18">
        <v>0</v>
      </c>
      <c r="AM18">
        <v>0</v>
      </c>
      <c r="AN18">
        <v>4</v>
      </c>
      <c r="AO18">
        <v>2</v>
      </c>
      <c r="AP18">
        <v>2</v>
      </c>
      <c r="AQ18">
        <v>4</v>
      </c>
      <c r="AR18">
        <v>0</v>
      </c>
      <c r="AS18">
        <v>4</v>
      </c>
      <c r="AT18">
        <v>0</v>
      </c>
      <c r="AU18">
        <v>4</v>
      </c>
      <c r="AV18">
        <v>2</v>
      </c>
      <c r="AW18">
        <v>1</v>
      </c>
      <c r="AX18">
        <v>1</v>
      </c>
      <c r="AY18">
        <v>3</v>
      </c>
      <c r="AZ18">
        <v>1</v>
      </c>
      <c r="BA18">
        <v>2</v>
      </c>
      <c r="BB18">
        <v>2</v>
      </c>
      <c r="BC18">
        <v>0</v>
      </c>
    </row>
    <row r="19" spans="1:55" x14ac:dyDescent="0.25">
      <c r="A19" s="1" t="s">
        <v>287</v>
      </c>
      <c r="B19" s="1"/>
      <c r="C19" s="12">
        <v>0.04</v>
      </c>
      <c r="D19" s="12">
        <v>0.04</v>
      </c>
      <c r="E19" s="12">
        <v>0</v>
      </c>
      <c r="F19" s="12">
        <v>0</v>
      </c>
      <c r="G19" t="s">
        <v>291</v>
      </c>
      <c r="H19" s="12">
        <v>0.02</v>
      </c>
      <c r="I19" s="12">
        <v>0</v>
      </c>
      <c r="J19" s="12">
        <v>0</v>
      </c>
      <c r="K19" t="s">
        <v>291</v>
      </c>
      <c r="L19" s="12">
        <v>0.02</v>
      </c>
      <c r="M19" s="12">
        <v>0</v>
      </c>
      <c r="N19" s="12">
        <v>0</v>
      </c>
      <c r="O19" s="12">
        <v>0</v>
      </c>
      <c r="P19" s="12">
        <v>0</v>
      </c>
      <c r="Q19" s="12">
        <v>0.09</v>
      </c>
      <c r="R19" s="12">
        <v>0.02</v>
      </c>
      <c r="S19" s="12">
        <v>0</v>
      </c>
      <c r="T19" s="12">
        <v>0.09</v>
      </c>
      <c r="U19" s="12">
        <v>0.02</v>
      </c>
      <c r="V19" s="12">
        <v>0.03</v>
      </c>
      <c r="W19" s="12">
        <v>0.04</v>
      </c>
      <c r="X19" s="12">
        <v>0.04</v>
      </c>
      <c r="Y19" s="12">
        <v>0</v>
      </c>
      <c r="Z19" s="12">
        <v>0</v>
      </c>
      <c r="AA19" s="12">
        <v>0.02</v>
      </c>
      <c r="AB19" s="12">
        <v>0.06</v>
      </c>
      <c r="AC19" s="12">
        <v>0</v>
      </c>
      <c r="AD19" s="12">
        <v>0.04</v>
      </c>
      <c r="AE19" s="12">
        <v>0.04</v>
      </c>
      <c r="AF19" s="12">
        <v>0</v>
      </c>
      <c r="AG19" s="12">
        <v>0</v>
      </c>
      <c r="AH19" s="12">
        <v>0.04</v>
      </c>
      <c r="AI19" s="12">
        <v>0.06</v>
      </c>
      <c r="AJ19" s="12">
        <v>0</v>
      </c>
      <c r="AK19" s="12">
        <v>0</v>
      </c>
      <c r="AL19" s="12">
        <v>0</v>
      </c>
      <c r="AM19" s="12">
        <v>0</v>
      </c>
      <c r="AN19" s="12">
        <v>0.05</v>
      </c>
      <c r="AO19" s="12">
        <v>0.06</v>
      </c>
      <c r="AP19" s="12">
        <v>0.03</v>
      </c>
      <c r="AQ19" s="12">
        <v>0.04</v>
      </c>
      <c r="AR19" s="12">
        <v>0</v>
      </c>
      <c r="AS19" s="12">
        <v>0.04</v>
      </c>
      <c r="AT19" t="s">
        <v>289</v>
      </c>
      <c r="AU19" t="s">
        <v>315</v>
      </c>
      <c r="AV19" s="12">
        <v>0.02</v>
      </c>
      <c r="AW19" s="12">
        <v>0.09</v>
      </c>
      <c r="AX19" s="12">
        <v>0.23</v>
      </c>
      <c r="AY19" s="12">
        <v>0.03</v>
      </c>
      <c r="AZ19" s="12">
        <v>1</v>
      </c>
      <c r="BA19" s="12">
        <v>0.02</v>
      </c>
      <c r="BB19" s="12">
        <v>0.12</v>
      </c>
      <c r="BC19" s="12">
        <v>0</v>
      </c>
    </row>
    <row r="20" spans="1:55" x14ac:dyDescent="0.25">
      <c r="A20" s="1" t="s">
        <v>288</v>
      </c>
      <c r="B20" s="1"/>
      <c r="AU20" t="s">
        <v>275</v>
      </c>
    </row>
    <row r="21" spans="1:55" x14ac:dyDescent="0.25">
      <c r="A21" s="1" t="s">
        <v>286</v>
      </c>
      <c r="B21" s="1" t="s">
        <v>414</v>
      </c>
      <c r="C21">
        <v>5</v>
      </c>
      <c r="D21">
        <v>5</v>
      </c>
      <c r="E21">
        <v>0</v>
      </c>
      <c r="F21">
        <v>0</v>
      </c>
      <c r="G21">
        <v>1</v>
      </c>
      <c r="H21">
        <v>4</v>
      </c>
      <c r="I21">
        <v>0</v>
      </c>
      <c r="J21">
        <v>0</v>
      </c>
      <c r="K21">
        <v>1</v>
      </c>
      <c r="L21">
        <v>4</v>
      </c>
      <c r="M21">
        <v>0</v>
      </c>
      <c r="N21">
        <v>0</v>
      </c>
      <c r="O21">
        <v>0</v>
      </c>
      <c r="P21">
        <v>0</v>
      </c>
      <c r="Q21">
        <v>1</v>
      </c>
      <c r="R21">
        <v>4</v>
      </c>
      <c r="S21">
        <v>0</v>
      </c>
      <c r="T21">
        <v>1</v>
      </c>
      <c r="U21">
        <v>4</v>
      </c>
      <c r="V21">
        <v>1</v>
      </c>
      <c r="W21">
        <v>3</v>
      </c>
      <c r="X21">
        <v>0</v>
      </c>
      <c r="Y21">
        <v>1</v>
      </c>
      <c r="Z21">
        <v>2</v>
      </c>
      <c r="AA21">
        <v>2</v>
      </c>
      <c r="AB21">
        <v>1</v>
      </c>
      <c r="AC21">
        <v>0</v>
      </c>
      <c r="AD21">
        <v>2</v>
      </c>
      <c r="AE21">
        <v>2</v>
      </c>
      <c r="AF21">
        <v>1</v>
      </c>
      <c r="AG21">
        <v>2</v>
      </c>
      <c r="AH21">
        <v>1</v>
      </c>
      <c r="AI21">
        <v>0</v>
      </c>
      <c r="AJ21">
        <v>1</v>
      </c>
      <c r="AK21">
        <v>1</v>
      </c>
      <c r="AL21">
        <v>0</v>
      </c>
      <c r="AM21">
        <v>3</v>
      </c>
      <c r="AN21">
        <v>2</v>
      </c>
      <c r="AO21">
        <v>1</v>
      </c>
      <c r="AP21">
        <v>4</v>
      </c>
      <c r="AQ21">
        <v>4</v>
      </c>
      <c r="AR21">
        <v>1</v>
      </c>
      <c r="AS21">
        <v>5</v>
      </c>
      <c r="AT21">
        <v>3</v>
      </c>
      <c r="AU21">
        <v>2</v>
      </c>
      <c r="AV21">
        <v>5</v>
      </c>
      <c r="AW21">
        <v>0</v>
      </c>
      <c r="AX21">
        <v>0</v>
      </c>
      <c r="AY21">
        <v>5</v>
      </c>
      <c r="AZ21">
        <v>0</v>
      </c>
      <c r="BA21">
        <v>5</v>
      </c>
      <c r="BB21">
        <v>0</v>
      </c>
      <c r="BC21">
        <v>0</v>
      </c>
    </row>
    <row r="22" spans="1:55" x14ac:dyDescent="0.25">
      <c r="A22" s="1" t="s">
        <v>287</v>
      </c>
      <c r="B22" s="1"/>
      <c r="C22" s="12">
        <v>0.04</v>
      </c>
      <c r="D22" s="12">
        <v>0.04</v>
      </c>
      <c r="E22" s="12">
        <v>0</v>
      </c>
      <c r="F22" s="12">
        <v>0</v>
      </c>
      <c r="G22" s="12">
        <v>0.03</v>
      </c>
      <c r="H22" s="12">
        <v>7.0000000000000007E-2</v>
      </c>
      <c r="I22" s="12">
        <v>0</v>
      </c>
      <c r="J22" s="12">
        <v>0</v>
      </c>
      <c r="K22" s="12">
        <v>0.03</v>
      </c>
      <c r="L22" s="12">
        <v>7.0000000000000007E-2</v>
      </c>
      <c r="M22" s="12">
        <v>0</v>
      </c>
      <c r="N22" s="12">
        <v>0</v>
      </c>
      <c r="O22" s="12">
        <v>0</v>
      </c>
      <c r="P22" s="12">
        <v>0</v>
      </c>
      <c r="Q22" s="12">
        <v>0.03</v>
      </c>
      <c r="R22" s="12">
        <v>0.06</v>
      </c>
      <c r="S22" s="12">
        <v>0</v>
      </c>
      <c r="T22" s="12">
        <v>0.03</v>
      </c>
      <c r="U22" s="12">
        <v>0.06</v>
      </c>
      <c r="V22" s="12">
        <v>0.03</v>
      </c>
      <c r="W22" s="12">
        <v>0.06</v>
      </c>
      <c r="X22" s="12">
        <v>0</v>
      </c>
      <c r="Y22" s="12">
        <v>0.08</v>
      </c>
      <c r="Z22" s="12">
        <v>0.09</v>
      </c>
      <c r="AA22" s="12">
        <v>0.05</v>
      </c>
      <c r="AB22" s="12">
        <v>0.02</v>
      </c>
      <c r="AC22" s="12">
        <v>0</v>
      </c>
      <c r="AD22" s="12">
        <v>0.04</v>
      </c>
      <c r="AE22" s="12">
        <v>0.04</v>
      </c>
      <c r="AF22" s="12">
        <v>0.08</v>
      </c>
      <c r="AG22" s="12">
        <v>0.28999999999999998</v>
      </c>
      <c r="AH22" s="12">
        <v>0.02</v>
      </c>
      <c r="AI22" s="12">
        <v>0</v>
      </c>
      <c r="AJ22" s="12">
        <v>0.08</v>
      </c>
      <c r="AK22" s="12">
        <v>0.34</v>
      </c>
      <c r="AL22" s="12">
        <v>0</v>
      </c>
      <c r="AM22" s="12">
        <v>0.13</v>
      </c>
      <c r="AN22" s="12">
        <v>0.02</v>
      </c>
      <c r="AO22" s="12">
        <v>0.03</v>
      </c>
      <c r="AP22" s="12">
        <v>0.05</v>
      </c>
      <c r="AQ22" s="12">
        <v>0.04</v>
      </c>
      <c r="AR22" s="12">
        <v>0.12</v>
      </c>
      <c r="AS22" s="12">
        <v>0.04</v>
      </c>
      <c r="AT22" s="12">
        <v>0.06</v>
      </c>
      <c r="AU22" s="12">
        <v>0.03</v>
      </c>
      <c r="AV22" s="12">
        <v>0.05</v>
      </c>
      <c r="AW22" s="12">
        <v>0</v>
      </c>
      <c r="AX22" s="12">
        <v>0</v>
      </c>
      <c r="AY22" s="12">
        <v>0.04</v>
      </c>
      <c r="AZ22" s="12">
        <v>0</v>
      </c>
      <c r="BA22" s="12">
        <v>0.05</v>
      </c>
      <c r="BB22" s="12">
        <v>0</v>
      </c>
      <c r="BC22" s="12">
        <v>0</v>
      </c>
    </row>
    <row r="23" spans="1:55" x14ac:dyDescent="0.25">
      <c r="A23" s="1" t="s">
        <v>288</v>
      </c>
      <c r="B23" s="1"/>
    </row>
    <row r="24" spans="1:55" x14ac:dyDescent="0.25">
      <c r="A24" s="1" t="s">
        <v>399</v>
      </c>
      <c r="B24" s="1" t="s">
        <v>500</v>
      </c>
    </row>
    <row r="25" spans="1:55" x14ac:dyDescent="0.25">
      <c r="A25" s="1" t="s">
        <v>204</v>
      </c>
      <c r="B25" s="1" t="s">
        <v>739</v>
      </c>
    </row>
    <row r="26" spans="1:55" x14ac:dyDescent="0.25">
      <c r="A26" s="1" t="s">
        <v>204</v>
      </c>
      <c r="B26" s="1"/>
    </row>
    <row r="27" spans="1:55" x14ac:dyDescent="0.25">
      <c r="A27" s="1" t="s">
        <v>204</v>
      </c>
      <c r="B27" s="1" t="s">
        <v>402</v>
      </c>
    </row>
  </sheetData>
  <hyperlinks>
    <hyperlink ref="E1" location="Contents!B172" tooltip="Link to contents" display="Back to contents" xr:uid="{00000000-0004-0000-3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A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740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148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489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443</v>
      </c>
      <c r="D12">
        <v>443</v>
      </c>
      <c r="E12">
        <v>9</v>
      </c>
      <c r="F12">
        <v>6</v>
      </c>
      <c r="G12">
        <v>37</v>
      </c>
      <c r="H12">
        <v>81</v>
      </c>
      <c r="I12">
        <v>310</v>
      </c>
      <c r="J12">
        <v>15</v>
      </c>
      <c r="K12">
        <v>37</v>
      </c>
      <c r="L12">
        <v>81</v>
      </c>
      <c r="M12">
        <v>310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172</v>
      </c>
      <c r="Z12">
        <v>112</v>
      </c>
      <c r="AA12">
        <v>57</v>
      </c>
      <c r="AB12">
        <v>111</v>
      </c>
      <c r="AC12">
        <v>157</v>
      </c>
      <c r="AD12">
        <v>175</v>
      </c>
      <c r="AE12">
        <v>32</v>
      </c>
      <c r="AF12">
        <v>229</v>
      </c>
      <c r="AG12">
        <v>130</v>
      </c>
      <c r="AH12">
        <v>52</v>
      </c>
      <c r="AI12">
        <v>25</v>
      </c>
      <c r="AJ12">
        <v>192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163</v>
      </c>
      <c r="AR12">
        <v>276</v>
      </c>
      <c r="AS12">
        <v>169</v>
      </c>
      <c r="AT12">
        <v>271</v>
      </c>
      <c r="AU12">
        <v>414</v>
      </c>
      <c r="AV12">
        <v>26</v>
      </c>
      <c r="AW12">
        <v>443</v>
      </c>
      <c r="AX12">
        <v>374</v>
      </c>
      <c r="AY12">
        <v>62</v>
      </c>
      <c r="AZ12">
        <v>412</v>
      </c>
      <c r="BA12">
        <v>22</v>
      </c>
      <c r="BB12">
        <v>8</v>
      </c>
      <c r="BC12">
        <v>433</v>
      </c>
      <c r="BD12">
        <v>9</v>
      </c>
      <c r="BE12">
        <v>400</v>
      </c>
      <c r="BF12">
        <v>34</v>
      </c>
      <c r="BG12">
        <v>4</v>
      </c>
    </row>
    <row r="13" spans="1:59" x14ac:dyDescent="0.25">
      <c r="A13" s="1" t="s">
        <v>282</v>
      </c>
      <c r="B13" s="1" t="s">
        <v>283</v>
      </c>
      <c r="C13">
        <v>437</v>
      </c>
      <c r="D13">
        <v>437</v>
      </c>
      <c r="E13">
        <v>9</v>
      </c>
      <c r="F13">
        <v>6</v>
      </c>
      <c r="G13">
        <v>37</v>
      </c>
      <c r="H13">
        <v>80</v>
      </c>
      <c r="I13">
        <v>306</v>
      </c>
      <c r="J13">
        <v>15</v>
      </c>
      <c r="K13">
        <v>37</v>
      </c>
      <c r="L13">
        <v>80</v>
      </c>
      <c r="M13">
        <v>306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172</v>
      </c>
      <c r="Z13">
        <v>112</v>
      </c>
      <c r="AA13">
        <v>57</v>
      </c>
      <c r="AB13">
        <v>110</v>
      </c>
      <c r="AC13">
        <v>155</v>
      </c>
      <c r="AD13">
        <v>173</v>
      </c>
      <c r="AE13">
        <v>31</v>
      </c>
      <c r="AF13">
        <v>226</v>
      </c>
      <c r="AG13">
        <v>128</v>
      </c>
      <c r="AH13">
        <v>51</v>
      </c>
      <c r="AI13">
        <v>25</v>
      </c>
      <c r="AJ13">
        <v>190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161</v>
      </c>
      <c r="AR13">
        <v>272</v>
      </c>
      <c r="AS13">
        <v>167</v>
      </c>
      <c r="AT13">
        <v>267</v>
      </c>
      <c r="AU13">
        <v>409</v>
      </c>
      <c r="AV13">
        <v>26</v>
      </c>
      <c r="AW13">
        <v>437</v>
      </c>
      <c r="AX13">
        <v>370</v>
      </c>
      <c r="AY13">
        <v>61</v>
      </c>
      <c r="AZ13">
        <v>407</v>
      </c>
      <c r="BA13">
        <v>22</v>
      </c>
      <c r="BB13">
        <v>8</v>
      </c>
      <c r="BC13">
        <v>428</v>
      </c>
      <c r="BD13">
        <v>9</v>
      </c>
      <c r="BE13">
        <v>395</v>
      </c>
      <c r="BF13">
        <v>33</v>
      </c>
      <c r="BG13">
        <v>4</v>
      </c>
    </row>
    <row r="14" spans="1:59" x14ac:dyDescent="0.25">
      <c r="A14" s="1" t="s">
        <v>284</v>
      </c>
      <c r="B14" s="1" t="s">
        <v>231</v>
      </c>
      <c r="C14">
        <v>443</v>
      </c>
      <c r="D14">
        <v>443</v>
      </c>
      <c r="E14">
        <v>8</v>
      </c>
      <c r="F14">
        <v>7</v>
      </c>
      <c r="G14">
        <v>35</v>
      </c>
      <c r="H14">
        <v>78</v>
      </c>
      <c r="I14">
        <v>316</v>
      </c>
      <c r="J14">
        <v>14</v>
      </c>
      <c r="K14">
        <v>35</v>
      </c>
      <c r="L14">
        <v>78</v>
      </c>
      <c r="M14">
        <v>316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187</v>
      </c>
      <c r="Z14">
        <v>115</v>
      </c>
      <c r="AA14">
        <v>58</v>
      </c>
      <c r="AB14">
        <v>112</v>
      </c>
      <c r="AC14">
        <v>156</v>
      </c>
      <c r="AD14">
        <v>174</v>
      </c>
      <c r="AE14">
        <v>31</v>
      </c>
      <c r="AF14">
        <v>232</v>
      </c>
      <c r="AG14">
        <v>128</v>
      </c>
      <c r="AH14">
        <v>52</v>
      </c>
      <c r="AI14">
        <v>24</v>
      </c>
      <c r="AJ14">
        <v>192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165</v>
      </c>
      <c r="AR14">
        <v>274</v>
      </c>
      <c r="AS14">
        <v>171</v>
      </c>
      <c r="AT14">
        <v>269</v>
      </c>
      <c r="AU14">
        <v>414</v>
      </c>
      <c r="AV14">
        <v>26</v>
      </c>
      <c r="AW14">
        <v>443</v>
      </c>
      <c r="AX14">
        <v>377</v>
      </c>
      <c r="AY14">
        <v>59</v>
      </c>
      <c r="AZ14">
        <v>413</v>
      </c>
      <c r="BA14">
        <v>21</v>
      </c>
      <c r="BB14">
        <v>8</v>
      </c>
      <c r="BC14">
        <v>433</v>
      </c>
      <c r="BD14">
        <v>9</v>
      </c>
      <c r="BE14">
        <v>401</v>
      </c>
      <c r="BF14">
        <v>33</v>
      </c>
      <c r="BG14">
        <v>4</v>
      </c>
    </row>
    <row r="15" spans="1:59" x14ac:dyDescent="0.25">
      <c r="A15" s="1" t="s">
        <v>286</v>
      </c>
      <c r="B15" s="1" t="s">
        <v>741</v>
      </c>
      <c r="C15">
        <v>354</v>
      </c>
      <c r="D15">
        <v>354</v>
      </c>
      <c r="E15">
        <v>5</v>
      </c>
      <c r="F15">
        <v>6</v>
      </c>
      <c r="G15">
        <v>27</v>
      </c>
      <c r="H15">
        <v>64</v>
      </c>
      <c r="I15">
        <v>252</v>
      </c>
      <c r="J15">
        <v>11</v>
      </c>
      <c r="K15">
        <v>27</v>
      </c>
      <c r="L15">
        <v>64</v>
      </c>
      <c r="M15">
        <v>252</v>
      </c>
      <c r="N15">
        <v>1</v>
      </c>
      <c r="O15">
        <v>5</v>
      </c>
      <c r="P15">
        <v>5</v>
      </c>
      <c r="Q15">
        <v>30</v>
      </c>
      <c r="R15">
        <v>60</v>
      </c>
      <c r="S15">
        <v>250</v>
      </c>
      <c r="T15">
        <v>11</v>
      </c>
      <c r="U15">
        <v>30</v>
      </c>
      <c r="V15">
        <v>60</v>
      </c>
      <c r="W15">
        <v>250</v>
      </c>
      <c r="X15">
        <v>70</v>
      </c>
      <c r="Y15">
        <v>144</v>
      </c>
      <c r="Z15">
        <v>90</v>
      </c>
      <c r="AA15">
        <v>50</v>
      </c>
      <c r="AB15">
        <v>82</v>
      </c>
      <c r="AC15">
        <v>123</v>
      </c>
      <c r="AD15">
        <v>149</v>
      </c>
      <c r="AE15">
        <v>27</v>
      </c>
      <c r="AF15">
        <v>182</v>
      </c>
      <c r="AG15">
        <v>102</v>
      </c>
      <c r="AH15">
        <v>43</v>
      </c>
      <c r="AI15">
        <v>14</v>
      </c>
      <c r="AJ15">
        <v>158</v>
      </c>
      <c r="AK15">
        <v>107</v>
      </c>
      <c r="AL15">
        <v>49</v>
      </c>
      <c r="AM15">
        <v>14</v>
      </c>
      <c r="AN15">
        <v>8</v>
      </c>
      <c r="AO15">
        <v>0</v>
      </c>
      <c r="AP15">
        <v>3</v>
      </c>
      <c r="AQ15">
        <v>130</v>
      </c>
      <c r="AR15">
        <v>221</v>
      </c>
      <c r="AS15">
        <v>138</v>
      </c>
      <c r="AT15">
        <v>215</v>
      </c>
      <c r="AU15">
        <v>334</v>
      </c>
      <c r="AV15">
        <v>18</v>
      </c>
      <c r="AW15">
        <v>354</v>
      </c>
      <c r="AX15">
        <v>306</v>
      </c>
      <c r="AY15">
        <v>43</v>
      </c>
      <c r="AZ15">
        <v>331</v>
      </c>
      <c r="BA15">
        <v>16</v>
      </c>
      <c r="BB15">
        <v>6</v>
      </c>
      <c r="BC15">
        <v>349</v>
      </c>
      <c r="BD15">
        <v>4</v>
      </c>
      <c r="BE15">
        <v>321</v>
      </c>
      <c r="BF15">
        <v>26</v>
      </c>
      <c r="BG15">
        <v>4</v>
      </c>
    </row>
    <row r="16" spans="1:59" x14ac:dyDescent="0.25">
      <c r="A16" s="1" t="s">
        <v>287</v>
      </c>
      <c r="B16" s="1"/>
      <c r="C16" s="12">
        <v>0.8</v>
      </c>
      <c r="D16" s="12">
        <v>0.8</v>
      </c>
      <c r="E16" s="12">
        <v>0.66</v>
      </c>
      <c r="F16" s="12">
        <v>0.83</v>
      </c>
      <c r="G16" s="12">
        <v>0.77</v>
      </c>
      <c r="H16" s="12">
        <v>0.83</v>
      </c>
      <c r="I16" s="12">
        <v>0.8</v>
      </c>
      <c r="J16" s="12">
        <v>0.74</v>
      </c>
      <c r="K16" s="12">
        <v>0.77</v>
      </c>
      <c r="L16" s="12">
        <v>0.83</v>
      </c>
      <c r="M16" s="12">
        <v>0.8</v>
      </c>
      <c r="N16" s="12">
        <v>1</v>
      </c>
      <c r="O16" s="12">
        <v>0.65</v>
      </c>
      <c r="P16" s="12">
        <v>0.71</v>
      </c>
      <c r="Q16" s="12">
        <v>0.83</v>
      </c>
      <c r="R16" s="12">
        <v>0.8</v>
      </c>
      <c r="S16" s="12">
        <v>0.8</v>
      </c>
      <c r="T16" s="12">
        <v>0.7</v>
      </c>
      <c r="U16" s="12">
        <v>0.83</v>
      </c>
      <c r="V16" s="12">
        <v>0.8</v>
      </c>
      <c r="W16" s="12">
        <v>0.8</v>
      </c>
      <c r="X16" s="12">
        <v>0.84</v>
      </c>
      <c r="Y16" s="12">
        <v>0.77</v>
      </c>
      <c r="Z16" s="12">
        <v>0.79</v>
      </c>
      <c r="AA16" s="12">
        <v>0.86</v>
      </c>
      <c r="AB16" t="s">
        <v>322</v>
      </c>
      <c r="AC16" s="12">
        <v>0.79</v>
      </c>
      <c r="AD16" t="s">
        <v>424</v>
      </c>
      <c r="AE16" s="12">
        <v>0.87</v>
      </c>
      <c r="AF16" s="12">
        <v>0.79</v>
      </c>
      <c r="AG16" s="12">
        <v>0.79</v>
      </c>
      <c r="AH16" s="12">
        <v>0.82</v>
      </c>
      <c r="AI16" s="12">
        <v>0.56000000000000005</v>
      </c>
      <c r="AJ16" s="12">
        <v>0.82</v>
      </c>
      <c r="AK16" s="12">
        <v>0.82</v>
      </c>
      <c r="AL16" s="12">
        <v>0.79</v>
      </c>
      <c r="AM16" s="12">
        <v>0.76</v>
      </c>
      <c r="AN16" s="12">
        <v>0.79</v>
      </c>
      <c r="AO16" s="12">
        <v>0</v>
      </c>
      <c r="AP16" s="12">
        <v>1</v>
      </c>
      <c r="AQ16" s="12">
        <v>0.78</v>
      </c>
      <c r="AR16" s="12">
        <v>0.81</v>
      </c>
      <c r="AS16" s="12">
        <v>0.81</v>
      </c>
      <c r="AT16" s="12">
        <v>0.8</v>
      </c>
      <c r="AU16" s="12">
        <v>0.81</v>
      </c>
      <c r="AV16" s="12">
        <v>0.69</v>
      </c>
      <c r="AW16" s="12">
        <v>0.8</v>
      </c>
      <c r="AX16" s="12">
        <v>0.81</v>
      </c>
      <c r="AY16" s="12">
        <v>0.73</v>
      </c>
      <c r="AZ16" s="12">
        <v>0.8</v>
      </c>
      <c r="BA16" s="12">
        <v>0.76</v>
      </c>
      <c r="BB16" s="12">
        <v>0.76</v>
      </c>
      <c r="BC16" s="12">
        <v>0.81</v>
      </c>
      <c r="BD16" s="12">
        <v>0.42</v>
      </c>
      <c r="BE16" s="12">
        <v>0.8</v>
      </c>
      <c r="BF16" s="12">
        <v>0.78</v>
      </c>
      <c r="BG16" s="12">
        <v>1</v>
      </c>
    </row>
    <row r="17" spans="1:59" x14ac:dyDescent="0.25">
      <c r="A17" s="1" t="s">
        <v>288</v>
      </c>
      <c r="B17" s="1"/>
      <c r="AD17" t="s">
        <v>275</v>
      </c>
    </row>
    <row r="18" spans="1:59" x14ac:dyDescent="0.25">
      <c r="A18" s="1" t="s">
        <v>286</v>
      </c>
      <c r="B18" s="1" t="s">
        <v>742</v>
      </c>
      <c r="C18">
        <v>81</v>
      </c>
      <c r="D18">
        <v>81</v>
      </c>
      <c r="E18">
        <v>3</v>
      </c>
      <c r="F18">
        <v>1</v>
      </c>
      <c r="G18">
        <v>7</v>
      </c>
      <c r="H18">
        <v>11</v>
      </c>
      <c r="I18">
        <v>60</v>
      </c>
      <c r="J18">
        <v>4</v>
      </c>
      <c r="K18">
        <v>7</v>
      </c>
      <c r="L18">
        <v>11</v>
      </c>
      <c r="M18">
        <v>60</v>
      </c>
      <c r="N18">
        <v>0</v>
      </c>
      <c r="O18">
        <v>3</v>
      </c>
      <c r="P18">
        <v>2</v>
      </c>
      <c r="Q18">
        <v>5</v>
      </c>
      <c r="R18">
        <v>13</v>
      </c>
      <c r="S18">
        <v>58</v>
      </c>
      <c r="T18">
        <v>5</v>
      </c>
      <c r="U18">
        <v>5</v>
      </c>
      <c r="V18">
        <v>13</v>
      </c>
      <c r="W18">
        <v>58</v>
      </c>
      <c r="X18">
        <v>12</v>
      </c>
      <c r="Y18">
        <v>38</v>
      </c>
      <c r="Z18">
        <v>22</v>
      </c>
      <c r="AA18">
        <v>8</v>
      </c>
      <c r="AB18">
        <v>29</v>
      </c>
      <c r="AC18">
        <v>29</v>
      </c>
      <c r="AD18">
        <v>23</v>
      </c>
      <c r="AE18">
        <v>4</v>
      </c>
      <c r="AF18">
        <v>43</v>
      </c>
      <c r="AG18">
        <v>26</v>
      </c>
      <c r="AH18">
        <v>8</v>
      </c>
      <c r="AI18">
        <v>11</v>
      </c>
      <c r="AJ18">
        <v>31</v>
      </c>
      <c r="AK18">
        <v>21</v>
      </c>
      <c r="AL18">
        <v>11</v>
      </c>
      <c r="AM18">
        <v>3</v>
      </c>
      <c r="AN18">
        <v>2</v>
      </c>
      <c r="AO18">
        <v>1</v>
      </c>
      <c r="AP18">
        <v>0</v>
      </c>
      <c r="AQ18">
        <v>34</v>
      </c>
      <c r="AR18">
        <v>46</v>
      </c>
      <c r="AS18">
        <v>32</v>
      </c>
      <c r="AT18">
        <v>47</v>
      </c>
      <c r="AU18">
        <v>72</v>
      </c>
      <c r="AV18">
        <v>8</v>
      </c>
      <c r="AW18">
        <v>81</v>
      </c>
      <c r="AX18">
        <v>65</v>
      </c>
      <c r="AY18">
        <v>14</v>
      </c>
      <c r="AZ18">
        <v>75</v>
      </c>
      <c r="BA18">
        <v>4</v>
      </c>
      <c r="BB18">
        <v>2</v>
      </c>
      <c r="BC18">
        <v>78</v>
      </c>
      <c r="BD18">
        <v>3</v>
      </c>
      <c r="BE18">
        <v>74</v>
      </c>
      <c r="BF18">
        <v>6</v>
      </c>
      <c r="BG18">
        <v>0</v>
      </c>
    </row>
    <row r="19" spans="1:59" x14ac:dyDescent="0.25">
      <c r="A19" s="1" t="s">
        <v>287</v>
      </c>
      <c r="B19" s="1"/>
      <c r="C19" s="12">
        <v>0.18</v>
      </c>
      <c r="D19" s="12">
        <v>0.18</v>
      </c>
      <c r="E19" s="12">
        <v>0.34</v>
      </c>
      <c r="F19" s="12">
        <v>0.17</v>
      </c>
      <c r="G19" s="12">
        <v>0.2</v>
      </c>
      <c r="H19" s="12">
        <v>0.14000000000000001</v>
      </c>
      <c r="I19" s="12">
        <v>0.19</v>
      </c>
      <c r="J19" s="12">
        <v>0.26</v>
      </c>
      <c r="K19" s="12">
        <v>0.2</v>
      </c>
      <c r="L19" s="12">
        <v>0.14000000000000001</v>
      </c>
      <c r="M19" s="12">
        <v>0.19</v>
      </c>
      <c r="N19" s="12">
        <v>0</v>
      </c>
      <c r="O19" s="12">
        <v>0.35</v>
      </c>
      <c r="P19" s="12">
        <v>0.28999999999999998</v>
      </c>
      <c r="Q19" s="12">
        <v>0.14000000000000001</v>
      </c>
      <c r="R19" s="12">
        <v>0.17</v>
      </c>
      <c r="S19" s="12">
        <v>0.19</v>
      </c>
      <c r="T19" s="12">
        <v>0.3</v>
      </c>
      <c r="U19" s="12">
        <v>0.14000000000000001</v>
      </c>
      <c r="V19" s="12">
        <v>0.17</v>
      </c>
      <c r="W19" s="12">
        <v>0.19</v>
      </c>
      <c r="X19" s="12">
        <v>0.15</v>
      </c>
      <c r="Y19" s="12">
        <v>0.2</v>
      </c>
      <c r="Z19" s="12">
        <v>0.2</v>
      </c>
      <c r="AA19" s="12">
        <v>0.14000000000000001</v>
      </c>
      <c r="AB19" t="s">
        <v>351</v>
      </c>
      <c r="AC19" s="12">
        <v>0.19</v>
      </c>
      <c r="AD19" t="s">
        <v>297</v>
      </c>
      <c r="AE19" s="12">
        <v>0.13</v>
      </c>
      <c r="AF19" s="12">
        <v>0.19</v>
      </c>
      <c r="AG19" s="12">
        <v>0.2</v>
      </c>
      <c r="AH19" s="12">
        <v>0.16</v>
      </c>
      <c r="AI19" s="12">
        <v>0.44</v>
      </c>
      <c r="AJ19" s="12">
        <v>0.16</v>
      </c>
      <c r="AK19" s="12">
        <v>0.16</v>
      </c>
      <c r="AL19" s="12">
        <v>0.18</v>
      </c>
      <c r="AM19" s="12">
        <v>0.18</v>
      </c>
      <c r="AN19" s="12">
        <v>0.21</v>
      </c>
      <c r="AO19" s="12">
        <v>1</v>
      </c>
      <c r="AP19" s="12">
        <v>0</v>
      </c>
      <c r="AQ19" s="12">
        <v>0.2</v>
      </c>
      <c r="AR19" s="12">
        <v>0.17</v>
      </c>
      <c r="AS19" s="12">
        <v>0.19</v>
      </c>
      <c r="AT19" s="12">
        <v>0.17</v>
      </c>
      <c r="AU19" s="12">
        <v>0.17</v>
      </c>
      <c r="AV19" s="12">
        <v>0.31</v>
      </c>
      <c r="AW19" s="12">
        <v>0.18</v>
      </c>
      <c r="AX19" s="12">
        <v>0.17</v>
      </c>
      <c r="AY19" s="12">
        <v>0.24</v>
      </c>
      <c r="AZ19" s="12">
        <v>0.18</v>
      </c>
      <c r="BA19" s="12">
        <v>0.2</v>
      </c>
      <c r="BB19" s="12">
        <v>0.24</v>
      </c>
      <c r="BC19" s="12">
        <v>0.18</v>
      </c>
      <c r="BD19" s="12">
        <v>0.33</v>
      </c>
      <c r="BE19" s="12">
        <v>0.18</v>
      </c>
      <c r="BF19" s="12">
        <v>0.18</v>
      </c>
      <c r="BG19" s="12">
        <v>0</v>
      </c>
    </row>
    <row r="20" spans="1:59" x14ac:dyDescent="0.25">
      <c r="A20" s="1" t="s">
        <v>288</v>
      </c>
      <c r="B20" s="1"/>
      <c r="AB20" t="s">
        <v>269</v>
      </c>
    </row>
    <row r="21" spans="1:59" x14ac:dyDescent="0.25">
      <c r="A21" s="1" t="s">
        <v>286</v>
      </c>
      <c r="B21" s="1" t="s">
        <v>414</v>
      </c>
      <c r="C21">
        <v>8</v>
      </c>
      <c r="D21">
        <v>8</v>
      </c>
      <c r="E21">
        <v>0</v>
      </c>
      <c r="F21">
        <v>0</v>
      </c>
      <c r="G21">
        <v>1</v>
      </c>
      <c r="H21">
        <v>3</v>
      </c>
      <c r="I21">
        <v>4</v>
      </c>
      <c r="J21">
        <v>0</v>
      </c>
      <c r="K21">
        <v>1</v>
      </c>
      <c r="L21">
        <v>3</v>
      </c>
      <c r="M21">
        <v>4</v>
      </c>
      <c r="N21">
        <v>0</v>
      </c>
      <c r="O21">
        <v>0</v>
      </c>
      <c r="P21">
        <v>0</v>
      </c>
      <c r="Q21">
        <v>1</v>
      </c>
      <c r="R21">
        <v>2</v>
      </c>
      <c r="S21">
        <v>4</v>
      </c>
      <c r="T21">
        <v>0</v>
      </c>
      <c r="U21">
        <v>1</v>
      </c>
      <c r="V21">
        <v>2</v>
      </c>
      <c r="W21">
        <v>4</v>
      </c>
      <c r="X21">
        <v>1</v>
      </c>
      <c r="Y21">
        <v>5</v>
      </c>
      <c r="Z21">
        <v>2</v>
      </c>
      <c r="AA21">
        <v>0</v>
      </c>
      <c r="AB21">
        <v>1</v>
      </c>
      <c r="AC21">
        <v>4</v>
      </c>
      <c r="AD21">
        <v>3</v>
      </c>
      <c r="AE21">
        <v>0</v>
      </c>
      <c r="AF21">
        <v>6</v>
      </c>
      <c r="AG21">
        <v>1</v>
      </c>
      <c r="AH21">
        <v>1</v>
      </c>
      <c r="AI21">
        <v>0</v>
      </c>
      <c r="AJ21">
        <v>3</v>
      </c>
      <c r="AK21">
        <v>2</v>
      </c>
      <c r="AL21">
        <v>2</v>
      </c>
      <c r="AM21">
        <v>1</v>
      </c>
      <c r="AN21">
        <v>0</v>
      </c>
      <c r="AO21">
        <v>0</v>
      </c>
      <c r="AP21">
        <v>0</v>
      </c>
      <c r="AQ21">
        <v>2</v>
      </c>
      <c r="AR21">
        <v>6</v>
      </c>
      <c r="AS21">
        <v>1</v>
      </c>
      <c r="AT21">
        <v>7</v>
      </c>
      <c r="AU21">
        <v>8</v>
      </c>
      <c r="AV21">
        <v>0</v>
      </c>
      <c r="AW21">
        <v>8</v>
      </c>
      <c r="AX21">
        <v>5</v>
      </c>
      <c r="AY21">
        <v>2</v>
      </c>
      <c r="AZ21">
        <v>7</v>
      </c>
      <c r="BA21">
        <v>1</v>
      </c>
      <c r="BB21">
        <v>0</v>
      </c>
      <c r="BC21">
        <v>6</v>
      </c>
      <c r="BD21">
        <v>2</v>
      </c>
      <c r="BE21">
        <v>6</v>
      </c>
      <c r="BF21">
        <v>1</v>
      </c>
      <c r="BG21">
        <v>0</v>
      </c>
    </row>
    <row r="22" spans="1:59" x14ac:dyDescent="0.25">
      <c r="A22" s="1" t="s">
        <v>287</v>
      </c>
      <c r="B22" s="1"/>
      <c r="C22" s="12">
        <v>0.02</v>
      </c>
      <c r="D22" s="12">
        <v>0.02</v>
      </c>
      <c r="E22" s="12">
        <v>0</v>
      </c>
      <c r="F22" s="12">
        <v>0</v>
      </c>
      <c r="G22" s="12">
        <v>0.03</v>
      </c>
      <c r="H22" s="12">
        <v>0.03</v>
      </c>
      <c r="I22" s="12">
        <v>0.01</v>
      </c>
      <c r="J22" s="12">
        <v>0</v>
      </c>
      <c r="K22" s="12">
        <v>0.03</v>
      </c>
      <c r="L22" s="12">
        <v>0.03</v>
      </c>
      <c r="M22" s="12">
        <v>0.01</v>
      </c>
      <c r="N22" s="12">
        <v>0</v>
      </c>
      <c r="O22" s="12">
        <v>0</v>
      </c>
      <c r="P22" s="12">
        <v>0</v>
      </c>
      <c r="Q22" s="12">
        <v>0.03</v>
      </c>
      <c r="R22" s="12">
        <v>0.02</v>
      </c>
      <c r="S22" s="12">
        <v>0.01</v>
      </c>
      <c r="T22" s="12">
        <v>0</v>
      </c>
      <c r="U22" s="12">
        <v>0.03</v>
      </c>
      <c r="V22" s="12">
        <v>0.02</v>
      </c>
      <c r="W22" s="12">
        <v>0.01</v>
      </c>
      <c r="X22" s="12">
        <v>0.01</v>
      </c>
      <c r="Y22" s="12">
        <v>0.03</v>
      </c>
      <c r="Z22" s="12">
        <v>0.02</v>
      </c>
      <c r="AA22" s="12">
        <v>0</v>
      </c>
      <c r="AB22" s="12">
        <v>0.01</v>
      </c>
      <c r="AC22" s="12">
        <v>0.03</v>
      </c>
      <c r="AD22" s="12">
        <v>0.02</v>
      </c>
      <c r="AE22" s="12">
        <v>0</v>
      </c>
      <c r="AF22" s="12">
        <v>0.03</v>
      </c>
      <c r="AG22" s="12">
        <v>0.01</v>
      </c>
      <c r="AH22" s="12">
        <v>0.02</v>
      </c>
      <c r="AI22" s="12">
        <v>0</v>
      </c>
      <c r="AJ22" s="12">
        <v>0.02</v>
      </c>
      <c r="AK22" s="12">
        <v>0.02</v>
      </c>
      <c r="AL22" s="12">
        <v>0.03</v>
      </c>
      <c r="AM22" s="12">
        <v>0.06</v>
      </c>
      <c r="AN22" s="12">
        <v>0</v>
      </c>
      <c r="AO22" s="12">
        <v>0</v>
      </c>
      <c r="AP22" s="12">
        <v>0</v>
      </c>
      <c r="AQ22" s="12">
        <v>0.01</v>
      </c>
      <c r="AR22" s="12">
        <v>0.02</v>
      </c>
      <c r="AS22" s="12">
        <v>0.01</v>
      </c>
      <c r="AT22" s="12">
        <v>0.03</v>
      </c>
      <c r="AU22" s="12">
        <v>0.02</v>
      </c>
      <c r="AV22" s="12">
        <v>0</v>
      </c>
      <c r="AW22" s="12">
        <v>0.02</v>
      </c>
      <c r="AX22" s="12">
        <v>0.01</v>
      </c>
      <c r="AY22" s="12">
        <v>0.03</v>
      </c>
      <c r="AZ22" s="12">
        <v>0.02</v>
      </c>
      <c r="BA22" s="12">
        <v>0.04</v>
      </c>
      <c r="BB22" s="12">
        <v>0</v>
      </c>
      <c r="BC22" s="12">
        <v>0.01</v>
      </c>
      <c r="BD22" s="12">
        <v>0.25</v>
      </c>
      <c r="BE22" s="12">
        <v>0.02</v>
      </c>
      <c r="BF22" s="12">
        <v>0.03</v>
      </c>
      <c r="BG22" s="12">
        <v>0</v>
      </c>
    </row>
    <row r="23" spans="1:59" x14ac:dyDescent="0.25">
      <c r="A23" s="1" t="s">
        <v>288</v>
      </c>
      <c r="B23" s="1"/>
    </row>
    <row r="24" spans="1:59" x14ac:dyDescent="0.25">
      <c r="A24" s="1" t="s">
        <v>399</v>
      </c>
      <c r="B24" s="1" t="s">
        <v>493</v>
      </c>
    </row>
    <row r="25" spans="1:59" x14ac:dyDescent="0.25">
      <c r="A25" s="1" t="s">
        <v>204</v>
      </c>
      <c r="B25" s="1" t="s">
        <v>743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402</v>
      </c>
    </row>
  </sheetData>
  <hyperlinks>
    <hyperlink ref="E1" location="Contents!B175" tooltip="Link to contents" display="Back to contents" xr:uid="{00000000-0004-0000-3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B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744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150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489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443</v>
      </c>
      <c r="D12">
        <v>443</v>
      </c>
      <c r="E12">
        <v>9</v>
      </c>
      <c r="F12">
        <v>6</v>
      </c>
      <c r="G12">
        <v>37</v>
      </c>
      <c r="H12">
        <v>81</v>
      </c>
      <c r="I12">
        <v>310</v>
      </c>
      <c r="J12">
        <v>15</v>
      </c>
      <c r="K12">
        <v>37</v>
      </c>
      <c r="L12">
        <v>81</v>
      </c>
      <c r="M12">
        <v>310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172</v>
      </c>
      <c r="Z12">
        <v>112</v>
      </c>
      <c r="AA12">
        <v>57</v>
      </c>
      <c r="AB12">
        <v>111</v>
      </c>
      <c r="AC12">
        <v>157</v>
      </c>
      <c r="AD12">
        <v>175</v>
      </c>
      <c r="AE12">
        <v>32</v>
      </c>
      <c r="AF12">
        <v>229</v>
      </c>
      <c r="AG12">
        <v>130</v>
      </c>
      <c r="AH12">
        <v>52</v>
      </c>
      <c r="AI12">
        <v>25</v>
      </c>
      <c r="AJ12">
        <v>192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163</v>
      </c>
      <c r="AR12">
        <v>276</v>
      </c>
      <c r="AS12">
        <v>169</v>
      </c>
      <c r="AT12">
        <v>271</v>
      </c>
      <c r="AU12">
        <v>414</v>
      </c>
      <c r="AV12">
        <v>26</v>
      </c>
      <c r="AW12">
        <v>443</v>
      </c>
      <c r="AX12">
        <v>374</v>
      </c>
      <c r="AY12">
        <v>62</v>
      </c>
      <c r="AZ12">
        <v>412</v>
      </c>
      <c r="BA12">
        <v>22</v>
      </c>
      <c r="BB12">
        <v>8</v>
      </c>
      <c r="BC12">
        <v>433</v>
      </c>
      <c r="BD12">
        <v>9</v>
      </c>
      <c r="BE12">
        <v>400</v>
      </c>
      <c r="BF12">
        <v>34</v>
      </c>
      <c r="BG12">
        <v>4</v>
      </c>
    </row>
    <row r="13" spans="1:59" x14ac:dyDescent="0.25">
      <c r="A13" s="1" t="s">
        <v>282</v>
      </c>
      <c r="B13" s="1" t="s">
        <v>283</v>
      </c>
      <c r="C13">
        <v>437</v>
      </c>
      <c r="D13">
        <v>437</v>
      </c>
      <c r="E13">
        <v>9</v>
      </c>
      <c r="F13">
        <v>6</v>
      </c>
      <c r="G13">
        <v>37</v>
      </c>
      <c r="H13">
        <v>80</v>
      </c>
      <c r="I13">
        <v>306</v>
      </c>
      <c r="J13">
        <v>15</v>
      </c>
      <c r="K13">
        <v>37</v>
      </c>
      <c r="L13">
        <v>80</v>
      </c>
      <c r="M13">
        <v>306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172</v>
      </c>
      <c r="Z13">
        <v>112</v>
      </c>
      <c r="AA13">
        <v>57</v>
      </c>
      <c r="AB13">
        <v>110</v>
      </c>
      <c r="AC13">
        <v>155</v>
      </c>
      <c r="AD13">
        <v>173</v>
      </c>
      <c r="AE13">
        <v>31</v>
      </c>
      <c r="AF13">
        <v>226</v>
      </c>
      <c r="AG13">
        <v>128</v>
      </c>
      <c r="AH13">
        <v>51</v>
      </c>
      <c r="AI13">
        <v>25</v>
      </c>
      <c r="AJ13">
        <v>190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161</v>
      </c>
      <c r="AR13">
        <v>272</v>
      </c>
      <c r="AS13">
        <v>167</v>
      </c>
      <c r="AT13">
        <v>267</v>
      </c>
      <c r="AU13">
        <v>409</v>
      </c>
      <c r="AV13">
        <v>26</v>
      </c>
      <c r="AW13">
        <v>437</v>
      </c>
      <c r="AX13">
        <v>370</v>
      </c>
      <c r="AY13">
        <v>61</v>
      </c>
      <c r="AZ13">
        <v>407</v>
      </c>
      <c r="BA13">
        <v>22</v>
      </c>
      <c r="BB13">
        <v>8</v>
      </c>
      <c r="BC13">
        <v>428</v>
      </c>
      <c r="BD13">
        <v>9</v>
      </c>
      <c r="BE13">
        <v>395</v>
      </c>
      <c r="BF13">
        <v>33</v>
      </c>
      <c r="BG13">
        <v>4</v>
      </c>
    </row>
    <row r="14" spans="1:59" x14ac:dyDescent="0.25">
      <c r="A14" s="1" t="s">
        <v>284</v>
      </c>
      <c r="B14" s="1" t="s">
        <v>231</v>
      </c>
      <c r="C14">
        <v>443</v>
      </c>
      <c r="D14">
        <v>443</v>
      </c>
      <c r="E14">
        <v>8</v>
      </c>
      <c r="F14">
        <v>7</v>
      </c>
      <c r="G14">
        <v>35</v>
      </c>
      <c r="H14">
        <v>78</v>
      </c>
      <c r="I14">
        <v>316</v>
      </c>
      <c r="J14">
        <v>14</v>
      </c>
      <c r="K14">
        <v>35</v>
      </c>
      <c r="L14">
        <v>78</v>
      </c>
      <c r="M14">
        <v>316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187</v>
      </c>
      <c r="Z14">
        <v>115</v>
      </c>
      <c r="AA14">
        <v>58</v>
      </c>
      <c r="AB14">
        <v>112</v>
      </c>
      <c r="AC14">
        <v>156</v>
      </c>
      <c r="AD14">
        <v>174</v>
      </c>
      <c r="AE14">
        <v>31</v>
      </c>
      <c r="AF14">
        <v>232</v>
      </c>
      <c r="AG14">
        <v>128</v>
      </c>
      <c r="AH14">
        <v>52</v>
      </c>
      <c r="AI14">
        <v>24</v>
      </c>
      <c r="AJ14">
        <v>192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165</v>
      </c>
      <c r="AR14">
        <v>274</v>
      </c>
      <c r="AS14">
        <v>171</v>
      </c>
      <c r="AT14">
        <v>269</v>
      </c>
      <c r="AU14">
        <v>414</v>
      </c>
      <c r="AV14">
        <v>26</v>
      </c>
      <c r="AW14">
        <v>443</v>
      </c>
      <c r="AX14">
        <v>377</v>
      </c>
      <c r="AY14">
        <v>59</v>
      </c>
      <c r="AZ14">
        <v>413</v>
      </c>
      <c r="BA14">
        <v>21</v>
      </c>
      <c r="BB14">
        <v>8</v>
      </c>
      <c r="BC14">
        <v>433</v>
      </c>
      <c r="BD14">
        <v>9</v>
      </c>
      <c r="BE14">
        <v>401</v>
      </c>
      <c r="BF14">
        <v>33</v>
      </c>
      <c r="BG14">
        <v>4</v>
      </c>
    </row>
    <row r="15" spans="1:59" x14ac:dyDescent="0.25">
      <c r="A15" s="1" t="s">
        <v>286</v>
      </c>
      <c r="B15" s="1" t="s">
        <v>741</v>
      </c>
      <c r="C15">
        <v>408</v>
      </c>
      <c r="D15">
        <v>408</v>
      </c>
      <c r="E15">
        <v>8</v>
      </c>
      <c r="F15">
        <v>7</v>
      </c>
      <c r="G15">
        <v>34</v>
      </c>
      <c r="H15">
        <v>70</v>
      </c>
      <c r="I15">
        <v>290</v>
      </c>
      <c r="J15">
        <v>14</v>
      </c>
      <c r="K15">
        <v>34</v>
      </c>
      <c r="L15">
        <v>70</v>
      </c>
      <c r="M15">
        <v>290</v>
      </c>
      <c r="N15">
        <v>1</v>
      </c>
      <c r="O15">
        <v>7</v>
      </c>
      <c r="P15">
        <v>7</v>
      </c>
      <c r="Q15">
        <v>35</v>
      </c>
      <c r="R15">
        <v>66</v>
      </c>
      <c r="S15">
        <v>288</v>
      </c>
      <c r="T15">
        <v>15</v>
      </c>
      <c r="U15">
        <v>35</v>
      </c>
      <c r="V15">
        <v>66</v>
      </c>
      <c r="W15">
        <v>288</v>
      </c>
      <c r="X15">
        <v>79</v>
      </c>
      <c r="Y15">
        <v>174</v>
      </c>
      <c r="Z15">
        <v>101</v>
      </c>
      <c r="AA15">
        <v>54</v>
      </c>
      <c r="AB15">
        <v>99</v>
      </c>
      <c r="AC15">
        <v>139</v>
      </c>
      <c r="AD15">
        <v>170</v>
      </c>
      <c r="AE15">
        <v>28</v>
      </c>
      <c r="AF15">
        <v>209</v>
      </c>
      <c r="AG15">
        <v>121</v>
      </c>
      <c r="AH15">
        <v>49</v>
      </c>
      <c r="AI15">
        <v>20</v>
      </c>
      <c r="AJ15">
        <v>179</v>
      </c>
      <c r="AK15">
        <v>121</v>
      </c>
      <c r="AL15">
        <v>58</v>
      </c>
      <c r="AM15">
        <v>16</v>
      </c>
      <c r="AN15">
        <v>10</v>
      </c>
      <c r="AO15">
        <v>0</v>
      </c>
      <c r="AP15">
        <v>3</v>
      </c>
      <c r="AQ15">
        <v>150</v>
      </c>
      <c r="AR15">
        <v>256</v>
      </c>
      <c r="AS15">
        <v>158</v>
      </c>
      <c r="AT15">
        <v>247</v>
      </c>
      <c r="AU15">
        <v>382</v>
      </c>
      <c r="AV15">
        <v>24</v>
      </c>
      <c r="AW15">
        <v>408</v>
      </c>
      <c r="AX15">
        <v>347</v>
      </c>
      <c r="AY15">
        <v>54</v>
      </c>
      <c r="AZ15">
        <v>381</v>
      </c>
      <c r="BA15">
        <v>20</v>
      </c>
      <c r="BB15">
        <v>7</v>
      </c>
      <c r="BC15">
        <v>402</v>
      </c>
      <c r="BD15">
        <v>5</v>
      </c>
      <c r="BE15">
        <v>368</v>
      </c>
      <c r="BF15">
        <v>32</v>
      </c>
      <c r="BG15">
        <v>4</v>
      </c>
    </row>
    <row r="16" spans="1:59" x14ac:dyDescent="0.25">
      <c r="A16" s="1" t="s">
        <v>287</v>
      </c>
      <c r="B16" s="1"/>
      <c r="C16" s="12">
        <v>0.92</v>
      </c>
      <c r="D16" s="12">
        <v>0.92</v>
      </c>
      <c r="E16" s="12">
        <v>1</v>
      </c>
      <c r="F16" s="12">
        <v>1</v>
      </c>
      <c r="G16" s="12">
        <v>0.97</v>
      </c>
      <c r="H16" s="12">
        <v>0.9</v>
      </c>
      <c r="I16" s="12">
        <v>0.92</v>
      </c>
      <c r="J16" s="12">
        <v>1</v>
      </c>
      <c r="K16" s="12">
        <v>0.97</v>
      </c>
      <c r="L16" s="12">
        <v>0.9</v>
      </c>
      <c r="M16" s="12">
        <v>0.92</v>
      </c>
      <c r="N16" s="12">
        <v>1</v>
      </c>
      <c r="O16" s="12">
        <v>1</v>
      </c>
      <c r="P16" s="12">
        <v>1</v>
      </c>
      <c r="Q16" s="12">
        <v>0.97</v>
      </c>
      <c r="R16" s="12">
        <v>0.88</v>
      </c>
      <c r="S16" s="12">
        <v>0.92</v>
      </c>
      <c r="T16" s="12">
        <v>1</v>
      </c>
      <c r="U16" s="12">
        <v>0.97</v>
      </c>
      <c r="V16" s="12">
        <v>0.88</v>
      </c>
      <c r="W16" s="12">
        <v>0.92</v>
      </c>
      <c r="X16" s="12">
        <v>0.95</v>
      </c>
      <c r="Y16" s="12">
        <v>0.93</v>
      </c>
      <c r="Z16" s="12">
        <v>0.88</v>
      </c>
      <c r="AA16" s="12">
        <v>0.93</v>
      </c>
      <c r="AB16" s="12">
        <v>0.88</v>
      </c>
      <c r="AC16" s="12">
        <v>0.89</v>
      </c>
      <c r="AD16" t="s">
        <v>376</v>
      </c>
      <c r="AE16" s="12">
        <v>0.93</v>
      </c>
      <c r="AF16" s="12">
        <v>0.9</v>
      </c>
      <c r="AG16" s="12">
        <v>0.95</v>
      </c>
      <c r="AH16" s="12">
        <v>0.95</v>
      </c>
      <c r="AI16" s="12">
        <v>0.81</v>
      </c>
      <c r="AJ16" s="12">
        <v>0.93</v>
      </c>
      <c r="AK16" s="12">
        <v>0.93</v>
      </c>
      <c r="AL16" s="12">
        <v>0.93</v>
      </c>
      <c r="AM16" s="12">
        <v>0.88</v>
      </c>
      <c r="AN16" s="12">
        <v>1</v>
      </c>
      <c r="AO16" s="12">
        <v>0</v>
      </c>
      <c r="AP16" s="12">
        <v>1</v>
      </c>
      <c r="AQ16" s="12">
        <v>0.91</v>
      </c>
      <c r="AR16" s="12">
        <v>0.94</v>
      </c>
      <c r="AS16" s="12">
        <v>0.93</v>
      </c>
      <c r="AT16" s="12">
        <v>0.92</v>
      </c>
      <c r="AU16" s="12">
        <v>0.92</v>
      </c>
      <c r="AV16" s="12">
        <v>0.92</v>
      </c>
      <c r="AW16" s="12">
        <v>0.92</v>
      </c>
      <c r="AX16" s="12">
        <v>0.92</v>
      </c>
      <c r="AY16" s="12">
        <v>0.92</v>
      </c>
      <c r="AZ16" s="12">
        <v>0.92</v>
      </c>
      <c r="BA16" s="12">
        <v>0.95</v>
      </c>
      <c r="BB16" s="12">
        <v>0.86</v>
      </c>
      <c r="BC16" s="12">
        <v>0.93</v>
      </c>
      <c r="BD16" s="12">
        <v>0.54</v>
      </c>
      <c r="BE16" s="12">
        <v>0.92</v>
      </c>
      <c r="BF16" s="12">
        <v>0.97</v>
      </c>
      <c r="BG16" s="12">
        <v>1</v>
      </c>
    </row>
    <row r="17" spans="1:59" x14ac:dyDescent="0.25">
      <c r="A17" s="1" t="s">
        <v>288</v>
      </c>
      <c r="B17" s="1"/>
      <c r="AD17" t="s">
        <v>358</v>
      </c>
    </row>
    <row r="18" spans="1:59" x14ac:dyDescent="0.25">
      <c r="A18" s="1" t="s">
        <v>286</v>
      </c>
      <c r="B18" s="1" t="s">
        <v>742</v>
      </c>
      <c r="C18">
        <v>32</v>
      </c>
      <c r="D18">
        <v>32</v>
      </c>
      <c r="E18">
        <v>0</v>
      </c>
      <c r="F18">
        <v>0</v>
      </c>
      <c r="G18">
        <v>0</v>
      </c>
      <c r="H18">
        <v>8</v>
      </c>
      <c r="I18">
        <v>25</v>
      </c>
      <c r="J18">
        <v>0</v>
      </c>
      <c r="K18">
        <v>0</v>
      </c>
      <c r="L18">
        <v>8</v>
      </c>
      <c r="M18">
        <v>25</v>
      </c>
      <c r="N18">
        <v>0</v>
      </c>
      <c r="O18">
        <v>0</v>
      </c>
      <c r="P18">
        <v>0</v>
      </c>
      <c r="Q18">
        <v>0</v>
      </c>
      <c r="R18">
        <v>9</v>
      </c>
      <c r="S18">
        <v>24</v>
      </c>
      <c r="T18">
        <v>0</v>
      </c>
      <c r="U18">
        <v>0</v>
      </c>
      <c r="V18">
        <v>9</v>
      </c>
      <c r="W18">
        <v>24</v>
      </c>
      <c r="X18">
        <v>4</v>
      </c>
      <c r="Y18">
        <v>12</v>
      </c>
      <c r="Z18">
        <v>12</v>
      </c>
      <c r="AA18">
        <v>4</v>
      </c>
      <c r="AB18">
        <v>13</v>
      </c>
      <c r="AC18">
        <v>15</v>
      </c>
      <c r="AD18">
        <v>4</v>
      </c>
      <c r="AE18">
        <v>2</v>
      </c>
      <c r="AF18">
        <v>22</v>
      </c>
      <c r="AG18">
        <v>6</v>
      </c>
      <c r="AH18">
        <v>2</v>
      </c>
      <c r="AI18">
        <v>5</v>
      </c>
      <c r="AJ18">
        <v>12</v>
      </c>
      <c r="AK18">
        <v>8</v>
      </c>
      <c r="AL18">
        <v>4</v>
      </c>
      <c r="AM18">
        <v>2</v>
      </c>
      <c r="AN18">
        <v>0</v>
      </c>
      <c r="AO18">
        <v>1</v>
      </c>
      <c r="AP18">
        <v>0</v>
      </c>
      <c r="AQ18">
        <v>16</v>
      </c>
      <c r="AR18">
        <v>16</v>
      </c>
      <c r="AS18">
        <v>12</v>
      </c>
      <c r="AT18">
        <v>21</v>
      </c>
      <c r="AU18">
        <v>30</v>
      </c>
      <c r="AV18">
        <v>2</v>
      </c>
      <c r="AW18">
        <v>32</v>
      </c>
      <c r="AX18">
        <v>29</v>
      </c>
      <c r="AY18">
        <v>4</v>
      </c>
      <c r="AZ18">
        <v>30</v>
      </c>
      <c r="BA18">
        <v>1</v>
      </c>
      <c r="BB18">
        <v>1</v>
      </c>
      <c r="BC18">
        <v>30</v>
      </c>
      <c r="BD18">
        <v>3</v>
      </c>
      <c r="BE18">
        <v>31</v>
      </c>
      <c r="BF18">
        <v>1</v>
      </c>
      <c r="BG18">
        <v>0</v>
      </c>
    </row>
    <row r="19" spans="1:59" x14ac:dyDescent="0.25">
      <c r="A19" s="1" t="s">
        <v>287</v>
      </c>
      <c r="B19" s="1"/>
      <c r="C19" s="12">
        <v>7.0000000000000007E-2</v>
      </c>
      <c r="D19" s="12">
        <v>7.0000000000000007E-2</v>
      </c>
      <c r="E19" s="12">
        <v>0</v>
      </c>
      <c r="F19" s="12">
        <v>0</v>
      </c>
      <c r="G19" s="12">
        <v>0</v>
      </c>
      <c r="H19" s="12">
        <v>0.1</v>
      </c>
      <c r="I19" s="12">
        <v>0.08</v>
      </c>
      <c r="J19" s="12">
        <v>0</v>
      </c>
      <c r="K19" s="12">
        <v>0</v>
      </c>
      <c r="L19" s="12">
        <v>0.1</v>
      </c>
      <c r="M19" s="12">
        <v>0.08</v>
      </c>
      <c r="N19" s="12">
        <v>0</v>
      </c>
      <c r="O19" s="12">
        <v>0</v>
      </c>
      <c r="P19" s="12">
        <v>0</v>
      </c>
      <c r="Q19" s="12">
        <v>0</v>
      </c>
      <c r="R19" s="12">
        <v>0.12</v>
      </c>
      <c r="S19" s="12">
        <v>0.08</v>
      </c>
      <c r="T19" s="12">
        <v>0</v>
      </c>
      <c r="U19" s="12">
        <v>0</v>
      </c>
      <c r="V19" s="12">
        <v>0.12</v>
      </c>
      <c r="W19" s="12">
        <v>0.08</v>
      </c>
      <c r="X19" s="12">
        <v>0.05</v>
      </c>
      <c r="Y19" s="12">
        <v>0.06</v>
      </c>
      <c r="Z19" s="12">
        <v>0.11</v>
      </c>
      <c r="AA19" s="12">
        <v>7.0000000000000007E-2</v>
      </c>
      <c r="AB19" t="s">
        <v>306</v>
      </c>
      <c r="AC19" s="12">
        <v>0.1</v>
      </c>
      <c r="AD19" t="s">
        <v>327</v>
      </c>
      <c r="AE19" s="12">
        <v>7.0000000000000007E-2</v>
      </c>
      <c r="AF19" s="12">
        <v>0.09</v>
      </c>
      <c r="AG19" s="12">
        <v>0.05</v>
      </c>
      <c r="AH19" s="12">
        <v>0.04</v>
      </c>
      <c r="AI19" s="12">
        <v>0.19</v>
      </c>
      <c r="AJ19" s="12">
        <v>0.06</v>
      </c>
      <c r="AK19" s="12">
        <v>0.06</v>
      </c>
      <c r="AL19" s="12">
        <v>7.0000000000000007E-2</v>
      </c>
      <c r="AM19" s="12">
        <v>0.12</v>
      </c>
      <c r="AN19" s="12">
        <v>0</v>
      </c>
      <c r="AO19" s="12">
        <v>1</v>
      </c>
      <c r="AP19" s="12">
        <v>0</v>
      </c>
      <c r="AQ19" s="12">
        <v>0.09</v>
      </c>
      <c r="AR19" s="12">
        <v>0.06</v>
      </c>
      <c r="AS19" s="12">
        <v>7.0000000000000007E-2</v>
      </c>
      <c r="AT19" s="12">
        <v>0.08</v>
      </c>
      <c r="AU19" s="12">
        <v>7.0000000000000007E-2</v>
      </c>
      <c r="AV19" s="12">
        <v>0.08</v>
      </c>
      <c r="AW19" s="12">
        <v>7.0000000000000007E-2</v>
      </c>
      <c r="AX19" s="12">
        <v>0.08</v>
      </c>
      <c r="AY19" s="12">
        <v>0.06</v>
      </c>
      <c r="AZ19" s="12">
        <v>7.0000000000000007E-2</v>
      </c>
      <c r="BA19" s="12">
        <v>0.05</v>
      </c>
      <c r="BB19" s="12">
        <v>0.14000000000000001</v>
      </c>
      <c r="BC19" s="12">
        <v>7.0000000000000007E-2</v>
      </c>
      <c r="BD19" s="12">
        <v>0.33</v>
      </c>
      <c r="BE19" s="12">
        <v>0.08</v>
      </c>
      <c r="BF19" s="12">
        <v>0.03</v>
      </c>
      <c r="BG19" s="12">
        <v>0</v>
      </c>
    </row>
    <row r="20" spans="1:59" x14ac:dyDescent="0.25">
      <c r="A20" s="1" t="s">
        <v>288</v>
      </c>
      <c r="B20" s="1"/>
      <c r="R20" t="s">
        <v>270</v>
      </c>
      <c r="V20" t="s">
        <v>272</v>
      </c>
      <c r="AB20" t="s">
        <v>269</v>
      </c>
      <c r="AC20" t="s">
        <v>269</v>
      </c>
    </row>
    <row r="21" spans="1:59" x14ac:dyDescent="0.25">
      <c r="A21" s="1" t="s">
        <v>286</v>
      </c>
      <c r="B21" s="1" t="s">
        <v>414</v>
      </c>
      <c r="C21">
        <v>2</v>
      </c>
      <c r="D21">
        <v>2</v>
      </c>
      <c r="E21">
        <v>0</v>
      </c>
      <c r="F21">
        <v>0</v>
      </c>
      <c r="G21">
        <v>1</v>
      </c>
      <c r="H21">
        <v>0</v>
      </c>
      <c r="I21">
        <v>1</v>
      </c>
      <c r="J21">
        <v>0</v>
      </c>
      <c r="K21">
        <v>1</v>
      </c>
      <c r="L21">
        <v>0</v>
      </c>
      <c r="M21">
        <v>1</v>
      </c>
      <c r="N21">
        <v>0</v>
      </c>
      <c r="O21">
        <v>0</v>
      </c>
      <c r="P21">
        <v>0</v>
      </c>
      <c r="Q21">
        <v>1</v>
      </c>
      <c r="R21">
        <v>0</v>
      </c>
      <c r="S21">
        <v>1</v>
      </c>
      <c r="T21">
        <v>0</v>
      </c>
      <c r="U21">
        <v>1</v>
      </c>
      <c r="V21">
        <v>0</v>
      </c>
      <c r="W21">
        <v>1</v>
      </c>
      <c r="X21">
        <v>0</v>
      </c>
      <c r="Y21">
        <v>1</v>
      </c>
      <c r="Z21">
        <v>1</v>
      </c>
      <c r="AA21">
        <v>0</v>
      </c>
      <c r="AB21">
        <v>0</v>
      </c>
      <c r="AC21">
        <v>2</v>
      </c>
      <c r="AD21">
        <v>0</v>
      </c>
      <c r="AE21">
        <v>0</v>
      </c>
      <c r="AF21">
        <v>1</v>
      </c>
      <c r="AG21">
        <v>0</v>
      </c>
      <c r="AH21">
        <v>1</v>
      </c>
      <c r="AI21">
        <v>0</v>
      </c>
      <c r="AJ21">
        <v>1</v>
      </c>
      <c r="AK21">
        <v>1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0</v>
      </c>
      <c r="AR21">
        <v>1</v>
      </c>
      <c r="AS21">
        <v>1</v>
      </c>
      <c r="AT21">
        <v>1</v>
      </c>
      <c r="AU21">
        <v>1</v>
      </c>
      <c r="AV21">
        <v>0</v>
      </c>
      <c r="AW21">
        <v>2</v>
      </c>
      <c r="AX21">
        <v>1</v>
      </c>
      <c r="AY21">
        <v>1</v>
      </c>
      <c r="AZ21">
        <v>2</v>
      </c>
      <c r="BA21">
        <v>0</v>
      </c>
      <c r="BB21">
        <v>0</v>
      </c>
      <c r="BC21">
        <v>1</v>
      </c>
      <c r="BD21">
        <v>1</v>
      </c>
      <c r="BE21">
        <v>2</v>
      </c>
      <c r="BF21">
        <v>0</v>
      </c>
      <c r="BG21">
        <v>0</v>
      </c>
    </row>
    <row r="22" spans="1:59" x14ac:dyDescent="0.25">
      <c r="A22" s="1" t="s">
        <v>287</v>
      </c>
      <c r="B22" s="1"/>
      <c r="C22" t="s">
        <v>326</v>
      </c>
      <c r="D22" t="s">
        <v>326</v>
      </c>
      <c r="E22" s="12">
        <v>0</v>
      </c>
      <c r="F22" s="12">
        <v>0</v>
      </c>
      <c r="G22" t="s">
        <v>298</v>
      </c>
      <c r="H22" s="12">
        <v>0</v>
      </c>
      <c r="I22" t="s">
        <v>326</v>
      </c>
      <c r="J22" s="12">
        <v>0</v>
      </c>
      <c r="K22" t="s">
        <v>298</v>
      </c>
      <c r="L22" s="12">
        <v>0</v>
      </c>
      <c r="M22" t="s">
        <v>326</v>
      </c>
      <c r="N22" s="12">
        <v>0</v>
      </c>
      <c r="O22" s="12">
        <v>0</v>
      </c>
      <c r="P22" s="12">
        <v>0</v>
      </c>
      <c r="Q22" t="s">
        <v>298</v>
      </c>
      <c r="R22" s="12">
        <v>0</v>
      </c>
      <c r="S22" t="s">
        <v>326</v>
      </c>
      <c r="T22" s="12">
        <v>0</v>
      </c>
      <c r="U22" t="s">
        <v>298</v>
      </c>
      <c r="V22" s="12">
        <v>0</v>
      </c>
      <c r="W22" t="s">
        <v>326</v>
      </c>
      <c r="X22" s="12">
        <v>0</v>
      </c>
      <c r="Y22" s="12">
        <v>0.01</v>
      </c>
      <c r="Z22" s="12">
        <v>0.01</v>
      </c>
      <c r="AA22" s="12">
        <v>0</v>
      </c>
      <c r="AB22" s="12">
        <v>0</v>
      </c>
      <c r="AC22" s="12">
        <v>0.01</v>
      </c>
      <c r="AD22" s="12">
        <v>0</v>
      </c>
      <c r="AE22" s="12">
        <v>0</v>
      </c>
      <c r="AF22" t="s">
        <v>326</v>
      </c>
      <c r="AG22" s="12">
        <v>0</v>
      </c>
      <c r="AH22" s="12">
        <v>0.02</v>
      </c>
      <c r="AI22" s="12">
        <v>0</v>
      </c>
      <c r="AJ22" s="12">
        <v>0.01</v>
      </c>
      <c r="AK22" s="12">
        <v>0.01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</v>
      </c>
      <c r="AR22" t="s">
        <v>326</v>
      </c>
      <c r="AS22" s="12">
        <v>0.01</v>
      </c>
      <c r="AT22" t="s">
        <v>326</v>
      </c>
      <c r="AU22" t="s">
        <v>326</v>
      </c>
      <c r="AV22" s="12">
        <v>0</v>
      </c>
      <c r="AW22" t="s">
        <v>326</v>
      </c>
      <c r="AX22" t="s">
        <v>326</v>
      </c>
      <c r="AY22" s="12">
        <v>0.02</v>
      </c>
      <c r="AZ22" s="12">
        <v>0.01</v>
      </c>
      <c r="BA22" s="12">
        <v>0</v>
      </c>
      <c r="BB22" s="12">
        <v>0</v>
      </c>
      <c r="BC22" t="s">
        <v>326</v>
      </c>
      <c r="BD22" s="12">
        <v>0.12</v>
      </c>
      <c r="BE22" s="12">
        <v>0.01</v>
      </c>
      <c r="BF22" s="12">
        <v>0</v>
      </c>
      <c r="BG22" s="12">
        <v>0</v>
      </c>
    </row>
    <row r="23" spans="1:59" x14ac:dyDescent="0.25">
      <c r="A23" s="1" t="s">
        <v>288</v>
      </c>
      <c r="B23" s="1"/>
    </row>
    <row r="24" spans="1:59" x14ac:dyDescent="0.25">
      <c r="A24" s="1" t="s">
        <v>399</v>
      </c>
      <c r="B24" s="1" t="s">
        <v>493</v>
      </c>
    </row>
    <row r="25" spans="1:59" x14ac:dyDescent="0.25">
      <c r="A25" s="1" t="s">
        <v>204</v>
      </c>
      <c r="B25" s="1" t="s">
        <v>745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402</v>
      </c>
    </row>
  </sheetData>
  <hyperlinks>
    <hyperlink ref="E1" location="Contents!B178" tooltip="Link to contents" display="Back to contents" xr:uid="{00000000-0004-0000-3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C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746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152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489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443</v>
      </c>
      <c r="D12">
        <v>443</v>
      </c>
      <c r="E12">
        <v>9</v>
      </c>
      <c r="F12">
        <v>6</v>
      </c>
      <c r="G12">
        <v>37</v>
      </c>
      <c r="H12">
        <v>81</v>
      </c>
      <c r="I12">
        <v>310</v>
      </c>
      <c r="J12">
        <v>15</v>
      </c>
      <c r="K12">
        <v>37</v>
      </c>
      <c r="L12">
        <v>81</v>
      </c>
      <c r="M12">
        <v>310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172</v>
      </c>
      <c r="Z12">
        <v>112</v>
      </c>
      <c r="AA12">
        <v>57</v>
      </c>
      <c r="AB12">
        <v>111</v>
      </c>
      <c r="AC12">
        <v>157</v>
      </c>
      <c r="AD12">
        <v>175</v>
      </c>
      <c r="AE12">
        <v>32</v>
      </c>
      <c r="AF12">
        <v>229</v>
      </c>
      <c r="AG12">
        <v>130</v>
      </c>
      <c r="AH12">
        <v>52</v>
      </c>
      <c r="AI12">
        <v>25</v>
      </c>
      <c r="AJ12">
        <v>192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163</v>
      </c>
      <c r="AR12">
        <v>276</v>
      </c>
      <c r="AS12">
        <v>169</v>
      </c>
      <c r="AT12">
        <v>271</v>
      </c>
      <c r="AU12">
        <v>414</v>
      </c>
      <c r="AV12">
        <v>26</v>
      </c>
      <c r="AW12">
        <v>443</v>
      </c>
      <c r="AX12">
        <v>374</v>
      </c>
      <c r="AY12">
        <v>62</v>
      </c>
      <c r="AZ12">
        <v>412</v>
      </c>
      <c r="BA12">
        <v>22</v>
      </c>
      <c r="BB12">
        <v>8</v>
      </c>
      <c r="BC12">
        <v>433</v>
      </c>
      <c r="BD12">
        <v>9</v>
      </c>
      <c r="BE12">
        <v>400</v>
      </c>
      <c r="BF12">
        <v>34</v>
      </c>
      <c r="BG12">
        <v>4</v>
      </c>
    </row>
    <row r="13" spans="1:59" x14ac:dyDescent="0.25">
      <c r="A13" s="1" t="s">
        <v>282</v>
      </c>
      <c r="B13" s="1" t="s">
        <v>283</v>
      </c>
      <c r="C13">
        <v>437</v>
      </c>
      <c r="D13">
        <v>437</v>
      </c>
      <c r="E13">
        <v>9</v>
      </c>
      <c r="F13">
        <v>6</v>
      </c>
      <c r="G13">
        <v>37</v>
      </c>
      <c r="H13">
        <v>80</v>
      </c>
      <c r="I13">
        <v>306</v>
      </c>
      <c r="J13">
        <v>15</v>
      </c>
      <c r="K13">
        <v>37</v>
      </c>
      <c r="L13">
        <v>80</v>
      </c>
      <c r="M13">
        <v>306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172</v>
      </c>
      <c r="Z13">
        <v>112</v>
      </c>
      <c r="AA13">
        <v>57</v>
      </c>
      <c r="AB13">
        <v>110</v>
      </c>
      <c r="AC13">
        <v>155</v>
      </c>
      <c r="AD13">
        <v>173</v>
      </c>
      <c r="AE13">
        <v>31</v>
      </c>
      <c r="AF13">
        <v>226</v>
      </c>
      <c r="AG13">
        <v>128</v>
      </c>
      <c r="AH13">
        <v>51</v>
      </c>
      <c r="AI13">
        <v>25</v>
      </c>
      <c r="AJ13">
        <v>190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161</v>
      </c>
      <c r="AR13">
        <v>272</v>
      </c>
      <c r="AS13">
        <v>167</v>
      </c>
      <c r="AT13">
        <v>267</v>
      </c>
      <c r="AU13">
        <v>409</v>
      </c>
      <c r="AV13">
        <v>26</v>
      </c>
      <c r="AW13">
        <v>437</v>
      </c>
      <c r="AX13">
        <v>370</v>
      </c>
      <c r="AY13">
        <v>61</v>
      </c>
      <c r="AZ13">
        <v>407</v>
      </c>
      <c r="BA13">
        <v>22</v>
      </c>
      <c r="BB13">
        <v>8</v>
      </c>
      <c r="BC13">
        <v>428</v>
      </c>
      <c r="BD13">
        <v>9</v>
      </c>
      <c r="BE13">
        <v>395</v>
      </c>
      <c r="BF13">
        <v>33</v>
      </c>
      <c r="BG13">
        <v>4</v>
      </c>
    </row>
    <row r="14" spans="1:59" x14ac:dyDescent="0.25">
      <c r="A14" s="1" t="s">
        <v>284</v>
      </c>
      <c r="B14" s="1" t="s">
        <v>231</v>
      </c>
      <c r="C14">
        <v>443</v>
      </c>
      <c r="D14">
        <v>443</v>
      </c>
      <c r="E14">
        <v>8</v>
      </c>
      <c r="F14">
        <v>7</v>
      </c>
      <c r="G14">
        <v>35</v>
      </c>
      <c r="H14">
        <v>78</v>
      </c>
      <c r="I14">
        <v>316</v>
      </c>
      <c r="J14">
        <v>14</v>
      </c>
      <c r="K14">
        <v>35</v>
      </c>
      <c r="L14">
        <v>78</v>
      </c>
      <c r="M14">
        <v>316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187</v>
      </c>
      <c r="Z14">
        <v>115</v>
      </c>
      <c r="AA14">
        <v>58</v>
      </c>
      <c r="AB14">
        <v>112</v>
      </c>
      <c r="AC14">
        <v>156</v>
      </c>
      <c r="AD14">
        <v>174</v>
      </c>
      <c r="AE14">
        <v>31</v>
      </c>
      <c r="AF14">
        <v>232</v>
      </c>
      <c r="AG14">
        <v>128</v>
      </c>
      <c r="AH14">
        <v>52</v>
      </c>
      <c r="AI14">
        <v>24</v>
      </c>
      <c r="AJ14">
        <v>192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165</v>
      </c>
      <c r="AR14">
        <v>274</v>
      </c>
      <c r="AS14">
        <v>171</v>
      </c>
      <c r="AT14">
        <v>269</v>
      </c>
      <c r="AU14">
        <v>414</v>
      </c>
      <c r="AV14">
        <v>26</v>
      </c>
      <c r="AW14">
        <v>443</v>
      </c>
      <c r="AX14">
        <v>377</v>
      </c>
      <c r="AY14">
        <v>59</v>
      </c>
      <c r="AZ14">
        <v>413</v>
      </c>
      <c r="BA14">
        <v>21</v>
      </c>
      <c r="BB14">
        <v>8</v>
      </c>
      <c r="BC14">
        <v>433</v>
      </c>
      <c r="BD14">
        <v>9</v>
      </c>
      <c r="BE14">
        <v>401</v>
      </c>
      <c r="BF14">
        <v>33</v>
      </c>
      <c r="BG14">
        <v>4</v>
      </c>
    </row>
    <row r="15" spans="1:59" x14ac:dyDescent="0.25">
      <c r="A15" s="1" t="s">
        <v>286</v>
      </c>
      <c r="B15" s="1" t="s">
        <v>741</v>
      </c>
      <c r="C15">
        <v>407</v>
      </c>
      <c r="D15">
        <v>407</v>
      </c>
      <c r="E15">
        <v>8</v>
      </c>
      <c r="F15">
        <v>6</v>
      </c>
      <c r="G15">
        <v>32</v>
      </c>
      <c r="H15">
        <v>72</v>
      </c>
      <c r="I15">
        <v>290</v>
      </c>
      <c r="J15">
        <v>13</v>
      </c>
      <c r="K15">
        <v>32</v>
      </c>
      <c r="L15">
        <v>72</v>
      </c>
      <c r="M15">
        <v>290</v>
      </c>
      <c r="N15">
        <v>1</v>
      </c>
      <c r="O15">
        <v>6</v>
      </c>
      <c r="P15">
        <v>6</v>
      </c>
      <c r="Q15">
        <v>34</v>
      </c>
      <c r="R15">
        <v>69</v>
      </c>
      <c r="S15">
        <v>286</v>
      </c>
      <c r="T15">
        <v>13</v>
      </c>
      <c r="U15">
        <v>34</v>
      </c>
      <c r="V15">
        <v>69</v>
      </c>
      <c r="W15">
        <v>286</v>
      </c>
      <c r="X15">
        <v>78</v>
      </c>
      <c r="Y15">
        <v>175</v>
      </c>
      <c r="Z15">
        <v>101</v>
      </c>
      <c r="AA15">
        <v>53</v>
      </c>
      <c r="AB15">
        <v>98</v>
      </c>
      <c r="AC15">
        <v>141</v>
      </c>
      <c r="AD15">
        <v>167</v>
      </c>
      <c r="AE15">
        <v>29</v>
      </c>
      <c r="AF15">
        <v>207</v>
      </c>
      <c r="AG15">
        <v>121</v>
      </c>
      <c r="AH15">
        <v>49</v>
      </c>
      <c r="AI15">
        <v>19</v>
      </c>
      <c r="AJ15">
        <v>178</v>
      </c>
      <c r="AK15">
        <v>120</v>
      </c>
      <c r="AL15">
        <v>58</v>
      </c>
      <c r="AM15">
        <v>16</v>
      </c>
      <c r="AN15">
        <v>10</v>
      </c>
      <c r="AO15">
        <v>1</v>
      </c>
      <c r="AP15">
        <v>3</v>
      </c>
      <c r="AQ15">
        <v>152</v>
      </c>
      <c r="AR15">
        <v>253</v>
      </c>
      <c r="AS15">
        <v>156</v>
      </c>
      <c r="AT15">
        <v>247</v>
      </c>
      <c r="AU15">
        <v>381</v>
      </c>
      <c r="AV15">
        <v>24</v>
      </c>
      <c r="AW15">
        <v>407</v>
      </c>
      <c r="AX15">
        <v>345</v>
      </c>
      <c r="AY15">
        <v>54</v>
      </c>
      <c r="AZ15">
        <v>380</v>
      </c>
      <c r="BA15">
        <v>20</v>
      </c>
      <c r="BB15">
        <v>6</v>
      </c>
      <c r="BC15">
        <v>401</v>
      </c>
      <c r="BD15">
        <v>5</v>
      </c>
      <c r="BE15">
        <v>367</v>
      </c>
      <c r="BF15">
        <v>32</v>
      </c>
      <c r="BG15">
        <v>4</v>
      </c>
    </row>
    <row r="16" spans="1:59" x14ac:dyDescent="0.25">
      <c r="A16" s="1" t="s">
        <v>287</v>
      </c>
      <c r="B16" s="1"/>
      <c r="C16" s="12">
        <v>0.92</v>
      </c>
      <c r="D16" s="12">
        <v>0.92</v>
      </c>
      <c r="E16" s="12">
        <v>1</v>
      </c>
      <c r="F16" s="12">
        <v>0.83</v>
      </c>
      <c r="G16" s="12">
        <v>0.92</v>
      </c>
      <c r="H16" s="12">
        <v>0.93</v>
      </c>
      <c r="I16" s="12">
        <v>0.92</v>
      </c>
      <c r="J16" s="12">
        <v>0.92</v>
      </c>
      <c r="K16" s="12">
        <v>0.92</v>
      </c>
      <c r="L16" s="12">
        <v>0.93</v>
      </c>
      <c r="M16" s="12">
        <v>0.92</v>
      </c>
      <c r="N16" s="12">
        <v>1</v>
      </c>
      <c r="O16" s="12">
        <v>0.89</v>
      </c>
      <c r="P16" s="12">
        <v>0.83</v>
      </c>
      <c r="Q16" s="12">
        <v>0.95</v>
      </c>
      <c r="R16" s="12">
        <v>0.92</v>
      </c>
      <c r="S16" s="12">
        <v>0.91</v>
      </c>
      <c r="T16" s="12">
        <v>0.87</v>
      </c>
      <c r="U16" s="12">
        <v>0.95</v>
      </c>
      <c r="V16" s="12">
        <v>0.92</v>
      </c>
      <c r="W16" s="12">
        <v>0.91</v>
      </c>
      <c r="X16" s="12">
        <v>0.93</v>
      </c>
      <c r="Y16" s="12">
        <v>0.93</v>
      </c>
      <c r="Z16" s="12">
        <v>0.88</v>
      </c>
      <c r="AA16" s="12">
        <v>0.91</v>
      </c>
      <c r="AB16" s="12">
        <v>0.88</v>
      </c>
      <c r="AC16" s="12">
        <v>0.9</v>
      </c>
      <c r="AD16" t="s">
        <v>316</v>
      </c>
      <c r="AE16" s="12">
        <v>0.93</v>
      </c>
      <c r="AF16" t="s">
        <v>386</v>
      </c>
      <c r="AG16" s="12">
        <v>0.95</v>
      </c>
      <c r="AH16" s="12">
        <v>0.94</v>
      </c>
      <c r="AI16" s="12">
        <v>0.78</v>
      </c>
      <c r="AJ16" s="12">
        <v>0.93</v>
      </c>
      <c r="AK16" s="12">
        <v>0.92</v>
      </c>
      <c r="AL16" s="12">
        <v>0.94</v>
      </c>
      <c r="AM16" s="12">
        <v>0.88</v>
      </c>
      <c r="AN16" s="12">
        <v>1</v>
      </c>
      <c r="AO16" s="12">
        <v>1</v>
      </c>
      <c r="AP16" s="12">
        <v>1</v>
      </c>
      <c r="AQ16" s="12">
        <v>0.92</v>
      </c>
      <c r="AR16" s="12">
        <v>0.92</v>
      </c>
      <c r="AS16" s="12">
        <v>0.91</v>
      </c>
      <c r="AT16" s="12">
        <v>0.92</v>
      </c>
      <c r="AU16" s="12">
        <v>0.92</v>
      </c>
      <c r="AV16" s="12">
        <v>0.93</v>
      </c>
      <c r="AW16" s="12">
        <v>0.92</v>
      </c>
      <c r="AX16" s="12">
        <v>0.92</v>
      </c>
      <c r="AY16" s="12">
        <v>0.92</v>
      </c>
      <c r="AZ16" s="12">
        <v>0.92</v>
      </c>
      <c r="BA16" s="12">
        <v>0.95</v>
      </c>
      <c r="BB16" s="12">
        <v>0.76</v>
      </c>
      <c r="BC16" s="12">
        <v>0.93</v>
      </c>
      <c r="BD16" s="12">
        <v>0.54</v>
      </c>
      <c r="BE16" s="12">
        <v>0.91</v>
      </c>
      <c r="BF16" s="12">
        <v>0.97</v>
      </c>
      <c r="BG16" s="12">
        <v>1</v>
      </c>
    </row>
    <row r="17" spans="1:59" x14ac:dyDescent="0.25">
      <c r="A17" s="1" t="s">
        <v>288</v>
      </c>
      <c r="B17" s="1"/>
      <c r="AD17" t="s">
        <v>275</v>
      </c>
    </row>
    <row r="18" spans="1:59" x14ac:dyDescent="0.25">
      <c r="A18" s="1" t="s">
        <v>286</v>
      </c>
      <c r="B18" s="1" t="s">
        <v>742</v>
      </c>
      <c r="C18">
        <v>34</v>
      </c>
      <c r="D18">
        <v>34</v>
      </c>
      <c r="E18">
        <v>0</v>
      </c>
      <c r="F18">
        <v>1</v>
      </c>
      <c r="G18">
        <v>3</v>
      </c>
      <c r="H18">
        <v>5</v>
      </c>
      <c r="I18">
        <v>26</v>
      </c>
      <c r="J18">
        <v>1</v>
      </c>
      <c r="K18">
        <v>3</v>
      </c>
      <c r="L18">
        <v>5</v>
      </c>
      <c r="M18">
        <v>26</v>
      </c>
      <c r="N18">
        <v>0</v>
      </c>
      <c r="O18">
        <v>1</v>
      </c>
      <c r="P18">
        <v>1</v>
      </c>
      <c r="Q18">
        <v>2</v>
      </c>
      <c r="R18">
        <v>5</v>
      </c>
      <c r="S18">
        <v>26</v>
      </c>
      <c r="T18">
        <v>2</v>
      </c>
      <c r="U18">
        <v>2</v>
      </c>
      <c r="V18">
        <v>5</v>
      </c>
      <c r="W18">
        <v>26</v>
      </c>
      <c r="X18">
        <v>6</v>
      </c>
      <c r="Y18">
        <v>11</v>
      </c>
      <c r="Z18">
        <v>12</v>
      </c>
      <c r="AA18">
        <v>5</v>
      </c>
      <c r="AB18">
        <v>14</v>
      </c>
      <c r="AC18">
        <v>13</v>
      </c>
      <c r="AD18">
        <v>7</v>
      </c>
      <c r="AE18">
        <v>2</v>
      </c>
      <c r="AF18">
        <v>24</v>
      </c>
      <c r="AG18">
        <v>6</v>
      </c>
      <c r="AH18">
        <v>2</v>
      </c>
      <c r="AI18">
        <v>5</v>
      </c>
      <c r="AJ18">
        <v>13</v>
      </c>
      <c r="AK18">
        <v>10</v>
      </c>
      <c r="AL18">
        <v>4</v>
      </c>
      <c r="AM18">
        <v>2</v>
      </c>
      <c r="AN18">
        <v>0</v>
      </c>
      <c r="AO18">
        <v>0</v>
      </c>
      <c r="AP18">
        <v>0</v>
      </c>
      <c r="AQ18">
        <v>14</v>
      </c>
      <c r="AR18">
        <v>19</v>
      </c>
      <c r="AS18">
        <v>15</v>
      </c>
      <c r="AT18">
        <v>19</v>
      </c>
      <c r="AU18">
        <v>31</v>
      </c>
      <c r="AV18">
        <v>2</v>
      </c>
      <c r="AW18">
        <v>34</v>
      </c>
      <c r="AX18">
        <v>29</v>
      </c>
      <c r="AY18">
        <v>5</v>
      </c>
      <c r="AZ18">
        <v>31</v>
      </c>
      <c r="BA18">
        <v>1</v>
      </c>
      <c r="BB18">
        <v>2</v>
      </c>
      <c r="BC18">
        <v>31</v>
      </c>
      <c r="BD18">
        <v>3</v>
      </c>
      <c r="BE18">
        <v>33</v>
      </c>
      <c r="BF18">
        <v>1</v>
      </c>
      <c r="BG18">
        <v>0</v>
      </c>
    </row>
    <row r="19" spans="1:59" x14ac:dyDescent="0.25">
      <c r="A19" s="1" t="s">
        <v>287</v>
      </c>
      <c r="B19" s="1"/>
      <c r="C19" s="12">
        <v>0.08</v>
      </c>
      <c r="D19" s="12">
        <v>0.08</v>
      </c>
      <c r="E19" s="12">
        <v>0</v>
      </c>
      <c r="F19" s="12">
        <v>0.17</v>
      </c>
      <c r="G19" s="12">
        <v>0.08</v>
      </c>
      <c r="H19" s="12">
        <v>0.06</v>
      </c>
      <c r="I19" s="12">
        <v>0.08</v>
      </c>
      <c r="J19" s="12">
        <v>0.08</v>
      </c>
      <c r="K19" s="12">
        <v>0.08</v>
      </c>
      <c r="L19" s="12">
        <v>0.06</v>
      </c>
      <c r="M19" s="12">
        <v>0.08</v>
      </c>
      <c r="N19" s="12">
        <v>0</v>
      </c>
      <c r="O19" s="12">
        <v>0.11</v>
      </c>
      <c r="P19" s="12">
        <v>0.17</v>
      </c>
      <c r="Q19" s="12">
        <v>0.05</v>
      </c>
      <c r="R19" s="12">
        <v>0.06</v>
      </c>
      <c r="S19" s="12">
        <v>0.08</v>
      </c>
      <c r="T19" s="12">
        <v>0.13</v>
      </c>
      <c r="U19" s="12">
        <v>0.05</v>
      </c>
      <c r="V19" s="12">
        <v>0.06</v>
      </c>
      <c r="W19" s="12">
        <v>0.08</v>
      </c>
      <c r="X19" s="12">
        <v>7.0000000000000007E-2</v>
      </c>
      <c r="Y19" s="12">
        <v>0.06</v>
      </c>
      <c r="Z19" s="12">
        <v>0.11</v>
      </c>
      <c r="AA19" s="12">
        <v>0.09</v>
      </c>
      <c r="AB19" t="s">
        <v>306</v>
      </c>
      <c r="AC19" s="12">
        <v>0.08</v>
      </c>
      <c r="AD19" t="s">
        <v>329</v>
      </c>
      <c r="AE19" s="12">
        <v>7.0000000000000007E-2</v>
      </c>
      <c r="AF19" t="s">
        <v>291</v>
      </c>
      <c r="AG19" s="12">
        <v>0.05</v>
      </c>
      <c r="AH19" s="12">
        <v>0.04</v>
      </c>
      <c r="AI19" s="12">
        <v>0.22</v>
      </c>
      <c r="AJ19" s="12">
        <v>7.0000000000000007E-2</v>
      </c>
      <c r="AK19" s="12">
        <v>7.0000000000000007E-2</v>
      </c>
      <c r="AL19" s="12">
        <v>0.06</v>
      </c>
      <c r="AM19" s="12">
        <v>0.12</v>
      </c>
      <c r="AN19" s="12">
        <v>0</v>
      </c>
      <c r="AO19" s="12">
        <v>0</v>
      </c>
      <c r="AP19" s="12">
        <v>0</v>
      </c>
      <c r="AQ19" s="12">
        <v>0.08</v>
      </c>
      <c r="AR19" s="12">
        <v>7.0000000000000007E-2</v>
      </c>
      <c r="AS19" s="12">
        <v>0.09</v>
      </c>
      <c r="AT19" s="12">
        <v>7.0000000000000007E-2</v>
      </c>
      <c r="AU19" s="12">
        <v>0.08</v>
      </c>
      <c r="AV19" s="12">
        <v>7.0000000000000007E-2</v>
      </c>
      <c r="AW19" s="12">
        <v>0.08</v>
      </c>
      <c r="AX19" s="12">
        <v>0.08</v>
      </c>
      <c r="AY19" s="12">
        <v>0.08</v>
      </c>
      <c r="AZ19" s="12">
        <v>0.08</v>
      </c>
      <c r="BA19" s="12">
        <v>0.05</v>
      </c>
      <c r="BB19" s="12">
        <v>0.24</v>
      </c>
      <c r="BC19" s="12">
        <v>7.0000000000000007E-2</v>
      </c>
      <c r="BD19" s="12">
        <v>0.33</v>
      </c>
      <c r="BE19" s="12">
        <v>0.08</v>
      </c>
      <c r="BF19" s="12">
        <v>0.03</v>
      </c>
      <c r="BG19" s="12">
        <v>0</v>
      </c>
    </row>
    <row r="20" spans="1:59" x14ac:dyDescent="0.25">
      <c r="A20" s="1" t="s">
        <v>288</v>
      </c>
      <c r="B20" s="1"/>
      <c r="AB20" t="s">
        <v>269</v>
      </c>
    </row>
    <row r="21" spans="1:59" x14ac:dyDescent="0.25">
      <c r="A21" s="1" t="s">
        <v>286</v>
      </c>
      <c r="B21" s="1" t="s">
        <v>414</v>
      </c>
      <c r="C21">
        <v>2</v>
      </c>
      <c r="D21">
        <v>2</v>
      </c>
      <c r="E21">
        <v>0</v>
      </c>
      <c r="F21">
        <v>0</v>
      </c>
      <c r="G21">
        <v>0</v>
      </c>
      <c r="H21">
        <v>1</v>
      </c>
      <c r="I21">
        <v>1</v>
      </c>
      <c r="J21">
        <v>0</v>
      </c>
      <c r="K21">
        <v>0</v>
      </c>
      <c r="L21">
        <v>1</v>
      </c>
      <c r="M21">
        <v>1</v>
      </c>
      <c r="N21">
        <v>0</v>
      </c>
      <c r="O21">
        <v>0</v>
      </c>
      <c r="P21">
        <v>0</v>
      </c>
      <c r="Q21">
        <v>0</v>
      </c>
      <c r="R21">
        <v>1</v>
      </c>
      <c r="S21">
        <v>1</v>
      </c>
      <c r="T21">
        <v>0</v>
      </c>
      <c r="U21">
        <v>0</v>
      </c>
      <c r="V21">
        <v>1</v>
      </c>
      <c r="W21">
        <v>1</v>
      </c>
      <c r="X21">
        <v>0</v>
      </c>
      <c r="Y21">
        <v>1</v>
      </c>
      <c r="Z21">
        <v>1</v>
      </c>
      <c r="AA21">
        <v>0</v>
      </c>
      <c r="AB21">
        <v>0</v>
      </c>
      <c r="AC21">
        <v>2</v>
      </c>
      <c r="AD21">
        <v>0</v>
      </c>
      <c r="AE21">
        <v>0</v>
      </c>
      <c r="AF21">
        <v>1</v>
      </c>
      <c r="AG21">
        <v>0</v>
      </c>
      <c r="AH21">
        <v>1</v>
      </c>
      <c r="AI21">
        <v>0</v>
      </c>
      <c r="AJ21">
        <v>1</v>
      </c>
      <c r="AK21">
        <v>1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0</v>
      </c>
      <c r="AR21">
        <v>2</v>
      </c>
      <c r="AS21">
        <v>0</v>
      </c>
      <c r="AT21">
        <v>2</v>
      </c>
      <c r="AU21">
        <v>2</v>
      </c>
      <c r="AV21">
        <v>0</v>
      </c>
      <c r="AW21">
        <v>2</v>
      </c>
      <c r="AX21">
        <v>2</v>
      </c>
      <c r="AY21">
        <v>0</v>
      </c>
      <c r="AZ21">
        <v>2</v>
      </c>
      <c r="BA21">
        <v>0</v>
      </c>
      <c r="BB21">
        <v>0</v>
      </c>
      <c r="BC21">
        <v>1</v>
      </c>
      <c r="BD21">
        <v>1</v>
      </c>
      <c r="BE21">
        <v>1</v>
      </c>
      <c r="BF21">
        <v>0</v>
      </c>
      <c r="BG21">
        <v>0</v>
      </c>
    </row>
    <row r="22" spans="1:59" x14ac:dyDescent="0.25">
      <c r="A22" s="1" t="s">
        <v>287</v>
      </c>
      <c r="B22" s="1"/>
      <c r="C22" t="s">
        <v>326</v>
      </c>
      <c r="D22" t="s">
        <v>326</v>
      </c>
      <c r="E22" s="12">
        <v>0</v>
      </c>
      <c r="F22" s="12">
        <v>0</v>
      </c>
      <c r="G22" s="12">
        <v>0</v>
      </c>
      <c r="H22" s="12">
        <v>0.01</v>
      </c>
      <c r="I22" t="s">
        <v>326</v>
      </c>
      <c r="J22" s="12">
        <v>0</v>
      </c>
      <c r="K22" s="12">
        <v>0</v>
      </c>
      <c r="L22" s="12">
        <v>0.01</v>
      </c>
      <c r="M22" t="s">
        <v>326</v>
      </c>
      <c r="N22" s="12">
        <v>0</v>
      </c>
      <c r="O22" s="12">
        <v>0</v>
      </c>
      <c r="P22" s="12">
        <v>0</v>
      </c>
      <c r="Q22" s="12">
        <v>0</v>
      </c>
      <c r="R22" s="12">
        <v>0.01</v>
      </c>
      <c r="S22" t="s">
        <v>326</v>
      </c>
      <c r="T22" s="12">
        <v>0</v>
      </c>
      <c r="U22" s="12">
        <v>0</v>
      </c>
      <c r="V22" s="12">
        <v>0.01</v>
      </c>
      <c r="W22" t="s">
        <v>326</v>
      </c>
      <c r="X22" s="12">
        <v>0</v>
      </c>
      <c r="Y22" s="12">
        <v>0.01</v>
      </c>
      <c r="Z22" s="12">
        <v>0.01</v>
      </c>
      <c r="AA22" s="12">
        <v>0</v>
      </c>
      <c r="AB22" s="12">
        <v>0</v>
      </c>
      <c r="AC22" s="12">
        <v>0.01</v>
      </c>
      <c r="AD22" s="12">
        <v>0</v>
      </c>
      <c r="AE22" s="12">
        <v>0</v>
      </c>
      <c r="AF22" t="s">
        <v>326</v>
      </c>
      <c r="AG22" s="12">
        <v>0</v>
      </c>
      <c r="AH22" s="12">
        <v>0.02</v>
      </c>
      <c r="AI22" s="12">
        <v>0</v>
      </c>
      <c r="AJ22" s="12">
        <v>0.01</v>
      </c>
      <c r="AK22" s="12">
        <v>0.01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</v>
      </c>
      <c r="AR22" s="12">
        <v>0.01</v>
      </c>
      <c r="AS22" s="12">
        <v>0</v>
      </c>
      <c r="AT22" s="12">
        <v>0.01</v>
      </c>
      <c r="AU22" t="s">
        <v>326</v>
      </c>
      <c r="AV22" s="12">
        <v>0</v>
      </c>
      <c r="AW22" t="s">
        <v>326</v>
      </c>
      <c r="AX22" s="12">
        <v>0.01</v>
      </c>
      <c r="AY22" s="12">
        <v>0</v>
      </c>
      <c r="AZ22" t="s">
        <v>326</v>
      </c>
      <c r="BA22" s="12">
        <v>0</v>
      </c>
      <c r="BB22" s="12">
        <v>0</v>
      </c>
      <c r="BC22" t="s">
        <v>326</v>
      </c>
      <c r="BD22" s="12">
        <v>0.12</v>
      </c>
      <c r="BE22" t="s">
        <v>326</v>
      </c>
      <c r="BF22" s="12">
        <v>0</v>
      </c>
      <c r="BG22" s="12">
        <v>0</v>
      </c>
    </row>
    <row r="23" spans="1:59" x14ac:dyDescent="0.25">
      <c r="A23" s="1" t="s">
        <v>288</v>
      </c>
      <c r="B23" s="1"/>
    </row>
    <row r="24" spans="1:59" x14ac:dyDescent="0.25">
      <c r="A24" s="1" t="s">
        <v>399</v>
      </c>
      <c r="B24" s="1" t="s">
        <v>493</v>
      </c>
    </row>
    <row r="25" spans="1:59" x14ac:dyDescent="0.25">
      <c r="A25" s="1" t="s">
        <v>204</v>
      </c>
      <c r="B25" s="1" t="s">
        <v>747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402</v>
      </c>
    </row>
  </sheetData>
  <hyperlinks>
    <hyperlink ref="E1" location="Contents!B181" tooltip="Link to contents" display="Back to contents" xr:uid="{00000000-0004-0000-3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D00-000000000000}">
  <dimension ref="A1:F18"/>
  <sheetViews>
    <sheetView zoomScaleNormal="100" workbookViewId="0">
      <pane xSplit="3" ySplit="9" topLeftCell="D10" activePane="bottomRight" state="frozen"/>
      <selection pane="topRight"/>
      <selection pane="bottomLeft"/>
      <selection pane="bottomRight" activeCell="D10" sqref="D10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7.54296875" customWidth="1"/>
    <col min="5" max="5" width="21.1796875" customWidth="1"/>
    <col min="6" max="6" width="11.7265625" customWidth="1"/>
  </cols>
  <sheetData>
    <row r="1" spans="1:6" x14ac:dyDescent="0.25">
      <c r="A1" s="1" t="s">
        <v>205</v>
      </c>
      <c r="B1" s="1" t="s">
        <v>206</v>
      </c>
      <c r="E1" s="5" t="s">
        <v>207</v>
      </c>
    </row>
    <row r="2" spans="1:6" ht="15.5" x14ac:dyDescent="0.35">
      <c r="A2" s="1" t="s">
        <v>0</v>
      </c>
      <c r="B2" s="2" t="s">
        <v>208</v>
      </c>
    </row>
    <row r="3" spans="1:6" x14ac:dyDescent="0.25">
      <c r="A3" s="1" t="s">
        <v>209</v>
      </c>
      <c r="B3" s="1"/>
    </row>
    <row r="4" spans="1:6" x14ac:dyDescent="0.25">
      <c r="A4" s="1" t="s">
        <v>209</v>
      </c>
      <c r="B4" s="1" t="s">
        <v>748</v>
      </c>
    </row>
    <row r="5" spans="1:6" x14ac:dyDescent="0.25">
      <c r="A5" s="1" t="s">
        <v>209</v>
      </c>
      <c r="B5" s="1"/>
    </row>
    <row r="6" spans="1:6" ht="13" x14ac:dyDescent="0.3">
      <c r="A6" s="1" t="s">
        <v>2</v>
      </c>
      <c r="B6" s="4" t="s">
        <v>154</v>
      </c>
    </row>
    <row r="7" spans="1:6" x14ac:dyDescent="0.25">
      <c r="A7" s="1" t="s">
        <v>5</v>
      </c>
      <c r="B7" s="1"/>
    </row>
    <row r="8" spans="1:6" x14ac:dyDescent="0.25">
      <c r="A8" s="1" t="s">
        <v>5</v>
      </c>
      <c r="B8" s="1" t="s">
        <v>211</v>
      </c>
    </row>
    <row r="9" spans="1:6" ht="13" x14ac:dyDescent="0.3">
      <c r="A9" s="1" t="s">
        <v>230</v>
      </c>
      <c r="B9" s="1"/>
      <c r="C9" s="10" t="s">
        <v>231</v>
      </c>
      <c r="D9" s="11" t="s">
        <v>741</v>
      </c>
      <c r="E9" s="11" t="s">
        <v>742</v>
      </c>
      <c r="F9" s="11" t="s">
        <v>414</v>
      </c>
    </row>
    <row r="10" spans="1:6" x14ac:dyDescent="0.25">
      <c r="A10" s="1" t="s">
        <v>286</v>
      </c>
      <c r="B10" s="1" t="s">
        <v>749</v>
      </c>
      <c r="C10">
        <v>443</v>
      </c>
      <c r="D10">
        <v>354</v>
      </c>
      <c r="E10">
        <v>81</v>
      </c>
      <c r="F10">
        <v>8</v>
      </c>
    </row>
    <row r="11" spans="1:6" x14ac:dyDescent="0.25">
      <c r="A11" s="1" t="s">
        <v>433</v>
      </c>
      <c r="B11" s="1"/>
      <c r="D11" s="12">
        <v>0.8</v>
      </c>
      <c r="E11" s="12">
        <v>0.18</v>
      </c>
      <c r="F11" s="12">
        <v>0.02</v>
      </c>
    </row>
    <row r="12" spans="1:6" x14ac:dyDescent="0.25">
      <c r="A12" s="1" t="s">
        <v>286</v>
      </c>
      <c r="B12" s="1" t="s">
        <v>750</v>
      </c>
      <c r="C12">
        <v>443</v>
      </c>
      <c r="D12">
        <v>408</v>
      </c>
      <c r="E12">
        <v>32</v>
      </c>
      <c r="F12">
        <v>2</v>
      </c>
    </row>
    <row r="13" spans="1:6" x14ac:dyDescent="0.25">
      <c r="A13" s="1" t="s">
        <v>433</v>
      </c>
      <c r="B13" s="1"/>
      <c r="D13" s="12">
        <v>0.92</v>
      </c>
      <c r="E13" s="12">
        <v>7.0000000000000007E-2</v>
      </c>
      <c r="F13" t="s">
        <v>326</v>
      </c>
    </row>
    <row r="14" spans="1:6" x14ac:dyDescent="0.25">
      <c r="A14" s="1" t="s">
        <v>286</v>
      </c>
      <c r="B14" s="1" t="s">
        <v>751</v>
      </c>
      <c r="C14">
        <v>443</v>
      </c>
      <c r="D14">
        <v>407</v>
      </c>
      <c r="E14">
        <v>34</v>
      </c>
      <c r="F14">
        <v>2</v>
      </c>
    </row>
    <row r="15" spans="1:6" x14ac:dyDescent="0.25">
      <c r="A15" s="1" t="s">
        <v>433</v>
      </c>
      <c r="B15" s="1"/>
      <c r="D15" s="12">
        <v>0.92</v>
      </c>
      <c r="E15" s="12">
        <v>0.08</v>
      </c>
      <c r="F15" t="s">
        <v>326</v>
      </c>
    </row>
    <row r="16" spans="1:6" x14ac:dyDescent="0.25">
      <c r="A16" s="1" t="s">
        <v>204</v>
      </c>
      <c r="B16" s="1" t="s">
        <v>752</v>
      </c>
    </row>
    <row r="17" spans="1:2" x14ac:dyDescent="0.25">
      <c r="A17" s="1" t="s">
        <v>204</v>
      </c>
      <c r="B17" s="1"/>
    </row>
    <row r="18" spans="1:2" x14ac:dyDescent="0.25">
      <c r="A18" s="1" t="s">
        <v>204</v>
      </c>
      <c r="B18" s="1" t="s">
        <v>402</v>
      </c>
    </row>
  </sheetData>
  <hyperlinks>
    <hyperlink ref="E1" location="Contents!B184" tooltip="Link to contents" display="Back to contents" xr:uid="{00000000-0004-0000-3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E00-000000000000}">
  <dimension ref="A1:BC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7" width="9.453125" customWidth="1"/>
    <col min="48" max="48" width="10.54296875" customWidth="1"/>
    <col min="49" max="49" width="9.453125" customWidth="1"/>
    <col min="50" max="50" width="12.81640625" customWidth="1"/>
    <col min="51" max="52" width="9.453125" customWidth="1"/>
    <col min="53" max="53" width="11.7265625" customWidth="1"/>
    <col min="54" max="54" width="9.453125" customWidth="1"/>
    <col min="55" max="55" width="10.54296875" customWidth="1"/>
  </cols>
  <sheetData>
    <row r="1" spans="1:55" x14ac:dyDescent="0.25">
      <c r="A1" s="1" t="s">
        <v>205</v>
      </c>
      <c r="B1" s="1" t="s">
        <v>206</v>
      </c>
      <c r="E1" s="5" t="s">
        <v>207</v>
      </c>
    </row>
    <row r="2" spans="1:55" ht="15.5" x14ac:dyDescent="0.35">
      <c r="A2" s="1" t="s">
        <v>0</v>
      </c>
      <c r="B2" s="2" t="s">
        <v>208</v>
      </c>
    </row>
    <row r="3" spans="1:55" x14ac:dyDescent="0.25">
      <c r="A3" s="1" t="s">
        <v>209</v>
      </c>
      <c r="B3" s="1"/>
    </row>
    <row r="4" spans="1:55" x14ac:dyDescent="0.25">
      <c r="A4" s="1" t="s">
        <v>209</v>
      </c>
      <c r="B4" s="1" t="s">
        <v>753</v>
      </c>
    </row>
    <row r="5" spans="1:55" x14ac:dyDescent="0.25">
      <c r="A5" s="1" t="s">
        <v>209</v>
      </c>
      <c r="B5" s="1"/>
    </row>
    <row r="6" spans="1:55" ht="13" x14ac:dyDescent="0.3">
      <c r="A6" s="1" t="s">
        <v>2</v>
      </c>
      <c r="B6" s="4" t="s">
        <v>156</v>
      </c>
    </row>
    <row r="7" spans="1:55" x14ac:dyDescent="0.25">
      <c r="A7" s="1" t="s">
        <v>5</v>
      </c>
      <c r="B7" s="1"/>
    </row>
    <row r="8" spans="1:55" x14ac:dyDescent="0.25">
      <c r="A8" s="1" t="s">
        <v>5</v>
      </c>
      <c r="B8" s="1" t="s">
        <v>735</v>
      </c>
    </row>
    <row r="9" spans="1:55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8"/>
      <c r="AL9" s="8"/>
      <c r="AM9" s="7" t="s">
        <v>222</v>
      </c>
      <c r="AN9" s="8"/>
      <c r="AO9" s="7" t="s">
        <v>223</v>
      </c>
      <c r="AP9" s="8"/>
      <c r="AQ9" s="7" t="s">
        <v>224</v>
      </c>
      <c r="AR9" s="8"/>
      <c r="AS9" s="7" t="s">
        <v>225</v>
      </c>
      <c r="AT9" s="7" t="s">
        <v>226</v>
      </c>
      <c r="AU9" s="8"/>
      <c r="AV9" s="7" t="s">
        <v>227</v>
      </c>
      <c r="AW9" s="8"/>
      <c r="AX9" s="8"/>
      <c r="AY9" s="7" t="s">
        <v>228</v>
      </c>
      <c r="AZ9" s="8"/>
      <c r="BA9" s="7" t="s">
        <v>229</v>
      </c>
      <c r="BB9" s="8"/>
      <c r="BC9" s="9"/>
    </row>
    <row r="10" spans="1:55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233</v>
      </c>
      <c r="T10" s="11">
        <v>3</v>
      </c>
      <c r="U10" s="11">
        <v>4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>
        <v>1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259</v>
      </c>
      <c r="AS10" s="11" t="s">
        <v>258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258</v>
      </c>
      <c r="AZ10" s="11" t="s">
        <v>259</v>
      </c>
      <c r="BA10" s="11" t="s">
        <v>263</v>
      </c>
      <c r="BB10" s="11" t="s">
        <v>261</v>
      </c>
      <c r="BC10" s="11" t="s">
        <v>264</v>
      </c>
    </row>
    <row r="11" spans="1:55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276</v>
      </c>
      <c r="J11" t="s">
        <v>267</v>
      </c>
      <c r="K11" t="s">
        <v>272</v>
      </c>
      <c r="L11" t="s">
        <v>269</v>
      </c>
      <c r="M11" t="s">
        <v>444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267</v>
      </c>
      <c r="T11" t="s">
        <v>272</v>
      </c>
      <c r="U11" t="s">
        <v>269</v>
      </c>
      <c r="V11" t="s">
        <v>275</v>
      </c>
      <c r="W11" t="s">
        <v>272</v>
      </c>
      <c r="X11" t="s">
        <v>273</v>
      </c>
      <c r="Y11" t="s">
        <v>444</v>
      </c>
      <c r="Z11" t="s">
        <v>275</v>
      </c>
      <c r="AA11" t="s">
        <v>272</v>
      </c>
      <c r="AB11" t="s">
        <v>269</v>
      </c>
      <c r="AC11" t="s">
        <v>267</v>
      </c>
      <c r="AD11" t="s">
        <v>272</v>
      </c>
      <c r="AE11" t="s">
        <v>269</v>
      </c>
      <c r="AF11" t="s">
        <v>444</v>
      </c>
      <c r="AG11" t="s">
        <v>267</v>
      </c>
      <c r="AH11" t="s">
        <v>272</v>
      </c>
      <c r="AI11" t="s">
        <v>269</v>
      </c>
      <c r="AJ11" t="s">
        <v>444</v>
      </c>
      <c r="AK11" t="s">
        <v>276</v>
      </c>
      <c r="AL11" t="s">
        <v>277</v>
      </c>
      <c r="AM11" t="s">
        <v>275</v>
      </c>
      <c r="AN11" t="s">
        <v>272</v>
      </c>
      <c r="AO11" t="s">
        <v>275</v>
      </c>
      <c r="AP11" t="s">
        <v>272</v>
      </c>
      <c r="AQ11" t="s">
        <v>275</v>
      </c>
      <c r="AR11" t="s">
        <v>268</v>
      </c>
      <c r="AT11" t="s">
        <v>275</v>
      </c>
      <c r="AU11" t="s">
        <v>272</v>
      </c>
      <c r="AV11" t="s">
        <v>275</v>
      </c>
      <c r="AW11" t="s">
        <v>268</v>
      </c>
      <c r="AX11" t="s">
        <v>273</v>
      </c>
      <c r="AY11" t="s">
        <v>275</v>
      </c>
      <c r="AZ11" t="s">
        <v>268</v>
      </c>
      <c r="BA11" t="s">
        <v>275</v>
      </c>
      <c r="BB11" t="s">
        <v>268</v>
      </c>
      <c r="BC11" t="s">
        <v>273</v>
      </c>
    </row>
    <row r="12" spans="1:55" x14ac:dyDescent="0.25">
      <c r="A12" s="1" t="s">
        <v>280</v>
      </c>
      <c r="B12" s="1" t="s">
        <v>281</v>
      </c>
      <c r="C12">
        <v>132</v>
      </c>
      <c r="D12">
        <v>132</v>
      </c>
      <c r="E12">
        <v>9</v>
      </c>
      <c r="F12">
        <v>6</v>
      </c>
      <c r="G12">
        <v>35</v>
      </c>
      <c r="H12">
        <v>68</v>
      </c>
      <c r="I12">
        <v>14</v>
      </c>
      <c r="J12">
        <v>15</v>
      </c>
      <c r="K12">
        <v>35</v>
      </c>
      <c r="L12">
        <v>68</v>
      </c>
      <c r="M12">
        <v>14</v>
      </c>
      <c r="N12">
        <v>1</v>
      </c>
      <c r="O12">
        <v>8</v>
      </c>
      <c r="P12">
        <v>7</v>
      </c>
      <c r="Q12">
        <v>38</v>
      </c>
      <c r="R12">
        <v>78</v>
      </c>
      <c r="S12">
        <v>16</v>
      </c>
      <c r="T12">
        <v>38</v>
      </c>
      <c r="U12">
        <v>78</v>
      </c>
      <c r="V12">
        <v>34</v>
      </c>
      <c r="W12">
        <v>54</v>
      </c>
      <c r="X12">
        <v>29</v>
      </c>
      <c r="Y12">
        <v>15</v>
      </c>
      <c r="Z12">
        <v>31</v>
      </c>
      <c r="AA12">
        <v>41</v>
      </c>
      <c r="AB12">
        <v>60</v>
      </c>
      <c r="AC12">
        <v>12</v>
      </c>
      <c r="AD12">
        <v>56</v>
      </c>
      <c r="AE12">
        <v>46</v>
      </c>
      <c r="AF12">
        <v>18</v>
      </c>
      <c r="AG12">
        <v>7</v>
      </c>
      <c r="AH12">
        <v>66</v>
      </c>
      <c r="AI12">
        <v>39</v>
      </c>
      <c r="AJ12">
        <v>14</v>
      </c>
      <c r="AK12">
        <v>3</v>
      </c>
      <c r="AL12">
        <v>3</v>
      </c>
      <c r="AM12">
        <v>32</v>
      </c>
      <c r="AN12">
        <v>96</v>
      </c>
      <c r="AO12">
        <v>41</v>
      </c>
      <c r="AP12">
        <v>90</v>
      </c>
      <c r="AQ12">
        <v>121</v>
      </c>
      <c r="AR12">
        <v>9</v>
      </c>
      <c r="AS12">
        <v>132</v>
      </c>
      <c r="AT12">
        <v>67</v>
      </c>
      <c r="AU12">
        <v>62</v>
      </c>
      <c r="AV12">
        <v>117</v>
      </c>
      <c r="AW12">
        <v>10</v>
      </c>
      <c r="AX12">
        <v>5</v>
      </c>
      <c r="AY12">
        <v>130</v>
      </c>
      <c r="AZ12">
        <v>1</v>
      </c>
      <c r="BA12">
        <v>109</v>
      </c>
      <c r="BB12">
        <v>17</v>
      </c>
      <c r="BC12">
        <v>2</v>
      </c>
    </row>
    <row r="13" spans="1:55" x14ac:dyDescent="0.25">
      <c r="A13" s="1" t="s">
        <v>282</v>
      </c>
      <c r="B13" s="1" t="s">
        <v>283</v>
      </c>
      <c r="C13">
        <v>130</v>
      </c>
      <c r="D13">
        <v>130</v>
      </c>
      <c r="E13">
        <v>9</v>
      </c>
      <c r="F13">
        <v>6</v>
      </c>
      <c r="G13">
        <v>35</v>
      </c>
      <c r="H13">
        <v>67</v>
      </c>
      <c r="I13">
        <v>14</v>
      </c>
      <c r="J13">
        <v>15</v>
      </c>
      <c r="K13">
        <v>35</v>
      </c>
      <c r="L13">
        <v>67</v>
      </c>
      <c r="M13">
        <v>14</v>
      </c>
      <c r="N13">
        <v>1</v>
      </c>
      <c r="O13">
        <v>8</v>
      </c>
      <c r="P13">
        <v>7</v>
      </c>
      <c r="Q13">
        <v>37</v>
      </c>
      <c r="R13">
        <v>77</v>
      </c>
      <c r="S13">
        <v>16</v>
      </c>
      <c r="T13">
        <v>37</v>
      </c>
      <c r="U13">
        <v>77</v>
      </c>
      <c r="V13">
        <v>34</v>
      </c>
      <c r="W13">
        <v>54</v>
      </c>
      <c r="X13">
        <v>29</v>
      </c>
      <c r="Y13">
        <v>15</v>
      </c>
      <c r="Z13">
        <v>31</v>
      </c>
      <c r="AA13">
        <v>40</v>
      </c>
      <c r="AB13">
        <v>59</v>
      </c>
      <c r="AC13">
        <v>12</v>
      </c>
      <c r="AD13">
        <v>55</v>
      </c>
      <c r="AE13">
        <v>45</v>
      </c>
      <c r="AF13">
        <v>18</v>
      </c>
      <c r="AG13">
        <v>7</v>
      </c>
      <c r="AH13">
        <v>65</v>
      </c>
      <c r="AI13">
        <v>38</v>
      </c>
      <c r="AJ13">
        <v>14</v>
      </c>
      <c r="AK13">
        <v>3</v>
      </c>
      <c r="AL13">
        <v>3</v>
      </c>
      <c r="AM13">
        <v>32</v>
      </c>
      <c r="AN13">
        <v>95</v>
      </c>
      <c r="AO13">
        <v>41</v>
      </c>
      <c r="AP13">
        <v>89</v>
      </c>
      <c r="AQ13">
        <v>119</v>
      </c>
      <c r="AR13">
        <v>9</v>
      </c>
      <c r="AS13">
        <v>130</v>
      </c>
      <c r="AT13">
        <v>66</v>
      </c>
      <c r="AU13">
        <v>61</v>
      </c>
      <c r="AV13">
        <v>116</v>
      </c>
      <c r="AW13">
        <v>10</v>
      </c>
      <c r="AX13">
        <v>5</v>
      </c>
      <c r="AY13">
        <v>128</v>
      </c>
      <c r="AZ13">
        <v>1</v>
      </c>
      <c r="BA13">
        <v>108</v>
      </c>
      <c r="BB13">
        <v>17</v>
      </c>
      <c r="BC13">
        <v>2</v>
      </c>
    </row>
    <row r="14" spans="1:55" x14ac:dyDescent="0.25">
      <c r="A14" s="1" t="s">
        <v>284</v>
      </c>
      <c r="B14" s="1" t="s">
        <v>231</v>
      </c>
      <c r="C14">
        <v>126</v>
      </c>
      <c r="D14">
        <v>126</v>
      </c>
      <c r="E14">
        <v>8</v>
      </c>
      <c r="F14">
        <v>7</v>
      </c>
      <c r="G14">
        <v>33</v>
      </c>
      <c r="H14">
        <v>65</v>
      </c>
      <c r="I14">
        <v>14</v>
      </c>
      <c r="J14">
        <v>14</v>
      </c>
      <c r="K14">
        <v>33</v>
      </c>
      <c r="L14">
        <v>65</v>
      </c>
      <c r="M14">
        <v>14</v>
      </c>
      <c r="N14">
        <v>1</v>
      </c>
      <c r="O14">
        <v>7</v>
      </c>
      <c r="P14">
        <v>7</v>
      </c>
      <c r="Q14">
        <v>36</v>
      </c>
      <c r="R14">
        <v>75</v>
      </c>
      <c r="S14">
        <v>15</v>
      </c>
      <c r="T14">
        <v>36</v>
      </c>
      <c r="U14">
        <v>75</v>
      </c>
      <c r="V14">
        <v>27</v>
      </c>
      <c r="W14">
        <v>57</v>
      </c>
      <c r="X14">
        <v>28</v>
      </c>
      <c r="Y14">
        <v>14</v>
      </c>
      <c r="Z14">
        <v>29</v>
      </c>
      <c r="AA14">
        <v>39</v>
      </c>
      <c r="AB14">
        <v>58</v>
      </c>
      <c r="AC14">
        <v>11</v>
      </c>
      <c r="AD14">
        <v>55</v>
      </c>
      <c r="AE14">
        <v>43</v>
      </c>
      <c r="AF14">
        <v>17</v>
      </c>
      <c r="AG14">
        <v>6</v>
      </c>
      <c r="AH14">
        <v>63</v>
      </c>
      <c r="AI14">
        <v>37</v>
      </c>
      <c r="AJ14">
        <v>13</v>
      </c>
      <c r="AK14">
        <v>3</v>
      </c>
      <c r="AL14">
        <v>3</v>
      </c>
      <c r="AM14">
        <v>30</v>
      </c>
      <c r="AN14">
        <v>92</v>
      </c>
      <c r="AO14">
        <v>40</v>
      </c>
      <c r="AP14">
        <v>85</v>
      </c>
      <c r="AQ14">
        <v>116</v>
      </c>
      <c r="AR14">
        <v>8</v>
      </c>
      <c r="AS14">
        <v>126</v>
      </c>
      <c r="AT14">
        <v>64</v>
      </c>
      <c r="AU14">
        <v>59</v>
      </c>
      <c r="AV14">
        <v>112</v>
      </c>
      <c r="AW14">
        <v>9</v>
      </c>
      <c r="AX14">
        <v>5</v>
      </c>
      <c r="AY14">
        <v>125</v>
      </c>
      <c r="AZ14">
        <v>1</v>
      </c>
      <c r="BA14">
        <v>105</v>
      </c>
      <c r="BB14">
        <v>15</v>
      </c>
      <c r="BC14">
        <v>2</v>
      </c>
    </row>
    <row r="15" spans="1:55" x14ac:dyDescent="0.25">
      <c r="A15" s="1" t="s">
        <v>286</v>
      </c>
      <c r="B15" s="1" t="s">
        <v>741</v>
      </c>
      <c r="C15">
        <v>101</v>
      </c>
      <c r="D15">
        <v>101</v>
      </c>
      <c r="E15">
        <v>5</v>
      </c>
      <c r="F15">
        <v>6</v>
      </c>
      <c r="G15">
        <v>25</v>
      </c>
      <c r="H15">
        <v>53</v>
      </c>
      <c r="I15">
        <v>13</v>
      </c>
      <c r="J15">
        <v>11</v>
      </c>
      <c r="K15">
        <v>25</v>
      </c>
      <c r="L15">
        <v>53</v>
      </c>
      <c r="M15">
        <v>13</v>
      </c>
      <c r="N15">
        <v>1</v>
      </c>
      <c r="O15">
        <v>5</v>
      </c>
      <c r="P15">
        <v>5</v>
      </c>
      <c r="Q15">
        <v>30</v>
      </c>
      <c r="R15">
        <v>60</v>
      </c>
      <c r="S15">
        <v>11</v>
      </c>
      <c r="T15">
        <v>30</v>
      </c>
      <c r="U15">
        <v>60</v>
      </c>
      <c r="V15">
        <v>24</v>
      </c>
      <c r="W15">
        <v>45</v>
      </c>
      <c r="X15">
        <v>21</v>
      </c>
      <c r="Y15">
        <v>11</v>
      </c>
      <c r="Z15">
        <v>21</v>
      </c>
      <c r="AA15">
        <v>33</v>
      </c>
      <c r="AB15">
        <v>48</v>
      </c>
      <c r="AC15">
        <v>10</v>
      </c>
      <c r="AD15">
        <v>43</v>
      </c>
      <c r="AE15">
        <v>36</v>
      </c>
      <c r="AF15">
        <v>12</v>
      </c>
      <c r="AG15">
        <v>3</v>
      </c>
      <c r="AH15">
        <v>50</v>
      </c>
      <c r="AI15">
        <v>30</v>
      </c>
      <c r="AJ15">
        <v>13</v>
      </c>
      <c r="AK15">
        <v>3</v>
      </c>
      <c r="AL15">
        <v>2</v>
      </c>
      <c r="AM15">
        <v>24</v>
      </c>
      <c r="AN15">
        <v>74</v>
      </c>
      <c r="AO15">
        <v>32</v>
      </c>
      <c r="AP15">
        <v>70</v>
      </c>
      <c r="AQ15">
        <v>95</v>
      </c>
      <c r="AR15">
        <v>5</v>
      </c>
      <c r="AS15">
        <v>101</v>
      </c>
      <c r="AT15">
        <v>56</v>
      </c>
      <c r="AU15">
        <v>43</v>
      </c>
      <c r="AV15">
        <v>92</v>
      </c>
      <c r="AW15">
        <v>5</v>
      </c>
      <c r="AX15">
        <v>4</v>
      </c>
      <c r="AY15">
        <v>99</v>
      </c>
      <c r="AZ15">
        <v>1</v>
      </c>
      <c r="BA15">
        <v>84</v>
      </c>
      <c r="BB15">
        <v>13</v>
      </c>
      <c r="BC15">
        <v>2</v>
      </c>
    </row>
    <row r="16" spans="1:55" x14ac:dyDescent="0.25">
      <c r="A16" s="1" t="s">
        <v>287</v>
      </c>
      <c r="B16" s="1"/>
      <c r="C16" s="12">
        <v>0.8</v>
      </c>
      <c r="D16" s="12">
        <v>0.8</v>
      </c>
      <c r="E16" s="12">
        <v>0.66</v>
      </c>
      <c r="F16" s="12">
        <v>0.83</v>
      </c>
      <c r="G16" s="12">
        <v>0.76</v>
      </c>
      <c r="H16" s="12">
        <v>0.81</v>
      </c>
      <c r="I16" s="12">
        <v>0.93</v>
      </c>
      <c r="J16" s="12">
        <v>0.74</v>
      </c>
      <c r="K16" s="12">
        <v>0.76</v>
      </c>
      <c r="L16" s="12">
        <v>0.81</v>
      </c>
      <c r="M16" s="12">
        <v>0.93</v>
      </c>
      <c r="N16" s="12">
        <v>1</v>
      </c>
      <c r="O16" s="12">
        <v>0.65</v>
      </c>
      <c r="P16" s="12">
        <v>0.71</v>
      </c>
      <c r="Q16" s="12">
        <v>0.83</v>
      </c>
      <c r="R16" s="12">
        <v>0.8</v>
      </c>
      <c r="S16" s="12">
        <v>0.7</v>
      </c>
      <c r="T16" s="12">
        <v>0.83</v>
      </c>
      <c r="U16" s="12">
        <v>0.8</v>
      </c>
      <c r="V16" s="12">
        <v>0.88</v>
      </c>
      <c r="W16" s="12">
        <v>0.78</v>
      </c>
      <c r="X16" s="12">
        <v>0.76</v>
      </c>
      <c r="Y16" s="12">
        <v>0.8</v>
      </c>
      <c r="Z16" s="12">
        <v>0.71</v>
      </c>
      <c r="AA16" s="12">
        <v>0.83</v>
      </c>
      <c r="AB16" s="12">
        <v>0.83</v>
      </c>
      <c r="AC16" s="12">
        <v>0.93</v>
      </c>
      <c r="AD16" s="12">
        <v>0.78</v>
      </c>
      <c r="AE16" s="12">
        <v>0.82</v>
      </c>
      <c r="AF16" s="12">
        <v>0.71</v>
      </c>
      <c r="AG16" s="12">
        <v>0.44</v>
      </c>
      <c r="AH16" s="12">
        <v>0.8</v>
      </c>
      <c r="AI16" s="12">
        <v>0.79</v>
      </c>
      <c r="AJ16" s="12">
        <v>1</v>
      </c>
      <c r="AK16" s="12">
        <v>1</v>
      </c>
      <c r="AL16" s="12">
        <v>0.64</v>
      </c>
      <c r="AM16" s="12">
        <v>0.78</v>
      </c>
      <c r="AN16" s="12">
        <v>0.81</v>
      </c>
      <c r="AO16" s="12">
        <v>0.78</v>
      </c>
      <c r="AP16" s="12">
        <v>0.82</v>
      </c>
      <c r="AQ16" s="12">
        <v>0.82</v>
      </c>
      <c r="AR16" s="12">
        <v>0.56999999999999995</v>
      </c>
      <c r="AS16" s="12">
        <v>0.8</v>
      </c>
      <c r="AT16" t="s">
        <v>389</v>
      </c>
      <c r="AU16" t="s">
        <v>322</v>
      </c>
      <c r="AV16" s="12">
        <v>0.82</v>
      </c>
      <c r="AW16" s="12">
        <v>0.56999999999999995</v>
      </c>
      <c r="AX16" s="12">
        <v>0.83</v>
      </c>
      <c r="AY16" s="12">
        <v>0.8</v>
      </c>
      <c r="AZ16" s="12">
        <v>1</v>
      </c>
      <c r="BA16" s="12">
        <v>0.8</v>
      </c>
      <c r="BB16" s="12">
        <v>0.88</v>
      </c>
      <c r="BC16" s="12">
        <v>1</v>
      </c>
    </row>
    <row r="17" spans="1:55" x14ac:dyDescent="0.25">
      <c r="A17" s="1" t="s">
        <v>288</v>
      </c>
      <c r="B17" s="1"/>
      <c r="AT17" t="s">
        <v>272</v>
      </c>
    </row>
    <row r="18" spans="1:55" x14ac:dyDescent="0.25">
      <c r="A18" s="1" t="s">
        <v>286</v>
      </c>
      <c r="B18" s="1" t="s">
        <v>742</v>
      </c>
      <c r="C18">
        <v>22</v>
      </c>
      <c r="D18">
        <v>22</v>
      </c>
      <c r="E18">
        <v>3</v>
      </c>
      <c r="F18">
        <v>1</v>
      </c>
      <c r="G18">
        <v>7</v>
      </c>
      <c r="H18">
        <v>11</v>
      </c>
      <c r="I18">
        <v>1</v>
      </c>
      <c r="J18">
        <v>4</v>
      </c>
      <c r="K18">
        <v>7</v>
      </c>
      <c r="L18">
        <v>11</v>
      </c>
      <c r="M18">
        <v>1</v>
      </c>
      <c r="N18">
        <v>0</v>
      </c>
      <c r="O18">
        <v>3</v>
      </c>
      <c r="P18">
        <v>2</v>
      </c>
      <c r="Q18">
        <v>5</v>
      </c>
      <c r="R18">
        <v>13</v>
      </c>
      <c r="S18">
        <v>5</v>
      </c>
      <c r="T18">
        <v>5</v>
      </c>
      <c r="U18">
        <v>13</v>
      </c>
      <c r="V18">
        <v>2</v>
      </c>
      <c r="W18">
        <v>12</v>
      </c>
      <c r="X18">
        <v>6</v>
      </c>
      <c r="Y18">
        <v>3</v>
      </c>
      <c r="Z18">
        <v>8</v>
      </c>
      <c r="AA18">
        <v>5</v>
      </c>
      <c r="AB18">
        <v>9</v>
      </c>
      <c r="AC18">
        <v>1</v>
      </c>
      <c r="AD18">
        <v>11</v>
      </c>
      <c r="AE18">
        <v>7</v>
      </c>
      <c r="AF18">
        <v>4</v>
      </c>
      <c r="AG18">
        <v>4</v>
      </c>
      <c r="AH18">
        <v>11</v>
      </c>
      <c r="AI18">
        <v>7</v>
      </c>
      <c r="AJ18">
        <v>0</v>
      </c>
      <c r="AK18">
        <v>0</v>
      </c>
      <c r="AL18">
        <v>1</v>
      </c>
      <c r="AM18">
        <v>7</v>
      </c>
      <c r="AN18">
        <v>15</v>
      </c>
      <c r="AO18">
        <v>9</v>
      </c>
      <c r="AP18">
        <v>12</v>
      </c>
      <c r="AQ18">
        <v>18</v>
      </c>
      <c r="AR18">
        <v>4</v>
      </c>
      <c r="AS18">
        <v>22</v>
      </c>
      <c r="AT18">
        <v>7</v>
      </c>
      <c r="AU18">
        <v>14</v>
      </c>
      <c r="AV18">
        <v>18</v>
      </c>
      <c r="AW18">
        <v>3</v>
      </c>
      <c r="AX18">
        <v>1</v>
      </c>
      <c r="AY18">
        <v>22</v>
      </c>
      <c r="AZ18">
        <v>0</v>
      </c>
      <c r="BA18">
        <v>19</v>
      </c>
      <c r="BB18">
        <v>2</v>
      </c>
      <c r="BC18">
        <v>0</v>
      </c>
    </row>
    <row r="19" spans="1:55" x14ac:dyDescent="0.25">
      <c r="A19" s="1" t="s">
        <v>287</v>
      </c>
      <c r="B19" s="1"/>
      <c r="C19" s="12">
        <v>0.18</v>
      </c>
      <c r="D19" s="12">
        <v>0.18</v>
      </c>
      <c r="E19" s="12">
        <v>0.34</v>
      </c>
      <c r="F19" s="12">
        <v>0.17</v>
      </c>
      <c r="G19" s="12">
        <v>0.21</v>
      </c>
      <c r="H19" s="12">
        <v>0.17</v>
      </c>
      <c r="I19" s="12">
        <v>7.0000000000000007E-2</v>
      </c>
      <c r="J19" s="12">
        <v>0.26</v>
      </c>
      <c r="K19" s="12">
        <v>0.21</v>
      </c>
      <c r="L19" s="12">
        <v>0.17</v>
      </c>
      <c r="M19" s="12">
        <v>7.0000000000000007E-2</v>
      </c>
      <c r="N19" s="12">
        <v>0</v>
      </c>
      <c r="O19" s="12">
        <v>0.35</v>
      </c>
      <c r="P19" s="12">
        <v>0.28999999999999998</v>
      </c>
      <c r="Q19" s="12">
        <v>0.14000000000000001</v>
      </c>
      <c r="R19" s="12">
        <v>0.17</v>
      </c>
      <c r="S19" s="12">
        <v>0.3</v>
      </c>
      <c r="T19" s="12">
        <v>0.14000000000000001</v>
      </c>
      <c r="U19" s="12">
        <v>0.17</v>
      </c>
      <c r="V19" s="12">
        <v>0.09</v>
      </c>
      <c r="W19" s="12">
        <v>0.2</v>
      </c>
      <c r="X19" s="12">
        <v>0.2</v>
      </c>
      <c r="Y19" s="12">
        <v>0.2</v>
      </c>
      <c r="Z19" s="12">
        <v>0.28999999999999998</v>
      </c>
      <c r="AA19" s="12">
        <v>0.12</v>
      </c>
      <c r="AB19" s="12">
        <v>0.16</v>
      </c>
      <c r="AC19" s="12">
        <v>7.0000000000000007E-2</v>
      </c>
      <c r="AD19" s="12">
        <v>0.2</v>
      </c>
      <c r="AE19" s="12">
        <v>0.16</v>
      </c>
      <c r="AF19" s="12">
        <v>0.23</v>
      </c>
      <c r="AG19" s="12">
        <v>0.56000000000000005</v>
      </c>
      <c r="AH19" s="12">
        <v>0.17</v>
      </c>
      <c r="AI19" s="12">
        <v>0.19</v>
      </c>
      <c r="AJ19" s="12">
        <v>0</v>
      </c>
      <c r="AK19" s="12">
        <v>0</v>
      </c>
      <c r="AL19" s="12">
        <v>0.36</v>
      </c>
      <c r="AM19" s="12">
        <v>0.22</v>
      </c>
      <c r="AN19" s="12">
        <v>0.16</v>
      </c>
      <c r="AO19" s="12">
        <v>0.22</v>
      </c>
      <c r="AP19" s="12">
        <v>0.15</v>
      </c>
      <c r="AQ19" s="12">
        <v>0.15</v>
      </c>
      <c r="AR19" s="12">
        <v>0.43</v>
      </c>
      <c r="AS19" s="12">
        <v>0.18</v>
      </c>
      <c r="AT19" t="s">
        <v>332</v>
      </c>
      <c r="AU19" s="12">
        <v>0.24</v>
      </c>
      <c r="AV19" s="12">
        <v>0.16</v>
      </c>
      <c r="AW19" s="12">
        <v>0.34</v>
      </c>
      <c r="AX19" s="12">
        <v>0.17</v>
      </c>
      <c r="AY19" s="12">
        <v>0.18</v>
      </c>
      <c r="AZ19" s="12">
        <v>0</v>
      </c>
      <c r="BA19" s="12">
        <v>0.19</v>
      </c>
      <c r="BB19" s="12">
        <v>0.12</v>
      </c>
      <c r="BC19" s="12">
        <v>0</v>
      </c>
    </row>
    <row r="20" spans="1:55" x14ac:dyDescent="0.25">
      <c r="A20" s="1" t="s">
        <v>288</v>
      </c>
      <c r="B20" s="1"/>
      <c r="AU20" t="s">
        <v>275</v>
      </c>
    </row>
    <row r="21" spans="1:55" x14ac:dyDescent="0.25">
      <c r="A21" s="1" t="s">
        <v>286</v>
      </c>
      <c r="B21" s="1" t="s">
        <v>414</v>
      </c>
      <c r="C21">
        <v>3</v>
      </c>
      <c r="D21">
        <v>3</v>
      </c>
      <c r="E21">
        <v>0</v>
      </c>
      <c r="F21">
        <v>0</v>
      </c>
      <c r="G21">
        <v>1</v>
      </c>
      <c r="H21">
        <v>2</v>
      </c>
      <c r="I21">
        <v>0</v>
      </c>
      <c r="J21">
        <v>0</v>
      </c>
      <c r="K21">
        <v>1</v>
      </c>
      <c r="L21">
        <v>2</v>
      </c>
      <c r="M21">
        <v>0</v>
      </c>
      <c r="N21">
        <v>0</v>
      </c>
      <c r="O21">
        <v>0</v>
      </c>
      <c r="P21">
        <v>0</v>
      </c>
      <c r="Q21">
        <v>1</v>
      </c>
      <c r="R21">
        <v>2</v>
      </c>
      <c r="S21">
        <v>0</v>
      </c>
      <c r="T21">
        <v>1</v>
      </c>
      <c r="U21">
        <v>2</v>
      </c>
      <c r="V21">
        <v>1</v>
      </c>
      <c r="W21">
        <v>1</v>
      </c>
      <c r="X21">
        <v>1</v>
      </c>
      <c r="Y21">
        <v>0</v>
      </c>
      <c r="Z21">
        <v>0</v>
      </c>
      <c r="AA21">
        <v>2</v>
      </c>
      <c r="AB21">
        <v>1</v>
      </c>
      <c r="AC21">
        <v>0</v>
      </c>
      <c r="AD21">
        <v>1</v>
      </c>
      <c r="AE21">
        <v>1</v>
      </c>
      <c r="AF21">
        <v>1</v>
      </c>
      <c r="AG21">
        <v>0</v>
      </c>
      <c r="AH21">
        <v>2</v>
      </c>
      <c r="AI21">
        <v>1</v>
      </c>
      <c r="AJ21">
        <v>0</v>
      </c>
      <c r="AK21">
        <v>0</v>
      </c>
      <c r="AL21">
        <v>0</v>
      </c>
      <c r="AM21">
        <v>0</v>
      </c>
      <c r="AN21">
        <v>3</v>
      </c>
      <c r="AO21">
        <v>0</v>
      </c>
      <c r="AP21">
        <v>3</v>
      </c>
      <c r="AQ21">
        <v>3</v>
      </c>
      <c r="AR21">
        <v>0</v>
      </c>
      <c r="AS21">
        <v>3</v>
      </c>
      <c r="AT21">
        <v>1</v>
      </c>
      <c r="AU21">
        <v>2</v>
      </c>
      <c r="AV21">
        <v>2</v>
      </c>
      <c r="AW21">
        <v>1</v>
      </c>
      <c r="AX21">
        <v>0</v>
      </c>
      <c r="AY21">
        <v>3</v>
      </c>
      <c r="AZ21">
        <v>0</v>
      </c>
      <c r="BA21">
        <v>2</v>
      </c>
      <c r="BB21">
        <v>0</v>
      </c>
      <c r="BC21">
        <v>0</v>
      </c>
    </row>
    <row r="22" spans="1:55" x14ac:dyDescent="0.25">
      <c r="A22" s="1" t="s">
        <v>287</v>
      </c>
      <c r="B22" s="1"/>
      <c r="C22" s="12">
        <v>0.02</v>
      </c>
      <c r="D22" s="12">
        <v>0.02</v>
      </c>
      <c r="E22" s="12">
        <v>0</v>
      </c>
      <c r="F22" s="12">
        <v>0</v>
      </c>
      <c r="G22" s="12">
        <v>0.03</v>
      </c>
      <c r="H22" s="12">
        <v>0.03</v>
      </c>
      <c r="I22" s="12">
        <v>0</v>
      </c>
      <c r="J22" s="12">
        <v>0</v>
      </c>
      <c r="K22" s="12">
        <v>0.03</v>
      </c>
      <c r="L22" s="12">
        <v>0.03</v>
      </c>
      <c r="M22" s="12">
        <v>0</v>
      </c>
      <c r="N22" s="12">
        <v>0</v>
      </c>
      <c r="O22" s="12">
        <v>0</v>
      </c>
      <c r="P22" s="12">
        <v>0</v>
      </c>
      <c r="Q22" s="12">
        <v>0.03</v>
      </c>
      <c r="R22" s="12">
        <v>0.02</v>
      </c>
      <c r="S22" s="12">
        <v>0</v>
      </c>
      <c r="T22" s="12">
        <v>0.03</v>
      </c>
      <c r="U22" s="12">
        <v>0.02</v>
      </c>
      <c r="V22" s="12">
        <v>0.03</v>
      </c>
      <c r="W22" s="12">
        <v>0.02</v>
      </c>
      <c r="X22" s="12">
        <v>0.03</v>
      </c>
      <c r="Y22" s="12">
        <v>0</v>
      </c>
      <c r="Z22" s="12">
        <v>0</v>
      </c>
      <c r="AA22" s="12">
        <v>0.05</v>
      </c>
      <c r="AB22" s="12">
        <v>0.01</v>
      </c>
      <c r="AC22" s="12">
        <v>0</v>
      </c>
      <c r="AD22" s="12">
        <v>0.02</v>
      </c>
      <c r="AE22" s="12">
        <v>0.02</v>
      </c>
      <c r="AF22" s="12">
        <v>0.06</v>
      </c>
      <c r="AG22" s="12">
        <v>0</v>
      </c>
      <c r="AH22" s="12">
        <v>0.03</v>
      </c>
      <c r="AI22" s="12">
        <v>0.03</v>
      </c>
      <c r="AJ22" s="12">
        <v>0</v>
      </c>
      <c r="AK22" s="12">
        <v>0</v>
      </c>
      <c r="AL22" s="12">
        <v>0</v>
      </c>
      <c r="AM22" s="12">
        <v>0</v>
      </c>
      <c r="AN22" s="12">
        <v>0.03</v>
      </c>
      <c r="AO22" s="12">
        <v>0</v>
      </c>
      <c r="AP22" s="12">
        <v>0.03</v>
      </c>
      <c r="AQ22" s="12">
        <v>0.02</v>
      </c>
      <c r="AR22" s="12">
        <v>0</v>
      </c>
      <c r="AS22" s="12">
        <v>0.02</v>
      </c>
      <c r="AT22" s="12">
        <v>0.01</v>
      </c>
      <c r="AU22" s="12">
        <v>0.03</v>
      </c>
      <c r="AV22" s="12">
        <v>0.02</v>
      </c>
      <c r="AW22" s="12">
        <v>0.09</v>
      </c>
      <c r="AX22" s="12">
        <v>0</v>
      </c>
      <c r="AY22" s="12">
        <v>0.02</v>
      </c>
      <c r="AZ22" s="12">
        <v>0</v>
      </c>
      <c r="BA22" s="12">
        <v>0.02</v>
      </c>
      <c r="BB22" s="12">
        <v>0</v>
      </c>
      <c r="BC22" s="12">
        <v>0</v>
      </c>
    </row>
    <row r="23" spans="1:55" x14ac:dyDescent="0.25">
      <c r="A23" s="1" t="s">
        <v>288</v>
      </c>
      <c r="B23" s="1"/>
    </row>
    <row r="24" spans="1:55" x14ac:dyDescent="0.25">
      <c r="A24" s="1" t="s">
        <v>399</v>
      </c>
      <c r="B24" s="1" t="s">
        <v>500</v>
      </c>
    </row>
    <row r="25" spans="1:55" x14ac:dyDescent="0.25">
      <c r="A25" s="1" t="s">
        <v>204</v>
      </c>
      <c r="B25" s="1" t="s">
        <v>754</v>
      </c>
    </row>
    <row r="26" spans="1:55" x14ac:dyDescent="0.25">
      <c r="A26" s="1" t="s">
        <v>204</v>
      </c>
      <c r="B26" s="1"/>
    </row>
    <row r="27" spans="1:55" x14ac:dyDescent="0.25">
      <c r="A27" s="1" t="s">
        <v>204</v>
      </c>
      <c r="B27" s="1" t="s">
        <v>402</v>
      </c>
    </row>
  </sheetData>
  <hyperlinks>
    <hyperlink ref="E1" location="Contents!B187" tooltip="Link to contents" display="Back to contents" xr:uid="{00000000-0004-0000-3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F00-000000000000}">
  <dimension ref="A1:BC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7" width="9.453125" customWidth="1"/>
    <col min="48" max="48" width="10.54296875" customWidth="1"/>
    <col min="49" max="49" width="9.453125" customWidth="1"/>
    <col min="50" max="50" width="12.81640625" customWidth="1"/>
    <col min="51" max="52" width="9.453125" customWidth="1"/>
    <col min="53" max="53" width="11.7265625" customWidth="1"/>
    <col min="54" max="54" width="9.453125" customWidth="1"/>
    <col min="55" max="55" width="10.54296875" customWidth="1"/>
  </cols>
  <sheetData>
    <row r="1" spans="1:55" x14ac:dyDescent="0.25">
      <c r="A1" s="1" t="s">
        <v>205</v>
      </c>
      <c r="B1" s="1" t="s">
        <v>206</v>
      </c>
      <c r="E1" s="5" t="s">
        <v>207</v>
      </c>
    </row>
    <row r="2" spans="1:55" ht="15.5" x14ac:dyDescent="0.35">
      <c r="A2" s="1" t="s">
        <v>0</v>
      </c>
      <c r="B2" s="2" t="s">
        <v>208</v>
      </c>
    </row>
    <row r="3" spans="1:55" x14ac:dyDescent="0.25">
      <c r="A3" s="1" t="s">
        <v>209</v>
      </c>
      <c r="B3" s="1"/>
    </row>
    <row r="4" spans="1:55" x14ac:dyDescent="0.25">
      <c r="A4" s="1" t="s">
        <v>209</v>
      </c>
      <c r="B4" s="1" t="s">
        <v>755</v>
      </c>
    </row>
    <row r="5" spans="1:55" x14ac:dyDescent="0.25">
      <c r="A5" s="1" t="s">
        <v>209</v>
      </c>
      <c r="B5" s="1"/>
    </row>
    <row r="6" spans="1:55" ht="13" x14ac:dyDescent="0.3">
      <c r="A6" s="1" t="s">
        <v>2</v>
      </c>
      <c r="B6" s="4" t="s">
        <v>158</v>
      </c>
    </row>
    <row r="7" spans="1:55" x14ac:dyDescent="0.25">
      <c r="A7" s="1" t="s">
        <v>5</v>
      </c>
      <c r="B7" s="1"/>
    </row>
    <row r="8" spans="1:55" x14ac:dyDescent="0.25">
      <c r="A8" s="1" t="s">
        <v>5</v>
      </c>
      <c r="B8" s="1" t="s">
        <v>735</v>
      </c>
    </row>
    <row r="9" spans="1:55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8"/>
      <c r="AL9" s="8"/>
      <c r="AM9" s="7" t="s">
        <v>222</v>
      </c>
      <c r="AN9" s="8"/>
      <c r="AO9" s="7" t="s">
        <v>223</v>
      </c>
      <c r="AP9" s="8"/>
      <c r="AQ9" s="7" t="s">
        <v>224</v>
      </c>
      <c r="AR9" s="8"/>
      <c r="AS9" s="7" t="s">
        <v>225</v>
      </c>
      <c r="AT9" s="7" t="s">
        <v>226</v>
      </c>
      <c r="AU9" s="8"/>
      <c r="AV9" s="7" t="s">
        <v>227</v>
      </c>
      <c r="AW9" s="8"/>
      <c r="AX9" s="8"/>
      <c r="AY9" s="7" t="s">
        <v>228</v>
      </c>
      <c r="AZ9" s="8"/>
      <c r="BA9" s="7" t="s">
        <v>229</v>
      </c>
      <c r="BB9" s="8"/>
      <c r="BC9" s="9"/>
    </row>
    <row r="10" spans="1:55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233</v>
      </c>
      <c r="T10" s="11">
        <v>3</v>
      </c>
      <c r="U10" s="11">
        <v>4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>
        <v>1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259</v>
      </c>
      <c r="AS10" s="11" t="s">
        <v>258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258</v>
      </c>
      <c r="AZ10" s="11" t="s">
        <v>259</v>
      </c>
      <c r="BA10" s="11" t="s">
        <v>263</v>
      </c>
      <c r="BB10" s="11" t="s">
        <v>261</v>
      </c>
      <c r="BC10" s="11" t="s">
        <v>264</v>
      </c>
    </row>
    <row r="11" spans="1:55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276</v>
      </c>
      <c r="J11" t="s">
        <v>267</v>
      </c>
      <c r="K11" t="s">
        <v>272</v>
      </c>
      <c r="L11" t="s">
        <v>269</v>
      </c>
      <c r="M11" t="s">
        <v>444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267</v>
      </c>
      <c r="T11" t="s">
        <v>272</v>
      </c>
      <c r="U11" t="s">
        <v>269</v>
      </c>
      <c r="V11" t="s">
        <v>275</v>
      </c>
      <c r="W11" t="s">
        <v>272</v>
      </c>
      <c r="X11" t="s">
        <v>273</v>
      </c>
      <c r="Y11" t="s">
        <v>444</v>
      </c>
      <c r="Z11" t="s">
        <v>275</v>
      </c>
      <c r="AA11" t="s">
        <v>272</v>
      </c>
      <c r="AB11" t="s">
        <v>269</v>
      </c>
      <c r="AC11" t="s">
        <v>267</v>
      </c>
      <c r="AD11" t="s">
        <v>272</v>
      </c>
      <c r="AE11" t="s">
        <v>269</v>
      </c>
      <c r="AF11" t="s">
        <v>444</v>
      </c>
      <c r="AG11" t="s">
        <v>267</v>
      </c>
      <c r="AH11" t="s">
        <v>272</v>
      </c>
      <c r="AI11" t="s">
        <v>269</v>
      </c>
      <c r="AJ11" t="s">
        <v>444</v>
      </c>
      <c r="AK11" t="s">
        <v>276</v>
      </c>
      <c r="AL11" t="s">
        <v>277</v>
      </c>
      <c r="AM11" t="s">
        <v>275</v>
      </c>
      <c r="AN11" t="s">
        <v>272</v>
      </c>
      <c r="AO11" t="s">
        <v>275</v>
      </c>
      <c r="AP11" t="s">
        <v>272</v>
      </c>
      <c r="AQ11" t="s">
        <v>275</v>
      </c>
      <c r="AR11" t="s">
        <v>268</v>
      </c>
      <c r="AT11" t="s">
        <v>275</v>
      </c>
      <c r="AU11" t="s">
        <v>272</v>
      </c>
      <c r="AV11" t="s">
        <v>275</v>
      </c>
      <c r="AW11" t="s">
        <v>268</v>
      </c>
      <c r="AX11" t="s">
        <v>273</v>
      </c>
      <c r="AY11" t="s">
        <v>275</v>
      </c>
      <c r="AZ11" t="s">
        <v>268</v>
      </c>
      <c r="BA11" t="s">
        <v>275</v>
      </c>
      <c r="BB11" t="s">
        <v>268</v>
      </c>
      <c r="BC11" t="s">
        <v>273</v>
      </c>
    </row>
    <row r="12" spans="1:55" x14ac:dyDescent="0.25">
      <c r="A12" s="1" t="s">
        <v>280</v>
      </c>
      <c r="B12" s="1" t="s">
        <v>281</v>
      </c>
      <c r="C12">
        <v>132</v>
      </c>
      <c r="D12">
        <v>132</v>
      </c>
      <c r="E12">
        <v>9</v>
      </c>
      <c r="F12">
        <v>6</v>
      </c>
      <c r="G12">
        <v>35</v>
      </c>
      <c r="H12">
        <v>68</v>
      </c>
      <c r="I12">
        <v>14</v>
      </c>
      <c r="J12">
        <v>15</v>
      </c>
      <c r="K12">
        <v>35</v>
      </c>
      <c r="L12">
        <v>68</v>
      </c>
      <c r="M12">
        <v>14</v>
      </c>
      <c r="N12">
        <v>1</v>
      </c>
      <c r="O12">
        <v>8</v>
      </c>
      <c r="P12">
        <v>7</v>
      </c>
      <c r="Q12">
        <v>38</v>
      </c>
      <c r="R12">
        <v>78</v>
      </c>
      <c r="S12">
        <v>16</v>
      </c>
      <c r="T12">
        <v>38</v>
      </c>
      <c r="U12">
        <v>78</v>
      </c>
      <c r="V12">
        <v>34</v>
      </c>
      <c r="W12">
        <v>54</v>
      </c>
      <c r="X12">
        <v>29</v>
      </c>
      <c r="Y12">
        <v>15</v>
      </c>
      <c r="Z12">
        <v>31</v>
      </c>
      <c r="AA12">
        <v>41</v>
      </c>
      <c r="AB12">
        <v>60</v>
      </c>
      <c r="AC12">
        <v>12</v>
      </c>
      <c r="AD12">
        <v>56</v>
      </c>
      <c r="AE12">
        <v>46</v>
      </c>
      <c r="AF12">
        <v>18</v>
      </c>
      <c r="AG12">
        <v>7</v>
      </c>
      <c r="AH12">
        <v>66</v>
      </c>
      <c r="AI12">
        <v>39</v>
      </c>
      <c r="AJ12">
        <v>14</v>
      </c>
      <c r="AK12">
        <v>3</v>
      </c>
      <c r="AL12">
        <v>3</v>
      </c>
      <c r="AM12">
        <v>32</v>
      </c>
      <c r="AN12">
        <v>96</v>
      </c>
      <c r="AO12">
        <v>41</v>
      </c>
      <c r="AP12">
        <v>90</v>
      </c>
      <c r="AQ12">
        <v>121</v>
      </c>
      <c r="AR12">
        <v>9</v>
      </c>
      <c r="AS12">
        <v>132</v>
      </c>
      <c r="AT12">
        <v>67</v>
      </c>
      <c r="AU12">
        <v>62</v>
      </c>
      <c r="AV12">
        <v>117</v>
      </c>
      <c r="AW12">
        <v>10</v>
      </c>
      <c r="AX12">
        <v>5</v>
      </c>
      <c r="AY12">
        <v>130</v>
      </c>
      <c r="AZ12">
        <v>1</v>
      </c>
      <c r="BA12">
        <v>109</v>
      </c>
      <c r="BB12">
        <v>17</v>
      </c>
      <c r="BC12">
        <v>2</v>
      </c>
    </row>
    <row r="13" spans="1:55" x14ac:dyDescent="0.25">
      <c r="A13" s="1" t="s">
        <v>282</v>
      </c>
      <c r="B13" s="1" t="s">
        <v>283</v>
      </c>
      <c r="C13">
        <v>130</v>
      </c>
      <c r="D13">
        <v>130</v>
      </c>
      <c r="E13">
        <v>9</v>
      </c>
      <c r="F13">
        <v>6</v>
      </c>
      <c r="G13">
        <v>35</v>
      </c>
      <c r="H13">
        <v>67</v>
      </c>
      <c r="I13">
        <v>14</v>
      </c>
      <c r="J13">
        <v>15</v>
      </c>
      <c r="K13">
        <v>35</v>
      </c>
      <c r="L13">
        <v>67</v>
      </c>
      <c r="M13">
        <v>14</v>
      </c>
      <c r="N13">
        <v>1</v>
      </c>
      <c r="O13">
        <v>8</v>
      </c>
      <c r="P13">
        <v>7</v>
      </c>
      <c r="Q13">
        <v>37</v>
      </c>
      <c r="R13">
        <v>77</v>
      </c>
      <c r="S13">
        <v>16</v>
      </c>
      <c r="T13">
        <v>37</v>
      </c>
      <c r="U13">
        <v>77</v>
      </c>
      <c r="V13">
        <v>34</v>
      </c>
      <c r="W13">
        <v>54</v>
      </c>
      <c r="X13">
        <v>29</v>
      </c>
      <c r="Y13">
        <v>15</v>
      </c>
      <c r="Z13">
        <v>31</v>
      </c>
      <c r="AA13">
        <v>40</v>
      </c>
      <c r="AB13">
        <v>59</v>
      </c>
      <c r="AC13">
        <v>12</v>
      </c>
      <c r="AD13">
        <v>55</v>
      </c>
      <c r="AE13">
        <v>45</v>
      </c>
      <c r="AF13">
        <v>18</v>
      </c>
      <c r="AG13">
        <v>7</v>
      </c>
      <c r="AH13">
        <v>65</v>
      </c>
      <c r="AI13">
        <v>38</v>
      </c>
      <c r="AJ13">
        <v>14</v>
      </c>
      <c r="AK13">
        <v>3</v>
      </c>
      <c r="AL13">
        <v>3</v>
      </c>
      <c r="AM13">
        <v>32</v>
      </c>
      <c r="AN13">
        <v>95</v>
      </c>
      <c r="AO13">
        <v>41</v>
      </c>
      <c r="AP13">
        <v>89</v>
      </c>
      <c r="AQ13">
        <v>119</v>
      </c>
      <c r="AR13">
        <v>9</v>
      </c>
      <c r="AS13">
        <v>130</v>
      </c>
      <c r="AT13">
        <v>66</v>
      </c>
      <c r="AU13">
        <v>61</v>
      </c>
      <c r="AV13">
        <v>116</v>
      </c>
      <c r="AW13">
        <v>10</v>
      </c>
      <c r="AX13">
        <v>5</v>
      </c>
      <c r="AY13">
        <v>128</v>
      </c>
      <c r="AZ13">
        <v>1</v>
      </c>
      <c r="BA13">
        <v>108</v>
      </c>
      <c r="BB13">
        <v>17</v>
      </c>
      <c r="BC13">
        <v>2</v>
      </c>
    </row>
    <row r="14" spans="1:55" x14ac:dyDescent="0.25">
      <c r="A14" s="1" t="s">
        <v>284</v>
      </c>
      <c r="B14" s="1" t="s">
        <v>231</v>
      </c>
      <c r="C14">
        <v>126</v>
      </c>
      <c r="D14">
        <v>126</v>
      </c>
      <c r="E14">
        <v>8</v>
      </c>
      <c r="F14">
        <v>7</v>
      </c>
      <c r="G14">
        <v>33</v>
      </c>
      <c r="H14">
        <v>65</v>
      </c>
      <c r="I14">
        <v>14</v>
      </c>
      <c r="J14">
        <v>14</v>
      </c>
      <c r="K14">
        <v>33</v>
      </c>
      <c r="L14">
        <v>65</v>
      </c>
      <c r="M14">
        <v>14</v>
      </c>
      <c r="N14">
        <v>1</v>
      </c>
      <c r="O14">
        <v>7</v>
      </c>
      <c r="P14">
        <v>7</v>
      </c>
      <c r="Q14">
        <v>36</v>
      </c>
      <c r="R14">
        <v>75</v>
      </c>
      <c r="S14">
        <v>15</v>
      </c>
      <c r="T14">
        <v>36</v>
      </c>
      <c r="U14">
        <v>75</v>
      </c>
      <c r="V14">
        <v>27</v>
      </c>
      <c r="W14">
        <v>57</v>
      </c>
      <c r="X14">
        <v>28</v>
      </c>
      <c r="Y14">
        <v>14</v>
      </c>
      <c r="Z14">
        <v>29</v>
      </c>
      <c r="AA14">
        <v>39</v>
      </c>
      <c r="AB14">
        <v>58</v>
      </c>
      <c r="AC14">
        <v>11</v>
      </c>
      <c r="AD14">
        <v>55</v>
      </c>
      <c r="AE14">
        <v>43</v>
      </c>
      <c r="AF14">
        <v>17</v>
      </c>
      <c r="AG14">
        <v>6</v>
      </c>
      <c r="AH14">
        <v>63</v>
      </c>
      <c r="AI14">
        <v>37</v>
      </c>
      <c r="AJ14">
        <v>13</v>
      </c>
      <c r="AK14">
        <v>3</v>
      </c>
      <c r="AL14">
        <v>3</v>
      </c>
      <c r="AM14">
        <v>30</v>
      </c>
      <c r="AN14">
        <v>92</v>
      </c>
      <c r="AO14">
        <v>40</v>
      </c>
      <c r="AP14">
        <v>85</v>
      </c>
      <c r="AQ14">
        <v>116</v>
      </c>
      <c r="AR14">
        <v>8</v>
      </c>
      <c r="AS14">
        <v>126</v>
      </c>
      <c r="AT14">
        <v>64</v>
      </c>
      <c r="AU14">
        <v>59</v>
      </c>
      <c r="AV14">
        <v>112</v>
      </c>
      <c r="AW14">
        <v>9</v>
      </c>
      <c r="AX14">
        <v>5</v>
      </c>
      <c r="AY14">
        <v>125</v>
      </c>
      <c r="AZ14">
        <v>1</v>
      </c>
      <c r="BA14">
        <v>105</v>
      </c>
      <c r="BB14">
        <v>15</v>
      </c>
      <c r="BC14">
        <v>2</v>
      </c>
    </row>
    <row r="15" spans="1:55" x14ac:dyDescent="0.25">
      <c r="A15" s="1" t="s">
        <v>286</v>
      </c>
      <c r="B15" s="1" t="s">
        <v>741</v>
      </c>
      <c r="C15">
        <v>117</v>
      </c>
      <c r="D15">
        <v>117</v>
      </c>
      <c r="E15">
        <v>8</v>
      </c>
      <c r="F15">
        <v>7</v>
      </c>
      <c r="G15">
        <v>32</v>
      </c>
      <c r="H15">
        <v>57</v>
      </c>
      <c r="I15">
        <v>13</v>
      </c>
      <c r="J15">
        <v>14</v>
      </c>
      <c r="K15">
        <v>32</v>
      </c>
      <c r="L15">
        <v>57</v>
      </c>
      <c r="M15">
        <v>13</v>
      </c>
      <c r="N15">
        <v>1</v>
      </c>
      <c r="O15">
        <v>7</v>
      </c>
      <c r="P15">
        <v>7</v>
      </c>
      <c r="Q15">
        <v>35</v>
      </c>
      <c r="R15">
        <v>66</v>
      </c>
      <c r="S15">
        <v>15</v>
      </c>
      <c r="T15">
        <v>35</v>
      </c>
      <c r="U15">
        <v>66</v>
      </c>
      <c r="V15">
        <v>27</v>
      </c>
      <c r="W15">
        <v>55</v>
      </c>
      <c r="X15">
        <v>24</v>
      </c>
      <c r="Y15">
        <v>11</v>
      </c>
      <c r="Z15">
        <v>25</v>
      </c>
      <c r="AA15">
        <v>37</v>
      </c>
      <c r="AB15">
        <v>55</v>
      </c>
      <c r="AC15">
        <v>11</v>
      </c>
      <c r="AD15">
        <v>50</v>
      </c>
      <c r="AE15">
        <v>42</v>
      </c>
      <c r="AF15">
        <v>14</v>
      </c>
      <c r="AG15">
        <v>6</v>
      </c>
      <c r="AH15">
        <v>58</v>
      </c>
      <c r="AI15">
        <v>33</v>
      </c>
      <c r="AJ15">
        <v>13</v>
      </c>
      <c r="AK15">
        <v>3</v>
      </c>
      <c r="AL15">
        <v>3</v>
      </c>
      <c r="AM15">
        <v>27</v>
      </c>
      <c r="AN15">
        <v>88</v>
      </c>
      <c r="AO15">
        <v>39</v>
      </c>
      <c r="AP15">
        <v>77</v>
      </c>
      <c r="AQ15">
        <v>108</v>
      </c>
      <c r="AR15">
        <v>7</v>
      </c>
      <c r="AS15">
        <v>117</v>
      </c>
      <c r="AT15">
        <v>59</v>
      </c>
      <c r="AU15">
        <v>54</v>
      </c>
      <c r="AV15">
        <v>103</v>
      </c>
      <c r="AW15">
        <v>9</v>
      </c>
      <c r="AX15">
        <v>5</v>
      </c>
      <c r="AY15">
        <v>115</v>
      </c>
      <c r="AZ15">
        <v>1</v>
      </c>
      <c r="BA15">
        <v>95</v>
      </c>
      <c r="BB15">
        <v>15</v>
      </c>
      <c r="BC15">
        <v>2</v>
      </c>
    </row>
    <row r="16" spans="1:55" x14ac:dyDescent="0.25">
      <c r="A16" s="1" t="s">
        <v>287</v>
      </c>
      <c r="B16" s="1"/>
      <c r="C16" s="12">
        <v>0.92</v>
      </c>
      <c r="D16" s="12">
        <v>0.92</v>
      </c>
      <c r="E16" s="12">
        <v>1</v>
      </c>
      <c r="F16" s="12">
        <v>1</v>
      </c>
      <c r="G16" s="12">
        <v>0.97</v>
      </c>
      <c r="H16" s="12">
        <v>0.88</v>
      </c>
      <c r="I16" s="12">
        <v>0.93</v>
      </c>
      <c r="J16" s="12">
        <v>1</v>
      </c>
      <c r="K16" s="12">
        <v>0.97</v>
      </c>
      <c r="L16" s="12">
        <v>0.88</v>
      </c>
      <c r="M16" s="12">
        <v>0.93</v>
      </c>
      <c r="N16" s="12">
        <v>1</v>
      </c>
      <c r="O16" s="12">
        <v>1</v>
      </c>
      <c r="P16" s="12">
        <v>1</v>
      </c>
      <c r="Q16" s="12">
        <v>0.97</v>
      </c>
      <c r="R16" t="s">
        <v>389</v>
      </c>
      <c r="S16" s="12">
        <v>1</v>
      </c>
      <c r="T16" s="12">
        <v>0.97</v>
      </c>
      <c r="U16" t="s">
        <v>389</v>
      </c>
      <c r="V16" s="12">
        <v>0.97</v>
      </c>
      <c r="W16" s="12">
        <v>0.96</v>
      </c>
      <c r="X16" s="12">
        <v>0.86</v>
      </c>
      <c r="Y16" s="12">
        <v>0.8</v>
      </c>
      <c r="Z16" s="12">
        <v>0.87</v>
      </c>
      <c r="AA16" s="12">
        <v>0.93</v>
      </c>
      <c r="AB16" s="12">
        <v>0.95</v>
      </c>
      <c r="AC16" s="12">
        <v>1</v>
      </c>
      <c r="AD16" s="12">
        <v>0.91</v>
      </c>
      <c r="AE16" s="12">
        <v>0.96</v>
      </c>
      <c r="AF16" s="12">
        <v>0.83</v>
      </c>
      <c r="AG16" s="12">
        <v>0.87</v>
      </c>
      <c r="AH16" s="12">
        <v>0.92</v>
      </c>
      <c r="AI16" s="12">
        <v>0.89</v>
      </c>
      <c r="AJ16" s="12">
        <v>1</v>
      </c>
      <c r="AK16" s="12">
        <v>1</v>
      </c>
      <c r="AL16" s="12">
        <v>1</v>
      </c>
      <c r="AM16" s="12">
        <v>0.87</v>
      </c>
      <c r="AN16" t="s">
        <v>316</v>
      </c>
      <c r="AO16" s="12">
        <v>0.95</v>
      </c>
      <c r="AP16" s="12">
        <v>0.91</v>
      </c>
      <c r="AQ16" s="12">
        <v>0.93</v>
      </c>
      <c r="AR16" s="12">
        <v>0.89</v>
      </c>
      <c r="AS16" s="12">
        <v>0.92</v>
      </c>
      <c r="AT16" s="12">
        <v>0.92</v>
      </c>
      <c r="AU16" s="12">
        <v>0.92</v>
      </c>
      <c r="AV16" s="12">
        <v>0.91</v>
      </c>
      <c r="AW16" s="12">
        <v>1</v>
      </c>
      <c r="AX16" s="12">
        <v>1</v>
      </c>
      <c r="AY16" s="12">
        <v>0.92</v>
      </c>
      <c r="AZ16" s="12">
        <v>1</v>
      </c>
      <c r="BA16" s="12">
        <v>0.91</v>
      </c>
      <c r="BB16" s="12">
        <v>1</v>
      </c>
      <c r="BC16" s="12">
        <v>1</v>
      </c>
    </row>
    <row r="17" spans="1:55" x14ac:dyDescent="0.25">
      <c r="A17" s="1" t="s">
        <v>288</v>
      </c>
      <c r="B17" s="1"/>
    </row>
    <row r="18" spans="1:55" x14ac:dyDescent="0.25">
      <c r="A18" s="1" t="s">
        <v>286</v>
      </c>
      <c r="B18" s="1" t="s">
        <v>742</v>
      </c>
      <c r="C18">
        <v>9</v>
      </c>
      <c r="D18">
        <v>9</v>
      </c>
      <c r="E18">
        <v>0</v>
      </c>
      <c r="F18">
        <v>0</v>
      </c>
      <c r="G18">
        <v>0</v>
      </c>
      <c r="H18">
        <v>8</v>
      </c>
      <c r="I18">
        <v>1</v>
      </c>
      <c r="J18">
        <v>0</v>
      </c>
      <c r="K18">
        <v>0</v>
      </c>
      <c r="L18">
        <v>8</v>
      </c>
      <c r="M18">
        <v>1</v>
      </c>
      <c r="N18">
        <v>0</v>
      </c>
      <c r="O18">
        <v>0</v>
      </c>
      <c r="P18">
        <v>0</v>
      </c>
      <c r="Q18">
        <v>0</v>
      </c>
      <c r="R18">
        <v>9</v>
      </c>
      <c r="S18">
        <v>0</v>
      </c>
      <c r="T18">
        <v>0</v>
      </c>
      <c r="U18">
        <v>9</v>
      </c>
      <c r="V18">
        <v>1</v>
      </c>
      <c r="W18">
        <v>2</v>
      </c>
      <c r="X18">
        <v>3</v>
      </c>
      <c r="Y18">
        <v>3</v>
      </c>
      <c r="Z18">
        <v>4</v>
      </c>
      <c r="AA18">
        <v>2</v>
      </c>
      <c r="AB18">
        <v>3</v>
      </c>
      <c r="AC18">
        <v>0</v>
      </c>
      <c r="AD18">
        <v>5</v>
      </c>
      <c r="AE18">
        <v>2</v>
      </c>
      <c r="AF18">
        <v>2</v>
      </c>
      <c r="AG18">
        <v>1</v>
      </c>
      <c r="AH18">
        <v>5</v>
      </c>
      <c r="AI18">
        <v>3</v>
      </c>
      <c r="AJ18">
        <v>0</v>
      </c>
      <c r="AK18">
        <v>0</v>
      </c>
      <c r="AL18">
        <v>0</v>
      </c>
      <c r="AM18">
        <v>4</v>
      </c>
      <c r="AN18">
        <v>4</v>
      </c>
      <c r="AO18">
        <v>1</v>
      </c>
      <c r="AP18">
        <v>8</v>
      </c>
      <c r="AQ18">
        <v>8</v>
      </c>
      <c r="AR18">
        <v>1</v>
      </c>
      <c r="AS18">
        <v>9</v>
      </c>
      <c r="AT18">
        <v>5</v>
      </c>
      <c r="AU18">
        <v>4</v>
      </c>
      <c r="AV18">
        <v>9</v>
      </c>
      <c r="AW18">
        <v>0</v>
      </c>
      <c r="AX18">
        <v>0</v>
      </c>
      <c r="AY18">
        <v>9</v>
      </c>
      <c r="AZ18">
        <v>0</v>
      </c>
      <c r="BA18">
        <v>9</v>
      </c>
      <c r="BB18">
        <v>0</v>
      </c>
      <c r="BC18">
        <v>0</v>
      </c>
    </row>
    <row r="19" spans="1:55" x14ac:dyDescent="0.25">
      <c r="A19" s="1" t="s">
        <v>287</v>
      </c>
      <c r="B19" s="1"/>
      <c r="C19" s="12">
        <v>7.0000000000000007E-2</v>
      </c>
      <c r="D19" s="12">
        <v>7.0000000000000007E-2</v>
      </c>
      <c r="E19" s="12">
        <v>0</v>
      </c>
      <c r="F19" s="12">
        <v>0</v>
      </c>
      <c r="G19" s="12">
        <v>0</v>
      </c>
      <c r="H19" t="s">
        <v>306</v>
      </c>
      <c r="I19" s="12">
        <v>7.0000000000000007E-2</v>
      </c>
      <c r="J19" s="12">
        <v>0</v>
      </c>
      <c r="K19" s="12">
        <v>0</v>
      </c>
      <c r="L19" t="s">
        <v>306</v>
      </c>
      <c r="M19" s="12">
        <v>7.0000000000000007E-2</v>
      </c>
      <c r="N19" s="12">
        <v>0</v>
      </c>
      <c r="O19" s="12">
        <v>0</v>
      </c>
      <c r="P19" s="12">
        <v>0</v>
      </c>
      <c r="Q19" s="12">
        <v>0</v>
      </c>
      <c r="R19" t="s">
        <v>306</v>
      </c>
      <c r="S19" s="12">
        <v>0</v>
      </c>
      <c r="T19" s="12">
        <v>0</v>
      </c>
      <c r="U19" t="s">
        <v>306</v>
      </c>
      <c r="V19" s="12">
        <v>0.03</v>
      </c>
      <c r="W19" s="12">
        <v>0.04</v>
      </c>
      <c r="X19" s="12">
        <v>0.1</v>
      </c>
      <c r="Y19" s="12">
        <v>0.2</v>
      </c>
      <c r="Z19" s="12">
        <v>0.13</v>
      </c>
      <c r="AA19" s="12">
        <v>0.05</v>
      </c>
      <c r="AB19" s="12">
        <v>0.05</v>
      </c>
      <c r="AC19" s="12">
        <v>0</v>
      </c>
      <c r="AD19" s="12">
        <v>0.09</v>
      </c>
      <c r="AE19" s="12">
        <v>0.04</v>
      </c>
      <c r="AF19" s="12">
        <v>0.11</v>
      </c>
      <c r="AG19" s="12">
        <v>0.13</v>
      </c>
      <c r="AH19" s="12">
        <v>0.08</v>
      </c>
      <c r="AI19" s="12">
        <v>0.08</v>
      </c>
      <c r="AJ19" s="12">
        <v>0</v>
      </c>
      <c r="AK19" s="12">
        <v>0</v>
      </c>
      <c r="AL19" s="12">
        <v>0</v>
      </c>
      <c r="AM19" s="12">
        <v>0.13</v>
      </c>
      <c r="AN19" t="s">
        <v>329</v>
      </c>
      <c r="AO19" s="12">
        <v>0.02</v>
      </c>
      <c r="AP19" s="12">
        <v>0.09</v>
      </c>
      <c r="AQ19" s="12">
        <v>7.0000000000000007E-2</v>
      </c>
      <c r="AR19" s="12">
        <v>0.11</v>
      </c>
      <c r="AS19" s="12">
        <v>7.0000000000000007E-2</v>
      </c>
      <c r="AT19" s="12">
        <v>0.08</v>
      </c>
      <c r="AU19" s="12">
        <v>0.06</v>
      </c>
      <c r="AV19" s="12">
        <v>0.08</v>
      </c>
      <c r="AW19" s="12">
        <v>0</v>
      </c>
      <c r="AX19" s="12">
        <v>0</v>
      </c>
      <c r="AY19" s="12">
        <v>7.0000000000000007E-2</v>
      </c>
      <c r="AZ19" s="12">
        <v>0</v>
      </c>
      <c r="BA19" s="12">
        <v>0.08</v>
      </c>
      <c r="BB19" s="12">
        <v>0</v>
      </c>
      <c r="BC19" s="12">
        <v>0</v>
      </c>
    </row>
    <row r="20" spans="1:55" x14ac:dyDescent="0.25">
      <c r="A20" s="1" t="s">
        <v>288</v>
      </c>
      <c r="B20" s="1"/>
      <c r="H20" t="s">
        <v>269</v>
      </c>
      <c r="L20" t="s">
        <v>272</v>
      </c>
      <c r="R20" t="s">
        <v>270</v>
      </c>
      <c r="U20" t="s">
        <v>272</v>
      </c>
    </row>
    <row r="21" spans="1:55" x14ac:dyDescent="0.25">
      <c r="A21" s="1" t="s">
        <v>286</v>
      </c>
      <c r="B21" s="1" t="s">
        <v>414</v>
      </c>
      <c r="C21">
        <v>1</v>
      </c>
      <c r="D21">
        <v>1</v>
      </c>
      <c r="E21">
        <v>0</v>
      </c>
      <c r="F21">
        <v>0</v>
      </c>
      <c r="G21">
        <v>1</v>
      </c>
      <c r="H21">
        <v>0</v>
      </c>
      <c r="I21">
        <v>0</v>
      </c>
      <c r="J21">
        <v>0</v>
      </c>
      <c r="K21">
        <v>1</v>
      </c>
      <c r="L21">
        <v>0</v>
      </c>
      <c r="M21">
        <v>0</v>
      </c>
      <c r="N21">
        <v>0</v>
      </c>
      <c r="O21">
        <v>0</v>
      </c>
      <c r="P21">
        <v>0</v>
      </c>
      <c r="Q21">
        <v>1</v>
      </c>
      <c r="R21">
        <v>0</v>
      </c>
      <c r="S21">
        <v>0</v>
      </c>
      <c r="T21">
        <v>1</v>
      </c>
      <c r="U21">
        <v>0</v>
      </c>
      <c r="V21">
        <v>0</v>
      </c>
      <c r="W21">
        <v>0</v>
      </c>
      <c r="X21">
        <v>1</v>
      </c>
      <c r="Y21">
        <v>0</v>
      </c>
      <c r="Z21">
        <v>0</v>
      </c>
      <c r="AA21">
        <v>1</v>
      </c>
      <c r="AB21">
        <v>0</v>
      </c>
      <c r="AC21">
        <v>0</v>
      </c>
      <c r="AD21">
        <v>0</v>
      </c>
      <c r="AE21">
        <v>0</v>
      </c>
      <c r="AF21">
        <v>1</v>
      </c>
      <c r="AG21">
        <v>0</v>
      </c>
      <c r="AH21">
        <v>0</v>
      </c>
      <c r="AI21">
        <v>1</v>
      </c>
      <c r="AJ21">
        <v>0</v>
      </c>
      <c r="AK21">
        <v>0</v>
      </c>
      <c r="AL21">
        <v>0</v>
      </c>
      <c r="AM21">
        <v>0</v>
      </c>
      <c r="AN21">
        <v>0</v>
      </c>
      <c r="AO21">
        <v>1</v>
      </c>
      <c r="AP21">
        <v>0</v>
      </c>
      <c r="AQ21">
        <v>0</v>
      </c>
      <c r="AR21">
        <v>0</v>
      </c>
      <c r="AS21">
        <v>1</v>
      </c>
      <c r="AT21">
        <v>0</v>
      </c>
      <c r="AU21">
        <v>1</v>
      </c>
      <c r="AV21">
        <v>1</v>
      </c>
      <c r="AW21">
        <v>0</v>
      </c>
      <c r="AX21">
        <v>0</v>
      </c>
      <c r="AY21">
        <v>1</v>
      </c>
      <c r="AZ21">
        <v>0</v>
      </c>
      <c r="BA21">
        <v>1</v>
      </c>
      <c r="BB21">
        <v>0</v>
      </c>
      <c r="BC21">
        <v>0</v>
      </c>
    </row>
    <row r="22" spans="1:55" x14ac:dyDescent="0.25">
      <c r="A22" s="1" t="s">
        <v>287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0.03</v>
      </c>
      <c r="H22" s="12">
        <v>0</v>
      </c>
      <c r="I22" s="12">
        <v>0</v>
      </c>
      <c r="J22" s="12">
        <v>0</v>
      </c>
      <c r="K22" s="12">
        <v>0.03</v>
      </c>
      <c r="L22" s="12">
        <v>0</v>
      </c>
      <c r="M22" s="12">
        <v>0</v>
      </c>
      <c r="N22" s="12">
        <v>0</v>
      </c>
      <c r="O22" s="12">
        <v>0</v>
      </c>
      <c r="P22" s="12">
        <v>0</v>
      </c>
      <c r="Q22" s="12">
        <v>0.03</v>
      </c>
      <c r="R22" s="12">
        <v>0</v>
      </c>
      <c r="S22" s="12">
        <v>0</v>
      </c>
      <c r="T22" s="12">
        <v>0.03</v>
      </c>
      <c r="U22" s="12">
        <v>0</v>
      </c>
      <c r="V22" s="12">
        <v>0</v>
      </c>
      <c r="W22" s="12">
        <v>0</v>
      </c>
      <c r="X22" s="12">
        <v>0.04</v>
      </c>
      <c r="Y22" s="12">
        <v>0</v>
      </c>
      <c r="Z22" s="12">
        <v>0</v>
      </c>
      <c r="AA22" s="12">
        <v>0.02</v>
      </c>
      <c r="AB22" s="12">
        <v>0</v>
      </c>
      <c r="AC22" s="12">
        <v>0</v>
      </c>
      <c r="AD22" s="12">
        <v>0</v>
      </c>
      <c r="AE22" s="12">
        <v>0</v>
      </c>
      <c r="AF22" s="12">
        <v>0.06</v>
      </c>
      <c r="AG22" s="12">
        <v>0</v>
      </c>
      <c r="AH22" s="12">
        <v>0</v>
      </c>
      <c r="AI22" s="12">
        <v>0.03</v>
      </c>
      <c r="AJ22" s="12">
        <v>0</v>
      </c>
      <c r="AK22" s="12">
        <v>0</v>
      </c>
      <c r="AL22" s="12">
        <v>0</v>
      </c>
      <c r="AM22" s="12">
        <v>0</v>
      </c>
      <c r="AN22" s="12">
        <v>0</v>
      </c>
      <c r="AO22" s="12">
        <v>0.02</v>
      </c>
      <c r="AP22" s="12">
        <v>0</v>
      </c>
      <c r="AQ22" s="12">
        <v>0</v>
      </c>
      <c r="AR22" s="12">
        <v>0</v>
      </c>
      <c r="AS22" s="12">
        <v>0.01</v>
      </c>
      <c r="AT22" s="12">
        <v>0</v>
      </c>
      <c r="AU22" s="12">
        <v>0.02</v>
      </c>
      <c r="AV22" s="12">
        <v>0.01</v>
      </c>
      <c r="AW22" s="12">
        <v>0</v>
      </c>
      <c r="AX22" s="12">
        <v>0</v>
      </c>
      <c r="AY22" s="12">
        <v>0.01</v>
      </c>
      <c r="AZ22" s="12">
        <v>0</v>
      </c>
      <c r="BA22" s="12">
        <v>0.01</v>
      </c>
      <c r="BB22" s="12">
        <v>0</v>
      </c>
      <c r="BC22" s="12">
        <v>0</v>
      </c>
    </row>
    <row r="23" spans="1:55" x14ac:dyDescent="0.25">
      <c r="A23" s="1" t="s">
        <v>288</v>
      </c>
      <c r="B23" s="1"/>
    </row>
    <row r="24" spans="1:55" x14ac:dyDescent="0.25">
      <c r="A24" s="1" t="s">
        <v>399</v>
      </c>
      <c r="B24" s="1" t="s">
        <v>500</v>
      </c>
    </row>
    <row r="25" spans="1:55" x14ac:dyDescent="0.25">
      <c r="A25" s="1" t="s">
        <v>204</v>
      </c>
      <c r="B25" s="1" t="s">
        <v>756</v>
      </c>
    </row>
    <row r="26" spans="1:55" x14ac:dyDescent="0.25">
      <c r="A26" s="1" t="s">
        <v>204</v>
      </c>
      <c r="B26" s="1"/>
    </row>
    <row r="27" spans="1:55" x14ac:dyDescent="0.25">
      <c r="A27" s="1" t="s">
        <v>204</v>
      </c>
      <c r="B27" s="1" t="s">
        <v>402</v>
      </c>
    </row>
  </sheetData>
  <hyperlinks>
    <hyperlink ref="E1" location="Contents!B190" tooltip="Link to contents" display="Back to contents" xr:uid="{00000000-0004-0000-3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000-000000000000}">
  <dimension ref="A1:BC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7" width="9.453125" customWidth="1"/>
    <col min="48" max="48" width="10.54296875" customWidth="1"/>
    <col min="49" max="49" width="9.453125" customWidth="1"/>
    <col min="50" max="50" width="12.81640625" customWidth="1"/>
    <col min="51" max="52" width="9.453125" customWidth="1"/>
    <col min="53" max="53" width="11.7265625" customWidth="1"/>
    <col min="54" max="54" width="9.453125" customWidth="1"/>
    <col min="55" max="55" width="10.54296875" customWidth="1"/>
  </cols>
  <sheetData>
    <row r="1" spans="1:55" x14ac:dyDescent="0.25">
      <c r="A1" s="1" t="s">
        <v>205</v>
      </c>
      <c r="B1" s="1" t="s">
        <v>206</v>
      </c>
      <c r="E1" s="5" t="s">
        <v>207</v>
      </c>
    </row>
    <row r="2" spans="1:55" ht="15.5" x14ac:dyDescent="0.35">
      <c r="A2" s="1" t="s">
        <v>0</v>
      </c>
      <c r="B2" s="2" t="s">
        <v>208</v>
      </c>
    </row>
    <row r="3" spans="1:55" x14ac:dyDescent="0.25">
      <c r="A3" s="1" t="s">
        <v>209</v>
      </c>
      <c r="B3" s="1"/>
    </row>
    <row r="4" spans="1:55" x14ac:dyDescent="0.25">
      <c r="A4" s="1" t="s">
        <v>209</v>
      </c>
      <c r="B4" s="1" t="s">
        <v>757</v>
      </c>
    </row>
    <row r="5" spans="1:55" x14ac:dyDescent="0.25">
      <c r="A5" s="1" t="s">
        <v>209</v>
      </c>
      <c r="B5" s="1"/>
    </row>
    <row r="6" spans="1:55" ht="13" x14ac:dyDescent="0.3">
      <c r="A6" s="1" t="s">
        <v>2</v>
      </c>
      <c r="B6" s="4" t="s">
        <v>160</v>
      </c>
    </row>
    <row r="7" spans="1:55" x14ac:dyDescent="0.25">
      <c r="A7" s="1" t="s">
        <v>5</v>
      </c>
      <c r="B7" s="1"/>
    </row>
    <row r="8" spans="1:55" x14ac:dyDescent="0.25">
      <c r="A8" s="1" t="s">
        <v>5</v>
      </c>
      <c r="B8" s="1" t="s">
        <v>735</v>
      </c>
    </row>
    <row r="9" spans="1:55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8"/>
      <c r="AL9" s="8"/>
      <c r="AM9" s="7" t="s">
        <v>222</v>
      </c>
      <c r="AN9" s="8"/>
      <c r="AO9" s="7" t="s">
        <v>223</v>
      </c>
      <c r="AP9" s="8"/>
      <c r="AQ9" s="7" t="s">
        <v>224</v>
      </c>
      <c r="AR9" s="8"/>
      <c r="AS9" s="7" t="s">
        <v>225</v>
      </c>
      <c r="AT9" s="7" t="s">
        <v>226</v>
      </c>
      <c r="AU9" s="8"/>
      <c r="AV9" s="7" t="s">
        <v>227</v>
      </c>
      <c r="AW9" s="8"/>
      <c r="AX9" s="8"/>
      <c r="AY9" s="7" t="s">
        <v>228</v>
      </c>
      <c r="AZ9" s="8"/>
      <c r="BA9" s="7" t="s">
        <v>229</v>
      </c>
      <c r="BB9" s="8"/>
      <c r="BC9" s="9"/>
    </row>
    <row r="10" spans="1:55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233</v>
      </c>
      <c r="T10" s="11">
        <v>3</v>
      </c>
      <c r="U10" s="11">
        <v>4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>
        <v>1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259</v>
      </c>
      <c r="AS10" s="11" t="s">
        <v>258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258</v>
      </c>
      <c r="AZ10" s="11" t="s">
        <v>259</v>
      </c>
      <c r="BA10" s="11" t="s">
        <v>263</v>
      </c>
      <c r="BB10" s="11" t="s">
        <v>261</v>
      </c>
      <c r="BC10" s="11" t="s">
        <v>264</v>
      </c>
    </row>
    <row r="11" spans="1:55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276</v>
      </c>
      <c r="J11" t="s">
        <v>267</v>
      </c>
      <c r="K11" t="s">
        <v>272</v>
      </c>
      <c r="L11" t="s">
        <v>269</v>
      </c>
      <c r="M11" t="s">
        <v>444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267</v>
      </c>
      <c r="T11" t="s">
        <v>272</v>
      </c>
      <c r="U11" t="s">
        <v>269</v>
      </c>
      <c r="V11" t="s">
        <v>275</v>
      </c>
      <c r="W11" t="s">
        <v>272</v>
      </c>
      <c r="X11" t="s">
        <v>273</v>
      </c>
      <c r="Y11" t="s">
        <v>444</v>
      </c>
      <c r="Z11" t="s">
        <v>275</v>
      </c>
      <c r="AA11" t="s">
        <v>272</v>
      </c>
      <c r="AB11" t="s">
        <v>269</v>
      </c>
      <c r="AC11" t="s">
        <v>267</v>
      </c>
      <c r="AD11" t="s">
        <v>272</v>
      </c>
      <c r="AE11" t="s">
        <v>269</v>
      </c>
      <c r="AF11" t="s">
        <v>444</v>
      </c>
      <c r="AG11" t="s">
        <v>267</v>
      </c>
      <c r="AH11" t="s">
        <v>272</v>
      </c>
      <c r="AI11" t="s">
        <v>269</v>
      </c>
      <c r="AJ11" t="s">
        <v>444</v>
      </c>
      <c r="AK11" t="s">
        <v>276</v>
      </c>
      <c r="AL11" t="s">
        <v>277</v>
      </c>
      <c r="AM11" t="s">
        <v>275</v>
      </c>
      <c r="AN11" t="s">
        <v>272</v>
      </c>
      <c r="AO11" t="s">
        <v>275</v>
      </c>
      <c r="AP11" t="s">
        <v>272</v>
      </c>
      <c r="AQ11" t="s">
        <v>275</v>
      </c>
      <c r="AR11" t="s">
        <v>268</v>
      </c>
      <c r="AT11" t="s">
        <v>275</v>
      </c>
      <c r="AU11" t="s">
        <v>272</v>
      </c>
      <c r="AV11" t="s">
        <v>275</v>
      </c>
      <c r="AW11" t="s">
        <v>268</v>
      </c>
      <c r="AX11" t="s">
        <v>273</v>
      </c>
      <c r="AY11" t="s">
        <v>275</v>
      </c>
      <c r="AZ11" t="s">
        <v>268</v>
      </c>
      <c r="BA11" t="s">
        <v>275</v>
      </c>
      <c r="BB11" t="s">
        <v>268</v>
      </c>
      <c r="BC11" t="s">
        <v>273</v>
      </c>
    </row>
    <row r="12" spans="1:55" x14ac:dyDescent="0.25">
      <c r="A12" s="1" t="s">
        <v>280</v>
      </c>
      <c r="B12" s="1" t="s">
        <v>281</v>
      </c>
      <c r="C12">
        <v>132</v>
      </c>
      <c r="D12">
        <v>132</v>
      </c>
      <c r="E12">
        <v>9</v>
      </c>
      <c r="F12">
        <v>6</v>
      </c>
      <c r="G12">
        <v>35</v>
      </c>
      <c r="H12">
        <v>68</v>
      </c>
      <c r="I12">
        <v>14</v>
      </c>
      <c r="J12">
        <v>15</v>
      </c>
      <c r="K12">
        <v>35</v>
      </c>
      <c r="L12">
        <v>68</v>
      </c>
      <c r="M12">
        <v>14</v>
      </c>
      <c r="N12">
        <v>1</v>
      </c>
      <c r="O12">
        <v>8</v>
      </c>
      <c r="P12">
        <v>7</v>
      </c>
      <c r="Q12">
        <v>38</v>
      </c>
      <c r="R12">
        <v>78</v>
      </c>
      <c r="S12">
        <v>16</v>
      </c>
      <c r="T12">
        <v>38</v>
      </c>
      <c r="U12">
        <v>78</v>
      </c>
      <c r="V12">
        <v>34</v>
      </c>
      <c r="W12">
        <v>54</v>
      </c>
      <c r="X12">
        <v>29</v>
      </c>
      <c r="Y12">
        <v>15</v>
      </c>
      <c r="Z12">
        <v>31</v>
      </c>
      <c r="AA12">
        <v>41</v>
      </c>
      <c r="AB12">
        <v>60</v>
      </c>
      <c r="AC12">
        <v>12</v>
      </c>
      <c r="AD12">
        <v>56</v>
      </c>
      <c r="AE12">
        <v>46</v>
      </c>
      <c r="AF12">
        <v>18</v>
      </c>
      <c r="AG12">
        <v>7</v>
      </c>
      <c r="AH12">
        <v>66</v>
      </c>
      <c r="AI12">
        <v>39</v>
      </c>
      <c r="AJ12">
        <v>14</v>
      </c>
      <c r="AK12">
        <v>3</v>
      </c>
      <c r="AL12">
        <v>3</v>
      </c>
      <c r="AM12">
        <v>32</v>
      </c>
      <c r="AN12">
        <v>96</v>
      </c>
      <c r="AO12">
        <v>41</v>
      </c>
      <c r="AP12">
        <v>90</v>
      </c>
      <c r="AQ12">
        <v>121</v>
      </c>
      <c r="AR12">
        <v>9</v>
      </c>
      <c r="AS12">
        <v>132</v>
      </c>
      <c r="AT12">
        <v>67</v>
      </c>
      <c r="AU12">
        <v>62</v>
      </c>
      <c r="AV12">
        <v>117</v>
      </c>
      <c r="AW12">
        <v>10</v>
      </c>
      <c r="AX12">
        <v>5</v>
      </c>
      <c r="AY12">
        <v>130</v>
      </c>
      <c r="AZ12">
        <v>1</v>
      </c>
      <c r="BA12">
        <v>109</v>
      </c>
      <c r="BB12">
        <v>17</v>
      </c>
      <c r="BC12">
        <v>2</v>
      </c>
    </row>
    <row r="13" spans="1:55" x14ac:dyDescent="0.25">
      <c r="A13" s="1" t="s">
        <v>282</v>
      </c>
      <c r="B13" s="1" t="s">
        <v>283</v>
      </c>
      <c r="C13">
        <v>130</v>
      </c>
      <c r="D13">
        <v>130</v>
      </c>
      <c r="E13">
        <v>9</v>
      </c>
      <c r="F13">
        <v>6</v>
      </c>
      <c r="G13">
        <v>35</v>
      </c>
      <c r="H13">
        <v>67</v>
      </c>
      <c r="I13">
        <v>14</v>
      </c>
      <c r="J13">
        <v>15</v>
      </c>
      <c r="K13">
        <v>35</v>
      </c>
      <c r="L13">
        <v>67</v>
      </c>
      <c r="M13">
        <v>14</v>
      </c>
      <c r="N13">
        <v>1</v>
      </c>
      <c r="O13">
        <v>8</v>
      </c>
      <c r="P13">
        <v>7</v>
      </c>
      <c r="Q13">
        <v>37</v>
      </c>
      <c r="R13">
        <v>77</v>
      </c>
      <c r="S13">
        <v>16</v>
      </c>
      <c r="T13">
        <v>37</v>
      </c>
      <c r="U13">
        <v>77</v>
      </c>
      <c r="V13">
        <v>34</v>
      </c>
      <c r="W13">
        <v>54</v>
      </c>
      <c r="X13">
        <v>29</v>
      </c>
      <c r="Y13">
        <v>15</v>
      </c>
      <c r="Z13">
        <v>31</v>
      </c>
      <c r="AA13">
        <v>40</v>
      </c>
      <c r="AB13">
        <v>59</v>
      </c>
      <c r="AC13">
        <v>12</v>
      </c>
      <c r="AD13">
        <v>55</v>
      </c>
      <c r="AE13">
        <v>45</v>
      </c>
      <c r="AF13">
        <v>18</v>
      </c>
      <c r="AG13">
        <v>7</v>
      </c>
      <c r="AH13">
        <v>65</v>
      </c>
      <c r="AI13">
        <v>38</v>
      </c>
      <c r="AJ13">
        <v>14</v>
      </c>
      <c r="AK13">
        <v>3</v>
      </c>
      <c r="AL13">
        <v>3</v>
      </c>
      <c r="AM13">
        <v>32</v>
      </c>
      <c r="AN13">
        <v>95</v>
      </c>
      <c r="AO13">
        <v>41</v>
      </c>
      <c r="AP13">
        <v>89</v>
      </c>
      <c r="AQ13">
        <v>119</v>
      </c>
      <c r="AR13">
        <v>9</v>
      </c>
      <c r="AS13">
        <v>130</v>
      </c>
      <c r="AT13">
        <v>66</v>
      </c>
      <c r="AU13">
        <v>61</v>
      </c>
      <c r="AV13">
        <v>116</v>
      </c>
      <c r="AW13">
        <v>10</v>
      </c>
      <c r="AX13">
        <v>5</v>
      </c>
      <c r="AY13">
        <v>128</v>
      </c>
      <c r="AZ13">
        <v>1</v>
      </c>
      <c r="BA13">
        <v>108</v>
      </c>
      <c r="BB13">
        <v>17</v>
      </c>
      <c r="BC13">
        <v>2</v>
      </c>
    </row>
    <row r="14" spans="1:55" x14ac:dyDescent="0.25">
      <c r="A14" s="1" t="s">
        <v>284</v>
      </c>
      <c r="B14" s="1" t="s">
        <v>231</v>
      </c>
      <c r="C14">
        <v>126</v>
      </c>
      <c r="D14">
        <v>126</v>
      </c>
      <c r="E14">
        <v>8</v>
      </c>
      <c r="F14">
        <v>7</v>
      </c>
      <c r="G14">
        <v>33</v>
      </c>
      <c r="H14">
        <v>65</v>
      </c>
      <c r="I14">
        <v>14</v>
      </c>
      <c r="J14">
        <v>14</v>
      </c>
      <c r="K14">
        <v>33</v>
      </c>
      <c r="L14">
        <v>65</v>
      </c>
      <c r="M14">
        <v>14</v>
      </c>
      <c r="N14">
        <v>1</v>
      </c>
      <c r="O14">
        <v>7</v>
      </c>
      <c r="P14">
        <v>7</v>
      </c>
      <c r="Q14">
        <v>36</v>
      </c>
      <c r="R14">
        <v>75</v>
      </c>
      <c r="S14">
        <v>15</v>
      </c>
      <c r="T14">
        <v>36</v>
      </c>
      <c r="U14">
        <v>75</v>
      </c>
      <c r="V14">
        <v>27</v>
      </c>
      <c r="W14">
        <v>57</v>
      </c>
      <c r="X14">
        <v>28</v>
      </c>
      <c r="Y14">
        <v>14</v>
      </c>
      <c r="Z14">
        <v>29</v>
      </c>
      <c r="AA14">
        <v>39</v>
      </c>
      <c r="AB14">
        <v>58</v>
      </c>
      <c r="AC14">
        <v>11</v>
      </c>
      <c r="AD14">
        <v>55</v>
      </c>
      <c r="AE14">
        <v>43</v>
      </c>
      <c r="AF14">
        <v>17</v>
      </c>
      <c r="AG14">
        <v>6</v>
      </c>
      <c r="AH14">
        <v>63</v>
      </c>
      <c r="AI14">
        <v>37</v>
      </c>
      <c r="AJ14">
        <v>13</v>
      </c>
      <c r="AK14">
        <v>3</v>
      </c>
      <c r="AL14">
        <v>3</v>
      </c>
      <c r="AM14">
        <v>30</v>
      </c>
      <c r="AN14">
        <v>92</v>
      </c>
      <c r="AO14">
        <v>40</v>
      </c>
      <c r="AP14">
        <v>85</v>
      </c>
      <c r="AQ14">
        <v>116</v>
      </c>
      <c r="AR14">
        <v>8</v>
      </c>
      <c r="AS14">
        <v>126</v>
      </c>
      <c r="AT14">
        <v>64</v>
      </c>
      <c r="AU14">
        <v>59</v>
      </c>
      <c r="AV14">
        <v>112</v>
      </c>
      <c r="AW14">
        <v>9</v>
      </c>
      <c r="AX14">
        <v>5</v>
      </c>
      <c r="AY14">
        <v>125</v>
      </c>
      <c r="AZ14">
        <v>1</v>
      </c>
      <c r="BA14">
        <v>105</v>
      </c>
      <c r="BB14">
        <v>15</v>
      </c>
      <c r="BC14">
        <v>2</v>
      </c>
    </row>
    <row r="15" spans="1:55" x14ac:dyDescent="0.25">
      <c r="A15" s="1" t="s">
        <v>286</v>
      </c>
      <c r="B15" s="1" t="s">
        <v>741</v>
      </c>
      <c r="C15">
        <v>117</v>
      </c>
      <c r="D15">
        <v>117</v>
      </c>
      <c r="E15">
        <v>8</v>
      </c>
      <c r="F15">
        <v>6</v>
      </c>
      <c r="G15">
        <v>30</v>
      </c>
      <c r="H15">
        <v>59</v>
      </c>
      <c r="I15">
        <v>14</v>
      </c>
      <c r="J15">
        <v>13</v>
      </c>
      <c r="K15">
        <v>30</v>
      </c>
      <c r="L15">
        <v>59</v>
      </c>
      <c r="M15">
        <v>14</v>
      </c>
      <c r="N15">
        <v>1</v>
      </c>
      <c r="O15">
        <v>6</v>
      </c>
      <c r="P15">
        <v>6</v>
      </c>
      <c r="Q15">
        <v>34</v>
      </c>
      <c r="R15">
        <v>69</v>
      </c>
      <c r="S15">
        <v>13</v>
      </c>
      <c r="T15">
        <v>34</v>
      </c>
      <c r="U15">
        <v>69</v>
      </c>
      <c r="V15">
        <v>26</v>
      </c>
      <c r="W15">
        <v>55</v>
      </c>
      <c r="X15">
        <v>24</v>
      </c>
      <c r="Y15">
        <v>12</v>
      </c>
      <c r="Z15">
        <v>26</v>
      </c>
      <c r="AA15">
        <v>36</v>
      </c>
      <c r="AB15">
        <v>56</v>
      </c>
      <c r="AC15">
        <v>10</v>
      </c>
      <c r="AD15">
        <v>50</v>
      </c>
      <c r="AE15">
        <v>42</v>
      </c>
      <c r="AF15">
        <v>15</v>
      </c>
      <c r="AG15">
        <v>5</v>
      </c>
      <c r="AH15">
        <v>58</v>
      </c>
      <c r="AI15">
        <v>35</v>
      </c>
      <c r="AJ15">
        <v>13</v>
      </c>
      <c r="AK15">
        <v>3</v>
      </c>
      <c r="AL15">
        <v>3</v>
      </c>
      <c r="AM15">
        <v>28</v>
      </c>
      <c r="AN15">
        <v>86</v>
      </c>
      <c r="AO15">
        <v>37</v>
      </c>
      <c r="AP15">
        <v>78</v>
      </c>
      <c r="AQ15">
        <v>108</v>
      </c>
      <c r="AR15">
        <v>8</v>
      </c>
      <c r="AS15">
        <v>117</v>
      </c>
      <c r="AT15">
        <v>59</v>
      </c>
      <c r="AU15">
        <v>54</v>
      </c>
      <c r="AV15">
        <v>104</v>
      </c>
      <c r="AW15">
        <v>9</v>
      </c>
      <c r="AX15">
        <v>4</v>
      </c>
      <c r="AY15">
        <v>115</v>
      </c>
      <c r="AZ15">
        <v>1</v>
      </c>
      <c r="BA15">
        <v>96</v>
      </c>
      <c r="BB15">
        <v>15</v>
      </c>
      <c r="BC15">
        <v>2</v>
      </c>
    </row>
    <row r="16" spans="1:55" x14ac:dyDescent="0.25">
      <c r="A16" s="1" t="s">
        <v>287</v>
      </c>
      <c r="B16" s="1"/>
      <c r="C16" s="12">
        <v>0.92</v>
      </c>
      <c r="D16" s="12">
        <v>0.92</v>
      </c>
      <c r="E16" s="12">
        <v>1</v>
      </c>
      <c r="F16" s="12">
        <v>0.83</v>
      </c>
      <c r="G16" s="12">
        <v>0.92</v>
      </c>
      <c r="H16" s="12">
        <v>0.91</v>
      </c>
      <c r="I16" s="12">
        <v>1</v>
      </c>
      <c r="J16" s="12">
        <v>0.92</v>
      </c>
      <c r="K16" s="12">
        <v>0.92</v>
      </c>
      <c r="L16" s="12">
        <v>0.91</v>
      </c>
      <c r="M16" s="12">
        <v>1</v>
      </c>
      <c r="N16" s="12">
        <v>1</v>
      </c>
      <c r="O16" s="12">
        <v>0.89</v>
      </c>
      <c r="P16" s="12">
        <v>0.83</v>
      </c>
      <c r="Q16" s="12">
        <v>0.95</v>
      </c>
      <c r="R16" s="12">
        <v>0.92</v>
      </c>
      <c r="S16" s="12">
        <v>0.87</v>
      </c>
      <c r="T16" s="12">
        <v>0.95</v>
      </c>
      <c r="U16" s="12">
        <v>0.92</v>
      </c>
      <c r="V16" s="12">
        <v>0.94</v>
      </c>
      <c r="W16" s="12">
        <v>0.96</v>
      </c>
      <c r="X16" s="12">
        <v>0.86</v>
      </c>
      <c r="Y16" s="12">
        <v>0.87</v>
      </c>
      <c r="Z16" s="12">
        <v>0.88</v>
      </c>
      <c r="AA16" s="12">
        <v>0.9</v>
      </c>
      <c r="AB16" s="12">
        <v>0.97</v>
      </c>
      <c r="AC16" s="12">
        <v>0.91</v>
      </c>
      <c r="AD16" s="12">
        <v>0.91</v>
      </c>
      <c r="AE16" s="12">
        <v>0.96</v>
      </c>
      <c r="AF16" s="12">
        <v>0.89</v>
      </c>
      <c r="AG16" s="12">
        <v>0.74</v>
      </c>
      <c r="AH16" s="12">
        <v>0.92</v>
      </c>
      <c r="AI16" s="12">
        <v>0.92</v>
      </c>
      <c r="AJ16" s="12">
        <v>1</v>
      </c>
      <c r="AK16" s="12">
        <v>1</v>
      </c>
      <c r="AL16" s="12">
        <v>1</v>
      </c>
      <c r="AM16" s="12">
        <v>0.93</v>
      </c>
      <c r="AN16" s="12">
        <v>0.94</v>
      </c>
      <c r="AO16" s="12">
        <v>0.92</v>
      </c>
      <c r="AP16" s="12">
        <v>0.92</v>
      </c>
      <c r="AQ16" s="12">
        <v>0.93</v>
      </c>
      <c r="AR16" s="12">
        <v>0.9</v>
      </c>
      <c r="AS16" s="12">
        <v>0.92</v>
      </c>
      <c r="AT16" s="12">
        <v>0.92</v>
      </c>
      <c r="AU16" s="12">
        <v>0.92</v>
      </c>
      <c r="AV16" s="12">
        <v>0.92</v>
      </c>
      <c r="AW16" s="12">
        <v>1</v>
      </c>
      <c r="AX16" s="12">
        <v>0.83</v>
      </c>
      <c r="AY16" s="12">
        <v>0.92</v>
      </c>
      <c r="AZ16" s="12">
        <v>1</v>
      </c>
      <c r="BA16" s="12">
        <v>0.92</v>
      </c>
      <c r="BB16" s="12">
        <v>1</v>
      </c>
      <c r="BC16" s="12">
        <v>1</v>
      </c>
    </row>
    <row r="17" spans="1:55" x14ac:dyDescent="0.25">
      <c r="A17" s="1" t="s">
        <v>288</v>
      </c>
      <c r="B17" s="1"/>
    </row>
    <row r="18" spans="1:55" x14ac:dyDescent="0.25">
      <c r="A18" s="1" t="s">
        <v>286</v>
      </c>
      <c r="B18" s="1" t="s">
        <v>742</v>
      </c>
      <c r="C18">
        <v>9</v>
      </c>
      <c r="D18">
        <v>9</v>
      </c>
      <c r="E18">
        <v>0</v>
      </c>
      <c r="F18">
        <v>1</v>
      </c>
      <c r="G18">
        <v>3</v>
      </c>
      <c r="H18">
        <v>5</v>
      </c>
      <c r="I18">
        <v>0</v>
      </c>
      <c r="J18">
        <v>1</v>
      </c>
      <c r="K18">
        <v>3</v>
      </c>
      <c r="L18">
        <v>5</v>
      </c>
      <c r="M18">
        <v>0</v>
      </c>
      <c r="N18">
        <v>0</v>
      </c>
      <c r="O18">
        <v>1</v>
      </c>
      <c r="P18">
        <v>1</v>
      </c>
      <c r="Q18">
        <v>2</v>
      </c>
      <c r="R18">
        <v>5</v>
      </c>
      <c r="S18">
        <v>2</v>
      </c>
      <c r="T18">
        <v>2</v>
      </c>
      <c r="U18">
        <v>5</v>
      </c>
      <c r="V18">
        <v>2</v>
      </c>
      <c r="W18">
        <v>2</v>
      </c>
      <c r="X18">
        <v>3</v>
      </c>
      <c r="Y18">
        <v>2</v>
      </c>
      <c r="Z18">
        <v>4</v>
      </c>
      <c r="AA18">
        <v>3</v>
      </c>
      <c r="AB18">
        <v>2</v>
      </c>
      <c r="AC18">
        <v>1</v>
      </c>
      <c r="AD18">
        <v>5</v>
      </c>
      <c r="AE18">
        <v>2</v>
      </c>
      <c r="AF18">
        <v>1</v>
      </c>
      <c r="AG18">
        <v>2</v>
      </c>
      <c r="AH18">
        <v>5</v>
      </c>
      <c r="AI18">
        <v>2</v>
      </c>
      <c r="AJ18">
        <v>0</v>
      </c>
      <c r="AK18">
        <v>0</v>
      </c>
      <c r="AL18">
        <v>0</v>
      </c>
      <c r="AM18">
        <v>2</v>
      </c>
      <c r="AN18">
        <v>5</v>
      </c>
      <c r="AO18">
        <v>3</v>
      </c>
      <c r="AP18">
        <v>5</v>
      </c>
      <c r="AQ18">
        <v>7</v>
      </c>
      <c r="AR18">
        <v>1</v>
      </c>
      <c r="AS18">
        <v>9</v>
      </c>
      <c r="AT18">
        <v>4</v>
      </c>
      <c r="AU18">
        <v>5</v>
      </c>
      <c r="AV18">
        <v>8</v>
      </c>
      <c r="AW18">
        <v>0</v>
      </c>
      <c r="AX18">
        <v>1</v>
      </c>
      <c r="AY18">
        <v>9</v>
      </c>
      <c r="AZ18">
        <v>0</v>
      </c>
      <c r="BA18">
        <v>9</v>
      </c>
      <c r="BB18">
        <v>0</v>
      </c>
      <c r="BC18">
        <v>0</v>
      </c>
    </row>
    <row r="19" spans="1:55" x14ac:dyDescent="0.25">
      <c r="A19" s="1" t="s">
        <v>287</v>
      </c>
      <c r="B19" s="1"/>
      <c r="C19" s="12">
        <v>7.0000000000000007E-2</v>
      </c>
      <c r="D19" s="12">
        <v>7.0000000000000007E-2</v>
      </c>
      <c r="E19" s="12">
        <v>0</v>
      </c>
      <c r="F19" s="12">
        <v>0.17</v>
      </c>
      <c r="G19" s="12">
        <v>0.08</v>
      </c>
      <c r="H19" s="12">
        <v>7.0000000000000007E-2</v>
      </c>
      <c r="I19" s="12">
        <v>0</v>
      </c>
      <c r="J19" s="12">
        <v>0.08</v>
      </c>
      <c r="K19" s="12">
        <v>0.08</v>
      </c>
      <c r="L19" s="12">
        <v>7.0000000000000007E-2</v>
      </c>
      <c r="M19" s="12">
        <v>0</v>
      </c>
      <c r="N19" s="12">
        <v>0</v>
      </c>
      <c r="O19" s="12">
        <v>0.11</v>
      </c>
      <c r="P19" s="12">
        <v>0.17</v>
      </c>
      <c r="Q19" s="12">
        <v>0.05</v>
      </c>
      <c r="R19" s="12">
        <v>0.06</v>
      </c>
      <c r="S19" s="12">
        <v>0.13</v>
      </c>
      <c r="T19" s="12">
        <v>0.05</v>
      </c>
      <c r="U19" s="12">
        <v>0.06</v>
      </c>
      <c r="V19" s="12">
        <v>0.06</v>
      </c>
      <c r="W19" s="12">
        <v>0.04</v>
      </c>
      <c r="X19" s="12">
        <v>0.1</v>
      </c>
      <c r="Y19" s="12">
        <v>0.13</v>
      </c>
      <c r="Z19" s="12">
        <v>0.12</v>
      </c>
      <c r="AA19" s="12">
        <v>7.0000000000000007E-2</v>
      </c>
      <c r="AB19" s="12">
        <v>0.03</v>
      </c>
      <c r="AC19" s="12">
        <v>0.09</v>
      </c>
      <c r="AD19" s="12">
        <v>0.09</v>
      </c>
      <c r="AE19" s="12">
        <v>0.04</v>
      </c>
      <c r="AF19" s="12">
        <v>0.06</v>
      </c>
      <c r="AG19" s="12">
        <v>0.26</v>
      </c>
      <c r="AH19" s="12">
        <v>0.08</v>
      </c>
      <c r="AI19" s="12">
        <v>0.05</v>
      </c>
      <c r="AJ19" s="12">
        <v>0</v>
      </c>
      <c r="AK19" s="12">
        <v>0</v>
      </c>
      <c r="AL19" s="12">
        <v>0</v>
      </c>
      <c r="AM19" s="12">
        <v>7.0000000000000007E-2</v>
      </c>
      <c r="AN19" s="12">
        <v>0.05</v>
      </c>
      <c r="AO19" s="12">
        <v>0.08</v>
      </c>
      <c r="AP19" s="12">
        <v>0.06</v>
      </c>
      <c r="AQ19" s="12">
        <v>0.06</v>
      </c>
      <c r="AR19" s="12">
        <v>0.1</v>
      </c>
      <c r="AS19" s="12">
        <v>7.0000000000000007E-2</v>
      </c>
      <c r="AT19" s="12">
        <v>0.06</v>
      </c>
      <c r="AU19" s="12">
        <v>0.08</v>
      </c>
      <c r="AV19" s="12">
        <v>7.0000000000000007E-2</v>
      </c>
      <c r="AW19" s="12">
        <v>0</v>
      </c>
      <c r="AX19" s="12">
        <v>0.17</v>
      </c>
      <c r="AY19" s="12">
        <v>7.0000000000000007E-2</v>
      </c>
      <c r="AZ19" s="12">
        <v>0</v>
      </c>
      <c r="BA19" s="12">
        <v>0.08</v>
      </c>
      <c r="BB19" s="12">
        <v>0</v>
      </c>
      <c r="BC19" s="12">
        <v>0</v>
      </c>
    </row>
    <row r="20" spans="1:55" x14ac:dyDescent="0.25">
      <c r="A20" s="1" t="s">
        <v>288</v>
      </c>
      <c r="B20" s="1"/>
    </row>
    <row r="21" spans="1:55" x14ac:dyDescent="0.25">
      <c r="A21" s="1" t="s">
        <v>286</v>
      </c>
      <c r="B21" s="1" t="s">
        <v>414</v>
      </c>
      <c r="C21">
        <v>1</v>
      </c>
      <c r="D21">
        <v>1</v>
      </c>
      <c r="E21">
        <v>0</v>
      </c>
      <c r="F21">
        <v>0</v>
      </c>
      <c r="G21">
        <v>0</v>
      </c>
      <c r="H21">
        <v>1</v>
      </c>
      <c r="I21">
        <v>0</v>
      </c>
      <c r="J21">
        <v>0</v>
      </c>
      <c r="K21">
        <v>0</v>
      </c>
      <c r="L21">
        <v>1</v>
      </c>
      <c r="M21">
        <v>0</v>
      </c>
      <c r="N21">
        <v>0</v>
      </c>
      <c r="O21">
        <v>0</v>
      </c>
      <c r="P21">
        <v>0</v>
      </c>
      <c r="Q21">
        <v>0</v>
      </c>
      <c r="R21">
        <v>1</v>
      </c>
      <c r="S21">
        <v>0</v>
      </c>
      <c r="T21">
        <v>0</v>
      </c>
      <c r="U21">
        <v>1</v>
      </c>
      <c r="V21">
        <v>0</v>
      </c>
      <c r="W21">
        <v>0</v>
      </c>
      <c r="X21">
        <v>1</v>
      </c>
      <c r="Y21">
        <v>0</v>
      </c>
      <c r="Z21">
        <v>0</v>
      </c>
      <c r="AA21">
        <v>1</v>
      </c>
      <c r="AB21">
        <v>0</v>
      </c>
      <c r="AC21">
        <v>0</v>
      </c>
      <c r="AD21">
        <v>0</v>
      </c>
      <c r="AE21">
        <v>0</v>
      </c>
      <c r="AF21">
        <v>1</v>
      </c>
      <c r="AG21">
        <v>0</v>
      </c>
      <c r="AH21">
        <v>0</v>
      </c>
      <c r="AI21">
        <v>1</v>
      </c>
      <c r="AJ21">
        <v>0</v>
      </c>
      <c r="AK21">
        <v>0</v>
      </c>
      <c r="AL21">
        <v>0</v>
      </c>
      <c r="AM21">
        <v>0</v>
      </c>
      <c r="AN21">
        <v>1</v>
      </c>
      <c r="AO21">
        <v>0</v>
      </c>
      <c r="AP21">
        <v>1</v>
      </c>
      <c r="AQ21">
        <v>1</v>
      </c>
      <c r="AR21">
        <v>0</v>
      </c>
      <c r="AS21">
        <v>1</v>
      </c>
      <c r="AT21">
        <v>1</v>
      </c>
      <c r="AU21">
        <v>0</v>
      </c>
      <c r="AV21">
        <v>1</v>
      </c>
      <c r="AW21">
        <v>0</v>
      </c>
      <c r="AX21">
        <v>0</v>
      </c>
      <c r="AY21">
        <v>1</v>
      </c>
      <c r="AZ21">
        <v>0</v>
      </c>
      <c r="BA21">
        <v>0</v>
      </c>
      <c r="BB21">
        <v>0</v>
      </c>
      <c r="BC21">
        <v>0</v>
      </c>
    </row>
    <row r="22" spans="1:55" x14ac:dyDescent="0.25">
      <c r="A22" s="1" t="s">
        <v>287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</v>
      </c>
      <c r="H22" s="12">
        <v>0.01</v>
      </c>
      <c r="I22" s="12">
        <v>0</v>
      </c>
      <c r="J22" s="12">
        <v>0</v>
      </c>
      <c r="K22" s="12">
        <v>0</v>
      </c>
      <c r="L22" s="12">
        <v>0.01</v>
      </c>
      <c r="M22" s="12">
        <v>0</v>
      </c>
      <c r="N22" s="12">
        <v>0</v>
      </c>
      <c r="O22" s="12">
        <v>0</v>
      </c>
      <c r="P22" s="12">
        <v>0</v>
      </c>
      <c r="Q22" s="12">
        <v>0</v>
      </c>
      <c r="R22" s="12">
        <v>0.01</v>
      </c>
      <c r="S22" s="12">
        <v>0</v>
      </c>
      <c r="T22" s="12">
        <v>0</v>
      </c>
      <c r="U22" s="12">
        <v>0.01</v>
      </c>
      <c r="V22" s="12">
        <v>0</v>
      </c>
      <c r="W22" s="12">
        <v>0</v>
      </c>
      <c r="X22" s="12">
        <v>0.03</v>
      </c>
      <c r="Y22" s="12">
        <v>0</v>
      </c>
      <c r="Z22" s="12">
        <v>0</v>
      </c>
      <c r="AA22" s="12">
        <v>0.02</v>
      </c>
      <c r="AB22" s="12">
        <v>0</v>
      </c>
      <c r="AC22" s="12">
        <v>0</v>
      </c>
      <c r="AD22" s="12">
        <v>0</v>
      </c>
      <c r="AE22" s="12">
        <v>0</v>
      </c>
      <c r="AF22" s="12">
        <v>0.06</v>
      </c>
      <c r="AG22" s="12">
        <v>0</v>
      </c>
      <c r="AH22" s="12">
        <v>0</v>
      </c>
      <c r="AI22" s="12">
        <v>0.03</v>
      </c>
      <c r="AJ22" s="12">
        <v>0</v>
      </c>
      <c r="AK22" s="12">
        <v>0</v>
      </c>
      <c r="AL22" s="12">
        <v>0</v>
      </c>
      <c r="AM22" s="12">
        <v>0</v>
      </c>
      <c r="AN22" s="12">
        <v>0.01</v>
      </c>
      <c r="AO22" s="12">
        <v>0</v>
      </c>
      <c r="AP22" s="12">
        <v>0.01</v>
      </c>
      <c r="AQ22" s="12">
        <v>0.01</v>
      </c>
      <c r="AR22" s="12">
        <v>0</v>
      </c>
      <c r="AS22" s="12">
        <v>0.01</v>
      </c>
      <c r="AT22" s="12">
        <v>0.01</v>
      </c>
      <c r="AU22" s="12">
        <v>0</v>
      </c>
      <c r="AV22" s="12">
        <v>0.01</v>
      </c>
      <c r="AW22" s="12">
        <v>0</v>
      </c>
      <c r="AX22" s="12">
        <v>0</v>
      </c>
      <c r="AY22" s="12">
        <v>0.01</v>
      </c>
      <c r="AZ22" s="12">
        <v>0</v>
      </c>
      <c r="BA22" s="12">
        <v>0</v>
      </c>
      <c r="BB22" s="12">
        <v>0</v>
      </c>
      <c r="BC22" s="12">
        <v>0</v>
      </c>
    </row>
    <row r="23" spans="1:55" x14ac:dyDescent="0.25">
      <c r="A23" s="1" t="s">
        <v>288</v>
      </c>
      <c r="B23" s="1"/>
    </row>
    <row r="24" spans="1:55" x14ac:dyDescent="0.25">
      <c r="A24" s="1" t="s">
        <v>399</v>
      </c>
      <c r="B24" s="1" t="s">
        <v>500</v>
      </c>
    </row>
    <row r="25" spans="1:55" x14ac:dyDescent="0.25">
      <c r="A25" s="1" t="s">
        <v>204</v>
      </c>
      <c r="B25" s="1" t="s">
        <v>758</v>
      </c>
    </row>
    <row r="26" spans="1:55" x14ac:dyDescent="0.25">
      <c r="A26" s="1" t="s">
        <v>204</v>
      </c>
      <c r="B26" s="1"/>
    </row>
    <row r="27" spans="1:55" x14ac:dyDescent="0.25">
      <c r="A27" s="1" t="s">
        <v>204</v>
      </c>
      <c r="B27" s="1" t="s">
        <v>402</v>
      </c>
    </row>
  </sheetData>
  <hyperlinks>
    <hyperlink ref="E1" location="Contents!B193" tooltip="Link to contents" display="Back to contents" xr:uid="{00000000-0004-0000-4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100-000000000000}">
  <dimension ref="A1:F18"/>
  <sheetViews>
    <sheetView zoomScaleNormal="100" workbookViewId="0">
      <pane xSplit="3" ySplit="9" topLeftCell="D10" activePane="bottomRight" state="frozen"/>
      <selection pane="topRight"/>
      <selection pane="bottomLeft"/>
      <selection pane="bottomRight" activeCell="D10" sqref="D10"/>
    </sheetView>
  </sheetViews>
  <sheetFormatPr defaultRowHeight="12.5" x14ac:dyDescent="0.25"/>
  <cols>
    <col min="1" max="1" width="0" hidden="1" customWidth="1"/>
    <col min="2" max="2" width="27.81640625" customWidth="1"/>
    <col min="3" max="3" width="9.453125" customWidth="1"/>
    <col min="4" max="4" width="17.54296875" customWidth="1"/>
    <col min="5" max="5" width="21.1796875" customWidth="1"/>
    <col min="6" max="6" width="11.7265625" customWidth="1"/>
  </cols>
  <sheetData>
    <row r="1" spans="1:6" x14ac:dyDescent="0.25">
      <c r="A1" s="1" t="s">
        <v>205</v>
      </c>
      <c r="B1" s="1" t="s">
        <v>206</v>
      </c>
      <c r="E1" s="5" t="s">
        <v>207</v>
      </c>
    </row>
    <row r="2" spans="1:6" ht="15.5" x14ac:dyDescent="0.35">
      <c r="A2" s="1" t="s">
        <v>0</v>
      </c>
      <c r="B2" s="2" t="s">
        <v>208</v>
      </c>
    </row>
    <row r="3" spans="1:6" x14ac:dyDescent="0.25">
      <c r="A3" s="1" t="s">
        <v>209</v>
      </c>
      <c r="B3" s="1"/>
    </row>
    <row r="4" spans="1:6" x14ac:dyDescent="0.25">
      <c r="A4" s="1" t="s">
        <v>209</v>
      </c>
      <c r="B4" s="1" t="s">
        <v>759</v>
      </c>
    </row>
    <row r="5" spans="1:6" x14ac:dyDescent="0.25">
      <c r="A5" s="1" t="s">
        <v>209</v>
      </c>
      <c r="B5" s="1"/>
    </row>
    <row r="6" spans="1:6" ht="13" x14ac:dyDescent="0.3">
      <c r="A6" s="1" t="s">
        <v>2</v>
      </c>
      <c r="B6" s="4" t="s">
        <v>162</v>
      </c>
    </row>
    <row r="7" spans="1:6" x14ac:dyDescent="0.25">
      <c r="A7" s="1" t="s">
        <v>5</v>
      </c>
      <c r="B7" s="1"/>
    </row>
    <row r="8" spans="1:6" x14ac:dyDescent="0.25">
      <c r="A8" s="1" t="s">
        <v>5</v>
      </c>
      <c r="B8" s="1" t="s">
        <v>735</v>
      </c>
    </row>
    <row r="9" spans="1:6" ht="13" x14ac:dyDescent="0.3">
      <c r="A9" s="1" t="s">
        <v>230</v>
      </c>
      <c r="B9" s="1"/>
      <c r="C9" s="10" t="s">
        <v>231</v>
      </c>
      <c r="D9" s="11" t="s">
        <v>741</v>
      </c>
      <c r="E9" s="11" t="s">
        <v>742</v>
      </c>
      <c r="F9" s="11" t="s">
        <v>414</v>
      </c>
    </row>
    <row r="10" spans="1:6" x14ac:dyDescent="0.25">
      <c r="A10" s="1" t="s">
        <v>286</v>
      </c>
      <c r="B10" s="1" t="s">
        <v>749</v>
      </c>
      <c r="C10">
        <v>126</v>
      </c>
      <c r="D10">
        <v>101</v>
      </c>
      <c r="E10">
        <v>22</v>
      </c>
      <c r="F10">
        <v>3</v>
      </c>
    </row>
    <row r="11" spans="1:6" x14ac:dyDescent="0.25">
      <c r="A11" s="1" t="s">
        <v>433</v>
      </c>
      <c r="B11" s="1"/>
      <c r="D11" s="12">
        <v>0.8</v>
      </c>
      <c r="E11" s="12">
        <v>0.18</v>
      </c>
      <c r="F11" s="12">
        <v>0.02</v>
      </c>
    </row>
    <row r="12" spans="1:6" x14ac:dyDescent="0.25">
      <c r="A12" s="1" t="s">
        <v>286</v>
      </c>
      <c r="B12" s="1" t="s">
        <v>750</v>
      </c>
      <c r="C12">
        <v>126</v>
      </c>
      <c r="D12">
        <v>117</v>
      </c>
      <c r="E12">
        <v>9</v>
      </c>
      <c r="F12">
        <v>1</v>
      </c>
    </row>
    <row r="13" spans="1:6" x14ac:dyDescent="0.25">
      <c r="A13" s="1" t="s">
        <v>433</v>
      </c>
      <c r="B13" s="1"/>
      <c r="D13" s="12">
        <v>0.92</v>
      </c>
      <c r="E13" s="12">
        <v>7.0000000000000007E-2</v>
      </c>
      <c r="F13" s="12">
        <v>0.01</v>
      </c>
    </row>
    <row r="14" spans="1:6" x14ac:dyDescent="0.25">
      <c r="A14" s="1" t="s">
        <v>286</v>
      </c>
      <c r="B14" s="1" t="s">
        <v>751</v>
      </c>
      <c r="C14">
        <v>126</v>
      </c>
      <c r="D14">
        <v>117</v>
      </c>
      <c r="E14">
        <v>9</v>
      </c>
      <c r="F14">
        <v>1</v>
      </c>
    </row>
    <row r="15" spans="1:6" x14ac:dyDescent="0.25">
      <c r="A15" s="1" t="s">
        <v>433</v>
      </c>
      <c r="B15" s="1"/>
      <c r="D15" s="12">
        <v>0.92</v>
      </c>
      <c r="E15" s="12">
        <v>7.0000000000000007E-2</v>
      </c>
      <c r="F15" s="12">
        <v>0.01</v>
      </c>
    </row>
    <row r="16" spans="1:6" x14ac:dyDescent="0.25">
      <c r="A16" s="1" t="s">
        <v>204</v>
      </c>
      <c r="B16" s="1" t="s">
        <v>760</v>
      </c>
    </row>
    <row r="17" spans="1:2" x14ac:dyDescent="0.25">
      <c r="A17" s="1" t="s">
        <v>204</v>
      </c>
      <c r="B17" s="1"/>
    </row>
    <row r="18" spans="1:2" x14ac:dyDescent="0.25">
      <c r="A18" s="1" t="s">
        <v>204</v>
      </c>
      <c r="B18" s="1" t="s">
        <v>402</v>
      </c>
    </row>
  </sheetData>
  <hyperlinks>
    <hyperlink ref="E1" location="Contents!B196" tooltip="Link to contents" display="Back to contents" xr:uid="{00000000-0004-0000-4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2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761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164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762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267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386</v>
      </c>
      <c r="D12">
        <v>386</v>
      </c>
      <c r="E12">
        <v>9</v>
      </c>
      <c r="F12">
        <v>6</v>
      </c>
      <c r="G12">
        <v>32</v>
      </c>
      <c r="H12">
        <v>71</v>
      </c>
      <c r="I12">
        <v>268</v>
      </c>
      <c r="J12">
        <v>15</v>
      </c>
      <c r="K12">
        <v>32</v>
      </c>
      <c r="L12">
        <v>71</v>
      </c>
      <c r="M12">
        <v>268</v>
      </c>
      <c r="N12">
        <v>1</v>
      </c>
      <c r="O12">
        <v>8</v>
      </c>
      <c r="P12">
        <v>7</v>
      </c>
      <c r="Q12">
        <v>34</v>
      </c>
      <c r="R12">
        <v>65</v>
      </c>
      <c r="S12">
        <v>268</v>
      </c>
      <c r="T12">
        <v>16</v>
      </c>
      <c r="U12">
        <v>34</v>
      </c>
      <c r="V12">
        <v>65</v>
      </c>
      <c r="W12">
        <v>268</v>
      </c>
      <c r="X12">
        <v>92</v>
      </c>
      <c r="Y12">
        <v>153</v>
      </c>
      <c r="Z12">
        <v>90</v>
      </c>
      <c r="AA12">
        <v>51</v>
      </c>
      <c r="AB12">
        <v>94</v>
      </c>
      <c r="AC12">
        <v>133</v>
      </c>
      <c r="AD12">
        <v>159</v>
      </c>
      <c r="AE12">
        <v>27</v>
      </c>
      <c r="AF12">
        <v>194</v>
      </c>
      <c r="AG12">
        <v>124</v>
      </c>
      <c r="AH12">
        <v>41</v>
      </c>
      <c r="AI12">
        <v>22</v>
      </c>
      <c r="AJ12">
        <v>166</v>
      </c>
      <c r="AK12">
        <v>114</v>
      </c>
      <c r="AL12">
        <v>56</v>
      </c>
      <c r="AM12">
        <v>15</v>
      </c>
      <c r="AN12">
        <v>8</v>
      </c>
      <c r="AO12">
        <v>1</v>
      </c>
      <c r="AP12">
        <v>3</v>
      </c>
      <c r="AQ12">
        <v>133</v>
      </c>
      <c r="AR12">
        <v>251</v>
      </c>
      <c r="AS12">
        <v>143</v>
      </c>
      <c r="AT12">
        <v>240</v>
      </c>
      <c r="AU12">
        <v>362</v>
      </c>
      <c r="AV12">
        <v>21</v>
      </c>
      <c r="AW12">
        <v>386</v>
      </c>
      <c r="AX12">
        <v>325</v>
      </c>
      <c r="AY12">
        <v>55</v>
      </c>
      <c r="AZ12">
        <v>356</v>
      </c>
      <c r="BA12">
        <v>22</v>
      </c>
      <c r="BB12">
        <v>7</v>
      </c>
      <c r="BC12">
        <v>379</v>
      </c>
      <c r="BD12">
        <v>6</v>
      </c>
      <c r="BE12">
        <v>345</v>
      </c>
      <c r="BF12">
        <v>33</v>
      </c>
      <c r="BG12">
        <v>4</v>
      </c>
    </row>
    <row r="13" spans="1:59" x14ac:dyDescent="0.25">
      <c r="A13" s="1" t="s">
        <v>282</v>
      </c>
      <c r="B13" s="1" t="s">
        <v>283</v>
      </c>
      <c r="C13">
        <v>381</v>
      </c>
      <c r="D13">
        <v>381</v>
      </c>
      <c r="E13">
        <v>9</v>
      </c>
      <c r="F13">
        <v>6</v>
      </c>
      <c r="G13">
        <v>32</v>
      </c>
      <c r="H13">
        <v>70</v>
      </c>
      <c r="I13">
        <v>265</v>
      </c>
      <c r="J13">
        <v>15</v>
      </c>
      <c r="K13">
        <v>32</v>
      </c>
      <c r="L13">
        <v>70</v>
      </c>
      <c r="M13">
        <v>265</v>
      </c>
      <c r="N13">
        <v>1</v>
      </c>
      <c r="O13">
        <v>8</v>
      </c>
      <c r="P13">
        <v>7</v>
      </c>
      <c r="Q13">
        <v>33</v>
      </c>
      <c r="R13">
        <v>64</v>
      </c>
      <c r="S13">
        <v>265</v>
      </c>
      <c r="T13">
        <v>16</v>
      </c>
      <c r="U13">
        <v>33</v>
      </c>
      <c r="V13">
        <v>64</v>
      </c>
      <c r="W13">
        <v>265</v>
      </c>
      <c r="X13">
        <v>92</v>
      </c>
      <c r="Y13">
        <v>153</v>
      </c>
      <c r="Z13">
        <v>90</v>
      </c>
      <c r="AA13">
        <v>51</v>
      </c>
      <c r="AB13">
        <v>93</v>
      </c>
      <c r="AC13">
        <v>131</v>
      </c>
      <c r="AD13">
        <v>157</v>
      </c>
      <c r="AE13">
        <v>27</v>
      </c>
      <c r="AF13">
        <v>192</v>
      </c>
      <c r="AG13">
        <v>122</v>
      </c>
      <c r="AH13">
        <v>41</v>
      </c>
      <c r="AI13">
        <v>22</v>
      </c>
      <c r="AJ13">
        <v>164</v>
      </c>
      <c r="AK13">
        <v>113</v>
      </c>
      <c r="AL13">
        <v>55</v>
      </c>
      <c r="AM13">
        <v>15</v>
      </c>
      <c r="AN13">
        <v>8</v>
      </c>
      <c r="AO13">
        <v>1</v>
      </c>
      <c r="AP13">
        <v>3</v>
      </c>
      <c r="AQ13">
        <v>132</v>
      </c>
      <c r="AR13">
        <v>248</v>
      </c>
      <c r="AS13">
        <v>141</v>
      </c>
      <c r="AT13">
        <v>237</v>
      </c>
      <c r="AU13">
        <v>357</v>
      </c>
      <c r="AV13">
        <v>21</v>
      </c>
      <c r="AW13">
        <v>381</v>
      </c>
      <c r="AX13">
        <v>321</v>
      </c>
      <c r="AY13">
        <v>54</v>
      </c>
      <c r="AZ13">
        <v>352</v>
      </c>
      <c r="BA13">
        <v>22</v>
      </c>
      <c r="BB13">
        <v>7</v>
      </c>
      <c r="BC13">
        <v>374</v>
      </c>
      <c r="BD13">
        <v>6</v>
      </c>
      <c r="BE13">
        <v>341</v>
      </c>
      <c r="BF13">
        <v>32</v>
      </c>
      <c r="BG13">
        <v>4</v>
      </c>
    </row>
    <row r="14" spans="1:59" x14ac:dyDescent="0.25">
      <c r="A14" s="1" t="s">
        <v>284</v>
      </c>
      <c r="B14" s="1" t="s">
        <v>231</v>
      </c>
      <c r="C14">
        <v>385</v>
      </c>
      <c r="D14">
        <v>385</v>
      </c>
      <c r="E14">
        <v>8</v>
      </c>
      <c r="F14">
        <v>7</v>
      </c>
      <c r="G14">
        <v>30</v>
      </c>
      <c r="H14">
        <v>68</v>
      </c>
      <c r="I14">
        <v>272</v>
      </c>
      <c r="J14">
        <v>14</v>
      </c>
      <c r="K14">
        <v>30</v>
      </c>
      <c r="L14">
        <v>68</v>
      </c>
      <c r="M14">
        <v>272</v>
      </c>
      <c r="N14">
        <v>1</v>
      </c>
      <c r="O14">
        <v>7</v>
      </c>
      <c r="P14">
        <v>7</v>
      </c>
      <c r="Q14">
        <v>32</v>
      </c>
      <c r="R14">
        <v>63</v>
      </c>
      <c r="S14">
        <v>272</v>
      </c>
      <c r="T14">
        <v>15</v>
      </c>
      <c r="U14">
        <v>32</v>
      </c>
      <c r="V14">
        <v>63</v>
      </c>
      <c r="W14">
        <v>272</v>
      </c>
      <c r="X14">
        <v>75</v>
      </c>
      <c r="Y14">
        <v>166</v>
      </c>
      <c r="Z14">
        <v>92</v>
      </c>
      <c r="AA14">
        <v>52</v>
      </c>
      <c r="AB14">
        <v>96</v>
      </c>
      <c r="AC14">
        <v>131</v>
      </c>
      <c r="AD14">
        <v>158</v>
      </c>
      <c r="AE14">
        <v>26</v>
      </c>
      <c r="AF14">
        <v>195</v>
      </c>
      <c r="AG14">
        <v>122</v>
      </c>
      <c r="AH14">
        <v>42</v>
      </c>
      <c r="AI14">
        <v>22</v>
      </c>
      <c r="AJ14">
        <v>165</v>
      </c>
      <c r="AK14">
        <v>114</v>
      </c>
      <c r="AL14">
        <v>55</v>
      </c>
      <c r="AM14">
        <v>15</v>
      </c>
      <c r="AN14">
        <v>8</v>
      </c>
      <c r="AO14">
        <v>1</v>
      </c>
      <c r="AP14">
        <v>3</v>
      </c>
      <c r="AQ14">
        <v>135</v>
      </c>
      <c r="AR14">
        <v>249</v>
      </c>
      <c r="AS14">
        <v>144</v>
      </c>
      <c r="AT14">
        <v>238</v>
      </c>
      <c r="AU14">
        <v>361</v>
      </c>
      <c r="AV14">
        <v>21</v>
      </c>
      <c r="AW14">
        <v>385</v>
      </c>
      <c r="AX14">
        <v>326</v>
      </c>
      <c r="AY14">
        <v>53</v>
      </c>
      <c r="AZ14">
        <v>356</v>
      </c>
      <c r="BA14">
        <v>21</v>
      </c>
      <c r="BB14">
        <v>7</v>
      </c>
      <c r="BC14">
        <v>378</v>
      </c>
      <c r="BD14">
        <v>6</v>
      </c>
      <c r="BE14">
        <v>346</v>
      </c>
      <c r="BF14">
        <v>32</v>
      </c>
      <c r="BG14">
        <v>4</v>
      </c>
    </row>
    <row r="15" spans="1:59" x14ac:dyDescent="0.25">
      <c r="A15" s="1" t="s">
        <v>286</v>
      </c>
      <c r="B15" s="1" t="s">
        <v>258</v>
      </c>
      <c r="C15">
        <v>281</v>
      </c>
      <c r="D15">
        <v>281</v>
      </c>
      <c r="E15">
        <v>6</v>
      </c>
      <c r="F15">
        <v>6</v>
      </c>
      <c r="G15">
        <v>27</v>
      </c>
      <c r="H15">
        <v>53</v>
      </c>
      <c r="I15">
        <v>190</v>
      </c>
      <c r="J15">
        <v>11</v>
      </c>
      <c r="K15">
        <v>27</v>
      </c>
      <c r="L15">
        <v>53</v>
      </c>
      <c r="M15">
        <v>190</v>
      </c>
      <c r="N15">
        <v>1</v>
      </c>
      <c r="O15">
        <v>5</v>
      </c>
      <c r="P15">
        <v>5</v>
      </c>
      <c r="Q15">
        <v>30</v>
      </c>
      <c r="R15">
        <v>47</v>
      </c>
      <c r="S15">
        <v>192</v>
      </c>
      <c r="T15">
        <v>11</v>
      </c>
      <c r="U15">
        <v>30</v>
      </c>
      <c r="V15">
        <v>47</v>
      </c>
      <c r="W15">
        <v>192</v>
      </c>
      <c r="X15">
        <v>60</v>
      </c>
      <c r="Y15">
        <v>118</v>
      </c>
      <c r="Z15">
        <v>68</v>
      </c>
      <c r="AA15">
        <v>36</v>
      </c>
      <c r="AB15">
        <v>66</v>
      </c>
      <c r="AC15">
        <v>95</v>
      </c>
      <c r="AD15">
        <v>121</v>
      </c>
      <c r="AE15">
        <v>19</v>
      </c>
      <c r="AF15">
        <v>139</v>
      </c>
      <c r="AG15">
        <v>91</v>
      </c>
      <c r="AH15">
        <v>33</v>
      </c>
      <c r="AI15">
        <v>12</v>
      </c>
      <c r="AJ15">
        <v>122</v>
      </c>
      <c r="AK15">
        <v>87</v>
      </c>
      <c r="AL15">
        <v>39</v>
      </c>
      <c r="AM15">
        <v>11</v>
      </c>
      <c r="AN15">
        <v>6</v>
      </c>
      <c r="AO15">
        <v>1</v>
      </c>
      <c r="AP15">
        <v>2</v>
      </c>
      <c r="AQ15">
        <v>96</v>
      </c>
      <c r="AR15">
        <v>185</v>
      </c>
      <c r="AS15">
        <v>103</v>
      </c>
      <c r="AT15">
        <v>177</v>
      </c>
      <c r="AU15">
        <v>265</v>
      </c>
      <c r="AV15">
        <v>15</v>
      </c>
      <c r="AW15">
        <v>281</v>
      </c>
      <c r="AX15">
        <v>234</v>
      </c>
      <c r="AY15">
        <v>43</v>
      </c>
      <c r="AZ15">
        <v>259</v>
      </c>
      <c r="BA15">
        <v>16</v>
      </c>
      <c r="BB15">
        <v>6</v>
      </c>
      <c r="BC15">
        <v>278</v>
      </c>
      <c r="BD15">
        <v>3</v>
      </c>
      <c r="BE15">
        <v>248</v>
      </c>
      <c r="BF15">
        <v>27</v>
      </c>
      <c r="BG15">
        <v>4</v>
      </c>
    </row>
    <row r="16" spans="1:59" x14ac:dyDescent="0.25">
      <c r="A16" s="1" t="s">
        <v>287</v>
      </c>
      <c r="B16" s="1"/>
      <c r="C16" s="12">
        <v>0.73</v>
      </c>
      <c r="D16" s="12">
        <v>0.73</v>
      </c>
      <c r="E16" s="12">
        <v>0.77</v>
      </c>
      <c r="F16" s="12">
        <v>0.83</v>
      </c>
      <c r="G16" t="s">
        <v>420</v>
      </c>
      <c r="H16" s="12">
        <v>0.77</v>
      </c>
      <c r="I16" t="s">
        <v>370</v>
      </c>
      <c r="J16" s="12">
        <v>0.8</v>
      </c>
      <c r="K16" t="s">
        <v>420</v>
      </c>
      <c r="L16" s="12">
        <v>0.77</v>
      </c>
      <c r="M16" t="s">
        <v>370</v>
      </c>
      <c r="N16" s="12">
        <v>1</v>
      </c>
      <c r="O16" s="12">
        <v>0.76</v>
      </c>
      <c r="P16" s="12">
        <v>0.68</v>
      </c>
      <c r="Q16" t="s">
        <v>420</v>
      </c>
      <c r="R16" s="12">
        <v>0.75</v>
      </c>
      <c r="S16" s="12">
        <v>0.71</v>
      </c>
      <c r="T16" s="12">
        <v>0.74</v>
      </c>
      <c r="U16" t="s">
        <v>420</v>
      </c>
      <c r="V16" s="12">
        <v>0.75</v>
      </c>
      <c r="W16" s="12">
        <v>0.71</v>
      </c>
      <c r="X16" s="12">
        <v>0.79</v>
      </c>
      <c r="Y16" s="12">
        <v>0.71</v>
      </c>
      <c r="Z16" s="12">
        <v>0.74</v>
      </c>
      <c r="AA16" s="12">
        <v>0.7</v>
      </c>
      <c r="AB16" s="12">
        <v>0.69</v>
      </c>
      <c r="AC16" s="12">
        <v>0.72</v>
      </c>
      <c r="AD16" s="12">
        <v>0.76</v>
      </c>
      <c r="AE16" s="12">
        <v>0.72</v>
      </c>
      <c r="AF16" s="12">
        <v>0.71</v>
      </c>
      <c r="AG16" s="12">
        <v>0.74</v>
      </c>
      <c r="AH16" s="12">
        <v>0.8</v>
      </c>
      <c r="AI16" s="12">
        <v>0.55000000000000004</v>
      </c>
      <c r="AJ16" s="12">
        <v>0.74</v>
      </c>
      <c r="AK16" s="12">
        <v>0.76</v>
      </c>
      <c r="AL16" s="12">
        <v>0.71</v>
      </c>
      <c r="AM16" s="12">
        <v>0.74</v>
      </c>
      <c r="AN16" s="12">
        <v>0.73</v>
      </c>
      <c r="AO16" s="12">
        <v>1</v>
      </c>
      <c r="AP16" s="12">
        <v>0.67</v>
      </c>
      <c r="AQ16" s="12">
        <v>0.71</v>
      </c>
      <c r="AR16" s="12">
        <v>0.74</v>
      </c>
      <c r="AS16" s="12">
        <v>0.71</v>
      </c>
      <c r="AT16" s="12">
        <v>0.75</v>
      </c>
      <c r="AU16" s="12">
        <v>0.73</v>
      </c>
      <c r="AV16" s="12">
        <v>0.75</v>
      </c>
      <c r="AW16" s="12">
        <v>0.73</v>
      </c>
      <c r="AX16" s="12">
        <v>0.72</v>
      </c>
      <c r="AY16" s="12">
        <v>0.82</v>
      </c>
      <c r="AZ16" s="12">
        <v>0.73</v>
      </c>
      <c r="BA16" s="12">
        <v>0.76</v>
      </c>
      <c r="BB16" s="12">
        <v>0.84</v>
      </c>
      <c r="BC16" s="12">
        <v>0.73</v>
      </c>
      <c r="BD16" s="12">
        <v>0.46</v>
      </c>
      <c r="BE16" s="12">
        <v>0.72</v>
      </c>
      <c r="BF16" s="12">
        <v>0.85</v>
      </c>
      <c r="BG16" s="12">
        <v>1</v>
      </c>
    </row>
    <row r="17" spans="1:59" x14ac:dyDescent="0.25">
      <c r="A17" s="1" t="s">
        <v>288</v>
      </c>
      <c r="B17" s="1"/>
      <c r="G17" t="s">
        <v>271</v>
      </c>
      <c r="K17" t="s">
        <v>270</v>
      </c>
      <c r="Q17" t="s">
        <v>274</v>
      </c>
      <c r="U17" t="s">
        <v>270</v>
      </c>
    </row>
    <row r="18" spans="1:59" x14ac:dyDescent="0.25">
      <c r="A18" s="1" t="s">
        <v>286</v>
      </c>
      <c r="B18" s="1" t="s">
        <v>259</v>
      </c>
      <c r="C18">
        <v>41</v>
      </c>
      <c r="D18">
        <v>41</v>
      </c>
      <c r="E18">
        <v>2</v>
      </c>
      <c r="F18">
        <v>1</v>
      </c>
      <c r="G18">
        <v>0</v>
      </c>
      <c r="H18">
        <v>10</v>
      </c>
      <c r="I18">
        <v>28</v>
      </c>
      <c r="J18">
        <v>3</v>
      </c>
      <c r="K18">
        <v>0</v>
      </c>
      <c r="L18">
        <v>10</v>
      </c>
      <c r="M18">
        <v>28</v>
      </c>
      <c r="N18">
        <v>0</v>
      </c>
      <c r="O18">
        <v>2</v>
      </c>
      <c r="P18">
        <v>1</v>
      </c>
      <c r="Q18">
        <v>0</v>
      </c>
      <c r="R18">
        <v>10</v>
      </c>
      <c r="S18">
        <v>27</v>
      </c>
      <c r="T18">
        <v>3</v>
      </c>
      <c r="U18">
        <v>0</v>
      </c>
      <c r="V18">
        <v>10</v>
      </c>
      <c r="W18">
        <v>27</v>
      </c>
      <c r="X18">
        <v>3</v>
      </c>
      <c r="Y18">
        <v>19</v>
      </c>
      <c r="Z18">
        <v>7</v>
      </c>
      <c r="AA18">
        <v>11</v>
      </c>
      <c r="AB18">
        <v>13</v>
      </c>
      <c r="AC18">
        <v>13</v>
      </c>
      <c r="AD18">
        <v>14</v>
      </c>
      <c r="AE18">
        <v>3</v>
      </c>
      <c r="AF18">
        <v>26</v>
      </c>
      <c r="AG18">
        <v>10</v>
      </c>
      <c r="AH18">
        <v>2</v>
      </c>
      <c r="AI18">
        <v>5</v>
      </c>
      <c r="AJ18">
        <v>17</v>
      </c>
      <c r="AK18">
        <v>12</v>
      </c>
      <c r="AL18">
        <v>6</v>
      </c>
      <c r="AM18">
        <v>1</v>
      </c>
      <c r="AN18">
        <v>0</v>
      </c>
      <c r="AO18">
        <v>0</v>
      </c>
      <c r="AP18">
        <v>0</v>
      </c>
      <c r="AQ18">
        <v>18</v>
      </c>
      <c r="AR18">
        <v>23</v>
      </c>
      <c r="AS18">
        <v>18</v>
      </c>
      <c r="AT18">
        <v>21</v>
      </c>
      <c r="AU18">
        <v>40</v>
      </c>
      <c r="AV18">
        <v>1</v>
      </c>
      <c r="AW18">
        <v>41</v>
      </c>
      <c r="AX18">
        <v>36</v>
      </c>
      <c r="AY18">
        <v>3</v>
      </c>
      <c r="AZ18">
        <v>39</v>
      </c>
      <c r="BA18">
        <v>2</v>
      </c>
      <c r="BB18">
        <v>0</v>
      </c>
      <c r="BC18">
        <v>40</v>
      </c>
      <c r="BD18">
        <v>1</v>
      </c>
      <c r="BE18">
        <v>39</v>
      </c>
      <c r="BF18">
        <v>2</v>
      </c>
      <c r="BG18">
        <v>0</v>
      </c>
    </row>
    <row r="19" spans="1:59" x14ac:dyDescent="0.25">
      <c r="A19" s="1" t="s">
        <v>287</v>
      </c>
      <c r="B19" s="1"/>
      <c r="C19" s="12">
        <v>0.11</v>
      </c>
      <c r="D19" s="12">
        <v>0.11</v>
      </c>
      <c r="E19" s="12">
        <v>0.23</v>
      </c>
      <c r="F19" s="12">
        <v>0.17</v>
      </c>
      <c r="G19" t="s">
        <v>289</v>
      </c>
      <c r="H19" s="12">
        <v>0.15</v>
      </c>
      <c r="I19" s="12">
        <v>0.1</v>
      </c>
      <c r="J19" s="12">
        <v>0.2</v>
      </c>
      <c r="K19" t="s">
        <v>289</v>
      </c>
      <c r="L19" s="12">
        <v>0.15</v>
      </c>
      <c r="M19" s="12">
        <v>0.1</v>
      </c>
      <c r="N19" s="12">
        <v>0</v>
      </c>
      <c r="O19" s="12">
        <v>0.24</v>
      </c>
      <c r="P19" s="12">
        <v>0.17</v>
      </c>
      <c r="Q19" t="s">
        <v>289</v>
      </c>
      <c r="R19" s="12">
        <v>0.16</v>
      </c>
      <c r="S19" s="12">
        <v>0.1</v>
      </c>
      <c r="T19" s="12">
        <v>0.19</v>
      </c>
      <c r="U19" t="s">
        <v>289</v>
      </c>
      <c r="V19" s="12">
        <v>0.16</v>
      </c>
      <c r="W19" s="12">
        <v>0.1</v>
      </c>
      <c r="X19" t="s">
        <v>329</v>
      </c>
      <c r="Y19" s="12">
        <v>0.12</v>
      </c>
      <c r="Z19" s="12">
        <v>0.08</v>
      </c>
      <c r="AA19" t="s">
        <v>368</v>
      </c>
      <c r="AB19" s="12">
        <v>0.14000000000000001</v>
      </c>
      <c r="AC19" s="12">
        <v>0.1</v>
      </c>
      <c r="AD19" s="12">
        <v>0.09</v>
      </c>
      <c r="AE19" s="12">
        <v>0.12</v>
      </c>
      <c r="AF19" s="12">
        <v>0.13</v>
      </c>
      <c r="AG19" s="12">
        <v>0.08</v>
      </c>
      <c r="AH19" s="12">
        <v>0.05</v>
      </c>
      <c r="AI19" s="12">
        <v>0.24</v>
      </c>
      <c r="AJ19" s="12">
        <v>0.1</v>
      </c>
      <c r="AK19" s="12">
        <v>0.1</v>
      </c>
      <c r="AL19" s="12">
        <v>0.11</v>
      </c>
      <c r="AM19" s="12">
        <v>7.0000000000000007E-2</v>
      </c>
      <c r="AN19" s="12">
        <v>0</v>
      </c>
      <c r="AO19" s="12">
        <v>0</v>
      </c>
      <c r="AP19" s="12">
        <v>0</v>
      </c>
      <c r="AQ19" s="12">
        <v>0.14000000000000001</v>
      </c>
      <c r="AR19" s="12">
        <v>0.09</v>
      </c>
      <c r="AS19" s="12">
        <v>0.13</v>
      </c>
      <c r="AT19" s="12">
        <v>0.09</v>
      </c>
      <c r="AU19" s="12">
        <v>0.11</v>
      </c>
      <c r="AV19" s="12">
        <v>0.05</v>
      </c>
      <c r="AW19" s="12">
        <v>0.11</v>
      </c>
      <c r="AX19" s="12">
        <v>0.11</v>
      </c>
      <c r="AY19" s="12">
        <v>0.05</v>
      </c>
      <c r="AZ19" s="12">
        <v>0.11</v>
      </c>
      <c r="BA19" s="12">
        <v>0.1</v>
      </c>
      <c r="BB19" s="12">
        <v>0</v>
      </c>
      <c r="BC19" s="12">
        <v>0.11</v>
      </c>
      <c r="BD19" s="12">
        <v>0.18</v>
      </c>
      <c r="BE19" s="12">
        <v>0.11</v>
      </c>
      <c r="BF19" s="12">
        <v>0.06</v>
      </c>
      <c r="BG19" s="12">
        <v>0</v>
      </c>
    </row>
    <row r="20" spans="1:59" x14ac:dyDescent="0.25">
      <c r="A20" s="1" t="s">
        <v>288</v>
      </c>
      <c r="B20" s="1"/>
      <c r="H20" t="s">
        <v>269</v>
      </c>
      <c r="L20" t="s">
        <v>272</v>
      </c>
      <c r="R20" t="s">
        <v>270</v>
      </c>
      <c r="V20" t="s">
        <v>272</v>
      </c>
      <c r="AA20" t="s">
        <v>354</v>
      </c>
    </row>
    <row r="21" spans="1:59" x14ac:dyDescent="0.25">
      <c r="A21" s="1" t="s">
        <v>286</v>
      </c>
      <c r="B21" s="1" t="s">
        <v>414</v>
      </c>
      <c r="C21">
        <v>63</v>
      </c>
      <c r="D21">
        <v>63</v>
      </c>
      <c r="E21">
        <v>0</v>
      </c>
      <c r="F21">
        <v>0</v>
      </c>
      <c r="G21">
        <v>3</v>
      </c>
      <c r="H21">
        <v>6</v>
      </c>
      <c r="I21">
        <v>54</v>
      </c>
      <c r="J21">
        <v>0</v>
      </c>
      <c r="K21">
        <v>3</v>
      </c>
      <c r="L21">
        <v>6</v>
      </c>
      <c r="M21">
        <v>54</v>
      </c>
      <c r="N21">
        <v>0</v>
      </c>
      <c r="O21">
        <v>0</v>
      </c>
      <c r="P21">
        <v>1</v>
      </c>
      <c r="Q21">
        <v>3</v>
      </c>
      <c r="R21">
        <v>6</v>
      </c>
      <c r="S21">
        <v>53</v>
      </c>
      <c r="T21">
        <v>1</v>
      </c>
      <c r="U21">
        <v>3</v>
      </c>
      <c r="V21">
        <v>6</v>
      </c>
      <c r="W21">
        <v>53</v>
      </c>
      <c r="X21">
        <v>12</v>
      </c>
      <c r="Y21">
        <v>30</v>
      </c>
      <c r="Z21">
        <v>17</v>
      </c>
      <c r="AA21">
        <v>4</v>
      </c>
      <c r="AB21">
        <v>16</v>
      </c>
      <c r="AC21">
        <v>23</v>
      </c>
      <c r="AD21">
        <v>24</v>
      </c>
      <c r="AE21">
        <v>4</v>
      </c>
      <c r="AF21">
        <v>31</v>
      </c>
      <c r="AG21">
        <v>21</v>
      </c>
      <c r="AH21">
        <v>6</v>
      </c>
      <c r="AI21">
        <v>5</v>
      </c>
      <c r="AJ21">
        <v>27</v>
      </c>
      <c r="AK21">
        <v>16</v>
      </c>
      <c r="AL21">
        <v>10</v>
      </c>
      <c r="AM21">
        <v>3</v>
      </c>
      <c r="AN21">
        <v>2</v>
      </c>
      <c r="AO21">
        <v>0</v>
      </c>
      <c r="AP21">
        <v>1</v>
      </c>
      <c r="AQ21">
        <v>20</v>
      </c>
      <c r="AR21">
        <v>41</v>
      </c>
      <c r="AS21">
        <v>23</v>
      </c>
      <c r="AT21">
        <v>39</v>
      </c>
      <c r="AU21">
        <v>56</v>
      </c>
      <c r="AV21">
        <v>4</v>
      </c>
      <c r="AW21">
        <v>63</v>
      </c>
      <c r="AX21">
        <v>56</v>
      </c>
      <c r="AY21">
        <v>7</v>
      </c>
      <c r="AZ21">
        <v>59</v>
      </c>
      <c r="BA21">
        <v>3</v>
      </c>
      <c r="BB21">
        <v>1</v>
      </c>
      <c r="BC21">
        <v>61</v>
      </c>
      <c r="BD21">
        <v>2</v>
      </c>
      <c r="BE21">
        <v>59</v>
      </c>
      <c r="BF21">
        <v>3</v>
      </c>
      <c r="BG21">
        <v>0</v>
      </c>
    </row>
    <row r="22" spans="1:59" x14ac:dyDescent="0.25">
      <c r="A22" s="1" t="s">
        <v>287</v>
      </c>
      <c r="B22" s="1"/>
      <c r="C22" s="12">
        <v>0.16</v>
      </c>
      <c r="D22" s="12">
        <v>0.16</v>
      </c>
      <c r="E22" s="12">
        <v>0</v>
      </c>
      <c r="F22" s="12">
        <v>0</v>
      </c>
      <c r="G22" s="12">
        <v>0.09</v>
      </c>
      <c r="H22" t="s">
        <v>293</v>
      </c>
      <c r="I22" t="s">
        <v>333</v>
      </c>
      <c r="J22" s="12">
        <v>0</v>
      </c>
      <c r="K22" s="12">
        <v>0.09</v>
      </c>
      <c r="L22" t="s">
        <v>293</v>
      </c>
      <c r="M22" t="s">
        <v>333</v>
      </c>
      <c r="N22" s="12">
        <v>0</v>
      </c>
      <c r="O22" s="12">
        <v>0</v>
      </c>
      <c r="P22" s="12">
        <v>0.16</v>
      </c>
      <c r="Q22" s="12">
        <v>0.09</v>
      </c>
      <c r="R22" s="12">
        <v>0.09</v>
      </c>
      <c r="S22" t="s">
        <v>333</v>
      </c>
      <c r="T22" s="12">
        <v>7.0000000000000007E-2</v>
      </c>
      <c r="U22" s="12">
        <v>0.09</v>
      </c>
      <c r="V22" s="12">
        <v>0.09</v>
      </c>
      <c r="W22" t="s">
        <v>333</v>
      </c>
      <c r="X22" s="12">
        <v>0.16</v>
      </c>
      <c r="Y22" s="12">
        <v>0.18</v>
      </c>
      <c r="Z22" s="12">
        <v>0.18</v>
      </c>
      <c r="AA22" s="12">
        <v>0.08</v>
      </c>
      <c r="AB22" s="12">
        <v>0.17</v>
      </c>
      <c r="AC22" s="12">
        <v>0.17</v>
      </c>
      <c r="AD22" s="12">
        <v>0.15</v>
      </c>
      <c r="AE22" s="12">
        <v>0.15</v>
      </c>
      <c r="AF22" s="12">
        <v>0.16</v>
      </c>
      <c r="AG22" s="12">
        <v>0.18</v>
      </c>
      <c r="AH22" s="12">
        <v>0.15</v>
      </c>
      <c r="AI22" s="12">
        <v>0.21</v>
      </c>
      <c r="AJ22" s="12">
        <v>0.16</v>
      </c>
      <c r="AK22" s="12">
        <v>0.14000000000000001</v>
      </c>
      <c r="AL22" s="12">
        <v>0.18</v>
      </c>
      <c r="AM22" s="12">
        <v>0.2</v>
      </c>
      <c r="AN22" s="12">
        <v>0.27</v>
      </c>
      <c r="AO22" s="12">
        <v>0</v>
      </c>
      <c r="AP22" s="12">
        <v>0.33</v>
      </c>
      <c r="AQ22" s="12">
        <v>0.15</v>
      </c>
      <c r="AR22" s="12">
        <v>0.17</v>
      </c>
      <c r="AS22" s="12">
        <v>0.16</v>
      </c>
      <c r="AT22" s="12">
        <v>0.16</v>
      </c>
      <c r="AU22" s="12">
        <v>0.16</v>
      </c>
      <c r="AV22" s="12">
        <v>0.21</v>
      </c>
      <c r="AW22" s="12">
        <v>0.16</v>
      </c>
      <c r="AX22" s="12">
        <v>0.17</v>
      </c>
      <c r="AY22" s="12">
        <v>0.12</v>
      </c>
      <c r="AZ22" s="12">
        <v>0.17</v>
      </c>
      <c r="BA22" s="12">
        <v>0.14000000000000001</v>
      </c>
      <c r="BB22" s="12">
        <v>0.16</v>
      </c>
      <c r="BC22" s="12">
        <v>0.16</v>
      </c>
      <c r="BD22" s="12">
        <v>0.36</v>
      </c>
      <c r="BE22" s="12">
        <v>0.17</v>
      </c>
      <c r="BF22" s="12">
        <v>0.09</v>
      </c>
      <c r="BG22" s="12">
        <v>0</v>
      </c>
    </row>
    <row r="23" spans="1:59" x14ac:dyDescent="0.25">
      <c r="A23" s="1" t="s">
        <v>288</v>
      </c>
      <c r="B23" s="1"/>
      <c r="I23" t="s">
        <v>270</v>
      </c>
      <c r="M23" t="s">
        <v>269</v>
      </c>
      <c r="S23" t="s">
        <v>271</v>
      </c>
      <c r="W23" t="s">
        <v>269</v>
      </c>
    </row>
    <row r="24" spans="1:59" x14ac:dyDescent="0.25">
      <c r="A24" s="1" t="s">
        <v>399</v>
      </c>
      <c r="B24" s="1" t="s">
        <v>493</v>
      </c>
    </row>
    <row r="25" spans="1:59" x14ac:dyDescent="0.25">
      <c r="A25" s="1" t="s">
        <v>204</v>
      </c>
      <c r="B25" s="1" t="s">
        <v>763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402</v>
      </c>
    </row>
  </sheetData>
  <hyperlinks>
    <hyperlink ref="E1" location="Contents!B199" tooltip="Link to contents" display="Back to contents" xr:uid="{00000000-0004-0000-4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300-000000000000}">
  <dimension ref="A1:BC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7" width="9.453125" customWidth="1"/>
    <col min="48" max="48" width="10.54296875" customWidth="1"/>
    <col min="49" max="49" width="9.453125" customWidth="1"/>
    <col min="50" max="50" width="12.81640625" customWidth="1"/>
    <col min="51" max="52" width="9.453125" customWidth="1"/>
    <col min="53" max="53" width="11.7265625" customWidth="1"/>
    <col min="54" max="54" width="9.453125" customWidth="1"/>
    <col min="55" max="55" width="10.54296875" customWidth="1"/>
  </cols>
  <sheetData>
    <row r="1" spans="1:55" x14ac:dyDescent="0.25">
      <c r="A1" s="1" t="s">
        <v>205</v>
      </c>
      <c r="B1" s="1" t="s">
        <v>206</v>
      </c>
      <c r="E1" s="5" t="s">
        <v>207</v>
      </c>
    </row>
    <row r="2" spans="1:55" ht="15.5" x14ac:dyDescent="0.35">
      <c r="A2" s="1" t="s">
        <v>0</v>
      </c>
      <c r="B2" s="2" t="s">
        <v>208</v>
      </c>
    </row>
    <row r="3" spans="1:55" x14ac:dyDescent="0.25">
      <c r="A3" s="1" t="s">
        <v>209</v>
      </c>
      <c r="B3" s="1"/>
    </row>
    <row r="4" spans="1:55" x14ac:dyDescent="0.25">
      <c r="A4" s="1" t="s">
        <v>209</v>
      </c>
      <c r="B4" s="1" t="s">
        <v>764</v>
      </c>
    </row>
    <row r="5" spans="1:55" x14ac:dyDescent="0.25">
      <c r="A5" s="1" t="s">
        <v>209</v>
      </c>
      <c r="B5" s="1"/>
    </row>
    <row r="6" spans="1:55" ht="13" x14ac:dyDescent="0.3">
      <c r="A6" s="1" t="s">
        <v>2</v>
      </c>
      <c r="B6" s="4" t="s">
        <v>167</v>
      </c>
    </row>
    <row r="7" spans="1:55" x14ac:dyDescent="0.25">
      <c r="A7" s="1" t="s">
        <v>5</v>
      </c>
      <c r="B7" s="1"/>
    </row>
    <row r="8" spans="1:55" x14ac:dyDescent="0.25">
      <c r="A8" s="1" t="s">
        <v>5</v>
      </c>
      <c r="B8" s="1" t="s">
        <v>765</v>
      </c>
    </row>
    <row r="9" spans="1:55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8"/>
      <c r="AL9" s="8"/>
      <c r="AM9" s="7" t="s">
        <v>222</v>
      </c>
      <c r="AN9" s="8"/>
      <c r="AO9" s="7" t="s">
        <v>223</v>
      </c>
      <c r="AP9" s="8"/>
      <c r="AQ9" s="7" t="s">
        <v>224</v>
      </c>
      <c r="AR9" s="8"/>
      <c r="AS9" s="7" t="s">
        <v>225</v>
      </c>
      <c r="AT9" s="7" t="s">
        <v>226</v>
      </c>
      <c r="AU9" s="8"/>
      <c r="AV9" s="7" t="s">
        <v>227</v>
      </c>
      <c r="AW9" s="8"/>
      <c r="AX9" s="8"/>
      <c r="AY9" s="7" t="s">
        <v>228</v>
      </c>
      <c r="AZ9" s="8"/>
      <c r="BA9" s="7" t="s">
        <v>229</v>
      </c>
      <c r="BB9" s="8"/>
      <c r="BC9" s="9"/>
    </row>
    <row r="10" spans="1:55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233</v>
      </c>
      <c r="T10" s="11">
        <v>3</v>
      </c>
      <c r="U10" s="11">
        <v>4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>
        <v>1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259</v>
      </c>
      <c r="AS10" s="11" t="s">
        <v>258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258</v>
      </c>
      <c r="AZ10" s="11" t="s">
        <v>259</v>
      </c>
      <c r="BA10" s="11" t="s">
        <v>263</v>
      </c>
      <c r="BB10" s="11" t="s">
        <v>261</v>
      </c>
      <c r="BC10" s="11" t="s">
        <v>264</v>
      </c>
    </row>
    <row r="11" spans="1:55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276</v>
      </c>
      <c r="J11" t="s">
        <v>267</v>
      </c>
      <c r="K11" t="s">
        <v>272</v>
      </c>
      <c r="L11" t="s">
        <v>269</v>
      </c>
      <c r="M11" t="s">
        <v>444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267</v>
      </c>
      <c r="T11" t="s">
        <v>272</v>
      </c>
      <c r="U11" t="s">
        <v>269</v>
      </c>
      <c r="V11" t="s">
        <v>275</v>
      </c>
      <c r="W11" t="s">
        <v>272</v>
      </c>
      <c r="X11" t="s">
        <v>273</v>
      </c>
      <c r="Y11" t="s">
        <v>444</v>
      </c>
      <c r="Z11" t="s">
        <v>267</v>
      </c>
      <c r="AA11" t="s">
        <v>272</v>
      </c>
      <c r="AB11" t="s">
        <v>269</v>
      </c>
      <c r="AC11" t="s">
        <v>267</v>
      </c>
      <c r="AD11" t="s">
        <v>272</v>
      </c>
      <c r="AE11" t="s">
        <v>269</v>
      </c>
      <c r="AF11" t="s">
        <v>444</v>
      </c>
      <c r="AG11" t="s">
        <v>267</v>
      </c>
      <c r="AH11" t="s">
        <v>272</v>
      </c>
      <c r="AI11" t="s">
        <v>269</v>
      </c>
      <c r="AJ11" t="s">
        <v>444</v>
      </c>
      <c r="AK11" t="s">
        <v>276</v>
      </c>
      <c r="AL11" t="s">
        <v>277</v>
      </c>
      <c r="AM11" t="s">
        <v>267</v>
      </c>
      <c r="AN11" t="s">
        <v>272</v>
      </c>
      <c r="AO11" t="s">
        <v>275</v>
      </c>
      <c r="AP11" t="s">
        <v>272</v>
      </c>
      <c r="AQ11" t="s">
        <v>275</v>
      </c>
      <c r="AR11" t="s">
        <v>268</v>
      </c>
      <c r="AT11" t="s">
        <v>275</v>
      </c>
      <c r="AU11" t="s">
        <v>272</v>
      </c>
      <c r="AV11" t="s">
        <v>275</v>
      </c>
      <c r="AW11" t="s">
        <v>268</v>
      </c>
      <c r="AX11" t="s">
        <v>273</v>
      </c>
      <c r="AY11" t="s">
        <v>275</v>
      </c>
      <c r="AZ11" t="s">
        <v>268</v>
      </c>
      <c r="BA11" t="s">
        <v>275</v>
      </c>
      <c r="BB11" t="s">
        <v>268</v>
      </c>
      <c r="BC11" t="s">
        <v>273</v>
      </c>
    </row>
    <row r="12" spans="1:55" x14ac:dyDescent="0.25">
      <c r="A12" s="1" t="s">
        <v>280</v>
      </c>
      <c r="B12" s="1" t="s">
        <v>281</v>
      </c>
      <c r="C12">
        <v>122</v>
      </c>
      <c r="D12">
        <v>122</v>
      </c>
      <c r="E12">
        <v>9</v>
      </c>
      <c r="F12">
        <v>6</v>
      </c>
      <c r="G12">
        <v>34</v>
      </c>
      <c r="H12">
        <v>60</v>
      </c>
      <c r="I12">
        <v>13</v>
      </c>
      <c r="J12">
        <v>15</v>
      </c>
      <c r="K12">
        <v>34</v>
      </c>
      <c r="L12">
        <v>60</v>
      </c>
      <c r="M12">
        <v>13</v>
      </c>
      <c r="N12">
        <v>1</v>
      </c>
      <c r="O12">
        <v>8</v>
      </c>
      <c r="P12">
        <v>7</v>
      </c>
      <c r="Q12">
        <v>37</v>
      </c>
      <c r="R12">
        <v>69</v>
      </c>
      <c r="S12">
        <v>16</v>
      </c>
      <c r="T12">
        <v>37</v>
      </c>
      <c r="U12">
        <v>69</v>
      </c>
      <c r="V12">
        <v>33</v>
      </c>
      <c r="W12">
        <v>52</v>
      </c>
      <c r="X12">
        <v>25</v>
      </c>
      <c r="Y12">
        <v>12</v>
      </c>
      <c r="Z12">
        <v>27</v>
      </c>
      <c r="AA12">
        <v>38</v>
      </c>
      <c r="AB12">
        <v>57</v>
      </c>
      <c r="AC12">
        <v>12</v>
      </c>
      <c r="AD12">
        <v>51</v>
      </c>
      <c r="AE12">
        <v>44</v>
      </c>
      <c r="AF12">
        <v>15</v>
      </c>
      <c r="AG12">
        <v>6</v>
      </c>
      <c r="AH12">
        <v>61</v>
      </c>
      <c r="AI12">
        <v>35</v>
      </c>
      <c r="AJ12">
        <v>14</v>
      </c>
      <c r="AK12">
        <v>3</v>
      </c>
      <c r="AL12">
        <v>3</v>
      </c>
      <c r="AM12">
        <v>28</v>
      </c>
      <c r="AN12">
        <v>92</v>
      </c>
      <c r="AO12">
        <v>39</v>
      </c>
      <c r="AP12">
        <v>82</v>
      </c>
      <c r="AQ12">
        <v>113</v>
      </c>
      <c r="AR12">
        <v>8</v>
      </c>
      <c r="AS12">
        <v>122</v>
      </c>
      <c r="AT12">
        <v>62</v>
      </c>
      <c r="AU12">
        <v>57</v>
      </c>
      <c r="AV12">
        <v>107</v>
      </c>
      <c r="AW12">
        <v>10</v>
      </c>
      <c r="AX12">
        <v>5</v>
      </c>
      <c r="AY12">
        <v>120</v>
      </c>
      <c r="AZ12">
        <v>1</v>
      </c>
      <c r="BA12">
        <v>99</v>
      </c>
      <c r="BB12">
        <v>17</v>
      </c>
      <c r="BC12">
        <v>2</v>
      </c>
    </row>
    <row r="13" spans="1:55" x14ac:dyDescent="0.25">
      <c r="A13" s="1" t="s">
        <v>282</v>
      </c>
      <c r="B13" s="1" t="s">
        <v>283</v>
      </c>
      <c r="C13">
        <v>120</v>
      </c>
      <c r="D13">
        <v>120</v>
      </c>
      <c r="E13">
        <v>9</v>
      </c>
      <c r="F13">
        <v>6</v>
      </c>
      <c r="G13">
        <v>34</v>
      </c>
      <c r="H13">
        <v>59</v>
      </c>
      <c r="I13">
        <v>13</v>
      </c>
      <c r="J13">
        <v>15</v>
      </c>
      <c r="K13">
        <v>34</v>
      </c>
      <c r="L13">
        <v>59</v>
      </c>
      <c r="M13">
        <v>13</v>
      </c>
      <c r="N13">
        <v>1</v>
      </c>
      <c r="O13">
        <v>8</v>
      </c>
      <c r="P13">
        <v>7</v>
      </c>
      <c r="Q13">
        <v>36</v>
      </c>
      <c r="R13">
        <v>68</v>
      </c>
      <c r="S13">
        <v>16</v>
      </c>
      <c r="T13">
        <v>36</v>
      </c>
      <c r="U13">
        <v>68</v>
      </c>
      <c r="V13">
        <v>33</v>
      </c>
      <c r="W13">
        <v>52</v>
      </c>
      <c r="X13">
        <v>25</v>
      </c>
      <c r="Y13">
        <v>12</v>
      </c>
      <c r="Z13">
        <v>27</v>
      </c>
      <c r="AA13">
        <v>37</v>
      </c>
      <c r="AB13">
        <v>56</v>
      </c>
      <c r="AC13">
        <v>12</v>
      </c>
      <c r="AD13">
        <v>50</v>
      </c>
      <c r="AE13">
        <v>43</v>
      </c>
      <c r="AF13">
        <v>15</v>
      </c>
      <c r="AG13">
        <v>6</v>
      </c>
      <c r="AH13">
        <v>60</v>
      </c>
      <c r="AI13">
        <v>34</v>
      </c>
      <c r="AJ13">
        <v>14</v>
      </c>
      <c r="AK13">
        <v>3</v>
      </c>
      <c r="AL13">
        <v>3</v>
      </c>
      <c r="AM13">
        <v>28</v>
      </c>
      <c r="AN13">
        <v>91</v>
      </c>
      <c r="AO13">
        <v>39</v>
      </c>
      <c r="AP13">
        <v>81</v>
      </c>
      <c r="AQ13">
        <v>111</v>
      </c>
      <c r="AR13">
        <v>8</v>
      </c>
      <c r="AS13">
        <v>120</v>
      </c>
      <c r="AT13">
        <v>61</v>
      </c>
      <c r="AU13">
        <v>56</v>
      </c>
      <c r="AV13">
        <v>106</v>
      </c>
      <c r="AW13">
        <v>10</v>
      </c>
      <c r="AX13">
        <v>5</v>
      </c>
      <c r="AY13">
        <v>118</v>
      </c>
      <c r="AZ13">
        <v>1</v>
      </c>
      <c r="BA13">
        <v>98</v>
      </c>
      <c r="BB13">
        <v>17</v>
      </c>
      <c r="BC13">
        <v>2</v>
      </c>
    </row>
    <row r="14" spans="1:55" x14ac:dyDescent="0.25">
      <c r="A14" s="1" t="s">
        <v>284</v>
      </c>
      <c r="B14" s="1" t="s">
        <v>231</v>
      </c>
      <c r="C14">
        <v>117</v>
      </c>
      <c r="D14">
        <v>117</v>
      </c>
      <c r="E14">
        <v>8</v>
      </c>
      <c r="F14">
        <v>7</v>
      </c>
      <c r="G14">
        <v>32</v>
      </c>
      <c r="H14">
        <v>57</v>
      </c>
      <c r="I14">
        <v>13</v>
      </c>
      <c r="J14">
        <v>14</v>
      </c>
      <c r="K14">
        <v>32</v>
      </c>
      <c r="L14">
        <v>57</v>
      </c>
      <c r="M14">
        <v>13</v>
      </c>
      <c r="N14">
        <v>1</v>
      </c>
      <c r="O14">
        <v>7</v>
      </c>
      <c r="P14">
        <v>7</v>
      </c>
      <c r="Q14">
        <v>35</v>
      </c>
      <c r="R14">
        <v>66</v>
      </c>
      <c r="S14">
        <v>15</v>
      </c>
      <c r="T14">
        <v>35</v>
      </c>
      <c r="U14">
        <v>66</v>
      </c>
      <c r="V14">
        <v>27</v>
      </c>
      <c r="W14">
        <v>55</v>
      </c>
      <c r="X14">
        <v>24</v>
      </c>
      <c r="Y14">
        <v>11</v>
      </c>
      <c r="Z14">
        <v>25</v>
      </c>
      <c r="AA14">
        <v>37</v>
      </c>
      <c r="AB14">
        <v>55</v>
      </c>
      <c r="AC14">
        <v>11</v>
      </c>
      <c r="AD14">
        <v>50</v>
      </c>
      <c r="AE14">
        <v>42</v>
      </c>
      <c r="AF14">
        <v>14</v>
      </c>
      <c r="AG14">
        <v>6</v>
      </c>
      <c r="AH14">
        <v>58</v>
      </c>
      <c r="AI14">
        <v>33</v>
      </c>
      <c r="AJ14">
        <v>13</v>
      </c>
      <c r="AK14">
        <v>3</v>
      </c>
      <c r="AL14">
        <v>3</v>
      </c>
      <c r="AM14">
        <v>27</v>
      </c>
      <c r="AN14">
        <v>88</v>
      </c>
      <c r="AO14">
        <v>39</v>
      </c>
      <c r="AP14">
        <v>77</v>
      </c>
      <c r="AQ14">
        <v>108</v>
      </c>
      <c r="AR14">
        <v>7</v>
      </c>
      <c r="AS14">
        <v>117</v>
      </c>
      <c r="AT14">
        <v>59</v>
      </c>
      <c r="AU14">
        <v>54</v>
      </c>
      <c r="AV14">
        <v>103</v>
      </c>
      <c r="AW14">
        <v>9</v>
      </c>
      <c r="AX14">
        <v>5</v>
      </c>
      <c r="AY14">
        <v>115</v>
      </c>
      <c r="AZ14">
        <v>1</v>
      </c>
      <c r="BA14">
        <v>95</v>
      </c>
      <c r="BB14">
        <v>15</v>
      </c>
      <c r="BC14">
        <v>2</v>
      </c>
    </row>
    <row r="15" spans="1:55" x14ac:dyDescent="0.25">
      <c r="A15" s="1" t="s">
        <v>286</v>
      </c>
      <c r="B15" s="1" t="s">
        <v>258</v>
      </c>
      <c r="C15">
        <v>21</v>
      </c>
      <c r="D15">
        <v>21</v>
      </c>
      <c r="E15">
        <v>3</v>
      </c>
      <c r="F15">
        <v>1</v>
      </c>
      <c r="G15">
        <v>8</v>
      </c>
      <c r="H15">
        <v>8</v>
      </c>
      <c r="I15">
        <v>1</v>
      </c>
      <c r="J15">
        <v>5</v>
      </c>
      <c r="K15">
        <v>8</v>
      </c>
      <c r="L15">
        <v>8</v>
      </c>
      <c r="M15">
        <v>1</v>
      </c>
      <c r="N15">
        <v>0</v>
      </c>
      <c r="O15">
        <v>3</v>
      </c>
      <c r="P15">
        <v>1</v>
      </c>
      <c r="Q15">
        <v>8</v>
      </c>
      <c r="R15">
        <v>9</v>
      </c>
      <c r="S15">
        <v>4</v>
      </c>
      <c r="T15">
        <v>8</v>
      </c>
      <c r="U15">
        <v>9</v>
      </c>
      <c r="V15">
        <v>6</v>
      </c>
      <c r="W15">
        <v>8</v>
      </c>
      <c r="X15">
        <v>5</v>
      </c>
      <c r="Y15">
        <v>3</v>
      </c>
      <c r="Z15">
        <v>7</v>
      </c>
      <c r="AA15">
        <v>8</v>
      </c>
      <c r="AB15">
        <v>7</v>
      </c>
      <c r="AC15">
        <v>3</v>
      </c>
      <c r="AD15">
        <v>12</v>
      </c>
      <c r="AE15">
        <v>6</v>
      </c>
      <c r="AF15">
        <v>1</v>
      </c>
      <c r="AG15">
        <v>3</v>
      </c>
      <c r="AH15">
        <v>11</v>
      </c>
      <c r="AI15">
        <v>7</v>
      </c>
      <c r="AJ15">
        <v>1</v>
      </c>
      <c r="AK15">
        <v>0</v>
      </c>
      <c r="AL15">
        <v>1</v>
      </c>
      <c r="AM15">
        <v>5</v>
      </c>
      <c r="AN15">
        <v>15</v>
      </c>
      <c r="AO15">
        <v>8</v>
      </c>
      <c r="AP15">
        <v>14</v>
      </c>
      <c r="AQ15">
        <v>17</v>
      </c>
      <c r="AR15">
        <v>4</v>
      </c>
      <c r="AS15">
        <v>21</v>
      </c>
      <c r="AT15">
        <v>6</v>
      </c>
      <c r="AU15">
        <v>15</v>
      </c>
      <c r="AV15">
        <v>15</v>
      </c>
      <c r="AW15">
        <v>3</v>
      </c>
      <c r="AX15">
        <v>3</v>
      </c>
      <c r="AY15">
        <v>20</v>
      </c>
      <c r="AZ15">
        <v>1</v>
      </c>
      <c r="BA15">
        <v>16</v>
      </c>
      <c r="BB15">
        <v>3</v>
      </c>
      <c r="BC15">
        <v>1</v>
      </c>
    </row>
    <row r="16" spans="1:55" x14ac:dyDescent="0.25">
      <c r="A16" s="1" t="s">
        <v>287</v>
      </c>
      <c r="B16" s="1"/>
      <c r="C16" s="12">
        <v>0.18</v>
      </c>
      <c r="D16" s="12">
        <v>0.18</v>
      </c>
      <c r="E16" s="12">
        <v>0.44</v>
      </c>
      <c r="F16" s="12">
        <v>0.17</v>
      </c>
      <c r="G16" s="12">
        <v>0.26</v>
      </c>
      <c r="H16" s="12">
        <v>0.13</v>
      </c>
      <c r="I16" s="12">
        <v>0.08</v>
      </c>
      <c r="J16" s="12">
        <v>0.31</v>
      </c>
      <c r="K16" s="12">
        <v>0.26</v>
      </c>
      <c r="L16" s="12">
        <v>0.13</v>
      </c>
      <c r="M16" s="12">
        <v>0.08</v>
      </c>
      <c r="N16" s="12">
        <v>0</v>
      </c>
      <c r="O16" s="12">
        <v>0.35</v>
      </c>
      <c r="P16" s="12">
        <v>0.16</v>
      </c>
      <c r="Q16" s="12">
        <v>0.24</v>
      </c>
      <c r="R16" s="12">
        <v>0.14000000000000001</v>
      </c>
      <c r="S16" s="12">
        <v>0.24</v>
      </c>
      <c r="T16" s="12">
        <v>0.24</v>
      </c>
      <c r="U16" s="12">
        <v>0.14000000000000001</v>
      </c>
      <c r="V16" s="12">
        <v>0.21</v>
      </c>
      <c r="W16" s="12">
        <v>0.15</v>
      </c>
      <c r="X16" s="12">
        <v>0.2</v>
      </c>
      <c r="Y16" s="12">
        <v>0.25</v>
      </c>
      <c r="Z16" s="12">
        <v>0.26</v>
      </c>
      <c r="AA16" s="12">
        <v>0.21</v>
      </c>
      <c r="AB16" s="12">
        <v>0.13</v>
      </c>
      <c r="AC16" s="12">
        <v>0.25</v>
      </c>
      <c r="AD16" s="12">
        <v>0.23</v>
      </c>
      <c r="AE16" s="12">
        <v>0.15</v>
      </c>
      <c r="AF16" s="12">
        <v>0.06</v>
      </c>
      <c r="AG16" s="12">
        <v>0.47</v>
      </c>
      <c r="AH16" s="12">
        <v>0.18</v>
      </c>
      <c r="AI16" s="12">
        <v>0.2</v>
      </c>
      <c r="AJ16" s="12">
        <v>0.06</v>
      </c>
      <c r="AK16" s="12">
        <v>0</v>
      </c>
      <c r="AL16" s="12">
        <v>0.27</v>
      </c>
      <c r="AM16" s="12">
        <v>0.2</v>
      </c>
      <c r="AN16" s="12">
        <v>0.17</v>
      </c>
      <c r="AO16" s="12">
        <v>0.2</v>
      </c>
      <c r="AP16" s="12">
        <v>0.18</v>
      </c>
      <c r="AQ16" s="12">
        <v>0.16</v>
      </c>
      <c r="AR16" s="12">
        <v>0.6</v>
      </c>
      <c r="AS16" s="12">
        <v>0.18</v>
      </c>
      <c r="AT16" t="s">
        <v>294</v>
      </c>
      <c r="AU16" t="s">
        <v>364</v>
      </c>
      <c r="AV16" s="12">
        <v>0.15</v>
      </c>
      <c r="AW16" s="12">
        <v>0.37</v>
      </c>
      <c r="AX16" s="12">
        <v>0.6</v>
      </c>
      <c r="AY16" s="12">
        <v>0.17</v>
      </c>
      <c r="AZ16" s="12">
        <v>1</v>
      </c>
      <c r="BA16" s="12">
        <v>0.17</v>
      </c>
      <c r="BB16" s="12">
        <v>0.22</v>
      </c>
      <c r="BC16" s="12">
        <v>0.5</v>
      </c>
    </row>
    <row r="17" spans="1:55" x14ac:dyDescent="0.25">
      <c r="A17" s="1" t="s">
        <v>288</v>
      </c>
      <c r="B17" s="1"/>
      <c r="AU17" t="s">
        <v>275</v>
      </c>
    </row>
    <row r="18" spans="1:55" x14ac:dyDescent="0.25">
      <c r="A18" s="1" t="s">
        <v>286</v>
      </c>
      <c r="B18" s="1" t="s">
        <v>259</v>
      </c>
      <c r="C18">
        <v>86</v>
      </c>
      <c r="D18">
        <v>86</v>
      </c>
      <c r="E18">
        <v>4</v>
      </c>
      <c r="F18">
        <v>4</v>
      </c>
      <c r="G18">
        <v>20</v>
      </c>
      <c r="H18">
        <v>46</v>
      </c>
      <c r="I18">
        <v>12</v>
      </c>
      <c r="J18">
        <v>9</v>
      </c>
      <c r="K18">
        <v>20</v>
      </c>
      <c r="L18">
        <v>46</v>
      </c>
      <c r="M18">
        <v>12</v>
      </c>
      <c r="N18">
        <v>1</v>
      </c>
      <c r="O18">
        <v>3</v>
      </c>
      <c r="P18">
        <v>6</v>
      </c>
      <c r="Q18">
        <v>25</v>
      </c>
      <c r="R18">
        <v>51</v>
      </c>
      <c r="S18">
        <v>11</v>
      </c>
      <c r="T18">
        <v>25</v>
      </c>
      <c r="U18">
        <v>51</v>
      </c>
      <c r="V18">
        <v>19</v>
      </c>
      <c r="W18">
        <v>41</v>
      </c>
      <c r="X18">
        <v>17</v>
      </c>
      <c r="Y18">
        <v>9</v>
      </c>
      <c r="Z18">
        <v>17</v>
      </c>
      <c r="AA18">
        <v>28</v>
      </c>
      <c r="AB18">
        <v>41</v>
      </c>
      <c r="AC18">
        <v>7</v>
      </c>
      <c r="AD18">
        <v>33</v>
      </c>
      <c r="AE18">
        <v>33</v>
      </c>
      <c r="AF18">
        <v>12</v>
      </c>
      <c r="AG18">
        <v>3</v>
      </c>
      <c r="AH18">
        <v>46</v>
      </c>
      <c r="AI18">
        <v>22</v>
      </c>
      <c r="AJ18">
        <v>13</v>
      </c>
      <c r="AK18">
        <v>2</v>
      </c>
      <c r="AL18">
        <v>1</v>
      </c>
      <c r="AM18">
        <v>18</v>
      </c>
      <c r="AN18">
        <v>67</v>
      </c>
      <c r="AO18">
        <v>29</v>
      </c>
      <c r="AP18">
        <v>57</v>
      </c>
      <c r="AQ18">
        <v>82</v>
      </c>
      <c r="AR18">
        <v>3</v>
      </c>
      <c r="AS18">
        <v>86</v>
      </c>
      <c r="AT18">
        <v>50</v>
      </c>
      <c r="AU18">
        <v>35</v>
      </c>
      <c r="AV18">
        <v>79</v>
      </c>
      <c r="AW18">
        <v>6</v>
      </c>
      <c r="AX18">
        <v>2</v>
      </c>
      <c r="AY18">
        <v>86</v>
      </c>
      <c r="AZ18">
        <v>0</v>
      </c>
      <c r="BA18">
        <v>70</v>
      </c>
      <c r="BB18">
        <v>12</v>
      </c>
      <c r="BC18">
        <v>1</v>
      </c>
    </row>
    <row r="19" spans="1:55" x14ac:dyDescent="0.25">
      <c r="A19" s="1" t="s">
        <v>287</v>
      </c>
      <c r="B19" s="1"/>
      <c r="C19" s="12">
        <v>0.74</v>
      </c>
      <c r="D19" s="12">
        <v>0.74</v>
      </c>
      <c r="E19" s="12">
        <v>0.56000000000000005</v>
      </c>
      <c r="F19" s="12">
        <v>0.65</v>
      </c>
      <c r="G19" s="12">
        <v>0.62</v>
      </c>
      <c r="H19" s="12">
        <v>0.8</v>
      </c>
      <c r="I19" s="12">
        <v>0.92</v>
      </c>
      <c r="J19" s="12">
        <v>0.61</v>
      </c>
      <c r="K19" s="12">
        <v>0.62</v>
      </c>
      <c r="L19" s="12">
        <v>0.8</v>
      </c>
      <c r="M19" s="12">
        <v>0.92</v>
      </c>
      <c r="N19" s="12">
        <v>1</v>
      </c>
      <c r="O19" s="12">
        <v>0.48</v>
      </c>
      <c r="P19" s="12">
        <v>0.84</v>
      </c>
      <c r="Q19" s="12">
        <v>0.71</v>
      </c>
      <c r="R19" s="12">
        <v>0.77</v>
      </c>
      <c r="S19" s="12">
        <v>0.68</v>
      </c>
      <c r="T19" s="12">
        <v>0.71</v>
      </c>
      <c r="U19" s="12">
        <v>0.77</v>
      </c>
      <c r="V19" s="12">
        <v>0.73</v>
      </c>
      <c r="W19" s="12">
        <v>0.75</v>
      </c>
      <c r="X19" s="12">
        <v>0.72</v>
      </c>
      <c r="Y19" s="12">
        <v>0.75</v>
      </c>
      <c r="Z19" s="12">
        <v>0.67</v>
      </c>
      <c r="AA19" s="12">
        <v>0.76</v>
      </c>
      <c r="AB19" s="12">
        <v>0.76</v>
      </c>
      <c r="AC19" s="12">
        <v>0.67</v>
      </c>
      <c r="AD19" s="12">
        <v>0.67</v>
      </c>
      <c r="AE19" s="12">
        <v>0.8</v>
      </c>
      <c r="AF19" s="12">
        <v>0.87</v>
      </c>
      <c r="AG19" s="12">
        <v>0.53</v>
      </c>
      <c r="AH19" s="12">
        <v>0.78</v>
      </c>
      <c r="AI19" s="12">
        <v>0.66</v>
      </c>
      <c r="AJ19" s="12">
        <v>0.94</v>
      </c>
      <c r="AK19" s="12">
        <v>0.66</v>
      </c>
      <c r="AL19" s="12">
        <v>0.37</v>
      </c>
      <c r="AM19" s="12">
        <v>0.69</v>
      </c>
      <c r="AN19" s="12">
        <v>0.76</v>
      </c>
      <c r="AO19" s="12">
        <v>0.75</v>
      </c>
      <c r="AP19" s="12">
        <v>0.74</v>
      </c>
      <c r="AQ19" s="12">
        <v>0.76</v>
      </c>
      <c r="AR19" s="12">
        <v>0.4</v>
      </c>
      <c r="AS19" s="12">
        <v>0.74</v>
      </c>
      <c r="AT19" t="s">
        <v>392</v>
      </c>
      <c r="AU19" t="s">
        <v>336</v>
      </c>
      <c r="AV19" s="12">
        <v>0.76</v>
      </c>
      <c r="AW19" s="12">
        <v>0.63</v>
      </c>
      <c r="AX19" s="12">
        <v>0.4</v>
      </c>
      <c r="AY19" s="12">
        <v>0.75</v>
      </c>
      <c r="AZ19" s="12">
        <v>0</v>
      </c>
      <c r="BA19" s="12">
        <v>0.74</v>
      </c>
      <c r="BB19" s="12">
        <v>0.78</v>
      </c>
      <c r="BC19" s="12">
        <v>0.5</v>
      </c>
    </row>
    <row r="20" spans="1:55" x14ac:dyDescent="0.25">
      <c r="A20" s="1" t="s">
        <v>288</v>
      </c>
      <c r="B20" s="1"/>
      <c r="AT20" t="s">
        <v>272</v>
      </c>
    </row>
    <row r="21" spans="1:55" x14ac:dyDescent="0.25">
      <c r="A21" s="1" t="s">
        <v>286</v>
      </c>
      <c r="B21" s="1" t="s">
        <v>414</v>
      </c>
      <c r="C21">
        <v>9</v>
      </c>
      <c r="D21">
        <v>9</v>
      </c>
      <c r="E21">
        <v>0</v>
      </c>
      <c r="F21">
        <v>1</v>
      </c>
      <c r="G21">
        <v>4</v>
      </c>
      <c r="H21">
        <v>4</v>
      </c>
      <c r="I21">
        <v>0</v>
      </c>
      <c r="J21">
        <v>1</v>
      </c>
      <c r="K21">
        <v>4</v>
      </c>
      <c r="L21">
        <v>4</v>
      </c>
      <c r="M21">
        <v>0</v>
      </c>
      <c r="N21">
        <v>0</v>
      </c>
      <c r="O21">
        <v>1</v>
      </c>
      <c r="P21">
        <v>0</v>
      </c>
      <c r="Q21">
        <v>2</v>
      </c>
      <c r="R21">
        <v>6</v>
      </c>
      <c r="S21">
        <v>1</v>
      </c>
      <c r="T21">
        <v>2</v>
      </c>
      <c r="U21">
        <v>6</v>
      </c>
      <c r="V21">
        <v>2</v>
      </c>
      <c r="W21">
        <v>5</v>
      </c>
      <c r="X21">
        <v>2</v>
      </c>
      <c r="Y21">
        <v>0</v>
      </c>
      <c r="Z21">
        <v>2</v>
      </c>
      <c r="AA21">
        <v>1</v>
      </c>
      <c r="AB21">
        <v>6</v>
      </c>
      <c r="AC21">
        <v>1</v>
      </c>
      <c r="AD21">
        <v>5</v>
      </c>
      <c r="AE21">
        <v>2</v>
      </c>
      <c r="AF21">
        <v>1</v>
      </c>
      <c r="AG21">
        <v>0</v>
      </c>
      <c r="AH21">
        <v>2</v>
      </c>
      <c r="AI21">
        <v>5</v>
      </c>
      <c r="AJ21">
        <v>0</v>
      </c>
      <c r="AK21">
        <v>1</v>
      </c>
      <c r="AL21">
        <v>1</v>
      </c>
      <c r="AM21">
        <v>3</v>
      </c>
      <c r="AN21">
        <v>6</v>
      </c>
      <c r="AO21">
        <v>2</v>
      </c>
      <c r="AP21">
        <v>6</v>
      </c>
      <c r="AQ21">
        <v>9</v>
      </c>
      <c r="AR21">
        <v>0</v>
      </c>
      <c r="AS21">
        <v>9</v>
      </c>
      <c r="AT21">
        <v>4</v>
      </c>
      <c r="AU21">
        <v>4</v>
      </c>
      <c r="AV21">
        <v>9</v>
      </c>
      <c r="AW21">
        <v>0</v>
      </c>
      <c r="AX21">
        <v>0</v>
      </c>
      <c r="AY21">
        <v>9</v>
      </c>
      <c r="AZ21">
        <v>0</v>
      </c>
      <c r="BA21">
        <v>9</v>
      </c>
      <c r="BB21">
        <v>0</v>
      </c>
      <c r="BC21">
        <v>0</v>
      </c>
    </row>
    <row r="22" spans="1:55" x14ac:dyDescent="0.25">
      <c r="A22" s="1" t="s">
        <v>287</v>
      </c>
      <c r="B22" s="1"/>
      <c r="C22" s="12">
        <v>0.08</v>
      </c>
      <c r="D22" s="12">
        <v>0.08</v>
      </c>
      <c r="E22" s="12">
        <v>0</v>
      </c>
      <c r="F22" s="12">
        <v>0.17</v>
      </c>
      <c r="G22" s="12">
        <v>0.12</v>
      </c>
      <c r="H22" s="12">
        <v>7.0000000000000007E-2</v>
      </c>
      <c r="I22" s="12">
        <v>0</v>
      </c>
      <c r="J22" s="12">
        <v>0.08</v>
      </c>
      <c r="K22" s="12">
        <v>0.12</v>
      </c>
      <c r="L22" s="12">
        <v>7.0000000000000007E-2</v>
      </c>
      <c r="M22" s="12">
        <v>0</v>
      </c>
      <c r="N22" s="12">
        <v>0</v>
      </c>
      <c r="O22" s="12">
        <v>0.16</v>
      </c>
      <c r="P22" s="12">
        <v>0</v>
      </c>
      <c r="Q22" s="12">
        <v>0.05</v>
      </c>
      <c r="R22" s="12">
        <v>0.09</v>
      </c>
      <c r="S22" s="12">
        <v>0.08</v>
      </c>
      <c r="T22" s="12">
        <v>0.05</v>
      </c>
      <c r="U22" s="12">
        <v>0.09</v>
      </c>
      <c r="V22" s="12">
        <v>0.06</v>
      </c>
      <c r="W22" s="12">
        <v>0.1</v>
      </c>
      <c r="X22" s="12">
        <v>0.08</v>
      </c>
      <c r="Y22" s="12">
        <v>0</v>
      </c>
      <c r="Z22" s="12">
        <v>7.0000000000000007E-2</v>
      </c>
      <c r="AA22" s="12">
        <v>0.03</v>
      </c>
      <c r="AB22" s="12">
        <v>0.11</v>
      </c>
      <c r="AC22" s="12">
        <v>7.0000000000000007E-2</v>
      </c>
      <c r="AD22" s="12">
        <v>0.1</v>
      </c>
      <c r="AE22" s="12">
        <v>0.05</v>
      </c>
      <c r="AF22" s="12">
        <v>7.0000000000000007E-2</v>
      </c>
      <c r="AG22" s="12">
        <v>0</v>
      </c>
      <c r="AH22" s="12">
        <v>0.04</v>
      </c>
      <c r="AI22" s="12">
        <v>0.14000000000000001</v>
      </c>
      <c r="AJ22" s="12">
        <v>0</v>
      </c>
      <c r="AK22" s="12">
        <v>0.34</v>
      </c>
      <c r="AL22" s="12">
        <v>0.36</v>
      </c>
      <c r="AM22" s="12">
        <v>0.11</v>
      </c>
      <c r="AN22" s="12">
        <v>7.0000000000000007E-2</v>
      </c>
      <c r="AO22" s="12">
        <v>0.05</v>
      </c>
      <c r="AP22" s="12">
        <v>0.08</v>
      </c>
      <c r="AQ22" s="12">
        <v>0.08</v>
      </c>
      <c r="AR22" s="12">
        <v>0</v>
      </c>
      <c r="AS22" s="12">
        <v>0.08</v>
      </c>
      <c r="AT22" s="12">
        <v>0.06</v>
      </c>
      <c r="AU22" s="12">
        <v>0.08</v>
      </c>
      <c r="AV22" s="12">
        <v>0.09</v>
      </c>
      <c r="AW22" s="12">
        <v>0</v>
      </c>
      <c r="AX22" s="12">
        <v>0</v>
      </c>
      <c r="AY22" s="12">
        <v>0.08</v>
      </c>
      <c r="AZ22" s="12">
        <v>0</v>
      </c>
      <c r="BA22" s="12">
        <v>0.09</v>
      </c>
      <c r="BB22" s="12">
        <v>0</v>
      </c>
      <c r="BC22" s="12">
        <v>0</v>
      </c>
    </row>
    <row r="23" spans="1:55" x14ac:dyDescent="0.25">
      <c r="A23" s="1" t="s">
        <v>288</v>
      </c>
      <c r="B23" s="1"/>
    </row>
    <row r="24" spans="1:55" x14ac:dyDescent="0.25">
      <c r="A24" s="1" t="s">
        <v>399</v>
      </c>
      <c r="B24" s="1" t="s">
        <v>500</v>
      </c>
    </row>
    <row r="25" spans="1:55" x14ac:dyDescent="0.25">
      <c r="A25" s="1" t="s">
        <v>204</v>
      </c>
      <c r="B25" s="1" t="s">
        <v>766</v>
      </c>
    </row>
    <row r="26" spans="1:55" x14ac:dyDescent="0.25">
      <c r="A26" s="1" t="s">
        <v>204</v>
      </c>
      <c r="B26" s="1"/>
    </row>
    <row r="27" spans="1:55" x14ac:dyDescent="0.25">
      <c r="A27" s="1" t="s">
        <v>204</v>
      </c>
      <c r="B27" s="1" t="s">
        <v>402</v>
      </c>
    </row>
  </sheetData>
  <hyperlinks>
    <hyperlink ref="E1" location="Contents!B202" tooltip="Link to contents" display="Back to contents" xr:uid="{00000000-0004-0000-4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400-000000000000}">
  <dimension ref="A1:AX6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4" width="9.453125" customWidth="1"/>
    <col min="45" max="45" width="10.54296875" customWidth="1"/>
    <col min="46" max="46" width="9.453125" customWidth="1"/>
    <col min="47" max="47" width="12.81640625" customWidth="1"/>
    <col min="48" max="48" width="9.453125" customWidth="1"/>
    <col min="49" max="49" width="11.7265625" customWidth="1"/>
    <col min="50" max="50" width="9.453125" customWidth="1"/>
  </cols>
  <sheetData>
    <row r="1" spans="1:50" x14ac:dyDescent="0.25">
      <c r="A1" s="1" t="s">
        <v>205</v>
      </c>
      <c r="B1" s="1" t="s">
        <v>206</v>
      </c>
      <c r="E1" s="5" t="s">
        <v>207</v>
      </c>
    </row>
    <row r="2" spans="1:50" ht="15.5" x14ac:dyDescent="0.35">
      <c r="A2" s="1" t="s">
        <v>0</v>
      </c>
      <c r="B2" s="2" t="s">
        <v>208</v>
      </c>
    </row>
    <row r="3" spans="1:50" x14ac:dyDescent="0.25">
      <c r="A3" s="1" t="s">
        <v>209</v>
      </c>
      <c r="B3" s="1"/>
    </row>
    <row r="4" spans="1:50" x14ac:dyDescent="0.25">
      <c r="A4" s="1" t="s">
        <v>209</v>
      </c>
      <c r="B4" s="1" t="s">
        <v>767</v>
      </c>
    </row>
    <row r="5" spans="1:50" x14ac:dyDescent="0.25">
      <c r="A5" s="1" t="s">
        <v>209</v>
      </c>
      <c r="B5" s="1"/>
    </row>
    <row r="6" spans="1:50" ht="13" x14ac:dyDescent="0.3">
      <c r="A6" s="1" t="s">
        <v>2</v>
      </c>
      <c r="B6" s="4" t="s">
        <v>170</v>
      </c>
    </row>
    <row r="7" spans="1:50" x14ac:dyDescent="0.25">
      <c r="A7" s="1" t="s">
        <v>5</v>
      </c>
      <c r="B7" s="1"/>
    </row>
    <row r="8" spans="1:50" x14ac:dyDescent="0.25">
      <c r="A8" s="1" t="s">
        <v>5</v>
      </c>
      <c r="B8" s="1" t="s">
        <v>768</v>
      </c>
    </row>
    <row r="9" spans="1:50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7" t="s">
        <v>222</v>
      </c>
      <c r="AL9" s="8"/>
      <c r="AM9" s="7" t="s">
        <v>223</v>
      </c>
      <c r="AN9" s="8"/>
      <c r="AO9" s="7" t="s">
        <v>224</v>
      </c>
      <c r="AP9" s="8"/>
      <c r="AQ9" s="7" t="s">
        <v>225</v>
      </c>
      <c r="AR9" s="7" t="s">
        <v>226</v>
      </c>
      <c r="AS9" s="7" t="s">
        <v>227</v>
      </c>
      <c r="AT9" s="8"/>
      <c r="AU9" s="8"/>
      <c r="AV9" s="7" t="s">
        <v>228</v>
      </c>
      <c r="AW9" s="7" t="s">
        <v>229</v>
      </c>
      <c r="AX9" s="9"/>
    </row>
    <row r="10" spans="1:5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233</v>
      </c>
      <c r="T10" s="11">
        <v>3</v>
      </c>
      <c r="U10" s="11">
        <v>4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 t="s">
        <v>251</v>
      </c>
      <c r="AH10" s="11" t="s">
        <v>252</v>
      </c>
      <c r="AI10" s="11" t="s">
        <v>253</v>
      </c>
      <c r="AJ10" s="11" t="s">
        <v>255</v>
      </c>
      <c r="AK10" s="11" t="s">
        <v>258</v>
      </c>
      <c r="AL10" s="11" t="s">
        <v>259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262</v>
      </c>
      <c r="AV10" s="11" t="s">
        <v>258</v>
      </c>
      <c r="AW10" s="11" t="s">
        <v>263</v>
      </c>
      <c r="AX10" s="11" t="s">
        <v>261</v>
      </c>
    </row>
    <row r="11" spans="1:5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444</v>
      </c>
      <c r="I11" t="s">
        <v>276</v>
      </c>
      <c r="J11" t="s">
        <v>267</v>
      </c>
      <c r="K11" t="s">
        <v>268</v>
      </c>
      <c r="L11" t="s">
        <v>273</v>
      </c>
      <c r="M11" t="s">
        <v>444</v>
      </c>
      <c r="N11" t="s">
        <v>267</v>
      </c>
      <c r="O11" t="s">
        <v>268</v>
      </c>
      <c r="P11" t="s">
        <v>273</v>
      </c>
      <c r="Q11" t="s">
        <v>444</v>
      </c>
      <c r="R11" t="s">
        <v>276</v>
      </c>
      <c r="S11" t="s">
        <v>267</v>
      </c>
      <c r="T11" t="s">
        <v>268</v>
      </c>
      <c r="U11" t="s">
        <v>273</v>
      </c>
      <c r="V11" t="s">
        <v>267</v>
      </c>
      <c r="W11" t="s">
        <v>268</v>
      </c>
      <c r="X11" t="s">
        <v>273</v>
      </c>
      <c r="Y11" t="s">
        <v>444</v>
      </c>
      <c r="Z11" t="s">
        <v>267</v>
      </c>
      <c r="AA11" t="s">
        <v>268</v>
      </c>
      <c r="AB11" t="s">
        <v>273</v>
      </c>
      <c r="AC11" t="s">
        <v>267</v>
      </c>
      <c r="AD11" t="s">
        <v>268</v>
      </c>
      <c r="AE11" t="s">
        <v>273</v>
      </c>
      <c r="AF11" t="s">
        <v>444</v>
      </c>
      <c r="AG11" t="s">
        <v>267</v>
      </c>
      <c r="AH11" t="s">
        <v>268</v>
      </c>
      <c r="AI11" t="s">
        <v>273</v>
      </c>
      <c r="AJ11" t="s">
        <v>444</v>
      </c>
      <c r="AK11" t="s">
        <v>267</v>
      </c>
      <c r="AL11" t="s">
        <v>272</v>
      </c>
      <c r="AM11" t="s">
        <v>267</v>
      </c>
      <c r="AN11" t="s">
        <v>268</v>
      </c>
      <c r="AO11" t="s">
        <v>275</v>
      </c>
      <c r="AP11" t="s">
        <v>268</v>
      </c>
      <c r="AS11" t="s">
        <v>275</v>
      </c>
      <c r="AT11" t="s">
        <v>268</v>
      </c>
      <c r="AU11" t="s">
        <v>273</v>
      </c>
      <c r="AW11" t="s">
        <v>267</v>
      </c>
      <c r="AX11" t="s">
        <v>268</v>
      </c>
    </row>
    <row r="12" spans="1:50" x14ac:dyDescent="0.25">
      <c r="A12" s="1" t="s">
        <v>280</v>
      </c>
      <c r="B12" s="1" t="s">
        <v>281</v>
      </c>
      <c r="C12">
        <v>37</v>
      </c>
      <c r="D12">
        <v>37</v>
      </c>
      <c r="E12">
        <v>4</v>
      </c>
      <c r="F12">
        <v>3</v>
      </c>
      <c r="G12">
        <v>13</v>
      </c>
      <c r="H12">
        <v>13</v>
      </c>
      <c r="I12">
        <v>4</v>
      </c>
      <c r="J12">
        <v>7</v>
      </c>
      <c r="K12">
        <v>13</v>
      </c>
      <c r="L12">
        <v>13</v>
      </c>
      <c r="M12">
        <v>4</v>
      </c>
      <c r="N12">
        <v>1</v>
      </c>
      <c r="O12">
        <v>3</v>
      </c>
      <c r="P12">
        <v>3</v>
      </c>
      <c r="Q12">
        <v>16</v>
      </c>
      <c r="R12">
        <v>14</v>
      </c>
      <c r="S12">
        <v>7</v>
      </c>
      <c r="T12">
        <v>16</v>
      </c>
      <c r="U12">
        <v>14</v>
      </c>
      <c r="V12">
        <v>10</v>
      </c>
      <c r="W12">
        <v>17</v>
      </c>
      <c r="X12">
        <v>7</v>
      </c>
      <c r="Y12">
        <v>3</v>
      </c>
      <c r="Z12">
        <v>5</v>
      </c>
      <c r="AA12">
        <v>12</v>
      </c>
      <c r="AB12">
        <v>20</v>
      </c>
      <c r="AC12">
        <v>1</v>
      </c>
      <c r="AD12">
        <v>13</v>
      </c>
      <c r="AE12">
        <v>18</v>
      </c>
      <c r="AF12">
        <v>5</v>
      </c>
      <c r="AG12">
        <v>21</v>
      </c>
      <c r="AH12">
        <v>11</v>
      </c>
      <c r="AI12">
        <v>4</v>
      </c>
      <c r="AJ12">
        <v>1</v>
      </c>
      <c r="AK12">
        <v>5</v>
      </c>
      <c r="AL12">
        <v>32</v>
      </c>
      <c r="AM12">
        <v>13</v>
      </c>
      <c r="AN12">
        <v>24</v>
      </c>
      <c r="AO12">
        <v>35</v>
      </c>
      <c r="AP12">
        <v>2</v>
      </c>
      <c r="AQ12">
        <v>37</v>
      </c>
      <c r="AR12">
        <v>37</v>
      </c>
      <c r="AS12">
        <v>32</v>
      </c>
      <c r="AT12">
        <v>4</v>
      </c>
      <c r="AU12">
        <v>1</v>
      </c>
      <c r="AV12">
        <v>37</v>
      </c>
      <c r="AW12">
        <v>27</v>
      </c>
      <c r="AX12">
        <v>8</v>
      </c>
    </row>
    <row r="13" spans="1:50" x14ac:dyDescent="0.25">
      <c r="A13" s="1" t="s">
        <v>282</v>
      </c>
      <c r="B13" s="1" t="s">
        <v>283</v>
      </c>
      <c r="C13">
        <v>36</v>
      </c>
      <c r="D13">
        <v>36</v>
      </c>
      <c r="E13">
        <v>4</v>
      </c>
      <c r="F13">
        <v>3</v>
      </c>
      <c r="G13">
        <v>13</v>
      </c>
      <c r="H13">
        <v>13</v>
      </c>
      <c r="I13">
        <v>4</v>
      </c>
      <c r="J13">
        <v>7</v>
      </c>
      <c r="K13">
        <v>13</v>
      </c>
      <c r="L13">
        <v>13</v>
      </c>
      <c r="M13">
        <v>4</v>
      </c>
      <c r="N13">
        <v>1</v>
      </c>
      <c r="O13">
        <v>3</v>
      </c>
      <c r="P13">
        <v>3</v>
      </c>
      <c r="Q13">
        <v>16</v>
      </c>
      <c r="R13">
        <v>14</v>
      </c>
      <c r="S13">
        <v>7</v>
      </c>
      <c r="T13">
        <v>16</v>
      </c>
      <c r="U13">
        <v>14</v>
      </c>
      <c r="V13">
        <v>10</v>
      </c>
      <c r="W13">
        <v>17</v>
      </c>
      <c r="X13">
        <v>7</v>
      </c>
      <c r="Y13">
        <v>3</v>
      </c>
      <c r="Z13">
        <v>5</v>
      </c>
      <c r="AA13">
        <v>12</v>
      </c>
      <c r="AB13">
        <v>20</v>
      </c>
      <c r="AC13">
        <v>1</v>
      </c>
      <c r="AD13">
        <v>13</v>
      </c>
      <c r="AE13">
        <v>18</v>
      </c>
      <c r="AF13">
        <v>5</v>
      </c>
      <c r="AG13">
        <v>21</v>
      </c>
      <c r="AH13">
        <v>11</v>
      </c>
      <c r="AI13">
        <v>4</v>
      </c>
      <c r="AJ13">
        <v>1</v>
      </c>
      <c r="AK13">
        <v>5</v>
      </c>
      <c r="AL13">
        <v>32</v>
      </c>
      <c r="AM13">
        <v>13</v>
      </c>
      <c r="AN13">
        <v>24</v>
      </c>
      <c r="AO13">
        <v>34</v>
      </c>
      <c r="AP13">
        <v>2</v>
      </c>
      <c r="AQ13">
        <v>36</v>
      </c>
      <c r="AR13">
        <v>36</v>
      </c>
      <c r="AS13">
        <v>32</v>
      </c>
      <c r="AT13">
        <v>4</v>
      </c>
      <c r="AU13">
        <v>1</v>
      </c>
      <c r="AV13">
        <v>36</v>
      </c>
      <c r="AW13">
        <v>27</v>
      </c>
      <c r="AX13">
        <v>8</v>
      </c>
    </row>
    <row r="14" spans="1:50" x14ac:dyDescent="0.25">
      <c r="A14" s="1" t="s">
        <v>284</v>
      </c>
      <c r="B14" s="1" t="s">
        <v>231</v>
      </c>
      <c r="C14">
        <v>35</v>
      </c>
      <c r="D14">
        <v>35</v>
      </c>
      <c r="E14">
        <v>3</v>
      </c>
      <c r="F14">
        <v>3</v>
      </c>
      <c r="G14">
        <v>12</v>
      </c>
      <c r="H14">
        <v>12</v>
      </c>
      <c r="I14">
        <v>4</v>
      </c>
      <c r="J14">
        <v>7</v>
      </c>
      <c r="K14">
        <v>12</v>
      </c>
      <c r="L14">
        <v>12</v>
      </c>
      <c r="M14">
        <v>4</v>
      </c>
      <c r="N14">
        <v>1</v>
      </c>
      <c r="O14">
        <v>3</v>
      </c>
      <c r="P14">
        <v>3</v>
      </c>
      <c r="Q14">
        <v>15</v>
      </c>
      <c r="R14">
        <v>13</v>
      </c>
      <c r="S14">
        <v>7</v>
      </c>
      <c r="T14">
        <v>15</v>
      </c>
      <c r="U14">
        <v>13</v>
      </c>
      <c r="V14">
        <v>8</v>
      </c>
      <c r="W14">
        <v>18</v>
      </c>
      <c r="X14">
        <v>7</v>
      </c>
      <c r="Y14">
        <v>3</v>
      </c>
      <c r="Z14">
        <v>5</v>
      </c>
      <c r="AA14">
        <v>11</v>
      </c>
      <c r="AB14">
        <v>19</v>
      </c>
      <c r="AC14">
        <v>1</v>
      </c>
      <c r="AD14">
        <v>13</v>
      </c>
      <c r="AE14">
        <v>17</v>
      </c>
      <c r="AF14">
        <v>5</v>
      </c>
      <c r="AG14">
        <v>20</v>
      </c>
      <c r="AH14">
        <v>11</v>
      </c>
      <c r="AI14">
        <v>4</v>
      </c>
      <c r="AJ14">
        <v>1</v>
      </c>
      <c r="AK14">
        <v>5</v>
      </c>
      <c r="AL14">
        <v>31</v>
      </c>
      <c r="AM14">
        <v>13</v>
      </c>
      <c r="AN14">
        <v>22</v>
      </c>
      <c r="AO14">
        <v>33</v>
      </c>
      <c r="AP14">
        <v>2</v>
      </c>
      <c r="AQ14">
        <v>35</v>
      </c>
      <c r="AR14">
        <v>35</v>
      </c>
      <c r="AS14">
        <v>30</v>
      </c>
      <c r="AT14">
        <v>4</v>
      </c>
      <c r="AU14">
        <v>1</v>
      </c>
      <c r="AV14">
        <v>35</v>
      </c>
      <c r="AW14">
        <v>26</v>
      </c>
      <c r="AX14">
        <v>7</v>
      </c>
    </row>
    <row r="15" spans="1:50" x14ac:dyDescent="0.25">
      <c r="A15" s="1" t="s">
        <v>286</v>
      </c>
      <c r="B15" s="1" t="s">
        <v>769</v>
      </c>
      <c r="C15">
        <v>8</v>
      </c>
      <c r="D15">
        <v>8</v>
      </c>
      <c r="E15">
        <v>1</v>
      </c>
      <c r="F15">
        <v>1</v>
      </c>
      <c r="G15">
        <v>1</v>
      </c>
      <c r="H15">
        <v>4</v>
      </c>
      <c r="I15">
        <v>1</v>
      </c>
      <c r="J15">
        <v>2</v>
      </c>
      <c r="K15">
        <v>1</v>
      </c>
      <c r="L15">
        <v>4</v>
      </c>
      <c r="M15">
        <v>1</v>
      </c>
      <c r="N15">
        <v>0</v>
      </c>
      <c r="O15">
        <v>1</v>
      </c>
      <c r="P15">
        <v>0</v>
      </c>
      <c r="Q15">
        <v>3</v>
      </c>
      <c r="R15">
        <v>4</v>
      </c>
      <c r="S15">
        <v>1</v>
      </c>
      <c r="T15">
        <v>3</v>
      </c>
      <c r="U15">
        <v>4</v>
      </c>
      <c r="V15">
        <v>1</v>
      </c>
      <c r="W15">
        <v>6</v>
      </c>
      <c r="X15">
        <v>1</v>
      </c>
      <c r="Y15">
        <v>0</v>
      </c>
      <c r="Z15">
        <v>1</v>
      </c>
      <c r="AA15">
        <v>3</v>
      </c>
      <c r="AB15">
        <v>4</v>
      </c>
      <c r="AC15">
        <v>0</v>
      </c>
      <c r="AD15">
        <v>5</v>
      </c>
      <c r="AE15">
        <v>3</v>
      </c>
      <c r="AF15">
        <v>0</v>
      </c>
      <c r="AG15">
        <v>5</v>
      </c>
      <c r="AH15">
        <v>2</v>
      </c>
      <c r="AI15">
        <v>0</v>
      </c>
      <c r="AJ15">
        <v>1</v>
      </c>
      <c r="AK15">
        <v>2</v>
      </c>
      <c r="AL15">
        <v>6</v>
      </c>
      <c r="AM15">
        <v>3</v>
      </c>
      <c r="AN15">
        <v>5</v>
      </c>
      <c r="AO15">
        <v>7</v>
      </c>
      <c r="AP15">
        <v>1</v>
      </c>
      <c r="AQ15">
        <v>8</v>
      </c>
      <c r="AR15">
        <v>8</v>
      </c>
      <c r="AS15">
        <v>7</v>
      </c>
      <c r="AT15">
        <v>1</v>
      </c>
      <c r="AU15">
        <v>0</v>
      </c>
      <c r="AV15">
        <v>8</v>
      </c>
      <c r="AW15">
        <v>6</v>
      </c>
      <c r="AX15">
        <v>2</v>
      </c>
    </row>
    <row r="16" spans="1:50" x14ac:dyDescent="0.25">
      <c r="A16" s="1" t="s">
        <v>287</v>
      </c>
      <c r="B16" s="1"/>
      <c r="C16" s="12">
        <v>0.23</v>
      </c>
      <c r="D16" s="12">
        <v>0.23</v>
      </c>
      <c r="E16" s="12">
        <v>0.25</v>
      </c>
      <c r="F16" s="12">
        <v>0.36</v>
      </c>
      <c r="G16" s="12">
        <v>0.09</v>
      </c>
      <c r="H16" s="12">
        <v>0.31</v>
      </c>
      <c r="I16" s="12">
        <v>0.27</v>
      </c>
      <c r="J16" s="12">
        <v>0.31</v>
      </c>
      <c r="K16" s="12">
        <v>0.09</v>
      </c>
      <c r="L16" s="12">
        <v>0.31</v>
      </c>
      <c r="M16" s="12">
        <v>0.27</v>
      </c>
      <c r="N16" s="12">
        <v>0</v>
      </c>
      <c r="O16" s="12">
        <v>0.34</v>
      </c>
      <c r="P16" s="12">
        <v>0</v>
      </c>
      <c r="Q16" s="12">
        <v>0.22</v>
      </c>
      <c r="R16" s="12">
        <v>0.28999999999999998</v>
      </c>
      <c r="S16" s="12">
        <v>0.13</v>
      </c>
      <c r="T16" s="12">
        <v>0.22</v>
      </c>
      <c r="U16" s="12">
        <v>0.28999999999999998</v>
      </c>
      <c r="V16" s="12">
        <v>0.1</v>
      </c>
      <c r="W16" s="12">
        <v>0.35</v>
      </c>
      <c r="X16" s="12">
        <v>0.15</v>
      </c>
      <c r="Y16" s="12">
        <v>0</v>
      </c>
      <c r="Z16" s="12">
        <v>0.22</v>
      </c>
      <c r="AA16" s="12">
        <v>0.27</v>
      </c>
      <c r="AB16" s="12">
        <v>0.2</v>
      </c>
      <c r="AC16" s="12">
        <v>0</v>
      </c>
      <c r="AD16" s="12">
        <v>0.4</v>
      </c>
      <c r="AE16" s="12">
        <v>0.17</v>
      </c>
      <c r="AF16" s="12">
        <v>0</v>
      </c>
      <c r="AG16" s="12">
        <v>0.25</v>
      </c>
      <c r="AH16" s="12">
        <v>0.2</v>
      </c>
      <c r="AI16" s="12">
        <v>0</v>
      </c>
      <c r="AJ16" s="12">
        <v>1</v>
      </c>
      <c r="AK16" s="12">
        <v>0.41</v>
      </c>
      <c r="AL16" s="12">
        <v>0.2</v>
      </c>
      <c r="AM16" s="12">
        <v>0.25</v>
      </c>
      <c r="AN16" s="12">
        <v>0.21</v>
      </c>
      <c r="AO16" s="12">
        <v>0.21</v>
      </c>
      <c r="AP16" s="12">
        <v>0.53</v>
      </c>
      <c r="AQ16" s="12">
        <v>0.23</v>
      </c>
      <c r="AR16" s="12">
        <v>0.23</v>
      </c>
      <c r="AS16" s="12">
        <v>0.24</v>
      </c>
      <c r="AT16" s="12">
        <v>0.2</v>
      </c>
      <c r="AU16" s="12">
        <v>0</v>
      </c>
      <c r="AV16" s="12">
        <v>0.23</v>
      </c>
      <c r="AW16" s="12">
        <v>0.24</v>
      </c>
      <c r="AX16" s="12">
        <v>0.26</v>
      </c>
    </row>
    <row r="17" spans="1:50" x14ac:dyDescent="0.25">
      <c r="A17" s="1" t="s">
        <v>288</v>
      </c>
      <c r="B17" s="1"/>
    </row>
    <row r="18" spans="1:50" x14ac:dyDescent="0.25">
      <c r="A18" s="1" t="s">
        <v>286</v>
      </c>
      <c r="B18" s="1" t="s">
        <v>770</v>
      </c>
      <c r="C18">
        <v>8</v>
      </c>
      <c r="D18">
        <v>8</v>
      </c>
      <c r="E18">
        <v>0</v>
      </c>
      <c r="F18">
        <v>0</v>
      </c>
      <c r="G18">
        <v>3</v>
      </c>
      <c r="H18">
        <v>4</v>
      </c>
      <c r="I18">
        <v>1</v>
      </c>
      <c r="J18">
        <v>0</v>
      </c>
      <c r="K18">
        <v>3</v>
      </c>
      <c r="L18">
        <v>4</v>
      </c>
      <c r="M18">
        <v>1</v>
      </c>
      <c r="N18">
        <v>0</v>
      </c>
      <c r="O18">
        <v>0</v>
      </c>
      <c r="P18">
        <v>0</v>
      </c>
      <c r="Q18">
        <v>4</v>
      </c>
      <c r="R18">
        <v>4</v>
      </c>
      <c r="S18">
        <v>0</v>
      </c>
      <c r="T18">
        <v>4</v>
      </c>
      <c r="U18">
        <v>4</v>
      </c>
      <c r="V18">
        <v>2</v>
      </c>
      <c r="W18">
        <v>2</v>
      </c>
      <c r="X18">
        <v>3</v>
      </c>
      <c r="Y18">
        <v>1</v>
      </c>
      <c r="Z18">
        <v>1</v>
      </c>
      <c r="AA18">
        <v>2</v>
      </c>
      <c r="AB18">
        <v>5</v>
      </c>
      <c r="AC18">
        <v>0</v>
      </c>
      <c r="AD18">
        <v>1</v>
      </c>
      <c r="AE18">
        <v>4</v>
      </c>
      <c r="AF18">
        <v>3</v>
      </c>
      <c r="AG18">
        <v>4</v>
      </c>
      <c r="AH18">
        <v>2</v>
      </c>
      <c r="AI18">
        <v>2</v>
      </c>
      <c r="AJ18">
        <v>0</v>
      </c>
      <c r="AK18">
        <v>1</v>
      </c>
      <c r="AL18">
        <v>7</v>
      </c>
      <c r="AM18">
        <v>3</v>
      </c>
      <c r="AN18">
        <v>5</v>
      </c>
      <c r="AO18">
        <v>8</v>
      </c>
      <c r="AP18">
        <v>0</v>
      </c>
      <c r="AQ18">
        <v>8</v>
      </c>
      <c r="AR18">
        <v>8</v>
      </c>
      <c r="AS18">
        <v>6</v>
      </c>
      <c r="AT18">
        <v>1</v>
      </c>
      <c r="AU18">
        <v>0</v>
      </c>
      <c r="AV18">
        <v>8</v>
      </c>
      <c r="AW18">
        <v>6</v>
      </c>
      <c r="AX18">
        <v>2</v>
      </c>
    </row>
    <row r="19" spans="1:50" x14ac:dyDescent="0.25">
      <c r="A19" s="1" t="s">
        <v>287</v>
      </c>
      <c r="B19" s="1"/>
      <c r="C19" s="12">
        <v>0.21</v>
      </c>
      <c r="D19" s="12">
        <v>0.21</v>
      </c>
      <c r="E19" s="12">
        <v>0</v>
      </c>
      <c r="F19" s="12">
        <v>0</v>
      </c>
      <c r="G19" s="12">
        <v>0.25</v>
      </c>
      <c r="H19" s="12">
        <v>0.28999999999999998</v>
      </c>
      <c r="I19" s="12">
        <v>0.2</v>
      </c>
      <c r="J19" s="12">
        <v>0</v>
      </c>
      <c r="K19" s="12">
        <v>0.25</v>
      </c>
      <c r="L19" s="12">
        <v>0.28999999999999998</v>
      </c>
      <c r="M19" s="12">
        <v>0.2</v>
      </c>
      <c r="N19" s="12">
        <v>0</v>
      </c>
      <c r="O19" s="12">
        <v>0</v>
      </c>
      <c r="P19" s="12">
        <v>0</v>
      </c>
      <c r="Q19" s="12">
        <v>0.26</v>
      </c>
      <c r="R19" s="12">
        <v>0.27</v>
      </c>
      <c r="S19" s="12">
        <v>0</v>
      </c>
      <c r="T19" s="12">
        <v>0.26</v>
      </c>
      <c r="U19" s="12">
        <v>0.27</v>
      </c>
      <c r="V19" s="12">
        <v>0.2</v>
      </c>
      <c r="W19" s="12">
        <v>0.12</v>
      </c>
      <c r="X19" s="12">
        <v>0.44</v>
      </c>
      <c r="Y19" s="12">
        <v>0.33</v>
      </c>
      <c r="Z19" s="12">
        <v>0.2</v>
      </c>
      <c r="AA19" s="12">
        <v>0.16</v>
      </c>
      <c r="AB19" s="12">
        <v>0.25</v>
      </c>
      <c r="AC19" s="12">
        <v>0</v>
      </c>
      <c r="AD19" s="12">
        <v>7.0000000000000007E-2</v>
      </c>
      <c r="AE19" s="12">
        <v>0.22</v>
      </c>
      <c r="AF19" s="12">
        <v>0.6</v>
      </c>
      <c r="AG19" s="12">
        <v>0.2</v>
      </c>
      <c r="AH19" s="12">
        <v>0.19</v>
      </c>
      <c r="AI19" s="12">
        <v>0.42</v>
      </c>
      <c r="AJ19" s="12">
        <v>0</v>
      </c>
      <c r="AK19" s="12">
        <v>0.17</v>
      </c>
      <c r="AL19" s="12">
        <v>0.22</v>
      </c>
      <c r="AM19" s="12">
        <v>0.22</v>
      </c>
      <c r="AN19" s="12">
        <v>0.21</v>
      </c>
      <c r="AO19" s="12">
        <v>0.23</v>
      </c>
      <c r="AP19" s="12">
        <v>0</v>
      </c>
      <c r="AQ19" s="12">
        <v>0.21</v>
      </c>
      <c r="AR19" s="12">
        <v>0.21</v>
      </c>
      <c r="AS19" s="12">
        <v>0.21</v>
      </c>
      <c r="AT19" s="12">
        <v>0.27</v>
      </c>
      <c r="AU19" s="12">
        <v>0</v>
      </c>
      <c r="AV19" s="12">
        <v>0.21</v>
      </c>
      <c r="AW19" s="12">
        <v>0.21</v>
      </c>
      <c r="AX19" s="12">
        <v>0.27</v>
      </c>
    </row>
    <row r="20" spans="1:50" x14ac:dyDescent="0.25">
      <c r="A20" s="1" t="s">
        <v>288</v>
      </c>
      <c r="B20" s="1"/>
    </row>
    <row r="21" spans="1:50" x14ac:dyDescent="0.25">
      <c r="A21" s="1" t="s">
        <v>286</v>
      </c>
      <c r="B21" s="1" t="s">
        <v>771</v>
      </c>
      <c r="C21">
        <v>6</v>
      </c>
      <c r="D21">
        <v>6</v>
      </c>
      <c r="E21">
        <v>1</v>
      </c>
      <c r="F21">
        <v>1</v>
      </c>
      <c r="G21">
        <v>2</v>
      </c>
      <c r="H21">
        <v>2</v>
      </c>
      <c r="I21">
        <v>0</v>
      </c>
      <c r="J21">
        <v>2</v>
      </c>
      <c r="K21">
        <v>2</v>
      </c>
      <c r="L21">
        <v>2</v>
      </c>
      <c r="M21">
        <v>0</v>
      </c>
      <c r="N21">
        <v>1</v>
      </c>
      <c r="O21">
        <v>1</v>
      </c>
      <c r="P21">
        <v>0</v>
      </c>
      <c r="Q21">
        <v>2</v>
      </c>
      <c r="R21">
        <v>2</v>
      </c>
      <c r="S21">
        <v>2</v>
      </c>
      <c r="T21">
        <v>2</v>
      </c>
      <c r="U21">
        <v>2</v>
      </c>
      <c r="V21">
        <v>1</v>
      </c>
      <c r="W21">
        <v>3</v>
      </c>
      <c r="X21">
        <v>1</v>
      </c>
      <c r="Y21">
        <v>1</v>
      </c>
      <c r="Z21">
        <v>0</v>
      </c>
      <c r="AA21">
        <v>1</v>
      </c>
      <c r="AB21">
        <v>5</v>
      </c>
      <c r="AC21">
        <v>0</v>
      </c>
      <c r="AD21">
        <v>3</v>
      </c>
      <c r="AE21">
        <v>3</v>
      </c>
      <c r="AF21">
        <v>0</v>
      </c>
      <c r="AG21">
        <v>2</v>
      </c>
      <c r="AH21">
        <v>2</v>
      </c>
      <c r="AI21">
        <v>2</v>
      </c>
      <c r="AJ21">
        <v>0</v>
      </c>
      <c r="AK21">
        <v>1</v>
      </c>
      <c r="AL21">
        <v>5</v>
      </c>
      <c r="AM21">
        <v>3</v>
      </c>
      <c r="AN21">
        <v>3</v>
      </c>
      <c r="AO21">
        <v>6</v>
      </c>
      <c r="AP21">
        <v>0</v>
      </c>
      <c r="AQ21">
        <v>6</v>
      </c>
      <c r="AR21">
        <v>6</v>
      </c>
      <c r="AS21">
        <v>5</v>
      </c>
      <c r="AT21">
        <v>1</v>
      </c>
      <c r="AU21">
        <v>0</v>
      </c>
      <c r="AV21">
        <v>6</v>
      </c>
      <c r="AW21">
        <v>5</v>
      </c>
      <c r="AX21">
        <v>1</v>
      </c>
    </row>
    <row r="22" spans="1:50" x14ac:dyDescent="0.25">
      <c r="A22" s="1" t="s">
        <v>287</v>
      </c>
      <c r="B22" s="1"/>
      <c r="C22" s="12">
        <v>0.17</v>
      </c>
      <c r="D22" s="12">
        <v>0.17</v>
      </c>
      <c r="E22" s="12">
        <v>0.25</v>
      </c>
      <c r="F22" s="12">
        <v>0.36</v>
      </c>
      <c r="G22" s="12">
        <v>0.15</v>
      </c>
      <c r="H22" s="12">
        <v>0.16</v>
      </c>
      <c r="I22" s="12">
        <v>0</v>
      </c>
      <c r="J22" s="12">
        <v>0.3</v>
      </c>
      <c r="K22" s="12">
        <v>0.15</v>
      </c>
      <c r="L22" s="12">
        <v>0.16</v>
      </c>
      <c r="M22" s="12">
        <v>0</v>
      </c>
      <c r="N22" s="12">
        <v>1</v>
      </c>
      <c r="O22" s="12">
        <v>0.33</v>
      </c>
      <c r="P22" s="12">
        <v>0</v>
      </c>
      <c r="Q22" s="12">
        <v>0.12</v>
      </c>
      <c r="R22" s="12">
        <v>0.15</v>
      </c>
      <c r="S22" s="12">
        <v>0.31</v>
      </c>
      <c r="T22" s="12">
        <v>0.12</v>
      </c>
      <c r="U22" s="12">
        <v>0.15</v>
      </c>
      <c r="V22" s="12">
        <v>0.1</v>
      </c>
      <c r="W22" s="12">
        <v>0.18</v>
      </c>
      <c r="X22" s="12">
        <v>0.13</v>
      </c>
      <c r="Y22" s="12">
        <v>0.33</v>
      </c>
      <c r="Z22" s="12">
        <v>0</v>
      </c>
      <c r="AA22" s="12">
        <v>0.1</v>
      </c>
      <c r="AB22" s="12">
        <v>0.24</v>
      </c>
      <c r="AC22" s="12">
        <v>0</v>
      </c>
      <c r="AD22" s="12">
        <v>0.25</v>
      </c>
      <c r="AE22" s="12">
        <v>0.15</v>
      </c>
      <c r="AF22" s="12">
        <v>0</v>
      </c>
      <c r="AG22" s="12">
        <v>0.08</v>
      </c>
      <c r="AH22" s="12">
        <v>0.19</v>
      </c>
      <c r="AI22" s="12">
        <v>0.57999999999999996</v>
      </c>
      <c r="AJ22" s="12">
        <v>0</v>
      </c>
      <c r="AK22" s="12">
        <v>0.24</v>
      </c>
      <c r="AL22" s="12">
        <v>0.15</v>
      </c>
      <c r="AM22" s="12">
        <v>0.23</v>
      </c>
      <c r="AN22" s="12">
        <v>0.13</v>
      </c>
      <c r="AO22" s="12">
        <v>0.18</v>
      </c>
      <c r="AP22" s="12">
        <v>0</v>
      </c>
      <c r="AQ22" s="12">
        <v>0.17</v>
      </c>
      <c r="AR22" s="12">
        <v>0.17</v>
      </c>
      <c r="AS22" s="12">
        <v>0.16</v>
      </c>
      <c r="AT22" s="12">
        <v>0.27</v>
      </c>
      <c r="AU22" s="12">
        <v>0</v>
      </c>
      <c r="AV22" s="12">
        <v>0.17</v>
      </c>
      <c r="AW22" s="12">
        <v>0.2</v>
      </c>
      <c r="AX22" s="12">
        <v>0.11</v>
      </c>
    </row>
    <row r="23" spans="1:50" x14ac:dyDescent="0.25">
      <c r="A23" s="1" t="s">
        <v>288</v>
      </c>
      <c r="B23" s="1"/>
    </row>
    <row r="24" spans="1:50" x14ac:dyDescent="0.25">
      <c r="A24" s="1" t="s">
        <v>286</v>
      </c>
      <c r="B24" s="1" t="s">
        <v>772</v>
      </c>
      <c r="C24">
        <v>3</v>
      </c>
      <c r="D24">
        <v>3</v>
      </c>
      <c r="E24">
        <v>0</v>
      </c>
      <c r="F24">
        <v>0</v>
      </c>
      <c r="G24">
        <v>2</v>
      </c>
      <c r="H24">
        <v>0</v>
      </c>
      <c r="I24">
        <v>1</v>
      </c>
      <c r="J24">
        <v>0</v>
      </c>
      <c r="K24">
        <v>2</v>
      </c>
      <c r="L24">
        <v>0</v>
      </c>
      <c r="M24">
        <v>1</v>
      </c>
      <c r="N24">
        <v>0</v>
      </c>
      <c r="O24">
        <v>0</v>
      </c>
      <c r="P24">
        <v>0</v>
      </c>
      <c r="Q24">
        <v>2</v>
      </c>
      <c r="R24">
        <v>1</v>
      </c>
      <c r="S24">
        <v>0</v>
      </c>
      <c r="T24">
        <v>2</v>
      </c>
      <c r="U24">
        <v>1</v>
      </c>
      <c r="V24">
        <v>1</v>
      </c>
      <c r="W24">
        <v>2</v>
      </c>
      <c r="X24">
        <v>0</v>
      </c>
      <c r="Y24">
        <v>0</v>
      </c>
      <c r="Z24">
        <v>1</v>
      </c>
      <c r="AA24">
        <v>2</v>
      </c>
      <c r="AB24">
        <v>0</v>
      </c>
      <c r="AC24">
        <v>0</v>
      </c>
      <c r="AD24">
        <v>2</v>
      </c>
      <c r="AE24">
        <v>1</v>
      </c>
      <c r="AF24">
        <v>0</v>
      </c>
      <c r="AG24">
        <v>2</v>
      </c>
      <c r="AH24">
        <v>1</v>
      </c>
      <c r="AI24">
        <v>0</v>
      </c>
      <c r="AJ24">
        <v>0</v>
      </c>
      <c r="AK24">
        <v>0</v>
      </c>
      <c r="AL24">
        <v>3</v>
      </c>
      <c r="AM24">
        <v>0</v>
      </c>
      <c r="AN24">
        <v>3</v>
      </c>
      <c r="AO24">
        <v>3</v>
      </c>
      <c r="AP24">
        <v>0</v>
      </c>
      <c r="AQ24">
        <v>3</v>
      </c>
      <c r="AR24">
        <v>3</v>
      </c>
      <c r="AS24">
        <v>3</v>
      </c>
      <c r="AT24">
        <v>0</v>
      </c>
      <c r="AU24">
        <v>0</v>
      </c>
      <c r="AV24">
        <v>3</v>
      </c>
      <c r="AW24">
        <v>3</v>
      </c>
      <c r="AX24">
        <v>0</v>
      </c>
    </row>
    <row r="25" spans="1:50" x14ac:dyDescent="0.25">
      <c r="A25" s="1" t="s">
        <v>287</v>
      </c>
      <c r="B25" s="1"/>
      <c r="C25" s="12">
        <v>0.08</v>
      </c>
      <c r="D25" s="12">
        <v>0.08</v>
      </c>
      <c r="E25" s="12">
        <v>0</v>
      </c>
      <c r="F25" s="12">
        <v>0</v>
      </c>
      <c r="G25" s="12">
        <v>0.15</v>
      </c>
      <c r="H25" s="12">
        <v>0</v>
      </c>
      <c r="I25" s="12">
        <v>0.27</v>
      </c>
      <c r="J25" s="12">
        <v>0</v>
      </c>
      <c r="K25" s="12">
        <v>0.15</v>
      </c>
      <c r="L25" s="12">
        <v>0</v>
      </c>
      <c r="M25" s="12">
        <v>0.27</v>
      </c>
      <c r="N25" s="12">
        <v>0</v>
      </c>
      <c r="O25" s="12">
        <v>0</v>
      </c>
      <c r="P25" s="12">
        <v>0</v>
      </c>
      <c r="Q25" s="12">
        <v>0.12</v>
      </c>
      <c r="R25" s="12">
        <v>0.08</v>
      </c>
      <c r="S25" s="12">
        <v>0</v>
      </c>
      <c r="T25" s="12">
        <v>0.12</v>
      </c>
      <c r="U25" s="12">
        <v>0.08</v>
      </c>
      <c r="V25" s="12">
        <v>0.1</v>
      </c>
      <c r="W25" s="12">
        <v>0.12</v>
      </c>
      <c r="X25" s="12">
        <v>0</v>
      </c>
      <c r="Y25" s="12">
        <v>0</v>
      </c>
      <c r="Z25" s="12">
        <v>0.23</v>
      </c>
      <c r="AA25" s="12">
        <v>0.17</v>
      </c>
      <c r="AB25" s="12">
        <v>0</v>
      </c>
      <c r="AC25" s="12">
        <v>0</v>
      </c>
      <c r="AD25" s="12">
        <v>0.17</v>
      </c>
      <c r="AE25" s="12">
        <v>0.05</v>
      </c>
      <c r="AF25" s="12">
        <v>0</v>
      </c>
      <c r="AG25" s="12">
        <v>0.11</v>
      </c>
      <c r="AH25" s="12">
        <v>0.08</v>
      </c>
      <c r="AI25" s="12">
        <v>0</v>
      </c>
      <c r="AJ25" s="12">
        <v>0</v>
      </c>
      <c r="AK25" s="12">
        <v>0</v>
      </c>
      <c r="AL25" s="12">
        <v>0.1</v>
      </c>
      <c r="AM25" s="12">
        <v>0</v>
      </c>
      <c r="AN25" s="12">
        <v>0.13</v>
      </c>
      <c r="AO25" s="12">
        <v>0.09</v>
      </c>
      <c r="AP25" s="12">
        <v>0</v>
      </c>
      <c r="AQ25" s="12">
        <v>0.08</v>
      </c>
      <c r="AR25" s="12">
        <v>0.08</v>
      </c>
      <c r="AS25" s="12">
        <v>0.1</v>
      </c>
      <c r="AT25" s="12">
        <v>0</v>
      </c>
      <c r="AU25" s="12">
        <v>0</v>
      </c>
      <c r="AV25" s="12">
        <v>0.08</v>
      </c>
      <c r="AW25" s="12">
        <v>0.12</v>
      </c>
      <c r="AX25" s="12">
        <v>0</v>
      </c>
    </row>
    <row r="26" spans="1:50" x14ac:dyDescent="0.25">
      <c r="A26" s="1" t="s">
        <v>288</v>
      </c>
      <c r="B26" s="1"/>
    </row>
    <row r="27" spans="1:50" x14ac:dyDescent="0.25">
      <c r="A27" s="1" t="s">
        <v>286</v>
      </c>
      <c r="B27" s="1" t="s">
        <v>773</v>
      </c>
      <c r="C27">
        <v>3</v>
      </c>
      <c r="D27">
        <v>3</v>
      </c>
      <c r="E27">
        <v>1</v>
      </c>
      <c r="F27">
        <v>0</v>
      </c>
      <c r="G27">
        <v>1</v>
      </c>
      <c r="H27">
        <v>1</v>
      </c>
      <c r="I27">
        <v>0</v>
      </c>
      <c r="J27">
        <v>1</v>
      </c>
      <c r="K27">
        <v>1</v>
      </c>
      <c r="L27">
        <v>1</v>
      </c>
      <c r="M27">
        <v>0</v>
      </c>
      <c r="N27">
        <v>0</v>
      </c>
      <c r="O27">
        <v>1</v>
      </c>
      <c r="P27">
        <v>0</v>
      </c>
      <c r="Q27">
        <v>1</v>
      </c>
      <c r="R27">
        <v>1</v>
      </c>
      <c r="S27">
        <v>1</v>
      </c>
      <c r="T27">
        <v>1</v>
      </c>
      <c r="U27">
        <v>1</v>
      </c>
      <c r="V27">
        <v>1</v>
      </c>
      <c r="W27">
        <v>1</v>
      </c>
      <c r="X27">
        <v>1</v>
      </c>
      <c r="Y27">
        <v>0</v>
      </c>
      <c r="Z27">
        <v>1</v>
      </c>
      <c r="AA27">
        <v>1</v>
      </c>
      <c r="AB27">
        <v>1</v>
      </c>
      <c r="AC27">
        <v>0</v>
      </c>
      <c r="AD27">
        <v>2</v>
      </c>
      <c r="AE27">
        <v>0</v>
      </c>
      <c r="AF27">
        <v>1</v>
      </c>
      <c r="AG27">
        <v>3</v>
      </c>
      <c r="AH27">
        <v>0</v>
      </c>
      <c r="AI27">
        <v>0</v>
      </c>
      <c r="AJ27">
        <v>0</v>
      </c>
      <c r="AK27">
        <v>0</v>
      </c>
      <c r="AL27">
        <v>3</v>
      </c>
      <c r="AM27">
        <v>1</v>
      </c>
      <c r="AN27">
        <v>2</v>
      </c>
      <c r="AO27">
        <v>3</v>
      </c>
      <c r="AP27">
        <v>0</v>
      </c>
      <c r="AQ27">
        <v>3</v>
      </c>
      <c r="AR27">
        <v>3</v>
      </c>
      <c r="AS27">
        <v>3</v>
      </c>
      <c r="AT27">
        <v>0</v>
      </c>
      <c r="AU27">
        <v>0</v>
      </c>
      <c r="AV27">
        <v>3</v>
      </c>
      <c r="AW27">
        <v>3</v>
      </c>
      <c r="AX27">
        <v>0</v>
      </c>
    </row>
    <row r="28" spans="1:50" x14ac:dyDescent="0.25">
      <c r="A28" s="1" t="s">
        <v>287</v>
      </c>
      <c r="B28" s="1"/>
      <c r="C28" s="12">
        <v>7.0000000000000007E-2</v>
      </c>
      <c r="D28" s="12">
        <v>7.0000000000000007E-2</v>
      </c>
      <c r="E28" s="12">
        <v>0.25</v>
      </c>
      <c r="F28" s="12">
        <v>0</v>
      </c>
      <c r="G28" s="12">
        <v>0.08</v>
      </c>
      <c r="H28" s="12">
        <v>7.0000000000000007E-2</v>
      </c>
      <c r="I28" s="12">
        <v>0</v>
      </c>
      <c r="J28" s="12">
        <v>0.13</v>
      </c>
      <c r="K28" s="12">
        <v>0.08</v>
      </c>
      <c r="L28" s="12">
        <v>7.0000000000000007E-2</v>
      </c>
      <c r="M28" s="12">
        <v>0</v>
      </c>
      <c r="N28" s="12">
        <v>0</v>
      </c>
      <c r="O28" s="12">
        <v>0.34</v>
      </c>
      <c r="P28" s="12">
        <v>0</v>
      </c>
      <c r="Q28" s="12">
        <v>0.06</v>
      </c>
      <c r="R28" s="12">
        <v>0.06</v>
      </c>
      <c r="S28" s="12">
        <v>0.13</v>
      </c>
      <c r="T28" s="12">
        <v>0.06</v>
      </c>
      <c r="U28" s="12">
        <v>0.06</v>
      </c>
      <c r="V28" s="12">
        <v>0.1</v>
      </c>
      <c r="W28" s="12">
        <v>0.05</v>
      </c>
      <c r="X28" s="12">
        <v>0.15</v>
      </c>
      <c r="Y28" s="12">
        <v>0</v>
      </c>
      <c r="Z28" s="12">
        <v>0.18</v>
      </c>
      <c r="AA28" s="12">
        <v>7.0000000000000007E-2</v>
      </c>
      <c r="AB28" s="12">
        <v>0.05</v>
      </c>
      <c r="AC28" s="12">
        <v>0</v>
      </c>
      <c r="AD28" s="12">
        <v>0.14000000000000001</v>
      </c>
      <c r="AE28" s="12">
        <v>0</v>
      </c>
      <c r="AF28" s="12">
        <v>0.17</v>
      </c>
      <c r="AG28" s="12">
        <v>0.13</v>
      </c>
      <c r="AH28" s="12">
        <v>0</v>
      </c>
      <c r="AI28" s="12">
        <v>0</v>
      </c>
      <c r="AJ28" s="12">
        <v>0</v>
      </c>
      <c r="AK28" s="12">
        <v>0</v>
      </c>
      <c r="AL28" s="12">
        <v>0.09</v>
      </c>
      <c r="AM28" s="12">
        <v>7.0000000000000007E-2</v>
      </c>
      <c r="AN28" s="12">
        <v>0.08</v>
      </c>
      <c r="AO28" s="12">
        <v>0.08</v>
      </c>
      <c r="AP28" s="12">
        <v>0</v>
      </c>
      <c r="AQ28" s="12">
        <v>7.0000000000000007E-2</v>
      </c>
      <c r="AR28" s="12">
        <v>7.0000000000000007E-2</v>
      </c>
      <c r="AS28" s="12">
        <v>0.09</v>
      </c>
      <c r="AT28" s="12">
        <v>0</v>
      </c>
      <c r="AU28" s="12">
        <v>0</v>
      </c>
      <c r="AV28" s="12">
        <v>7.0000000000000007E-2</v>
      </c>
      <c r="AW28" s="12">
        <v>0.1</v>
      </c>
      <c r="AX28" s="12">
        <v>0</v>
      </c>
    </row>
    <row r="29" spans="1:50" x14ac:dyDescent="0.25">
      <c r="A29" s="1" t="s">
        <v>288</v>
      </c>
      <c r="B29" s="1"/>
    </row>
    <row r="30" spans="1:50" x14ac:dyDescent="0.25">
      <c r="A30" s="1" t="s">
        <v>286</v>
      </c>
      <c r="B30" s="1" t="s">
        <v>774</v>
      </c>
      <c r="C30">
        <v>2</v>
      </c>
      <c r="D30">
        <v>2</v>
      </c>
      <c r="E30">
        <v>0</v>
      </c>
      <c r="F30">
        <v>0</v>
      </c>
      <c r="G30">
        <v>0</v>
      </c>
      <c r="H30">
        <v>2</v>
      </c>
      <c r="I30">
        <v>0</v>
      </c>
      <c r="J30">
        <v>0</v>
      </c>
      <c r="K30">
        <v>0</v>
      </c>
      <c r="L30">
        <v>2</v>
      </c>
      <c r="M30">
        <v>0</v>
      </c>
      <c r="N30">
        <v>0</v>
      </c>
      <c r="O30">
        <v>0</v>
      </c>
      <c r="P30">
        <v>0</v>
      </c>
      <c r="Q30">
        <v>0</v>
      </c>
      <c r="R30">
        <v>2</v>
      </c>
      <c r="S30">
        <v>0</v>
      </c>
      <c r="T30">
        <v>0</v>
      </c>
      <c r="U30">
        <v>2</v>
      </c>
      <c r="V30">
        <v>0</v>
      </c>
      <c r="W30">
        <v>2</v>
      </c>
      <c r="X30">
        <v>0</v>
      </c>
      <c r="Y30">
        <v>0</v>
      </c>
      <c r="Z30">
        <v>0</v>
      </c>
      <c r="AA30">
        <v>0</v>
      </c>
      <c r="AB30">
        <v>2</v>
      </c>
      <c r="AC30">
        <v>0</v>
      </c>
      <c r="AD30">
        <v>1</v>
      </c>
      <c r="AE30">
        <v>1</v>
      </c>
      <c r="AF30">
        <v>0</v>
      </c>
      <c r="AG30">
        <v>0</v>
      </c>
      <c r="AH30">
        <v>1</v>
      </c>
      <c r="AI30">
        <v>1</v>
      </c>
      <c r="AJ30">
        <v>0</v>
      </c>
      <c r="AK30">
        <v>0</v>
      </c>
      <c r="AL30">
        <v>2</v>
      </c>
      <c r="AM30">
        <v>0</v>
      </c>
      <c r="AN30">
        <v>2</v>
      </c>
      <c r="AO30">
        <v>2</v>
      </c>
      <c r="AP30">
        <v>0</v>
      </c>
      <c r="AQ30">
        <v>2</v>
      </c>
      <c r="AR30">
        <v>2</v>
      </c>
      <c r="AS30">
        <v>2</v>
      </c>
      <c r="AT30">
        <v>0</v>
      </c>
      <c r="AU30">
        <v>0</v>
      </c>
      <c r="AV30">
        <v>2</v>
      </c>
      <c r="AW30">
        <v>2</v>
      </c>
      <c r="AX30">
        <v>0</v>
      </c>
    </row>
    <row r="31" spans="1:50" x14ac:dyDescent="0.25">
      <c r="A31" s="1" t="s">
        <v>287</v>
      </c>
      <c r="B31" s="1"/>
      <c r="C31" s="12">
        <v>0.06</v>
      </c>
      <c r="D31" s="12">
        <v>0.06</v>
      </c>
      <c r="E31" s="12">
        <v>0</v>
      </c>
      <c r="F31" s="12">
        <v>0</v>
      </c>
      <c r="G31" s="12">
        <v>0</v>
      </c>
      <c r="H31" s="12">
        <v>0.17</v>
      </c>
      <c r="I31" s="12">
        <v>0</v>
      </c>
      <c r="J31" s="12">
        <v>0</v>
      </c>
      <c r="K31" s="12">
        <v>0</v>
      </c>
      <c r="L31" s="12">
        <v>0.17</v>
      </c>
      <c r="M31" s="12">
        <v>0</v>
      </c>
      <c r="N31" s="12">
        <v>0</v>
      </c>
      <c r="O31" s="12">
        <v>0</v>
      </c>
      <c r="P31" s="12">
        <v>0</v>
      </c>
      <c r="Q31" s="12">
        <v>0</v>
      </c>
      <c r="R31" s="12">
        <v>0.16</v>
      </c>
      <c r="S31" s="12">
        <v>0</v>
      </c>
      <c r="T31" s="12">
        <v>0</v>
      </c>
      <c r="U31" s="12">
        <v>0.16</v>
      </c>
      <c r="V31" s="12">
        <v>0</v>
      </c>
      <c r="W31" s="12">
        <v>0.12</v>
      </c>
      <c r="X31" s="12">
        <v>0</v>
      </c>
      <c r="Y31" s="12">
        <v>0</v>
      </c>
      <c r="Z31" s="12">
        <v>0</v>
      </c>
      <c r="AA31" s="12">
        <v>0</v>
      </c>
      <c r="AB31" s="12">
        <v>0.11</v>
      </c>
      <c r="AC31" s="12">
        <v>0</v>
      </c>
      <c r="AD31" s="12">
        <v>0.08</v>
      </c>
      <c r="AE31" s="12">
        <v>0.06</v>
      </c>
      <c r="AF31" s="12">
        <v>0</v>
      </c>
      <c r="AG31" s="12">
        <v>0</v>
      </c>
      <c r="AH31" s="12">
        <v>0.1</v>
      </c>
      <c r="AI31" s="12">
        <v>0.27</v>
      </c>
      <c r="AJ31" s="12">
        <v>0</v>
      </c>
      <c r="AK31" s="12">
        <v>0</v>
      </c>
      <c r="AL31" s="12">
        <v>7.0000000000000007E-2</v>
      </c>
      <c r="AM31" s="12">
        <v>0</v>
      </c>
      <c r="AN31" s="12">
        <v>0.09</v>
      </c>
      <c r="AO31" s="12">
        <v>0.06</v>
      </c>
      <c r="AP31" s="12">
        <v>0</v>
      </c>
      <c r="AQ31" s="12">
        <v>0.06</v>
      </c>
      <c r="AR31" s="12">
        <v>0.06</v>
      </c>
      <c r="AS31" s="12">
        <v>7.0000000000000007E-2</v>
      </c>
      <c r="AT31" s="12">
        <v>0</v>
      </c>
      <c r="AU31" s="12">
        <v>0</v>
      </c>
      <c r="AV31" s="12">
        <v>0.06</v>
      </c>
      <c r="AW31" s="12">
        <v>0.08</v>
      </c>
      <c r="AX31" s="12">
        <v>0</v>
      </c>
    </row>
    <row r="32" spans="1:50" x14ac:dyDescent="0.25">
      <c r="A32" s="1" t="s">
        <v>288</v>
      </c>
      <c r="B32" s="1"/>
    </row>
    <row r="33" spans="1:50" x14ac:dyDescent="0.25">
      <c r="A33" s="1" t="s">
        <v>286</v>
      </c>
      <c r="B33" s="1" t="s">
        <v>775</v>
      </c>
      <c r="C33">
        <v>2</v>
      </c>
      <c r="D33">
        <v>2</v>
      </c>
      <c r="E33">
        <v>0</v>
      </c>
      <c r="F33">
        <v>1</v>
      </c>
      <c r="G33">
        <v>1</v>
      </c>
      <c r="H33">
        <v>0</v>
      </c>
      <c r="I33">
        <v>0</v>
      </c>
      <c r="J33">
        <v>1</v>
      </c>
      <c r="K33">
        <v>1</v>
      </c>
      <c r="L33">
        <v>0</v>
      </c>
      <c r="M33">
        <v>0</v>
      </c>
      <c r="N33">
        <v>0</v>
      </c>
      <c r="O33">
        <v>0</v>
      </c>
      <c r="P33">
        <v>1</v>
      </c>
      <c r="Q33">
        <v>1</v>
      </c>
      <c r="R33">
        <v>0</v>
      </c>
      <c r="S33">
        <v>1</v>
      </c>
      <c r="T33">
        <v>1</v>
      </c>
      <c r="U33">
        <v>0</v>
      </c>
      <c r="V33">
        <v>1</v>
      </c>
      <c r="W33">
        <v>1</v>
      </c>
      <c r="X33">
        <v>0</v>
      </c>
      <c r="Y33">
        <v>0</v>
      </c>
      <c r="Z33">
        <v>0</v>
      </c>
      <c r="AA33">
        <v>0</v>
      </c>
      <c r="AB33">
        <v>2</v>
      </c>
      <c r="AC33">
        <v>0</v>
      </c>
      <c r="AD33">
        <v>0</v>
      </c>
      <c r="AE33">
        <v>2</v>
      </c>
      <c r="AF33">
        <v>0</v>
      </c>
      <c r="AG33">
        <v>2</v>
      </c>
      <c r="AH33">
        <v>0</v>
      </c>
      <c r="AI33">
        <v>0</v>
      </c>
      <c r="AJ33">
        <v>0</v>
      </c>
      <c r="AK33">
        <v>0</v>
      </c>
      <c r="AL33">
        <v>2</v>
      </c>
      <c r="AM33">
        <v>1</v>
      </c>
      <c r="AN33">
        <v>1</v>
      </c>
      <c r="AO33">
        <v>2</v>
      </c>
      <c r="AP33">
        <v>0</v>
      </c>
      <c r="AQ33">
        <v>2</v>
      </c>
      <c r="AR33">
        <v>2</v>
      </c>
      <c r="AS33">
        <v>1</v>
      </c>
      <c r="AT33">
        <v>0</v>
      </c>
      <c r="AU33">
        <v>1</v>
      </c>
      <c r="AV33">
        <v>2</v>
      </c>
      <c r="AW33">
        <v>1</v>
      </c>
      <c r="AX33">
        <v>1</v>
      </c>
    </row>
    <row r="34" spans="1:50" x14ac:dyDescent="0.25">
      <c r="A34" s="1" t="s">
        <v>287</v>
      </c>
      <c r="B34" s="1"/>
      <c r="C34" s="12">
        <v>0.05</v>
      </c>
      <c r="D34" s="12">
        <v>0.05</v>
      </c>
      <c r="E34" s="12">
        <v>0</v>
      </c>
      <c r="F34" s="12">
        <v>0.27</v>
      </c>
      <c r="G34" s="12">
        <v>0.09</v>
      </c>
      <c r="H34" s="12">
        <v>0</v>
      </c>
      <c r="I34" s="12">
        <v>0</v>
      </c>
      <c r="J34" s="12">
        <v>0.13</v>
      </c>
      <c r="K34" s="12">
        <v>0.09</v>
      </c>
      <c r="L34" s="12">
        <v>0</v>
      </c>
      <c r="M34" s="12">
        <v>0</v>
      </c>
      <c r="N34" s="12">
        <v>0</v>
      </c>
      <c r="O34" s="12">
        <v>0</v>
      </c>
      <c r="P34" s="12">
        <v>0.31</v>
      </c>
      <c r="Q34" s="12">
        <v>7.0000000000000007E-2</v>
      </c>
      <c r="R34" s="12">
        <v>0</v>
      </c>
      <c r="S34" s="12">
        <v>0.13</v>
      </c>
      <c r="T34" s="12">
        <v>7.0000000000000007E-2</v>
      </c>
      <c r="U34" s="12">
        <v>0</v>
      </c>
      <c r="V34" s="12">
        <v>0.11</v>
      </c>
      <c r="W34" s="12">
        <v>0.06</v>
      </c>
      <c r="X34" s="12">
        <v>0</v>
      </c>
      <c r="Y34" s="12">
        <v>0</v>
      </c>
      <c r="Z34" s="12">
        <v>0</v>
      </c>
      <c r="AA34" s="12">
        <v>0</v>
      </c>
      <c r="AB34" s="12">
        <v>0.1</v>
      </c>
      <c r="AC34" s="12">
        <v>0</v>
      </c>
      <c r="AD34" s="12">
        <v>0</v>
      </c>
      <c r="AE34" s="12">
        <v>0.12</v>
      </c>
      <c r="AF34" s="12">
        <v>0</v>
      </c>
      <c r="AG34" s="12">
        <v>0.1</v>
      </c>
      <c r="AH34" s="12">
        <v>0</v>
      </c>
      <c r="AI34" s="12">
        <v>0</v>
      </c>
      <c r="AJ34" s="12">
        <v>0</v>
      </c>
      <c r="AK34" s="12">
        <v>0</v>
      </c>
      <c r="AL34" s="12">
        <v>0.06</v>
      </c>
      <c r="AM34" s="12">
        <v>0.08</v>
      </c>
      <c r="AN34" s="12">
        <v>0.04</v>
      </c>
      <c r="AO34" s="12">
        <v>0.06</v>
      </c>
      <c r="AP34" s="12">
        <v>0</v>
      </c>
      <c r="AQ34" s="12">
        <v>0.05</v>
      </c>
      <c r="AR34" s="12">
        <v>0.05</v>
      </c>
      <c r="AS34" s="12">
        <v>0.03</v>
      </c>
      <c r="AT34" s="12">
        <v>0</v>
      </c>
      <c r="AU34" s="12">
        <v>1</v>
      </c>
      <c r="AV34" s="12">
        <v>0.05</v>
      </c>
      <c r="AW34" s="12">
        <v>0.03</v>
      </c>
      <c r="AX34" s="12">
        <v>0.14000000000000001</v>
      </c>
    </row>
    <row r="35" spans="1:50" x14ac:dyDescent="0.25">
      <c r="A35" s="1" t="s">
        <v>288</v>
      </c>
      <c r="B35" s="1"/>
    </row>
    <row r="36" spans="1:50" x14ac:dyDescent="0.25">
      <c r="A36" s="1" t="s">
        <v>286</v>
      </c>
      <c r="B36" s="1" t="s">
        <v>776</v>
      </c>
      <c r="C36">
        <v>2</v>
      </c>
      <c r="D36">
        <v>2</v>
      </c>
      <c r="E36">
        <v>0</v>
      </c>
      <c r="F36">
        <v>1</v>
      </c>
      <c r="G36">
        <v>1</v>
      </c>
      <c r="H36">
        <v>0</v>
      </c>
      <c r="I36">
        <v>0</v>
      </c>
      <c r="J36">
        <v>1</v>
      </c>
      <c r="K36">
        <v>1</v>
      </c>
      <c r="L36">
        <v>0</v>
      </c>
      <c r="M36">
        <v>0</v>
      </c>
      <c r="N36">
        <v>0</v>
      </c>
      <c r="O36">
        <v>0</v>
      </c>
      <c r="P36">
        <v>1</v>
      </c>
      <c r="Q36">
        <v>1</v>
      </c>
      <c r="R36">
        <v>0</v>
      </c>
      <c r="S36">
        <v>1</v>
      </c>
      <c r="T36">
        <v>1</v>
      </c>
      <c r="U36">
        <v>0</v>
      </c>
      <c r="V36">
        <v>1</v>
      </c>
      <c r="W36">
        <v>0</v>
      </c>
      <c r="X36">
        <v>0</v>
      </c>
      <c r="Y36">
        <v>1</v>
      </c>
      <c r="Z36">
        <v>0</v>
      </c>
      <c r="AA36">
        <v>1</v>
      </c>
      <c r="AB36">
        <v>1</v>
      </c>
      <c r="AC36">
        <v>0</v>
      </c>
      <c r="AD36">
        <v>0</v>
      </c>
      <c r="AE36">
        <v>2</v>
      </c>
      <c r="AF36">
        <v>0</v>
      </c>
      <c r="AG36">
        <v>2</v>
      </c>
      <c r="AH36">
        <v>0</v>
      </c>
      <c r="AI36">
        <v>0</v>
      </c>
      <c r="AJ36">
        <v>0</v>
      </c>
      <c r="AK36">
        <v>0</v>
      </c>
      <c r="AL36">
        <v>2</v>
      </c>
      <c r="AM36">
        <v>0</v>
      </c>
      <c r="AN36">
        <v>2</v>
      </c>
      <c r="AO36">
        <v>1</v>
      </c>
      <c r="AP36">
        <v>1</v>
      </c>
      <c r="AQ36">
        <v>2</v>
      </c>
      <c r="AR36">
        <v>2</v>
      </c>
      <c r="AS36">
        <v>2</v>
      </c>
      <c r="AT36">
        <v>0</v>
      </c>
      <c r="AU36">
        <v>0</v>
      </c>
      <c r="AV36">
        <v>2</v>
      </c>
      <c r="AW36">
        <v>2</v>
      </c>
      <c r="AX36">
        <v>0</v>
      </c>
    </row>
    <row r="37" spans="1:50" x14ac:dyDescent="0.25">
      <c r="A37" s="1" t="s">
        <v>287</v>
      </c>
      <c r="B37" s="1"/>
      <c r="C37" s="12">
        <v>0.05</v>
      </c>
      <c r="D37" s="12">
        <v>0.05</v>
      </c>
      <c r="E37" s="12">
        <v>0</v>
      </c>
      <c r="F37" s="12">
        <v>0.27</v>
      </c>
      <c r="G37" s="12">
        <v>0.08</v>
      </c>
      <c r="H37" s="12">
        <v>0</v>
      </c>
      <c r="I37" s="12">
        <v>0</v>
      </c>
      <c r="J37" s="12">
        <v>0.13</v>
      </c>
      <c r="K37" s="12">
        <v>0.08</v>
      </c>
      <c r="L37" s="12">
        <v>0</v>
      </c>
      <c r="M37" s="12">
        <v>0</v>
      </c>
      <c r="N37" s="12">
        <v>0</v>
      </c>
      <c r="O37" s="12">
        <v>0</v>
      </c>
      <c r="P37" s="12">
        <v>0.31</v>
      </c>
      <c r="Q37" s="12">
        <v>0.06</v>
      </c>
      <c r="R37" s="12">
        <v>0</v>
      </c>
      <c r="S37" s="12">
        <v>0.13</v>
      </c>
      <c r="T37" s="12">
        <v>0.06</v>
      </c>
      <c r="U37" s="12">
        <v>0</v>
      </c>
      <c r="V37" s="12">
        <v>0.11</v>
      </c>
      <c r="W37" s="12">
        <v>0</v>
      </c>
      <c r="X37" s="12">
        <v>0</v>
      </c>
      <c r="Y37" s="12">
        <v>0.33</v>
      </c>
      <c r="Z37" s="12">
        <v>0</v>
      </c>
      <c r="AA37" s="12">
        <v>0.08</v>
      </c>
      <c r="AB37" s="12">
        <v>0.05</v>
      </c>
      <c r="AC37" s="12">
        <v>0</v>
      </c>
      <c r="AD37" s="12">
        <v>0</v>
      </c>
      <c r="AE37" s="12">
        <v>0.11</v>
      </c>
      <c r="AF37" s="12">
        <v>0</v>
      </c>
      <c r="AG37" s="12">
        <v>0.09</v>
      </c>
      <c r="AH37" s="12">
        <v>0</v>
      </c>
      <c r="AI37" s="12">
        <v>0</v>
      </c>
      <c r="AJ37" s="12">
        <v>0</v>
      </c>
      <c r="AK37" s="12">
        <v>0</v>
      </c>
      <c r="AL37" s="12">
        <v>0.06</v>
      </c>
      <c r="AM37" s="12">
        <v>0</v>
      </c>
      <c r="AN37" s="12">
        <v>0.08</v>
      </c>
      <c r="AO37" s="12">
        <v>0.03</v>
      </c>
      <c r="AP37" s="12">
        <v>0.47</v>
      </c>
      <c r="AQ37" s="12">
        <v>0.05</v>
      </c>
      <c r="AR37" s="12">
        <v>0.05</v>
      </c>
      <c r="AS37" s="12">
        <v>0.06</v>
      </c>
      <c r="AT37" s="12">
        <v>0</v>
      </c>
      <c r="AU37" s="12">
        <v>0</v>
      </c>
      <c r="AV37" s="12">
        <v>0.05</v>
      </c>
      <c r="AW37" s="12">
        <v>7.0000000000000007E-2</v>
      </c>
      <c r="AX37" s="12">
        <v>0</v>
      </c>
    </row>
    <row r="38" spans="1:50" x14ac:dyDescent="0.25">
      <c r="A38" s="1" t="s">
        <v>288</v>
      </c>
      <c r="B38" s="1"/>
    </row>
    <row r="39" spans="1:50" x14ac:dyDescent="0.25">
      <c r="A39" s="1" t="s">
        <v>286</v>
      </c>
      <c r="B39" s="1" t="s">
        <v>777</v>
      </c>
      <c r="C39">
        <v>1</v>
      </c>
      <c r="D39">
        <v>1</v>
      </c>
      <c r="E39">
        <v>0</v>
      </c>
      <c r="F39">
        <v>0</v>
      </c>
      <c r="G39">
        <v>0</v>
      </c>
      <c r="H39">
        <v>0</v>
      </c>
      <c r="I39">
        <v>1</v>
      </c>
      <c r="J39">
        <v>0</v>
      </c>
      <c r="K39">
        <v>0</v>
      </c>
      <c r="L39">
        <v>0</v>
      </c>
      <c r="M39">
        <v>1</v>
      </c>
      <c r="N39">
        <v>0</v>
      </c>
      <c r="O39">
        <v>0</v>
      </c>
      <c r="P39">
        <v>0</v>
      </c>
      <c r="Q39">
        <v>1</v>
      </c>
      <c r="R39">
        <v>0</v>
      </c>
      <c r="S39">
        <v>0</v>
      </c>
      <c r="T39">
        <v>1</v>
      </c>
      <c r="U39">
        <v>0</v>
      </c>
      <c r="V39">
        <v>0</v>
      </c>
      <c r="W39">
        <v>1</v>
      </c>
      <c r="X39">
        <v>0</v>
      </c>
      <c r="Y39">
        <v>0</v>
      </c>
      <c r="Z39">
        <v>0</v>
      </c>
      <c r="AA39">
        <v>0</v>
      </c>
      <c r="AB39">
        <v>1</v>
      </c>
      <c r="AC39">
        <v>0</v>
      </c>
      <c r="AD39">
        <v>1</v>
      </c>
      <c r="AE39">
        <v>0</v>
      </c>
      <c r="AF39">
        <v>0</v>
      </c>
      <c r="AG39">
        <v>0</v>
      </c>
      <c r="AH39">
        <v>0</v>
      </c>
      <c r="AI39">
        <v>0</v>
      </c>
      <c r="AJ39">
        <v>1</v>
      </c>
      <c r="AK39">
        <v>0</v>
      </c>
      <c r="AL39">
        <v>1</v>
      </c>
      <c r="AM39">
        <v>1</v>
      </c>
      <c r="AN39">
        <v>0</v>
      </c>
      <c r="AO39">
        <v>1</v>
      </c>
      <c r="AP39">
        <v>0</v>
      </c>
      <c r="AQ39">
        <v>1</v>
      </c>
      <c r="AR39">
        <v>1</v>
      </c>
      <c r="AS39">
        <v>1</v>
      </c>
      <c r="AT39">
        <v>0</v>
      </c>
      <c r="AU39">
        <v>0</v>
      </c>
      <c r="AV39">
        <v>1</v>
      </c>
      <c r="AW39">
        <v>1</v>
      </c>
      <c r="AX39">
        <v>0</v>
      </c>
    </row>
    <row r="40" spans="1:50" x14ac:dyDescent="0.25">
      <c r="A40" s="1" t="s">
        <v>287</v>
      </c>
      <c r="B40" s="1"/>
      <c r="C40" s="12">
        <v>0.03</v>
      </c>
      <c r="D40" s="12">
        <v>0.03</v>
      </c>
      <c r="E40" s="12">
        <v>0</v>
      </c>
      <c r="F40" s="12">
        <v>0</v>
      </c>
      <c r="G40" s="12">
        <v>0</v>
      </c>
      <c r="H40" s="12">
        <v>0</v>
      </c>
      <c r="I40" s="12">
        <v>0.27</v>
      </c>
      <c r="J40" s="12">
        <v>0</v>
      </c>
      <c r="K40" s="12">
        <v>0</v>
      </c>
      <c r="L40" s="12">
        <v>0</v>
      </c>
      <c r="M40" s="12">
        <v>0.27</v>
      </c>
      <c r="N40" s="12">
        <v>0</v>
      </c>
      <c r="O40" s="12">
        <v>0</v>
      </c>
      <c r="P40" s="12">
        <v>0</v>
      </c>
      <c r="Q40" s="12">
        <v>7.0000000000000007E-2</v>
      </c>
      <c r="R40" s="12">
        <v>0</v>
      </c>
      <c r="S40" s="12">
        <v>0</v>
      </c>
      <c r="T40" s="12">
        <v>7.0000000000000007E-2</v>
      </c>
      <c r="U40" s="12">
        <v>0</v>
      </c>
      <c r="V40" s="12">
        <v>0</v>
      </c>
      <c r="W40" s="12">
        <v>0.06</v>
      </c>
      <c r="X40" s="12">
        <v>0</v>
      </c>
      <c r="Y40" s="12">
        <v>0</v>
      </c>
      <c r="Z40" s="12">
        <v>0</v>
      </c>
      <c r="AA40" s="12">
        <v>0</v>
      </c>
      <c r="AB40" s="12">
        <v>0.06</v>
      </c>
      <c r="AC40" s="12">
        <v>0</v>
      </c>
      <c r="AD40" s="12">
        <v>0.08</v>
      </c>
      <c r="AE40" s="12">
        <v>0</v>
      </c>
      <c r="AF40" s="12">
        <v>0</v>
      </c>
      <c r="AG40" s="12">
        <v>0</v>
      </c>
      <c r="AH40" s="12">
        <v>0</v>
      </c>
      <c r="AI40" s="12">
        <v>0</v>
      </c>
      <c r="AJ40" s="12">
        <v>1</v>
      </c>
      <c r="AK40" s="12">
        <v>0</v>
      </c>
      <c r="AL40" s="12">
        <v>0.04</v>
      </c>
      <c r="AM40" s="12">
        <v>0.08</v>
      </c>
      <c r="AN40" s="12">
        <v>0</v>
      </c>
      <c r="AO40" s="12">
        <v>0.03</v>
      </c>
      <c r="AP40" s="12">
        <v>0</v>
      </c>
      <c r="AQ40" s="12">
        <v>0.03</v>
      </c>
      <c r="AR40" s="12">
        <v>0.03</v>
      </c>
      <c r="AS40" s="12">
        <v>0.04</v>
      </c>
      <c r="AT40" s="12">
        <v>0</v>
      </c>
      <c r="AU40" s="12">
        <v>0</v>
      </c>
      <c r="AV40" s="12">
        <v>0.03</v>
      </c>
      <c r="AW40" s="12">
        <v>0.04</v>
      </c>
      <c r="AX40" s="12">
        <v>0</v>
      </c>
    </row>
    <row r="41" spans="1:50" x14ac:dyDescent="0.25">
      <c r="A41" s="1" t="s">
        <v>288</v>
      </c>
      <c r="B41" s="1"/>
    </row>
    <row r="42" spans="1:50" x14ac:dyDescent="0.25">
      <c r="A42" s="1" t="s">
        <v>286</v>
      </c>
      <c r="B42" s="1" t="s">
        <v>778</v>
      </c>
      <c r="C42">
        <v>1</v>
      </c>
      <c r="D42">
        <v>1</v>
      </c>
      <c r="E42">
        <v>0</v>
      </c>
      <c r="F42">
        <v>0</v>
      </c>
      <c r="G42">
        <v>0</v>
      </c>
      <c r="H42">
        <v>1</v>
      </c>
      <c r="I42">
        <v>0</v>
      </c>
      <c r="J42">
        <v>0</v>
      </c>
      <c r="K42">
        <v>0</v>
      </c>
      <c r="L42">
        <v>1</v>
      </c>
      <c r="M42">
        <v>0</v>
      </c>
      <c r="N42">
        <v>0</v>
      </c>
      <c r="O42">
        <v>0</v>
      </c>
      <c r="P42">
        <v>0</v>
      </c>
      <c r="Q42">
        <v>0</v>
      </c>
      <c r="R42">
        <v>1</v>
      </c>
      <c r="S42">
        <v>0</v>
      </c>
      <c r="T42">
        <v>0</v>
      </c>
      <c r="U42">
        <v>1</v>
      </c>
      <c r="V42">
        <v>0</v>
      </c>
      <c r="W42">
        <v>1</v>
      </c>
      <c r="X42">
        <v>0</v>
      </c>
      <c r="Y42">
        <v>0</v>
      </c>
      <c r="Z42">
        <v>0</v>
      </c>
      <c r="AA42">
        <v>0</v>
      </c>
      <c r="AB42">
        <v>1</v>
      </c>
      <c r="AC42">
        <v>0</v>
      </c>
      <c r="AD42">
        <v>0</v>
      </c>
      <c r="AE42">
        <v>1</v>
      </c>
      <c r="AF42">
        <v>0</v>
      </c>
      <c r="AG42">
        <v>1</v>
      </c>
      <c r="AH42">
        <v>0</v>
      </c>
      <c r="AI42">
        <v>0</v>
      </c>
      <c r="AJ42">
        <v>0</v>
      </c>
      <c r="AK42">
        <v>0</v>
      </c>
      <c r="AL42">
        <v>1</v>
      </c>
      <c r="AM42">
        <v>1</v>
      </c>
      <c r="AN42">
        <v>0</v>
      </c>
      <c r="AO42">
        <v>1</v>
      </c>
      <c r="AP42">
        <v>0</v>
      </c>
      <c r="AQ42">
        <v>1</v>
      </c>
      <c r="AR42">
        <v>1</v>
      </c>
      <c r="AS42">
        <v>0</v>
      </c>
      <c r="AT42">
        <v>1</v>
      </c>
      <c r="AU42">
        <v>0</v>
      </c>
      <c r="AV42">
        <v>1</v>
      </c>
      <c r="AW42">
        <v>0</v>
      </c>
      <c r="AX42">
        <v>0</v>
      </c>
    </row>
    <row r="43" spans="1:50" x14ac:dyDescent="0.25">
      <c r="A43" s="1" t="s">
        <v>287</v>
      </c>
      <c r="B43" s="1"/>
      <c r="C43" s="12">
        <v>0.03</v>
      </c>
      <c r="D43" s="12">
        <v>0.03</v>
      </c>
      <c r="E43" s="12">
        <v>0</v>
      </c>
      <c r="F43" s="12">
        <v>0</v>
      </c>
      <c r="G43" s="12">
        <v>0</v>
      </c>
      <c r="H43" s="12">
        <v>0.08</v>
      </c>
      <c r="I43" s="12">
        <v>0</v>
      </c>
      <c r="J43" s="12">
        <v>0</v>
      </c>
      <c r="K43" s="12">
        <v>0</v>
      </c>
      <c r="L43" s="12">
        <v>0.08</v>
      </c>
      <c r="M43" s="12">
        <v>0</v>
      </c>
      <c r="N43" s="12">
        <v>0</v>
      </c>
      <c r="O43" s="12">
        <v>0</v>
      </c>
      <c r="P43" s="12">
        <v>0</v>
      </c>
      <c r="Q43" s="12">
        <v>0</v>
      </c>
      <c r="R43" s="12">
        <v>0.08</v>
      </c>
      <c r="S43" s="12">
        <v>0</v>
      </c>
      <c r="T43" s="12">
        <v>0</v>
      </c>
      <c r="U43" s="12">
        <v>0.08</v>
      </c>
      <c r="V43" s="12">
        <v>0</v>
      </c>
      <c r="W43" s="12">
        <v>0.06</v>
      </c>
      <c r="X43" s="12">
        <v>0</v>
      </c>
      <c r="Y43" s="12">
        <v>0</v>
      </c>
      <c r="Z43" s="12">
        <v>0</v>
      </c>
      <c r="AA43" s="12">
        <v>0</v>
      </c>
      <c r="AB43" s="12">
        <v>0.05</v>
      </c>
      <c r="AC43" s="12">
        <v>0</v>
      </c>
      <c r="AD43" s="12">
        <v>0</v>
      </c>
      <c r="AE43" s="12">
        <v>0.06</v>
      </c>
      <c r="AF43" s="12">
        <v>0</v>
      </c>
      <c r="AG43" s="12">
        <v>0.05</v>
      </c>
      <c r="AH43" s="12">
        <v>0</v>
      </c>
      <c r="AI43" s="12">
        <v>0</v>
      </c>
      <c r="AJ43" s="12">
        <v>0</v>
      </c>
      <c r="AK43" s="12">
        <v>0</v>
      </c>
      <c r="AL43" s="12">
        <v>0.03</v>
      </c>
      <c r="AM43" s="12">
        <v>0.08</v>
      </c>
      <c r="AN43" s="12">
        <v>0</v>
      </c>
      <c r="AO43" s="12">
        <v>0.03</v>
      </c>
      <c r="AP43" s="12">
        <v>0</v>
      </c>
      <c r="AQ43" s="12">
        <v>0.03</v>
      </c>
      <c r="AR43" s="12">
        <v>0.03</v>
      </c>
      <c r="AS43" s="12">
        <v>0</v>
      </c>
      <c r="AT43" s="12">
        <v>0.26</v>
      </c>
      <c r="AU43" s="12">
        <v>0</v>
      </c>
      <c r="AV43" s="12">
        <v>0.03</v>
      </c>
      <c r="AW43" s="12">
        <v>0</v>
      </c>
      <c r="AX43" s="12">
        <v>0</v>
      </c>
    </row>
    <row r="44" spans="1:50" x14ac:dyDescent="0.25">
      <c r="A44" s="1" t="s">
        <v>288</v>
      </c>
      <c r="B44" s="1"/>
    </row>
    <row r="45" spans="1:50" x14ac:dyDescent="0.25">
      <c r="A45" s="1" t="s">
        <v>286</v>
      </c>
      <c r="B45" s="1" t="s">
        <v>779</v>
      </c>
      <c r="C45">
        <v>1</v>
      </c>
      <c r="D45">
        <v>1</v>
      </c>
      <c r="E45">
        <v>0</v>
      </c>
      <c r="F45">
        <v>0</v>
      </c>
      <c r="G45">
        <v>1</v>
      </c>
      <c r="H45">
        <v>0</v>
      </c>
      <c r="I45">
        <v>0</v>
      </c>
      <c r="J45">
        <v>0</v>
      </c>
      <c r="K45">
        <v>1</v>
      </c>
      <c r="L45">
        <v>0</v>
      </c>
      <c r="M45">
        <v>0</v>
      </c>
      <c r="N45">
        <v>0</v>
      </c>
      <c r="O45">
        <v>0</v>
      </c>
      <c r="P45">
        <v>0</v>
      </c>
      <c r="Q45">
        <v>1</v>
      </c>
      <c r="R45">
        <v>0</v>
      </c>
      <c r="S45">
        <v>0</v>
      </c>
      <c r="T45">
        <v>1</v>
      </c>
      <c r="U45">
        <v>0</v>
      </c>
      <c r="V45">
        <v>0</v>
      </c>
      <c r="W45">
        <v>0</v>
      </c>
      <c r="X45">
        <v>1</v>
      </c>
      <c r="Y45">
        <v>0</v>
      </c>
      <c r="Z45">
        <v>0</v>
      </c>
      <c r="AA45">
        <v>0</v>
      </c>
      <c r="AB45">
        <v>1</v>
      </c>
      <c r="AC45">
        <v>0</v>
      </c>
      <c r="AD45">
        <v>0</v>
      </c>
      <c r="AE45">
        <v>1</v>
      </c>
      <c r="AF45">
        <v>0</v>
      </c>
      <c r="AG45">
        <v>1</v>
      </c>
      <c r="AH45">
        <v>0</v>
      </c>
      <c r="AI45">
        <v>0</v>
      </c>
      <c r="AJ45">
        <v>0</v>
      </c>
      <c r="AK45">
        <v>0</v>
      </c>
      <c r="AL45">
        <v>1</v>
      </c>
      <c r="AM45">
        <v>1</v>
      </c>
      <c r="AN45">
        <v>0</v>
      </c>
      <c r="AO45">
        <v>1</v>
      </c>
      <c r="AP45">
        <v>0</v>
      </c>
      <c r="AQ45">
        <v>1</v>
      </c>
      <c r="AR45">
        <v>1</v>
      </c>
      <c r="AS45">
        <v>1</v>
      </c>
      <c r="AT45">
        <v>0</v>
      </c>
      <c r="AU45">
        <v>0</v>
      </c>
      <c r="AV45">
        <v>1</v>
      </c>
      <c r="AW45">
        <v>1</v>
      </c>
      <c r="AX45">
        <v>0</v>
      </c>
    </row>
    <row r="46" spans="1:50" x14ac:dyDescent="0.25">
      <c r="A46" s="1" t="s">
        <v>287</v>
      </c>
      <c r="B46" s="1"/>
      <c r="C46" s="12">
        <v>0.03</v>
      </c>
      <c r="D46" s="12">
        <v>0.03</v>
      </c>
      <c r="E46" s="12">
        <v>0</v>
      </c>
      <c r="F46" s="12">
        <v>0</v>
      </c>
      <c r="G46" s="12">
        <v>0.08</v>
      </c>
      <c r="H46" s="12">
        <v>0</v>
      </c>
      <c r="I46" s="12">
        <v>0</v>
      </c>
      <c r="J46" s="12">
        <v>0</v>
      </c>
      <c r="K46" s="12">
        <v>0.08</v>
      </c>
      <c r="L46" s="12">
        <v>0</v>
      </c>
      <c r="M46" s="12">
        <v>0</v>
      </c>
      <c r="N46" s="12">
        <v>0</v>
      </c>
      <c r="O46" s="12">
        <v>0</v>
      </c>
      <c r="P46" s="12">
        <v>0</v>
      </c>
      <c r="Q46" s="12">
        <v>0.06</v>
      </c>
      <c r="R46" s="12">
        <v>0</v>
      </c>
      <c r="S46" s="12">
        <v>0</v>
      </c>
      <c r="T46" s="12">
        <v>0.06</v>
      </c>
      <c r="U46" s="12">
        <v>0</v>
      </c>
      <c r="V46" s="12">
        <v>0</v>
      </c>
      <c r="W46" s="12">
        <v>0</v>
      </c>
      <c r="X46" s="12">
        <v>0.15</v>
      </c>
      <c r="Y46" s="12">
        <v>0</v>
      </c>
      <c r="Z46" s="12">
        <v>0</v>
      </c>
      <c r="AA46" s="12">
        <v>0</v>
      </c>
      <c r="AB46" s="12">
        <v>0.05</v>
      </c>
      <c r="AC46" s="12">
        <v>0</v>
      </c>
      <c r="AD46" s="12">
        <v>0</v>
      </c>
      <c r="AE46" s="12">
        <v>0.06</v>
      </c>
      <c r="AF46" s="12">
        <v>0</v>
      </c>
      <c r="AG46" s="12">
        <v>0.05</v>
      </c>
      <c r="AH46" s="12">
        <v>0</v>
      </c>
      <c r="AI46" s="12">
        <v>0</v>
      </c>
      <c r="AJ46" s="12">
        <v>0</v>
      </c>
      <c r="AK46" s="12">
        <v>0</v>
      </c>
      <c r="AL46" s="12">
        <v>0.03</v>
      </c>
      <c r="AM46" s="12">
        <v>7.0000000000000007E-2</v>
      </c>
      <c r="AN46" s="12">
        <v>0</v>
      </c>
      <c r="AO46" s="12">
        <v>0.03</v>
      </c>
      <c r="AP46" s="12">
        <v>0</v>
      </c>
      <c r="AQ46" s="12">
        <v>0.03</v>
      </c>
      <c r="AR46" s="12">
        <v>0.03</v>
      </c>
      <c r="AS46" s="12">
        <v>0.03</v>
      </c>
      <c r="AT46" s="12">
        <v>0</v>
      </c>
      <c r="AU46" s="12">
        <v>0</v>
      </c>
      <c r="AV46" s="12">
        <v>0.03</v>
      </c>
      <c r="AW46" s="12">
        <v>0.04</v>
      </c>
      <c r="AX46" s="12">
        <v>0</v>
      </c>
    </row>
    <row r="47" spans="1:50" x14ac:dyDescent="0.25">
      <c r="A47" s="1" t="s">
        <v>288</v>
      </c>
      <c r="B47" s="1"/>
    </row>
    <row r="48" spans="1:50" x14ac:dyDescent="0.25">
      <c r="A48" s="1" t="s">
        <v>286</v>
      </c>
      <c r="B48" s="1" t="s">
        <v>780</v>
      </c>
      <c r="C48">
        <v>1</v>
      </c>
      <c r="D48">
        <v>1</v>
      </c>
      <c r="E48">
        <v>0</v>
      </c>
      <c r="F48">
        <v>1</v>
      </c>
      <c r="G48">
        <v>0</v>
      </c>
      <c r="H48">
        <v>0</v>
      </c>
      <c r="I48">
        <v>0</v>
      </c>
      <c r="J48">
        <v>1</v>
      </c>
      <c r="K48">
        <v>0</v>
      </c>
      <c r="L48">
        <v>0</v>
      </c>
      <c r="M48">
        <v>0</v>
      </c>
      <c r="N48">
        <v>0</v>
      </c>
      <c r="O48">
        <v>0</v>
      </c>
      <c r="P48">
        <v>1</v>
      </c>
      <c r="Q48">
        <v>0</v>
      </c>
      <c r="R48">
        <v>0</v>
      </c>
      <c r="S48">
        <v>1</v>
      </c>
      <c r="T48">
        <v>0</v>
      </c>
      <c r="U48">
        <v>0</v>
      </c>
      <c r="V48">
        <v>1</v>
      </c>
      <c r="W48">
        <v>0</v>
      </c>
      <c r="X48">
        <v>0</v>
      </c>
      <c r="Y48">
        <v>0</v>
      </c>
      <c r="Z48">
        <v>0</v>
      </c>
      <c r="AA48">
        <v>0</v>
      </c>
      <c r="AB48">
        <v>1</v>
      </c>
      <c r="AC48">
        <v>0</v>
      </c>
      <c r="AD48">
        <v>0</v>
      </c>
      <c r="AE48">
        <v>1</v>
      </c>
      <c r="AF48">
        <v>0</v>
      </c>
      <c r="AG48">
        <v>1</v>
      </c>
      <c r="AH48">
        <v>0</v>
      </c>
      <c r="AI48">
        <v>0</v>
      </c>
      <c r="AJ48">
        <v>0</v>
      </c>
      <c r="AK48">
        <v>0</v>
      </c>
      <c r="AL48">
        <v>1</v>
      </c>
      <c r="AM48">
        <v>0</v>
      </c>
      <c r="AN48">
        <v>1</v>
      </c>
      <c r="AO48">
        <v>1</v>
      </c>
      <c r="AP48">
        <v>0</v>
      </c>
      <c r="AQ48">
        <v>1</v>
      </c>
      <c r="AR48">
        <v>1</v>
      </c>
      <c r="AS48">
        <v>1</v>
      </c>
      <c r="AT48">
        <v>0</v>
      </c>
      <c r="AU48">
        <v>0</v>
      </c>
      <c r="AV48">
        <v>1</v>
      </c>
      <c r="AW48">
        <v>1</v>
      </c>
      <c r="AX48">
        <v>0</v>
      </c>
    </row>
    <row r="49" spans="1:50" x14ac:dyDescent="0.25">
      <c r="A49" s="1" t="s">
        <v>287</v>
      </c>
      <c r="B49" s="1"/>
      <c r="C49" s="12">
        <v>0.02</v>
      </c>
      <c r="D49" s="12">
        <v>0.02</v>
      </c>
      <c r="E49" s="12">
        <v>0</v>
      </c>
      <c r="F49" s="12">
        <v>0.27</v>
      </c>
      <c r="G49" s="12">
        <v>0</v>
      </c>
      <c r="H49" s="12">
        <v>0</v>
      </c>
      <c r="I49" s="12">
        <v>0</v>
      </c>
      <c r="J49" s="12">
        <v>0.13</v>
      </c>
      <c r="K49" s="12">
        <v>0</v>
      </c>
      <c r="L49" s="12">
        <v>0</v>
      </c>
      <c r="M49" s="12">
        <v>0</v>
      </c>
      <c r="N49" s="12">
        <v>0</v>
      </c>
      <c r="O49" s="12">
        <v>0</v>
      </c>
      <c r="P49" s="12">
        <v>0.31</v>
      </c>
      <c r="Q49" s="12">
        <v>0</v>
      </c>
      <c r="R49" s="12">
        <v>0</v>
      </c>
      <c r="S49" s="12">
        <v>0.13</v>
      </c>
      <c r="T49" s="12">
        <v>0</v>
      </c>
      <c r="U49" s="12">
        <v>0</v>
      </c>
      <c r="V49" s="12">
        <v>0.11</v>
      </c>
      <c r="W49" s="12">
        <v>0</v>
      </c>
      <c r="X49" s="12">
        <v>0</v>
      </c>
      <c r="Y49" s="12">
        <v>0</v>
      </c>
      <c r="Z49" s="12">
        <v>0</v>
      </c>
      <c r="AA49" s="12">
        <v>0</v>
      </c>
      <c r="AB49" s="12">
        <v>0.05</v>
      </c>
      <c r="AC49" s="12">
        <v>0</v>
      </c>
      <c r="AD49" s="12">
        <v>0</v>
      </c>
      <c r="AE49" s="12">
        <v>0.05</v>
      </c>
      <c r="AF49" s="12">
        <v>0</v>
      </c>
      <c r="AG49" s="12">
        <v>0.04</v>
      </c>
      <c r="AH49" s="12">
        <v>0</v>
      </c>
      <c r="AI49" s="12">
        <v>0</v>
      </c>
      <c r="AJ49" s="12">
        <v>0</v>
      </c>
      <c r="AK49" s="12">
        <v>0</v>
      </c>
      <c r="AL49" s="12">
        <v>0.03</v>
      </c>
      <c r="AM49" s="12">
        <v>0</v>
      </c>
      <c r="AN49" s="12">
        <v>0.04</v>
      </c>
      <c r="AO49" s="12">
        <v>0.03</v>
      </c>
      <c r="AP49" s="12">
        <v>0</v>
      </c>
      <c r="AQ49" s="12">
        <v>0.02</v>
      </c>
      <c r="AR49" s="12">
        <v>0.02</v>
      </c>
      <c r="AS49" s="12">
        <v>0.03</v>
      </c>
      <c r="AT49" s="12">
        <v>0</v>
      </c>
      <c r="AU49" s="12">
        <v>0</v>
      </c>
      <c r="AV49" s="12">
        <v>0.02</v>
      </c>
      <c r="AW49" s="12">
        <v>0.03</v>
      </c>
      <c r="AX49" s="12">
        <v>0</v>
      </c>
    </row>
    <row r="50" spans="1:50" x14ac:dyDescent="0.25">
      <c r="A50" s="1" t="s">
        <v>288</v>
      </c>
      <c r="B50" s="1"/>
    </row>
    <row r="51" spans="1:50" x14ac:dyDescent="0.25">
      <c r="A51" s="1" t="s">
        <v>286</v>
      </c>
      <c r="B51" s="1" t="s">
        <v>781</v>
      </c>
      <c r="C51">
        <v>1</v>
      </c>
      <c r="D51">
        <v>1</v>
      </c>
      <c r="E51">
        <v>0</v>
      </c>
      <c r="F51">
        <v>1</v>
      </c>
      <c r="G51">
        <v>0</v>
      </c>
      <c r="H51">
        <v>0</v>
      </c>
      <c r="I51">
        <v>0</v>
      </c>
      <c r="J51">
        <v>1</v>
      </c>
      <c r="K51">
        <v>0</v>
      </c>
      <c r="L51">
        <v>0</v>
      </c>
      <c r="M51">
        <v>0</v>
      </c>
      <c r="N51">
        <v>0</v>
      </c>
      <c r="O51">
        <v>0</v>
      </c>
      <c r="P51">
        <v>1</v>
      </c>
      <c r="Q51">
        <v>0</v>
      </c>
      <c r="R51">
        <v>0</v>
      </c>
      <c r="S51">
        <v>1</v>
      </c>
      <c r="T51">
        <v>0</v>
      </c>
      <c r="U51">
        <v>0</v>
      </c>
      <c r="V51">
        <v>1</v>
      </c>
      <c r="W51">
        <v>0</v>
      </c>
      <c r="X51">
        <v>0</v>
      </c>
      <c r="Y51">
        <v>0</v>
      </c>
      <c r="Z51">
        <v>0</v>
      </c>
      <c r="AA51">
        <v>0</v>
      </c>
      <c r="AB51">
        <v>1</v>
      </c>
      <c r="AC51">
        <v>0</v>
      </c>
      <c r="AD51">
        <v>0</v>
      </c>
      <c r="AE51">
        <v>1</v>
      </c>
      <c r="AF51">
        <v>0</v>
      </c>
      <c r="AG51">
        <v>1</v>
      </c>
      <c r="AH51">
        <v>0</v>
      </c>
      <c r="AI51">
        <v>0</v>
      </c>
      <c r="AJ51">
        <v>0</v>
      </c>
      <c r="AK51">
        <v>0</v>
      </c>
      <c r="AL51">
        <v>1</v>
      </c>
      <c r="AM51">
        <v>0</v>
      </c>
      <c r="AN51">
        <v>1</v>
      </c>
      <c r="AO51">
        <v>1</v>
      </c>
      <c r="AP51">
        <v>0</v>
      </c>
      <c r="AQ51">
        <v>1</v>
      </c>
      <c r="AR51">
        <v>1</v>
      </c>
      <c r="AS51">
        <v>1</v>
      </c>
      <c r="AT51">
        <v>0</v>
      </c>
      <c r="AU51">
        <v>0</v>
      </c>
      <c r="AV51">
        <v>1</v>
      </c>
      <c r="AW51">
        <v>1</v>
      </c>
      <c r="AX51">
        <v>0</v>
      </c>
    </row>
    <row r="52" spans="1:50" x14ac:dyDescent="0.25">
      <c r="A52" s="1" t="s">
        <v>287</v>
      </c>
      <c r="B52" s="1"/>
      <c r="C52" s="12">
        <v>0.02</v>
      </c>
      <c r="D52" s="12">
        <v>0.02</v>
      </c>
      <c r="E52" s="12">
        <v>0</v>
      </c>
      <c r="F52" s="12">
        <v>0.27</v>
      </c>
      <c r="G52" s="12">
        <v>0</v>
      </c>
      <c r="H52" s="12">
        <v>0</v>
      </c>
      <c r="I52" s="12">
        <v>0</v>
      </c>
      <c r="J52" s="12">
        <v>0.13</v>
      </c>
      <c r="K52" s="12">
        <v>0</v>
      </c>
      <c r="L52" s="12">
        <v>0</v>
      </c>
      <c r="M52" s="12">
        <v>0</v>
      </c>
      <c r="N52" s="12">
        <v>0</v>
      </c>
      <c r="O52" s="12">
        <v>0</v>
      </c>
      <c r="P52" s="12">
        <v>0.31</v>
      </c>
      <c r="Q52" s="12">
        <v>0</v>
      </c>
      <c r="R52" s="12">
        <v>0</v>
      </c>
      <c r="S52" s="12">
        <v>0.13</v>
      </c>
      <c r="T52" s="12">
        <v>0</v>
      </c>
      <c r="U52" s="12">
        <v>0</v>
      </c>
      <c r="V52" s="12">
        <v>0.11</v>
      </c>
      <c r="W52" s="12">
        <v>0</v>
      </c>
      <c r="X52" s="12">
        <v>0</v>
      </c>
      <c r="Y52" s="12">
        <v>0</v>
      </c>
      <c r="Z52" s="12">
        <v>0</v>
      </c>
      <c r="AA52" s="12">
        <v>0</v>
      </c>
      <c r="AB52" s="12">
        <v>0.05</v>
      </c>
      <c r="AC52" s="12">
        <v>0</v>
      </c>
      <c r="AD52" s="12">
        <v>0</v>
      </c>
      <c r="AE52" s="12">
        <v>0.05</v>
      </c>
      <c r="AF52" s="12">
        <v>0</v>
      </c>
      <c r="AG52" s="12">
        <v>0.04</v>
      </c>
      <c r="AH52" s="12">
        <v>0</v>
      </c>
      <c r="AI52" s="12">
        <v>0</v>
      </c>
      <c r="AJ52" s="12">
        <v>0</v>
      </c>
      <c r="AK52" s="12">
        <v>0</v>
      </c>
      <c r="AL52" s="12">
        <v>0.03</v>
      </c>
      <c r="AM52" s="12">
        <v>0</v>
      </c>
      <c r="AN52" s="12">
        <v>0.04</v>
      </c>
      <c r="AO52" s="12">
        <v>0.03</v>
      </c>
      <c r="AP52" s="12">
        <v>0</v>
      </c>
      <c r="AQ52" s="12">
        <v>0.02</v>
      </c>
      <c r="AR52" s="12">
        <v>0.02</v>
      </c>
      <c r="AS52" s="12">
        <v>0.03</v>
      </c>
      <c r="AT52" s="12">
        <v>0</v>
      </c>
      <c r="AU52" s="12">
        <v>0</v>
      </c>
      <c r="AV52" s="12">
        <v>0.02</v>
      </c>
      <c r="AW52" s="12">
        <v>0.03</v>
      </c>
      <c r="AX52" s="12">
        <v>0</v>
      </c>
    </row>
    <row r="53" spans="1:50" x14ac:dyDescent="0.25">
      <c r="A53" s="1" t="s">
        <v>288</v>
      </c>
      <c r="B53" s="1"/>
    </row>
    <row r="54" spans="1:50" x14ac:dyDescent="0.25">
      <c r="A54" s="1" t="s">
        <v>286</v>
      </c>
      <c r="B54" s="1" t="s">
        <v>782</v>
      </c>
      <c r="C54">
        <v>1</v>
      </c>
      <c r="D54">
        <v>1</v>
      </c>
      <c r="E54">
        <v>0</v>
      </c>
      <c r="F54">
        <v>0</v>
      </c>
      <c r="G54">
        <v>1</v>
      </c>
      <c r="H54">
        <v>0</v>
      </c>
      <c r="I54">
        <v>0</v>
      </c>
      <c r="J54">
        <v>0</v>
      </c>
      <c r="K54">
        <v>1</v>
      </c>
      <c r="L54">
        <v>0</v>
      </c>
      <c r="M54">
        <v>0</v>
      </c>
      <c r="N54">
        <v>0</v>
      </c>
      <c r="O54">
        <v>0</v>
      </c>
      <c r="P54">
        <v>0</v>
      </c>
      <c r="Q54">
        <v>1</v>
      </c>
      <c r="R54">
        <v>0</v>
      </c>
      <c r="S54">
        <v>0</v>
      </c>
      <c r="T54">
        <v>1</v>
      </c>
      <c r="U54">
        <v>0</v>
      </c>
      <c r="V54">
        <v>1</v>
      </c>
      <c r="W54">
        <v>0</v>
      </c>
      <c r="X54">
        <v>0</v>
      </c>
      <c r="Y54">
        <v>0</v>
      </c>
      <c r="Z54">
        <v>0</v>
      </c>
      <c r="AA54">
        <v>0</v>
      </c>
      <c r="AB54">
        <v>1</v>
      </c>
      <c r="AC54">
        <v>0</v>
      </c>
      <c r="AD54">
        <v>0</v>
      </c>
      <c r="AE54">
        <v>1</v>
      </c>
      <c r="AF54">
        <v>0</v>
      </c>
      <c r="AG54">
        <v>0</v>
      </c>
      <c r="AH54">
        <v>1</v>
      </c>
      <c r="AI54">
        <v>0</v>
      </c>
      <c r="AJ54">
        <v>0</v>
      </c>
      <c r="AK54">
        <v>0</v>
      </c>
      <c r="AL54">
        <v>1</v>
      </c>
      <c r="AM54">
        <v>0</v>
      </c>
      <c r="AN54">
        <v>1</v>
      </c>
      <c r="AO54">
        <v>1</v>
      </c>
      <c r="AP54">
        <v>0</v>
      </c>
      <c r="AQ54">
        <v>1</v>
      </c>
      <c r="AR54">
        <v>1</v>
      </c>
      <c r="AS54">
        <v>1</v>
      </c>
      <c r="AT54">
        <v>0</v>
      </c>
      <c r="AU54">
        <v>0</v>
      </c>
      <c r="AV54">
        <v>1</v>
      </c>
      <c r="AW54">
        <v>0</v>
      </c>
      <c r="AX54">
        <v>1</v>
      </c>
    </row>
    <row r="55" spans="1:50" x14ac:dyDescent="0.25">
      <c r="A55" s="1" t="s">
        <v>287</v>
      </c>
      <c r="B55" s="1"/>
      <c r="C55" s="12">
        <v>0.02</v>
      </c>
      <c r="D55" s="12">
        <v>0.02</v>
      </c>
      <c r="E55" s="12">
        <v>0</v>
      </c>
      <c r="F55" s="12">
        <v>0</v>
      </c>
      <c r="G55" s="12">
        <v>7.0000000000000007E-2</v>
      </c>
      <c r="H55" s="12">
        <v>0</v>
      </c>
      <c r="I55" s="12">
        <v>0</v>
      </c>
      <c r="J55" s="12">
        <v>0</v>
      </c>
      <c r="K55" s="12">
        <v>7.0000000000000007E-2</v>
      </c>
      <c r="L55" s="12">
        <v>0</v>
      </c>
      <c r="M55" s="12">
        <v>0</v>
      </c>
      <c r="N55" s="12">
        <v>0</v>
      </c>
      <c r="O55" s="12">
        <v>0</v>
      </c>
      <c r="P55" s="12">
        <v>0</v>
      </c>
      <c r="Q55" s="12">
        <v>0.05</v>
      </c>
      <c r="R55" s="12">
        <v>0</v>
      </c>
      <c r="S55" s="12">
        <v>0</v>
      </c>
      <c r="T55" s="12">
        <v>0.05</v>
      </c>
      <c r="U55" s="12">
        <v>0</v>
      </c>
      <c r="V55" s="12">
        <v>0.1</v>
      </c>
      <c r="W55" s="12">
        <v>0</v>
      </c>
      <c r="X55" s="12">
        <v>0</v>
      </c>
      <c r="Y55" s="12">
        <v>0</v>
      </c>
      <c r="Z55" s="12">
        <v>0</v>
      </c>
      <c r="AA55" s="12">
        <v>0</v>
      </c>
      <c r="AB55" s="12">
        <v>0.04</v>
      </c>
      <c r="AC55" s="12">
        <v>0</v>
      </c>
      <c r="AD55" s="12">
        <v>0</v>
      </c>
      <c r="AE55" s="12">
        <v>0.05</v>
      </c>
      <c r="AF55" s="12">
        <v>0</v>
      </c>
      <c r="AG55" s="12">
        <v>0</v>
      </c>
      <c r="AH55" s="12">
        <v>0.08</v>
      </c>
      <c r="AI55" s="12">
        <v>0</v>
      </c>
      <c r="AJ55" s="12">
        <v>0</v>
      </c>
      <c r="AK55" s="12">
        <v>0</v>
      </c>
      <c r="AL55" s="12">
        <v>0.03</v>
      </c>
      <c r="AM55" s="12">
        <v>0</v>
      </c>
      <c r="AN55" s="12">
        <v>0.04</v>
      </c>
      <c r="AO55" s="12">
        <v>0.02</v>
      </c>
      <c r="AP55" s="12">
        <v>0</v>
      </c>
      <c r="AQ55" s="12">
        <v>0.02</v>
      </c>
      <c r="AR55" s="12">
        <v>0.02</v>
      </c>
      <c r="AS55" s="12">
        <v>0.03</v>
      </c>
      <c r="AT55" s="12">
        <v>0</v>
      </c>
      <c r="AU55" s="12">
        <v>0</v>
      </c>
      <c r="AV55" s="12">
        <v>0.02</v>
      </c>
      <c r="AW55" s="12">
        <v>0</v>
      </c>
      <c r="AX55" s="12">
        <v>0.11</v>
      </c>
    </row>
    <row r="56" spans="1:50" x14ac:dyDescent="0.25">
      <c r="A56" s="1" t="s">
        <v>288</v>
      </c>
      <c r="B56" s="1"/>
    </row>
    <row r="57" spans="1:50" x14ac:dyDescent="0.25">
      <c r="A57" s="1" t="s">
        <v>286</v>
      </c>
      <c r="B57" s="1" t="s">
        <v>414</v>
      </c>
      <c r="C57">
        <v>4</v>
      </c>
      <c r="D57">
        <v>4</v>
      </c>
      <c r="E57">
        <v>1</v>
      </c>
      <c r="F57">
        <v>0</v>
      </c>
      <c r="G57">
        <v>2</v>
      </c>
      <c r="H57">
        <v>0</v>
      </c>
      <c r="I57">
        <v>1</v>
      </c>
      <c r="J57">
        <v>1</v>
      </c>
      <c r="K57">
        <v>2</v>
      </c>
      <c r="L57">
        <v>0</v>
      </c>
      <c r="M57">
        <v>1</v>
      </c>
      <c r="N57">
        <v>0</v>
      </c>
      <c r="O57">
        <v>0</v>
      </c>
      <c r="P57">
        <v>2</v>
      </c>
      <c r="Q57">
        <v>2</v>
      </c>
      <c r="R57">
        <v>0</v>
      </c>
      <c r="S57">
        <v>2</v>
      </c>
      <c r="T57">
        <v>2</v>
      </c>
      <c r="U57">
        <v>0</v>
      </c>
      <c r="V57">
        <v>2</v>
      </c>
      <c r="W57">
        <v>1</v>
      </c>
      <c r="X57">
        <v>1</v>
      </c>
      <c r="Y57">
        <v>0</v>
      </c>
      <c r="Z57">
        <v>1</v>
      </c>
      <c r="AA57">
        <v>3</v>
      </c>
      <c r="AB57">
        <v>0</v>
      </c>
      <c r="AC57">
        <v>1</v>
      </c>
      <c r="AD57">
        <v>2</v>
      </c>
      <c r="AE57">
        <v>0</v>
      </c>
      <c r="AF57">
        <v>1</v>
      </c>
      <c r="AG57">
        <v>2</v>
      </c>
      <c r="AH57">
        <v>2</v>
      </c>
      <c r="AI57">
        <v>0</v>
      </c>
      <c r="AJ57">
        <v>0</v>
      </c>
      <c r="AK57">
        <v>1</v>
      </c>
      <c r="AL57">
        <v>3</v>
      </c>
      <c r="AM57">
        <v>1</v>
      </c>
      <c r="AN57">
        <v>3</v>
      </c>
      <c r="AO57">
        <v>4</v>
      </c>
      <c r="AP57">
        <v>0</v>
      </c>
      <c r="AQ57">
        <v>4</v>
      </c>
      <c r="AR57">
        <v>4</v>
      </c>
      <c r="AS57">
        <v>4</v>
      </c>
      <c r="AT57">
        <v>0</v>
      </c>
      <c r="AU57">
        <v>0</v>
      </c>
      <c r="AV57">
        <v>4</v>
      </c>
      <c r="AW57">
        <v>2</v>
      </c>
      <c r="AX57">
        <v>1</v>
      </c>
    </row>
    <row r="58" spans="1:50" x14ac:dyDescent="0.25">
      <c r="A58" s="1" t="s">
        <v>287</v>
      </c>
      <c r="B58" s="1"/>
      <c r="C58" s="12">
        <v>0.1</v>
      </c>
      <c r="D58" s="12">
        <v>0.1</v>
      </c>
      <c r="E58" s="12">
        <v>0.25</v>
      </c>
      <c r="F58" s="12">
        <v>0</v>
      </c>
      <c r="G58" s="12">
        <v>0.13</v>
      </c>
      <c r="H58" s="12">
        <v>0</v>
      </c>
      <c r="I58" s="12">
        <v>0.27</v>
      </c>
      <c r="J58" s="12">
        <v>0.13</v>
      </c>
      <c r="K58" s="12">
        <v>0.13</v>
      </c>
      <c r="L58" s="12">
        <v>0</v>
      </c>
      <c r="M58" s="12">
        <v>0.27</v>
      </c>
      <c r="N58" s="12">
        <v>0</v>
      </c>
      <c r="O58" s="12">
        <v>0</v>
      </c>
      <c r="P58" s="12">
        <v>0.69</v>
      </c>
      <c r="Q58" s="12">
        <v>0.11</v>
      </c>
      <c r="R58" s="12">
        <v>0</v>
      </c>
      <c r="S58" s="12">
        <v>0.3</v>
      </c>
      <c r="T58" s="12">
        <v>0.11</v>
      </c>
      <c r="U58" s="12">
        <v>0</v>
      </c>
      <c r="V58" s="12">
        <v>0.2</v>
      </c>
      <c r="W58" s="12">
        <v>0.06</v>
      </c>
      <c r="X58" s="12">
        <v>0.13</v>
      </c>
      <c r="Y58" s="12">
        <v>0</v>
      </c>
      <c r="Z58" s="12">
        <v>0.18</v>
      </c>
      <c r="AA58" s="12">
        <v>0.24</v>
      </c>
      <c r="AB58" s="12">
        <v>0</v>
      </c>
      <c r="AC58" s="12">
        <v>1</v>
      </c>
      <c r="AD58" s="12">
        <v>0.13</v>
      </c>
      <c r="AE58" s="12">
        <v>0</v>
      </c>
      <c r="AF58" s="12">
        <v>0.23</v>
      </c>
      <c r="AG58" s="12">
        <v>0.08</v>
      </c>
      <c r="AH58" s="12">
        <v>0.18</v>
      </c>
      <c r="AI58" s="12">
        <v>0</v>
      </c>
      <c r="AJ58" s="12">
        <v>0</v>
      </c>
      <c r="AK58" s="12">
        <v>0.18</v>
      </c>
      <c r="AL58" s="12">
        <v>0.09</v>
      </c>
      <c r="AM58" s="12">
        <v>0.06</v>
      </c>
      <c r="AN58" s="12">
        <v>0.12</v>
      </c>
      <c r="AO58" s="12">
        <v>0.11</v>
      </c>
      <c r="AP58" s="12">
        <v>0</v>
      </c>
      <c r="AQ58" s="12">
        <v>0.1</v>
      </c>
      <c r="AR58" s="12">
        <v>0.1</v>
      </c>
      <c r="AS58" s="12">
        <v>0.12</v>
      </c>
      <c r="AT58" s="12">
        <v>0</v>
      </c>
      <c r="AU58" s="12">
        <v>0</v>
      </c>
      <c r="AV58" s="12">
        <v>0.1</v>
      </c>
      <c r="AW58" s="12">
        <v>0.06</v>
      </c>
      <c r="AX58" s="12">
        <v>0.11</v>
      </c>
    </row>
    <row r="59" spans="1:50" x14ac:dyDescent="0.25">
      <c r="A59" s="1" t="s">
        <v>288</v>
      </c>
      <c r="B59" s="1"/>
    </row>
    <row r="60" spans="1:50" x14ac:dyDescent="0.25">
      <c r="A60" s="1" t="s">
        <v>399</v>
      </c>
      <c r="B60" s="1" t="s">
        <v>783</v>
      </c>
    </row>
    <row r="61" spans="1:50" x14ac:dyDescent="0.25">
      <c r="A61" s="1" t="s">
        <v>204</v>
      </c>
      <c r="B61" s="1" t="s">
        <v>784</v>
      </c>
    </row>
    <row r="62" spans="1:50" x14ac:dyDescent="0.25">
      <c r="A62" s="1" t="s">
        <v>204</v>
      </c>
      <c r="B62" s="1"/>
    </row>
    <row r="63" spans="1:50" x14ac:dyDescent="0.25">
      <c r="A63" s="1" t="s">
        <v>204</v>
      </c>
      <c r="B63" s="1" t="s">
        <v>402</v>
      </c>
    </row>
  </sheetData>
  <hyperlinks>
    <hyperlink ref="E1" location="Contents!B205" tooltip="Link to contents" display="Back to contents" xr:uid="{00000000-0004-0000-4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500-000000000000}">
  <dimension ref="A1:BC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7" width="9.453125" customWidth="1"/>
    <col min="48" max="48" width="10.54296875" customWidth="1"/>
    <col min="49" max="49" width="9.453125" customWidth="1"/>
    <col min="50" max="50" width="12.81640625" customWidth="1"/>
    <col min="51" max="52" width="9.453125" customWidth="1"/>
    <col min="53" max="53" width="11.7265625" customWidth="1"/>
    <col min="54" max="54" width="9.453125" customWidth="1"/>
    <col min="55" max="55" width="10.54296875" customWidth="1"/>
  </cols>
  <sheetData>
    <row r="1" spans="1:55" x14ac:dyDescent="0.25">
      <c r="A1" s="1" t="s">
        <v>205</v>
      </c>
      <c r="B1" s="1" t="s">
        <v>206</v>
      </c>
      <c r="E1" s="5" t="s">
        <v>207</v>
      </c>
    </row>
    <row r="2" spans="1:55" ht="15.5" x14ac:dyDescent="0.35">
      <c r="A2" s="1" t="s">
        <v>0</v>
      </c>
      <c r="B2" s="2" t="s">
        <v>208</v>
      </c>
    </row>
    <row r="3" spans="1:55" x14ac:dyDescent="0.25">
      <c r="A3" s="1" t="s">
        <v>209</v>
      </c>
      <c r="B3" s="1"/>
    </row>
    <row r="4" spans="1:55" x14ac:dyDescent="0.25">
      <c r="A4" s="1" t="s">
        <v>209</v>
      </c>
      <c r="B4" s="1" t="s">
        <v>785</v>
      </c>
    </row>
    <row r="5" spans="1:55" x14ac:dyDescent="0.25">
      <c r="A5" s="1" t="s">
        <v>209</v>
      </c>
      <c r="B5" s="1"/>
    </row>
    <row r="6" spans="1:55" ht="13" x14ac:dyDescent="0.3">
      <c r="A6" s="1" t="s">
        <v>2</v>
      </c>
      <c r="B6" s="4" t="s">
        <v>173</v>
      </c>
    </row>
    <row r="7" spans="1:55" x14ac:dyDescent="0.25">
      <c r="A7" s="1" t="s">
        <v>5</v>
      </c>
      <c r="B7" s="1"/>
    </row>
    <row r="8" spans="1:55" x14ac:dyDescent="0.25">
      <c r="A8" s="1" t="s">
        <v>5</v>
      </c>
      <c r="B8" s="1" t="s">
        <v>786</v>
      </c>
    </row>
    <row r="9" spans="1:55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8"/>
      <c r="AL9" s="8"/>
      <c r="AM9" s="7" t="s">
        <v>222</v>
      </c>
      <c r="AN9" s="8"/>
      <c r="AO9" s="7" t="s">
        <v>223</v>
      </c>
      <c r="AP9" s="8"/>
      <c r="AQ9" s="7" t="s">
        <v>224</v>
      </c>
      <c r="AR9" s="8"/>
      <c r="AS9" s="7" t="s">
        <v>225</v>
      </c>
      <c r="AT9" s="7" t="s">
        <v>226</v>
      </c>
      <c r="AU9" s="8"/>
      <c r="AV9" s="7" t="s">
        <v>227</v>
      </c>
      <c r="AW9" s="8"/>
      <c r="AX9" s="8"/>
      <c r="AY9" s="7" t="s">
        <v>228</v>
      </c>
      <c r="AZ9" s="8"/>
      <c r="BA9" s="7" t="s">
        <v>229</v>
      </c>
      <c r="BB9" s="8"/>
      <c r="BC9" s="9"/>
    </row>
    <row r="10" spans="1:55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233</v>
      </c>
      <c r="T10" s="11">
        <v>3</v>
      </c>
      <c r="U10" s="11">
        <v>4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>
        <v>1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259</v>
      </c>
      <c r="AS10" s="11" t="s">
        <v>258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258</v>
      </c>
      <c r="AZ10" s="11" t="s">
        <v>259</v>
      </c>
      <c r="BA10" s="11" t="s">
        <v>263</v>
      </c>
      <c r="BB10" s="11" t="s">
        <v>261</v>
      </c>
      <c r="BC10" s="11" t="s">
        <v>264</v>
      </c>
    </row>
    <row r="11" spans="1:55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270</v>
      </c>
      <c r="I11" t="s">
        <v>276</v>
      </c>
      <c r="J11" t="s">
        <v>267</v>
      </c>
      <c r="K11" t="s">
        <v>268</v>
      </c>
      <c r="L11" t="s">
        <v>269</v>
      </c>
      <c r="M11" t="s">
        <v>444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267</v>
      </c>
      <c r="T11" t="s">
        <v>272</v>
      </c>
      <c r="U11" t="s">
        <v>269</v>
      </c>
      <c r="V11" t="s">
        <v>275</v>
      </c>
      <c r="W11" t="s">
        <v>272</v>
      </c>
      <c r="X11" t="s">
        <v>273</v>
      </c>
      <c r="Y11" t="s">
        <v>444</v>
      </c>
      <c r="Z11" t="s">
        <v>267</v>
      </c>
      <c r="AA11" t="s">
        <v>272</v>
      </c>
      <c r="AB11" t="s">
        <v>269</v>
      </c>
      <c r="AC11" t="s">
        <v>267</v>
      </c>
      <c r="AD11" t="s">
        <v>272</v>
      </c>
      <c r="AE11" t="s">
        <v>269</v>
      </c>
      <c r="AF11" t="s">
        <v>444</v>
      </c>
      <c r="AG11" t="s">
        <v>267</v>
      </c>
      <c r="AH11" t="s">
        <v>272</v>
      </c>
      <c r="AI11" t="s">
        <v>269</v>
      </c>
      <c r="AJ11" t="s">
        <v>444</v>
      </c>
      <c r="AK11" t="s">
        <v>276</v>
      </c>
      <c r="AL11" t="s">
        <v>277</v>
      </c>
      <c r="AM11" t="s">
        <v>267</v>
      </c>
      <c r="AN11" t="s">
        <v>272</v>
      </c>
      <c r="AO11" t="s">
        <v>275</v>
      </c>
      <c r="AP11" t="s">
        <v>272</v>
      </c>
      <c r="AQ11" t="s">
        <v>275</v>
      </c>
      <c r="AR11" t="s">
        <v>268</v>
      </c>
      <c r="AT11" t="s">
        <v>275</v>
      </c>
      <c r="AU11" t="s">
        <v>272</v>
      </c>
      <c r="AV11" t="s">
        <v>275</v>
      </c>
      <c r="AW11" t="s">
        <v>268</v>
      </c>
      <c r="AX11" t="s">
        <v>273</v>
      </c>
      <c r="AY11" t="s">
        <v>275</v>
      </c>
      <c r="AZ11" t="s">
        <v>268</v>
      </c>
      <c r="BA11" t="s">
        <v>275</v>
      </c>
      <c r="BB11" t="s">
        <v>268</v>
      </c>
      <c r="BC11" t="s">
        <v>273</v>
      </c>
    </row>
    <row r="12" spans="1:55" x14ac:dyDescent="0.25">
      <c r="A12" s="1" t="s">
        <v>280</v>
      </c>
      <c r="B12" s="1" t="s">
        <v>281</v>
      </c>
      <c r="C12">
        <v>106</v>
      </c>
      <c r="D12">
        <v>106</v>
      </c>
      <c r="E12">
        <v>6</v>
      </c>
      <c r="F12">
        <v>5</v>
      </c>
      <c r="G12">
        <v>27</v>
      </c>
      <c r="H12">
        <v>55</v>
      </c>
      <c r="I12">
        <v>13</v>
      </c>
      <c r="J12">
        <v>11</v>
      </c>
      <c r="K12">
        <v>27</v>
      </c>
      <c r="L12">
        <v>55</v>
      </c>
      <c r="M12">
        <v>13</v>
      </c>
      <c r="N12">
        <v>1</v>
      </c>
      <c r="O12">
        <v>5</v>
      </c>
      <c r="P12">
        <v>5</v>
      </c>
      <c r="Q12">
        <v>32</v>
      </c>
      <c r="R12">
        <v>63</v>
      </c>
      <c r="S12">
        <v>11</v>
      </c>
      <c r="T12">
        <v>32</v>
      </c>
      <c r="U12">
        <v>63</v>
      </c>
      <c r="V12">
        <v>30</v>
      </c>
      <c r="W12">
        <v>42</v>
      </c>
      <c r="X12">
        <v>22</v>
      </c>
      <c r="Y12">
        <v>12</v>
      </c>
      <c r="Z12">
        <v>22</v>
      </c>
      <c r="AA12">
        <v>34</v>
      </c>
      <c r="AB12">
        <v>50</v>
      </c>
      <c r="AC12">
        <v>11</v>
      </c>
      <c r="AD12">
        <v>44</v>
      </c>
      <c r="AE12">
        <v>38</v>
      </c>
      <c r="AF12">
        <v>13</v>
      </c>
      <c r="AG12">
        <v>3</v>
      </c>
      <c r="AH12">
        <v>53</v>
      </c>
      <c r="AI12">
        <v>31</v>
      </c>
      <c r="AJ12">
        <v>14</v>
      </c>
      <c r="AK12">
        <v>3</v>
      </c>
      <c r="AL12">
        <v>2</v>
      </c>
      <c r="AM12">
        <v>25</v>
      </c>
      <c r="AN12">
        <v>78</v>
      </c>
      <c r="AO12">
        <v>32</v>
      </c>
      <c r="AP12">
        <v>74</v>
      </c>
      <c r="AQ12">
        <v>100</v>
      </c>
      <c r="AR12">
        <v>5</v>
      </c>
      <c r="AS12">
        <v>106</v>
      </c>
      <c r="AT12">
        <v>59</v>
      </c>
      <c r="AU12">
        <v>45</v>
      </c>
      <c r="AV12">
        <v>96</v>
      </c>
      <c r="AW12">
        <v>6</v>
      </c>
      <c r="AX12">
        <v>4</v>
      </c>
      <c r="AY12">
        <v>104</v>
      </c>
      <c r="AZ12">
        <v>1</v>
      </c>
      <c r="BA12">
        <v>87</v>
      </c>
      <c r="BB12">
        <v>15</v>
      </c>
      <c r="BC12">
        <v>2</v>
      </c>
    </row>
    <row r="13" spans="1:55" x14ac:dyDescent="0.25">
      <c r="A13" s="1" t="s">
        <v>282</v>
      </c>
      <c r="B13" s="1" t="s">
        <v>283</v>
      </c>
      <c r="C13">
        <v>105</v>
      </c>
      <c r="D13">
        <v>105</v>
      </c>
      <c r="E13">
        <v>6</v>
      </c>
      <c r="F13">
        <v>5</v>
      </c>
      <c r="G13">
        <v>27</v>
      </c>
      <c r="H13">
        <v>54</v>
      </c>
      <c r="I13">
        <v>13</v>
      </c>
      <c r="J13">
        <v>11</v>
      </c>
      <c r="K13">
        <v>27</v>
      </c>
      <c r="L13">
        <v>54</v>
      </c>
      <c r="M13">
        <v>13</v>
      </c>
      <c r="N13">
        <v>1</v>
      </c>
      <c r="O13">
        <v>5</v>
      </c>
      <c r="P13">
        <v>5</v>
      </c>
      <c r="Q13">
        <v>31</v>
      </c>
      <c r="R13">
        <v>62</v>
      </c>
      <c r="S13">
        <v>11</v>
      </c>
      <c r="T13">
        <v>31</v>
      </c>
      <c r="U13">
        <v>62</v>
      </c>
      <c r="V13">
        <v>30</v>
      </c>
      <c r="W13">
        <v>42</v>
      </c>
      <c r="X13">
        <v>22</v>
      </c>
      <c r="Y13">
        <v>12</v>
      </c>
      <c r="Z13">
        <v>22</v>
      </c>
      <c r="AA13">
        <v>34</v>
      </c>
      <c r="AB13">
        <v>49</v>
      </c>
      <c r="AC13">
        <v>11</v>
      </c>
      <c r="AD13">
        <v>43</v>
      </c>
      <c r="AE13">
        <v>37</v>
      </c>
      <c r="AF13">
        <v>13</v>
      </c>
      <c r="AG13">
        <v>3</v>
      </c>
      <c r="AH13">
        <v>52</v>
      </c>
      <c r="AI13">
        <v>31</v>
      </c>
      <c r="AJ13">
        <v>14</v>
      </c>
      <c r="AK13">
        <v>3</v>
      </c>
      <c r="AL13">
        <v>2</v>
      </c>
      <c r="AM13">
        <v>25</v>
      </c>
      <c r="AN13">
        <v>77</v>
      </c>
      <c r="AO13">
        <v>32</v>
      </c>
      <c r="AP13">
        <v>73</v>
      </c>
      <c r="AQ13">
        <v>99</v>
      </c>
      <c r="AR13">
        <v>5</v>
      </c>
      <c r="AS13">
        <v>105</v>
      </c>
      <c r="AT13">
        <v>58</v>
      </c>
      <c r="AU13">
        <v>44</v>
      </c>
      <c r="AV13">
        <v>95</v>
      </c>
      <c r="AW13">
        <v>6</v>
      </c>
      <c r="AX13">
        <v>4</v>
      </c>
      <c r="AY13">
        <v>103</v>
      </c>
      <c r="AZ13">
        <v>1</v>
      </c>
      <c r="BA13">
        <v>86</v>
      </c>
      <c r="BB13">
        <v>15</v>
      </c>
      <c r="BC13">
        <v>2</v>
      </c>
    </row>
    <row r="14" spans="1:55" x14ac:dyDescent="0.25">
      <c r="A14" s="1" t="s">
        <v>284</v>
      </c>
      <c r="B14" s="1" t="s">
        <v>231</v>
      </c>
      <c r="C14">
        <v>101</v>
      </c>
      <c r="D14">
        <v>101</v>
      </c>
      <c r="E14">
        <v>5</v>
      </c>
      <c r="F14">
        <v>6</v>
      </c>
      <c r="G14">
        <v>25</v>
      </c>
      <c r="H14">
        <v>53</v>
      </c>
      <c r="I14">
        <v>13</v>
      </c>
      <c r="J14">
        <v>11</v>
      </c>
      <c r="K14">
        <v>25</v>
      </c>
      <c r="L14">
        <v>53</v>
      </c>
      <c r="M14">
        <v>13</v>
      </c>
      <c r="N14">
        <v>1</v>
      </c>
      <c r="O14">
        <v>5</v>
      </c>
      <c r="P14">
        <v>5</v>
      </c>
      <c r="Q14">
        <v>30</v>
      </c>
      <c r="R14">
        <v>60</v>
      </c>
      <c r="S14">
        <v>11</v>
      </c>
      <c r="T14">
        <v>30</v>
      </c>
      <c r="U14">
        <v>60</v>
      </c>
      <c r="V14">
        <v>24</v>
      </c>
      <c r="W14">
        <v>45</v>
      </c>
      <c r="X14">
        <v>21</v>
      </c>
      <c r="Y14">
        <v>11</v>
      </c>
      <c r="Z14">
        <v>21</v>
      </c>
      <c r="AA14">
        <v>33</v>
      </c>
      <c r="AB14">
        <v>48</v>
      </c>
      <c r="AC14">
        <v>10</v>
      </c>
      <c r="AD14">
        <v>43</v>
      </c>
      <c r="AE14">
        <v>36</v>
      </c>
      <c r="AF14">
        <v>12</v>
      </c>
      <c r="AG14">
        <v>3</v>
      </c>
      <c r="AH14">
        <v>50</v>
      </c>
      <c r="AI14">
        <v>30</v>
      </c>
      <c r="AJ14">
        <v>13</v>
      </c>
      <c r="AK14">
        <v>3</v>
      </c>
      <c r="AL14">
        <v>2</v>
      </c>
      <c r="AM14">
        <v>24</v>
      </c>
      <c r="AN14">
        <v>74</v>
      </c>
      <c r="AO14">
        <v>32</v>
      </c>
      <c r="AP14">
        <v>70</v>
      </c>
      <c r="AQ14">
        <v>95</v>
      </c>
      <c r="AR14">
        <v>5</v>
      </c>
      <c r="AS14">
        <v>101</v>
      </c>
      <c r="AT14">
        <v>56</v>
      </c>
      <c r="AU14">
        <v>43</v>
      </c>
      <c r="AV14">
        <v>92</v>
      </c>
      <c r="AW14">
        <v>5</v>
      </c>
      <c r="AX14">
        <v>4</v>
      </c>
      <c r="AY14">
        <v>99</v>
      </c>
      <c r="AZ14">
        <v>1</v>
      </c>
      <c r="BA14">
        <v>84</v>
      </c>
      <c r="BB14">
        <v>13</v>
      </c>
      <c r="BC14">
        <v>2</v>
      </c>
    </row>
    <row r="15" spans="1:55" x14ac:dyDescent="0.25">
      <c r="A15" s="1" t="s">
        <v>286</v>
      </c>
      <c r="B15" s="1" t="s">
        <v>258</v>
      </c>
      <c r="C15">
        <v>17</v>
      </c>
      <c r="D15">
        <v>17</v>
      </c>
      <c r="E15">
        <v>1</v>
      </c>
      <c r="F15">
        <v>0</v>
      </c>
      <c r="G15">
        <v>5</v>
      </c>
      <c r="H15">
        <v>9</v>
      </c>
      <c r="I15">
        <v>3</v>
      </c>
      <c r="J15">
        <v>1</v>
      </c>
      <c r="K15">
        <v>5</v>
      </c>
      <c r="L15">
        <v>9</v>
      </c>
      <c r="M15">
        <v>3</v>
      </c>
      <c r="N15">
        <v>0</v>
      </c>
      <c r="O15">
        <v>0</v>
      </c>
      <c r="P15">
        <v>0</v>
      </c>
      <c r="Q15">
        <v>9</v>
      </c>
      <c r="R15">
        <v>9</v>
      </c>
      <c r="S15">
        <v>0</v>
      </c>
      <c r="T15">
        <v>9</v>
      </c>
      <c r="U15">
        <v>9</v>
      </c>
      <c r="V15">
        <v>4</v>
      </c>
      <c r="W15">
        <v>11</v>
      </c>
      <c r="X15">
        <v>1</v>
      </c>
      <c r="Y15">
        <v>2</v>
      </c>
      <c r="Z15">
        <v>4</v>
      </c>
      <c r="AA15">
        <v>4</v>
      </c>
      <c r="AB15">
        <v>10</v>
      </c>
      <c r="AC15">
        <v>0</v>
      </c>
      <c r="AD15">
        <v>9</v>
      </c>
      <c r="AE15">
        <v>7</v>
      </c>
      <c r="AF15">
        <v>2</v>
      </c>
      <c r="AG15">
        <v>0</v>
      </c>
      <c r="AH15">
        <v>8</v>
      </c>
      <c r="AI15">
        <v>8</v>
      </c>
      <c r="AJ15">
        <v>2</v>
      </c>
      <c r="AK15">
        <v>0</v>
      </c>
      <c r="AL15">
        <v>0</v>
      </c>
      <c r="AM15">
        <v>3</v>
      </c>
      <c r="AN15">
        <v>13</v>
      </c>
      <c r="AO15">
        <v>4</v>
      </c>
      <c r="AP15">
        <v>14</v>
      </c>
      <c r="AQ15">
        <v>17</v>
      </c>
      <c r="AR15">
        <v>0</v>
      </c>
      <c r="AS15">
        <v>17</v>
      </c>
      <c r="AT15">
        <v>6</v>
      </c>
      <c r="AU15">
        <v>11</v>
      </c>
      <c r="AV15">
        <v>14</v>
      </c>
      <c r="AW15">
        <v>2</v>
      </c>
      <c r="AX15">
        <v>2</v>
      </c>
      <c r="AY15">
        <v>17</v>
      </c>
      <c r="AZ15">
        <v>0</v>
      </c>
      <c r="BA15">
        <v>13</v>
      </c>
      <c r="BB15">
        <v>4</v>
      </c>
      <c r="BC15">
        <v>1</v>
      </c>
    </row>
    <row r="16" spans="1:55" x14ac:dyDescent="0.25">
      <c r="A16" s="1" t="s">
        <v>287</v>
      </c>
      <c r="B16" s="1"/>
      <c r="C16" s="12">
        <v>0.17</v>
      </c>
      <c r="D16" s="12">
        <v>0.17</v>
      </c>
      <c r="E16" s="12">
        <v>0.15</v>
      </c>
      <c r="F16" s="12">
        <v>0</v>
      </c>
      <c r="G16" s="12">
        <v>0.2</v>
      </c>
      <c r="H16" s="12">
        <v>0.17</v>
      </c>
      <c r="I16" s="12">
        <v>0.21</v>
      </c>
      <c r="J16" s="12">
        <v>7.0000000000000007E-2</v>
      </c>
      <c r="K16" s="12">
        <v>0.2</v>
      </c>
      <c r="L16" s="12">
        <v>0.17</v>
      </c>
      <c r="M16" s="12">
        <v>0.21</v>
      </c>
      <c r="N16" s="12">
        <v>0</v>
      </c>
      <c r="O16" s="12">
        <v>0</v>
      </c>
      <c r="P16" s="12">
        <v>0</v>
      </c>
      <c r="Q16" t="s">
        <v>348</v>
      </c>
      <c r="R16" s="12">
        <v>0.15</v>
      </c>
      <c r="S16" s="12">
        <v>0</v>
      </c>
      <c r="T16" t="s">
        <v>348</v>
      </c>
      <c r="U16" s="12">
        <v>0.15</v>
      </c>
      <c r="V16" s="12">
        <v>0.17</v>
      </c>
      <c r="W16" s="12">
        <v>0.24</v>
      </c>
      <c r="X16" s="12">
        <v>0.05</v>
      </c>
      <c r="Y16" s="12">
        <v>0.17</v>
      </c>
      <c r="Z16" s="12">
        <v>0.19</v>
      </c>
      <c r="AA16" s="12">
        <v>0.12</v>
      </c>
      <c r="AB16" s="12">
        <v>0.2</v>
      </c>
      <c r="AC16" s="12">
        <v>0</v>
      </c>
      <c r="AD16" s="12">
        <v>0.21</v>
      </c>
      <c r="AE16" s="12">
        <v>0.19</v>
      </c>
      <c r="AF16" s="12">
        <v>0.14000000000000001</v>
      </c>
      <c r="AG16" s="12">
        <v>0</v>
      </c>
      <c r="AH16" s="12">
        <v>0.15</v>
      </c>
      <c r="AI16" s="12">
        <v>0.26</v>
      </c>
      <c r="AJ16" s="12">
        <v>0.14000000000000001</v>
      </c>
      <c r="AK16" s="12">
        <v>0</v>
      </c>
      <c r="AL16" s="12">
        <v>0</v>
      </c>
      <c r="AM16" s="12">
        <v>0.15</v>
      </c>
      <c r="AN16" s="12">
        <v>0.17</v>
      </c>
      <c r="AO16" s="12">
        <v>0.12</v>
      </c>
      <c r="AP16" s="12">
        <v>0.2</v>
      </c>
      <c r="AQ16" s="12">
        <v>0.18</v>
      </c>
      <c r="AR16" s="12">
        <v>0</v>
      </c>
      <c r="AS16" s="12">
        <v>0.17</v>
      </c>
      <c r="AT16" t="s">
        <v>291</v>
      </c>
      <c r="AU16" s="12">
        <v>0.25</v>
      </c>
      <c r="AV16" s="12">
        <v>0.15</v>
      </c>
      <c r="AW16" s="12">
        <v>0.3</v>
      </c>
      <c r="AX16" s="12">
        <v>0.55000000000000004</v>
      </c>
      <c r="AY16" s="12">
        <v>0.18</v>
      </c>
      <c r="AZ16" s="12">
        <v>0</v>
      </c>
      <c r="BA16" s="12">
        <v>0.15</v>
      </c>
      <c r="BB16" s="12">
        <v>0.27</v>
      </c>
      <c r="BC16" s="12">
        <v>0.5</v>
      </c>
    </row>
    <row r="17" spans="1:55" x14ac:dyDescent="0.25">
      <c r="A17" s="1" t="s">
        <v>288</v>
      </c>
      <c r="B17" s="1"/>
      <c r="AU17" t="s">
        <v>275</v>
      </c>
    </row>
    <row r="18" spans="1:55" x14ac:dyDescent="0.25">
      <c r="A18" s="1" t="s">
        <v>286</v>
      </c>
      <c r="B18" s="1" t="s">
        <v>259</v>
      </c>
      <c r="C18">
        <v>70</v>
      </c>
      <c r="D18">
        <v>70</v>
      </c>
      <c r="E18">
        <v>3</v>
      </c>
      <c r="F18">
        <v>6</v>
      </c>
      <c r="G18">
        <v>17</v>
      </c>
      <c r="H18">
        <v>36</v>
      </c>
      <c r="I18">
        <v>8</v>
      </c>
      <c r="J18">
        <v>9</v>
      </c>
      <c r="K18">
        <v>17</v>
      </c>
      <c r="L18">
        <v>36</v>
      </c>
      <c r="M18">
        <v>8</v>
      </c>
      <c r="N18">
        <v>1</v>
      </c>
      <c r="O18">
        <v>5</v>
      </c>
      <c r="P18">
        <v>5</v>
      </c>
      <c r="Q18">
        <v>20</v>
      </c>
      <c r="R18">
        <v>39</v>
      </c>
      <c r="S18">
        <v>11</v>
      </c>
      <c r="T18">
        <v>20</v>
      </c>
      <c r="U18">
        <v>39</v>
      </c>
      <c r="V18">
        <v>19</v>
      </c>
      <c r="W18">
        <v>28</v>
      </c>
      <c r="X18">
        <v>14</v>
      </c>
      <c r="Y18">
        <v>9</v>
      </c>
      <c r="Z18">
        <v>17</v>
      </c>
      <c r="AA18">
        <v>23</v>
      </c>
      <c r="AB18">
        <v>30</v>
      </c>
      <c r="AC18">
        <v>8</v>
      </c>
      <c r="AD18">
        <v>26</v>
      </c>
      <c r="AE18">
        <v>27</v>
      </c>
      <c r="AF18">
        <v>8</v>
      </c>
      <c r="AG18">
        <v>3</v>
      </c>
      <c r="AH18">
        <v>35</v>
      </c>
      <c r="AI18">
        <v>18</v>
      </c>
      <c r="AJ18">
        <v>10</v>
      </c>
      <c r="AK18">
        <v>2</v>
      </c>
      <c r="AL18">
        <v>2</v>
      </c>
      <c r="AM18">
        <v>15</v>
      </c>
      <c r="AN18">
        <v>54</v>
      </c>
      <c r="AO18">
        <v>23</v>
      </c>
      <c r="AP18">
        <v>47</v>
      </c>
      <c r="AQ18">
        <v>64</v>
      </c>
      <c r="AR18">
        <v>5</v>
      </c>
      <c r="AS18">
        <v>70</v>
      </c>
      <c r="AT18">
        <v>40</v>
      </c>
      <c r="AU18">
        <v>29</v>
      </c>
      <c r="AV18">
        <v>65</v>
      </c>
      <c r="AW18">
        <v>4</v>
      </c>
      <c r="AX18">
        <v>2</v>
      </c>
      <c r="AY18">
        <v>68</v>
      </c>
      <c r="AZ18">
        <v>1</v>
      </c>
      <c r="BA18">
        <v>58</v>
      </c>
      <c r="BB18">
        <v>10</v>
      </c>
      <c r="BC18">
        <v>1</v>
      </c>
    </row>
    <row r="19" spans="1:55" x14ac:dyDescent="0.25">
      <c r="A19" s="1" t="s">
        <v>287</v>
      </c>
      <c r="B19" s="1"/>
      <c r="C19" s="12">
        <v>0.69</v>
      </c>
      <c r="D19" s="12">
        <v>0.69</v>
      </c>
      <c r="E19" s="12">
        <v>0.68</v>
      </c>
      <c r="F19" s="12">
        <v>1</v>
      </c>
      <c r="G19" s="12">
        <v>0.69</v>
      </c>
      <c r="H19" s="12">
        <v>0.68</v>
      </c>
      <c r="I19" s="12">
        <v>0.63</v>
      </c>
      <c r="J19" s="12">
        <v>0.85</v>
      </c>
      <c r="K19" s="12">
        <v>0.69</v>
      </c>
      <c r="L19" s="12">
        <v>0.68</v>
      </c>
      <c r="M19" s="12">
        <v>0.63</v>
      </c>
      <c r="N19" s="12">
        <v>1</v>
      </c>
      <c r="O19" s="12">
        <v>1</v>
      </c>
      <c r="P19" s="12">
        <v>1</v>
      </c>
      <c r="Q19" s="12">
        <v>0.66</v>
      </c>
      <c r="R19" s="12">
        <v>0.66</v>
      </c>
      <c r="S19" s="12">
        <v>1</v>
      </c>
      <c r="T19" s="12">
        <v>0.66</v>
      </c>
      <c r="U19" s="12">
        <v>0.66</v>
      </c>
      <c r="V19" s="12">
        <v>0.77</v>
      </c>
      <c r="W19" s="12">
        <v>0.62</v>
      </c>
      <c r="X19" s="12">
        <v>0.68</v>
      </c>
      <c r="Y19" s="12">
        <v>0.83</v>
      </c>
      <c r="Z19" s="12">
        <v>0.81</v>
      </c>
      <c r="AA19" s="12">
        <v>0.7</v>
      </c>
      <c r="AB19" s="12">
        <v>0.64</v>
      </c>
      <c r="AC19" s="12">
        <v>0.82</v>
      </c>
      <c r="AD19" s="12">
        <v>0.61</v>
      </c>
      <c r="AE19" s="12">
        <v>0.76</v>
      </c>
      <c r="AF19" s="12">
        <v>0.69</v>
      </c>
      <c r="AG19" s="12">
        <v>1</v>
      </c>
      <c r="AH19" s="12">
        <v>0.69</v>
      </c>
      <c r="AI19" s="12">
        <v>0.6</v>
      </c>
      <c r="AJ19" s="12">
        <v>0.78</v>
      </c>
      <c r="AK19" s="12">
        <v>0.66</v>
      </c>
      <c r="AL19" s="12">
        <v>1</v>
      </c>
      <c r="AM19" s="12">
        <v>0.64</v>
      </c>
      <c r="AN19" s="12">
        <v>0.72</v>
      </c>
      <c r="AO19" s="12">
        <v>0.73</v>
      </c>
      <c r="AP19" s="12">
        <v>0.68</v>
      </c>
      <c r="AQ19" s="12">
        <v>0.67</v>
      </c>
      <c r="AR19" s="12">
        <v>1</v>
      </c>
      <c r="AS19" s="12">
        <v>0.69</v>
      </c>
      <c r="AT19" s="12">
        <v>0.7</v>
      </c>
      <c r="AU19" s="12">
        <v>0.69</v>
      </c>
      <c r="AV19" s="12">
        <v>0.7</v>
      </c>
      <c r="AW19" s="12">
        <v>0.7</v>
      </c>
      <c r="AX19" s="12">
        <v>0.45</v>
      </c>
      <c r="AY19" s="12">
        <v>0.69</v>
      </c>
      <c r="AZ19" s="12">
        <v>1</v>
      </c>
      <c r="BA19" s="12">
        <v>0.69</v>
      </c>
      <c r="BB19" s="12">
        <v>0.73</v>
      </c>
      <c r="BC19" s="12">
        <v>0.5</v>
      </c>
    </row>
    <row r="20" spans="1:55" x14ac:dyDescent="0.25">
      <c r="A20" s="1" t="s">
        <v>288</v>
      </c>
      <c r="B20" s="1"/>
    </row>
    <row r="21" spans="1:55" x14ac:dyDescent="0.25">
      <c r="A21" s="1" t="s">
        <v>286</v>
      </c>
      <c r="B21" s="1" t="s">
        <v>414</v>
      </c>
      <c r="C21">
        <v>14</v>
      </c>
      <c r="D21">
        <v>14</v>
      </c>
      <c r="E21">
        <v>1</v>
      </c>
      <c r="F21">
        <v>0</v>
      </c>
      <c r="G21">
        <v>3</v>
      </c>
      <c r="H21">
        <v>8</v>
      </c>
      <c r="I21">
        <v>2</v>
      </c>
      <c r="J21">
        <v>1</v>
      </c>
      <c r="K21">
        <v>3</v>
      </c>
      <c r="L21">
        <v>8</v>
      </c>
      <c r="M21">
        <v>2</v>
      </c>
      <c r="N21">
        <v>0</v>
      </c>
      <c r="O21">
        <v>0</v>
      </c>
      <c r="P21">
        <v>0</v>
      </c>
      <c r="Q21">
        <v>2</v>
      </c>
      <c r="R21">
        <v>12</v>
      </c>
      <c r="S21">
        <v>0</v>
      </c>
      <c r="T21">
        <v>2</v>
      </c>
      <c r="U21">
        <v>12</v>
      </c>
      <c r="V21">
        <v>2</v>
      </c>
      <c r="W21">
        <v>6</v>
      </c>
      <c r="X21">
        <v>6</v>
      </c>
      <c r="Y21">
        <v>0</v>
      </c>
      <c r="Z21">
        <v>0</v>
      </c>
      <c r="AA21">
        <v>6</v>
      </c>
      <c r="AB21">
        <v>8</v>
      </c>
      <c r="AC21">
        <v>2</v>
      </c>
      <c r="AD21">
        <v>8</v>
      </c>
      <c r="AE21">
        <v>2</v>
      </c>
      <c r="AF21">
        <v>2</v>
      </c>
      <c r="AG21">
        <v>0</v>
      </c>
      <c r="AH21">
        <v>8</v>
      </c>
      <c r="AI21">
        <v>4</v>
      </c>
      <c r="AJ21">
        <v>1</v>
      </c>
      <c r="AK21">
        <v>1</v>
      </c>
      <c r="AL21">
        <v>0</v>
      </c>
      <c r="AM21">
        <v>5</v>
      </c>
      <c r="AN21">
        <v>8</v>
      </c>
      <c r="AO21">
        <v>5</v>
      </c>
      <c r="AP21">
        <v>9</v>
      </c>
      <c r="AQ21">
        <v>14</v>
      </c>
      <c r="AR21">
        <v>0</v>
      </c>
      <c r="AS21">
        <v>14</v>
      </c>
      <c r="AT21">
        <v>11</v>
      </c>
      <c r="AU21">
        <v>3</v>
      </c>
      <c r="AV21">
        <v>14</v>
      </c>
      <c r="AW21">
        <v>0</v>
      </c>
      <c r="AX21">
        <v>0</v>
      </c>
      <c r="AY21">
        <v>14</v>
      </c>
      <c r="AZ21">
        <v>0</v>
      </c>
      <c r="BA21">
        <v>13</v>
      </c>
      <c r="BB21">
        <v>0</v>
      </c>
      <c r="BC21">
        <v>0</v>
      </c>
    </row>
    <row r="22" spans="1:55" x14ac:dyDescent="0.25">
      <c r="A22" s="1" t="s">
        <v>287</v>
      </c>
      <c r="B22" s="1"/>
      <c r="C22" s="12">
        <v>0.14000000000000001</v>
      </c>
      <c r="D22" s="12">
        <v>0.14000000000000001</v>
      </c>
      <c r="E22" s="12">
        <v>0.17</v>
      </c>
      <c r="F22" s="12">
        <v>0</v>
      </c>
      <c r="G22" s="12">
        <v>0.1</v>
      </c>
      <c r="H22" s="12">
        <v>0.15</v>
      </c>
      <c r="I22" s="12">
        <v>0.16</v>
      </c>
      <c r="J22" s="12">
        <v>0.08</v>
      </c>
      <c r="K22" s="12">
        <v>0.1</v>
      </c>
      <c r="L22" s="12">
        <v>0.15</v>
      </c>
      <c r="M22" s="12">
        <v>0.16</v>
      </c>
      <c r="N22" s="12">
        <v>0</v>
      </c>
      <c r="O22" s="12">
        <v>0</v>
      </c>
      <c r="P22" s="12">
        <v>0</v>
      </c>
      <c r="Q22" s="12">
        <v>0.06</v>
      </c>
      <c r="R22" t="s">
        <v>333</v>
      </c>
      <c r="S22" s="12">
        <v>0</v>
      </c>
      <c r="T22" s="12">
        <v>0.06</v>
      </c>
      <c r="U22" t="s">
        <v>333</v>
      </c>
      <c r="V22" s="12">
        <v>7.0000000000000007E-2</v>
      </c>
      <c r="W22" s="12">
        <v>0.14000000000000001</v>
      </c>
      <c r="X22" s="12">
        <v>0.27</v>
      </c>
      <c r="Y22" s="12">
        <v>0</v>
      </c>
      <c r="Z22" s="12">
        <v>0</v>
      </c>
      <c r="AA22" s="12">
        <v>0.18</v>
      </c>
      <c r="AB22" s="12">
        <v>0.16</v>
      </c>
      <c r="AC22" s="12">
        <v>0.18</v>
      </c>
      <c r="AD22" s="12">
        <v>0.18</v>
      </c>
      <c r="AE22" s="12">
        <v>0.06</v>
      </c>
      <c r="AF22" s="12">
        <v>0.17</v>
      </c>
      <c r="AG22" s="12">
        <v>0</v>
      </c>
      <c r="AH22" s="12">
        <v>0.15</v>
      </c>
      <c r="AI22" s="12">
        <v>0.13</v>
      </c>
      <c r="AJ22" s="12">
        <v>0.08</v>
      </c>
      <c r="AK22" s="12">
        <v>0.34</v>
      </c>
      <c r="AL22" s="12">
        <v>0</v>
      </c>
      <c r="AM22" s="12">
        <v>0.21</v>
      </c>
      <c r="AN22" s="12">
        <v>0.1</v>
      </c>
      <c r="AO22" s="12">
        <v>0.16</v>
      </c>
      <c r="AP22" s="12">
        <v>0.13</v>
      </c>
      <c r="AQ22" s="12">
        <v>0.14000000000000001</v>
      </c>
      <c r="AR22" s="12">
        <v>0</v>
      </c>
      <c r="AS22" s="12">
        <v>0.14000000000000001</v>
      </c>
      <c r="AT22" s="12">
        <v>0.19</v>
      </c>
      <c r="AU22" s="12">
        <v>7.0000000000000007E-2</v>
      </c>
      <c r="AV22" s="12">
        <v>0.15</v>
      </c>
      <c r="AW22" s="12">
        <v>0</v>
      </c>
      <c r="AX22" s="12">
        <v>0</v>
      </c>
      <c r="AY22" s="12">
        <v>0.14000000000000001</v>
      </c>
      <c r="AZ22" s="12">
        <v>0</v>
      </c>
      <c r="BA22" s="12">
        <v>0.15</v>
      </c>
      <c r="BB22" s="12">
        <v>0</v>
      </c>
      <c r="BC22" s="12">
        <v>0</v>
      </c>
    </row>
    <row r="23" spans="1:55" x14ac:dyDescent="0.25">
      <c r="A23" s="1" t="s">
        <v>288</v>
      </c>
      <c r="B23" s="1"/>
    </row>
    <row r="24" spans="1:55" x14ac:dyDescent="0.25">
      <c r="A24" s="1" t="s">
        <v>399</v>
      </c>
      <c r="B24" s="1" t="s">
        <v>500</v>
      </c>
    </row>
    <row r="25" spans="1:55" x14ac:dyDescent="0.25">
      <c r="A25" s="1" t="s">
        <v>204</v>
      </c>
      <c r="B25" s="1" t="s">
        <v>787</v>
      </c>
    </row>
    <row r="26" spans="1:55" x14ac:dyDescent="0.25">
      <c r="A26" s="1" t="s">
        <v>204</v>
      </c>
      <c r="B26" s="1"/>
    </row>
    <row r="27" spans="1:55" x14ac:dyDescent="0.25">
      <c r="A27" s="1" t="s">
        <v>204</v>
      </c>
      <c r="B27" s="1" t="s">
        <v>402</v>
      </c>
    </row>
  </sheetData>
  <hyperlinks>
    <hyperlink ref="E1" location="Contents!B208" tooltip="Link to contents" display="Back to contents" xr:uid="{00000000-0004-0000-4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600-000000000000}">
  <dimension ref="A1:AX6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4" width="9.453125" customWidth="1"/>
    <col min="45" max="45" width="10.54296875" customWidth="1"/>
    <col min="46" max="48" width="9.453125" customWidth="1"/>
    <col min="49" max="49" width="11.7265625" customWidth="1"/>
    <col min="50" max="50" width="9.453125" customWidth="1"/>
  </cols>
  <sheetData>
    <row r="1" spans="1:50" x14ac:dyDescent="0.25">
      <c r="A1" s="1" t="s">
        <v>205</v>
      </c>
      <c r="B1" s="1" t="s">
        <v>206</v>
      </c>
      <c r="E1" s="5" t="s">
        <v>207</v>
      </c>
    </row>
    <row r="2" spans="1:50" ht="15.5" x14ac:dyDescent="0.35">
      <c r="A2" s="1" t="s">
        <v>0</v>
      </c>
      <c r="B2" s="2" t="s">
        <v>208</v>
      </c>
    </row>
    <row r="3" spans="1:50" x14ac:dyDescent="0.25">
      <c r="A3" s="1" t="s">
        <v>209</v>
      </c>
      <c r="B3" s="1"/>
    </row>
    <row r="4" spans="1:50" x14ac:dyDescent="0.25">
      <c r="A4" s="1" t="s">
        <v>209</v>
      </c>
      <c r="B4" s="1" t="s">
        <v>788</v>
      </c>
    </row>
    <row r="5" spans="1:50" x14ac:dyDescent="0.25">
      <c r="A5" s="1" t="s">
        <v>209</v>
      </c>
      <c r="B5" s="1"/>
    </row>
    <row r="6" spans="1:50" ht="13" x14ac:dyDescent="0.3">
      <c r="A6" s="1" t="s">
        <v>2</v>
      </c>
      <c r="B6" s="4" t="s">
        <v>176</v>
      </c>
    </row>
    <row r="7" spans="1:50" x14ac:dyDescent="0.25">
      <c r="A7" s="1" t="s">
        <v>5</v>
      </c>
      <c r="B7" s="1"/>
    </row>
    <row r="8" spans="1:50" x14ac:dyDescent="0.25">
      <c r="A8" s="1" t="s">
        <v>5</v>
      </c>
      <c r="B8" s="1" t="s">
        <v>789</v>
      </c>
    </row>
    <row r="9" spans="1:5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7" t="s">
        <v>222</v>
      </c>
      <c r="AL9" s="8"/>
      <c r="AM9" s="7" t="s">
        <v>223</v>
      </c>
      <c r="AN9" s="8"/>
      <c r="AO9" s="7" t="s">
        <v>224</v>
      </c>
      <c r="AP9" s="8"/>
      <c r="AQ9" s="7" t="s">
        <v>225</v>
      </c>
      <c r="AR9" s="7" t="s">
        <v>226</v>
      </c>
      <c r="AS9" s="7" t="s">
        <v>227</v>
      </c>
      <c r="AT9" s="8"/>
      <c r="AU9" s="7" t="s">
        <v>228</v>
      </c>
      <c r="AV9" s="8"/>
      <c r="AW9" s="7" t="s">
        <v>229</v>
      </c>
      <c r="AX9" s="9"/>
    </row>
    <row r="10" spans="1:5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233</v>
      </c>
      <c r="T10" s="11">
        <v>3</v>
      </c>
      <c r="U10" s="11">
        <v>4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 t="s">
        <v>251</v>
      </c>
      <c r="AH10" s="11" t="s">
        <v>252</v>
      </c>
      <c r="AI10" s="11" t="s">
        <v>253</v>
      </c>
      <c r="AJ10" s="11" t="s">
        <v>255</v>
      </c>
      <c r="AK10" s="11" t="s">
        <v>258</v>
      </c>
      <c r="AL10" s="11" t="s">
        <v>259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259</v>
      </c>
      <c r="AS10" s="11" t="s">
        <v>260</v>
      </c>
      <c r="AT10" s="11" t="s">
        <v>261</v>
      </c>
      <c r="AU10" s="11" t="s">
        <v>258</v>
      </c>
      <c r="AV10" s="11" t="s">
        <v>259</v>
      </c>
      <c r="AW10" s="11" t="s">
        <v>263</v>
      </c>
      <c r="AX10" s="11" t="s">
        <v>261</v>
      </c>
    </row>
    <row r="11" spans="1:5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444</v>
      </c>
      <c r="I11" t="s">
        <v>276</v>
      </c>
      <c r="J11" t="s">
        <v>267</v>
      </c>
      <c r="K11" t="s">
        <v>268</v>
      </c>
      <c r="L11" t="s">
        <v>273</v>
      </c>
      <c r="M11" t="s">
        <v>444</v>
      </c>
      <c r="N11" t="s">
        <v>267</v>
      </c>
      <c r="O11" t="s">
        <v>268</v>
      </c>
      <c r="P11" t="s">
        <v>273</v>
      </c>
      <c r="Q11" t="s">
        <v>444</v>
      </c>
      <c r="R11" t="s">
        <v>276</v>
      </c>
      <c r="S11" t="s">
        <v>267</v>
      </c>
      <c r="T11" t="s">
        <v>268</v>
      </c>
      <c r="U11" t="s">
        <v>273</v>
      </c>
      <c r="V11" t="s">
        <v>267</v>
      </c>
      <c r="W11" t="s">
        <v>268</v>
      </c>
      <c r="X11" t="s">
        <v>273</v>
      </c>
      <c r="Y11" t="s">
        <v>444</v>
      </c>
      <c r="Z11" t="s">
        <v>267</v>
      </c>
      <c r="AA11" t="s">
        <v>268</v>
      </c>
      <c r="AB11" t="s">
        <v>273</v>
      </c>
      <c r="AC11" t="s">
        <v>267</v>
      </c>
      <c r="AD11" t="s">
        <v>268</v>
      </c>
      <c r="AE11" t="s">
        <v>273</v>
      </c>
      <c r="AF11" t="s">
        <v>444</v>
      </c>
      <c r="AG11" t="s">
        <v>267</v>
      </c>
      <c r="AH11" t="s">
        <v>268</v>
      </c>
      <c r="AI11" t="s">
        <v>273</v>
      </c>
      <c r="AJ11" t="s">
        <v>444</v>
      </c>
      <c r="AK11" t="s">
        <v>267</v>
      </c>
      <c r="AL11" t="s">
        <v>268</v>
      </c>
      <c r="AM11" t="s">
        <v>267</v>
      </c>
      <c r="AN11" t="s">
        <v>268</v>
      </c>
      <c r="AO11" t="s">
        <v>267</v>
      </c>
      <c r="AP11" t="s">
        <v>268</v>
      </c>
      <c r="AS11" t="s">
        <v>267</v>
      </c>
      <c r="AT11" t="s">
        <v>268</v>
      </c>
      <c r="AU11" t="s">
        <v>275</v>
      </c>
      <c r="AV11" t="s">
        <v>268</v>
      </c>
      <c r="AW11" t="s">
        <v>267</v>
      </c>
      <c r="AX11" t="s">
        <v>268</v>
      </c>
    </row>
    <row r="12" spans="1:50" x14ac:dyDescent="0.25">
      <c r="A12" s="1" t="s">
        <v>280</v>
      </c>
      <c r="B12" s="1" t="s">
        <v>281</v>
      </c>
      <c r="C12">
        <v>31</v>
      </c>
      <c r="D12">
        <v>31</v>
      </c>
      <c r="E12">
        <v>3</v>
      </c>
      <c r="F12">
        <v>5</v>
      </c>
      <c r="G12">
        <v>12</v>
      </c>
      <c r="H12">
        <v>8</v>
      </c>
      <c r="I12">
        <v>3</v>
      </c>
      <c r="J12">
        <v>8</v>
      </c>
      <c r="K12">
        <v>12</v>
      </c>
      <c r="L12">
        <v>8</v>
      </c>
      <c r="M12">
        <v>3</v>
      </c>
      <c r="N12">
        <v>1</v>
      </c>
      <c r="O12">
        <v>4</v>
      </c>
      <c r="P12">
        <v>3</v>
      </c>
      <c r="Q12">
        <v>14</v>
      </c>
      <c r="R12">
        <v>9</v>
      </c>
      <c r="S12">
        <v>8</v>
      </c>
      <c r="T12">
        <v>14</v>
      </c>
      <c r="U12">
        <v>9</v>
      </c>
      <c r="V12">
        <v>11</v>
      </c>
      <c r="W12">
        <v>12</v>
      </c>
      <c r="X12">
        <v>6</v>
      </c>
      <c r="Y12">
        <v>2</v>
      </c>
      <c r="Z12">
        <v>6</v>
      </c>
      <c r="AA12">
        <v>11</v>
      </c>
      <c r="AB12">
        <v>14</v>
      </c>
      <c r="AC12">
        <v>2</v>
      </c>
      <c r="AD12">
        <v>11</v>
      </c>
      <c r="AE12">
        <v>15</v>
      </c>
      <c r="AF12">
        <v>3</v>
      </c>
      <c r="AG12">
        <v>14</v>
      </c>
      <c r="AH12">
        <v>12</v>
      </c>
      <c r="AI12">
        <v>3</v>
      </c>
      <c r="AJ12">
        <v>2</v>
      </c>
      <c r="AK12">
        <v>5</v>
      </c>
      <c r="AL12">
        <v>26</v>
      </c>
      <c r="AM12">
        <v>10</v>
      </c>
      <c r="AN12">
        <v>21</v>
      </c>
      <c r="AO12">
        <v>28</v>
      </c>
      <c r="AP12">
        <v>3</v>
      </c>
      <c r="AQ12">
        <v>31</v>
      </c>
      <c r="AR12">
        <v>31</v>
      </c>
      <c r="AS12">
        <v>29</v>
      </c>
      <c r="AT12">
        <v>2</v>
      </c>
      <c r="AU12">
        <v>30</v>
      </c>
      <c r="AV12">
        <v>1</v>
      </c>
      <c r="AW12">
        <v>24</v>
      </c>
      <c r="AX12">
        <v>6</v>
      </c>
    </row>
    <row r="13" spans="1:50" x14ac:dyDescent="0.25">
      <c r="A13" s="1" t="s">
        <v>282</v>
      </c>
      <c r="B13" s="1" t="s">
        <v>283</v>
      </c>
      <c r="C13">
        <v>30</v>
      </c>
      <c r="D13">
        <v>30</v>
      </c>
      <c r="E13">
        <v>3</v>
      </c>
      <c r="F13">
        <v>5</v>
      </c>
      <c r="G13">
        <v>12</v>
      </c>
      <c r="H13">
        <v>8</v>
      </c>
      <c r="I13">
        <v>3</v>
      </c>
      <c r="J13">
        <v>8</v>
      </c>
      <c r="K13">
        <v>12</v>
      </c>
      <c r="L13">
        <v>8</v>
      </c>
      <c r="M13">
        <v>3</v>
      </c>
      <c r="N13">
        <v>1</v>
      </c>
      <c r="O13">
        <v>4</v>
      </c>
      <c r="P13">
        <v>3</v>
      </c>
      <c r="Q13">
        <v>14</v>
      </c>
      <c r="R13">
        <v>9</v>
      </c>
      <c r="S13">
        <v>8</v>
      </c>
      <c r="T13">
        <v>14</v>
      </c>
      <c r="U13">
        <v>9</v>
      </c>
      <c r="V13">
        <v>11</v>
      </c>
      <c r="W13">
        <v>12</v>
      </c>
      <c r="X13">
        <v>6</v>
      </c>
      <c r="Y13">
        <v>2</v>
      </c>
      <c r="Z13">
        <v>6</v>
      </c>
      <c r="AA13">
        <v>11</v>
      </c>
      <c r="AB13">
        <v>14</v>
      </c>
      <c r="AC13">
        <v>2</v>
      </c>
      <c r="AD13">
        <v>11</v>
      </c>
      <c r="AE13">
        <v>15</v>
      </c>
      <c r="AF13">
        <v>3</v>
      </c>
      <c r="AG13">
        <v>14</v>
      </c>
      <c r="AH13">
        <v>12</v>
      </c>
      <c r="AI13">
        <v>3</v>
      </c>
      <c r="AJ13">
        <v>2</v>
      </c>
      <c r="AK13">
        <v>5</v>
      </c>
      <c r="AL13">
        <v>26</v>
      </c>
      <c r="AM13">
        <v>10</v>
      </c>
      <c r="AN13">
        <v>21</v>
      </c>
      <c r="AO13">
        <v>27</v>
      </c>
      <c r="AP13">
        <v>3</v>
      </c>
      <c r="AQ13">
        <v>30</v>
      </c>
      <c r="AR13">
        <v>30</v>
      </c>
      <c r="AS13">
        <v>28</v>
      </c>
      <c r="AT13">
        <v>2</v>
      </c>
      <c r="AU13">
        <v>29</v>
      </c>
      <c r="AV13">
        <v>1</v>
      </c>
      <c r="AW13">
        <v>24</v>
      </c>
      <c r="AX13">
        <v>6</v>
      </c>
    </row>
    <row r="14" spans="1:50" x14ac:dyDescent="0.25">
      <c r="A14" s="1" t="s">
        <v>284</v>
      </c>
      <c r="B14" s="1" t="s">
        <v>231</v>
      </c>
      <c r="C14">
        <v>29</v>
      </c>
      <c r="D14">
        <v>29</v>
      </c>
      <c r="E14">
        <v>3</v>
      </c>
      <c r="F14">
        <v>6</v>
      </c>
      <c r="G14">
        <v>11</v>
      </c>
      <c r="H14">
        <v>7</v>
      </c>
      <c r="I14">
        <v>3</v>
      </c>
      <c r="J14">
        <v>8</v>
      </c>
      <c r="K14">
        <v>11</v>
      </c>
      <c r="L14">
        <v>7</v>
      </c>
      <c r="M14">
        <v>3</v>
      </c>
      <c r="N14">
        <v>1</v>
      </c>
      <c r="O14">
        <v>4</v>
      </c>
      <c r="P14">
        <v>3</v>
      </c>
      <c r="Q14">
        <v>13</v>
      </c>
      <c r="R14">
        <v>9</v>
      </c>
      <c r="S14">
        <v>8</v>
      </c>
      <c r="T14">
        <v>13</v>
      </c>
      <c r="U14">
        <v>9</v>
      </c>
      <c r="V14">
        <v>9</v>
      </c>
      <c r="W14">
        <v>13</v>
      </c>
      <c r="X14">
        <v>6</v>
      </c>
      <c r="Y14">
        <v>2</v>
      </c>
      <c r="Z14">
        <v>6</v>
      </c>
      <c r="AA14">
        <v>10</v>
      </c>
      <c r="AB14">
        <v>13</v>
      </c>
      <c r="AC14">
        <v>2</v>
      </c>
      <c r="AD14">
        <v>11</v>
      </c>
      <c r="AE14">
        <v>14</v>
      </c>
      <c r="AF14">
        <v>3</v>
      </c>
      <c r="AG14">
        <v>13</v>
      </c>
      <c r="AH14">
        <v>11</v>
      </c>
      <c r="AI14">
        <v>3</v>
      </c>
      <c r="AJ14">
        <v>2</v>
      </c>
      <c r="AK14">
        <v>5</v>
      </c>
      <c r="AL14">
        <v>25</v>
      </c>
      <c r="AM14">
        <v>10</v>
      </c>
      <c r="AN14">
        <v>19</v>
      </c>
      <c r="AO14">
        <v>27</v>
      </c>
      <c r="AP14">
        <v>3</v>
      </c>
      <c r="AQ14">
        <v>29</v>
      </c>
      <c r="AR14">
        <v>29</v>
      </c>
      <c r="AS14">
        <v>28</v>
      </c>
      <c r="AT14">
        <v>2</v>
      </c>
      <c r="AU14">
        <v>29</v>
      </c>
      <c r="AV14">
        <v>1</v>
      </c>
      <c r="AW14">
        <v>23</v>
      </c>
      <c r="AX14">
        <v>5</v>
      </c>
    </row>
    <row r="15" spans="1:50" x14ac:dyDescent="0.25">
      <c r="A15" s="1" t="s">
        <v>286</v>
      </c>
      <c r="B15" s="1" t="s">
        <v>769</v>
      </c>
      <c r="C15">
        <v>6</v>
      </c>
      <c r="D15">
        <v>6</v>
      </c>
      <c r="E15">
        <v>1</v>
      </c>
      <c r="F15">
        <v>1</v>
      </c>
      <c r="G15">
        <v>2</v>
      </c>
      <c r="H15">
        <v>2</v>
      </c>
      <c r="I15">
        <v>0</v>
      </c>
      <c r="J15">
        <v>2</v>
      </c>
      <c r="K15">
        <v>2</v>
      </c>
      <c r="L15">
        <v>2</v>
      </c>
      <c r="M15">
        <v>0</v>
      </c>
      <c r="N15">
        <v>0</v>
      </c>
      <c r="O15">
        <v>1</v>
      </c>
      <c r="P15">
        <v>1</v>
      </c>
      <c r="Q15">
        <v>2</v>
      </c>
      <c r="R15">
        <v>2</v>
      </c>
      <c r="S15">
        <v>2</v>
      </c>
      <c r="T15">
        <v>2</v>
      </c>
      <c r="U15">
        <v>2</v>
      </c>
      <c r="V15">
        <v>1</v>
      </c>
      <c r="W15">
        <v>2</v>
      </c>
      <c r="X15">
        <v>3</v>
      </c>
      <c r="Y15">
        <v>0</v>
      </c>
      <c r="Z15">
        <v>2</v>
      </c>
      <c r="AA15">
        <v>1</v>
      </c>
      <c r="AB15">
        <v>3</v>
      </c>
      <c r="AC15">
        <v>2</v>
      </c>
      <c r="AD15">
        <v>2</v>
      </c>
      <c r="AE15">
        <v>2</v>
      </c>
      <c r="AF15">
        <v>0</v>
      </c>
      <c r="AG15">
        <v>3</v>
      </c>
      <c r="AH15">
        <v>2</v>
      </c>
      <c r="AI15">
        <v>0</v>
      </c>
      <c r="AJ15">
        <v>1</v>
      </c>
      <c r="AK15">
        <v>2</v>
      </c>
      <c r="AL15">
        <v>4</v>
      </c>
      <c r="AM15">
        <v>1</v>
      </c>
      <c r="AN15">
        <v>5</v>
      </c>
      <c r="AO15">
        <v>6</v>
      </c>
      <c r="AP15">
        <v>0</v>
      </c>
      <c r="AQ15">
        <v>6</v>
      </c>
      <c r="AR15">
        <v>6</v>
      </c>
      <c r="AS15">
        <v>6</v>
      </c>
      <c r="AT15">
        <v>0</v>
      </c>
      <c r="AU15">
        <v>6</v>
      </c>
      <c r="AV15">
        <v>0</v>
      </c>
      <c r="AW15">
        <v>5</v>
      </c>
      <c r="AX15">
        <v>1</v>
      </c>
    </row>
    <row r="16" spans="1:50" x14ac:dyDescent="0.25">
      <c r="A16" s="1" t="s">
        <v>287</v>
      </c>
      <c r="B16" s="1"/>
      <c r="C16" s="12">
        <v>0.2</v>
      </c>
      <c r="D16" s="12">
        <v>0.2</v>
      </c>
      <c r="E16" s="12">
        <v>0.34</v>
      </c>
      <c r="F16" s="12">
        <v>0.21</v>
      </c>
      <c r="G16" s="12">
        <v>0.17</v>
      </c>
      <c r="H16" s="12">
        <v>0.27</v>
      </c>
      <c r="I16" s="12">
        <v>0</v>
      </c>
      <c r="J16" s="12">
        <v>0.25</v>
      </c>
      <c r="K16" s="12">
        <v>0.17</v>
      </c>
      <c r="L16" s="12">
        <v>0.27</v>
      </c>
      <c r="M16" s="12">
        <v>0</v>
      </c>
      <c r="N16" s="12">
        <v>0</v>
      </c>
      <c r="O16" s="12">
        <v>0.23</v>
      </c>
      <c r="P16" s="12">
        <v>0.37</v>
      </c>
      <c r="Q16" s="12">
        <v>0.14000000000000001</v>
      </c>
      <c r="R16" s="12">
        <v>0.23</v>
      </c>
      <c r="S16" s="12">
        <v>0.25</v>
      </c>
      <c r="T16" s="12">
        <v>0.14000000000000001</v>
      </c>
      <c r="U16" s="12">
        <v>0.23</v>
      </c>
      <c r="V16" s="12">
        <v>0.09</v>
      </c>
      <c r="W16" s="12">
        <v>0.15</v>
      </c>
      <c r="X16" s="12">
        <v>0.53</v>
      </c>
      <c r="Y16" s="12">
        <v>0</v>
      </c>
      <c r="Z16" s="12">
        <v>0.33</v>
      </c>
      <c r="AA16" s="12">
        <v>0.09</v>
      </c>
      <c r="AB16" s="12">
        <v>0.23</v>
      </c>
      <c r="AC16" s="12">
        <v>1</v>
      </c>
      <c r="AD16" s="12">
        <v>0.19</v>
      </c>
      <c r="AE16" s="12">
        <v>0.13</v>
      </c>
      <c r="AF16" s="12">
        <v>0</v>
      </c>
      <c r="AG16" s="12">
        <v>0.21</v>
      </c>
      <c r="AH16" s="12">
        <v>0.19</v>
      </c>
      <c r="AI16" s="12">
        <v>0</v>
      </c>
      <c r="AJ16" s="12">
        <v>0.42</v>
      </c>
      <c r="AK16" s="12">
        <v>0.38</v>
      </c>
      <c r="AL16" s="12">
        <v>0.16</v>
      </c>
      <c r="AM16" s="12">
        <v>0.09</v>
      </c>
      <c r="AN16" s="12">
        <v>0.25</v>
      </c>
      <c r="AO16" s="12">
        <v>0.22</v>
      </c>
      <c r="AP16" s="12">
        <v>0</v>
      </c>
      <c r="AQ16" s="12">
        <v>0.2</v>
      </c>
      <c r="AR16" s="12">
        <v>0.2</v>
      </c>
      <c r="AS16" s="12">
        <v>0.21</v>
      </c>
      <c r="AT16" s="12">
        <v>0</v>
      </c>
      <c r="AU16" s="12">
        <v>0.2</v>
      </c>
      <c r="AV16" s="12">
        <v>0</v>
      </c>
      <c r="AW16" s="12">
        <v>0.21</v>
      </c>
      <c r="AX16" s="12">
        <v>0.16</v>
      </c>
    </row>
    <row r="17" spans="1:50" x14ac:dyDescent="0.25">
      <c r="A17" s="1" t="s">
        <v>288</v>
      </c>
      <c r="B17" s="1"/>
    </row>
    <row r="18" spans="1:50" x14ac:dyDescent="0.25">
      <c r="A18" s="1" t="s">
        <v>286</v>
      </c>
      <c r="B18" s="1" t="s">
        <v>790</v>
      </c>
      <c r="C18">
        <v>3</v>
      </c>
      <c r="D18">
        <v>3</v>
      </c>
      <c r="E18">
        <v>0</v>
      </c>
      <c r="F18">
        <v>1</v>
      </c>
      <c r="G18">
        <v>1</v>
      </c>
      <c r="H18">
        <v>2</v>
      </c>
      <c r="I18">
        <v>0</v>
      </c>
      <c r="J18">
        <v>1</v>
      </c>
      <c r="K18">
        <v>1</v>
      </c>
      <c r="L18">
        <v>2</v>
      </c>
      <c r="M18">
        <v>0</v>
      </c>
      <c r="N18">
        <v>0</v>
      </c>
      <c r="O18">
        <v>0</v>
      </c>
      <c r="P18">
        <v>1</v>
      </c>
      <c r="Q18">
        <v>1</v>
      </c>
      <c r="R18">
        <v>2</v>
      </c>
      <c r="S18">
        <v>1</v>
      </c>
      <c r="T18">
        <v>1</v>
      </c>
      <c r="U18">
        <v>2</v>
      </c>
      <c r="V18">
        <v>2</v>
      </c>
      <c r="W18">
        <v>0</v>
      </c>
      <c r="X18">
        <v>1</v>
      </c>
      <c r="Y18">
        <v>0</v>
      </c>
      <c r="Z18">
        <v>0</v>
      </c>
      <c r="AA18">
        <v>3</v>
      </c>
      <c r="AB18">
        <v>1</v>
      </c>
      <c r="AC18">
        <v>0</v>
      </c>
      <c r="AD18">
        <v>0</v>
      </c>
      <c r="AE18">
        <v>3</v>
      </c>
      <c r="AF18">
        <v>1</v>
      </c>
      <c r="AG18">
        <v>2</v>
      </c>
      <c r="AH18">
        <v>2</v>
      </c>
      <c r="AI18">
        <v>0</v>
      </c>
      <c r="AJ18">
        <v>0</v>
      </c>
      <c r="AK18">
        <v>0</v>
      </c>
      <c r="AL18">
        <v>3</v>
      </c>
      <c r="AM18">
        <v>1</v>
      </c>
      <c r="AN18">
        <v>2</v>
      </c>
      <c r="AO18">
        <v>3</v>
      </c>
      <c r="AP18">
        <v>0</v>
      </c>
      <c r="AQ18">
        <v>3</v>
      </c>
      <c r="AR18">
        <v>3</v>
      </c>
      <c r="AS18">
        <v>3</v>
      </c>
      <c r="AT18">
        <v>1</v>
      </c>
      <c r="AU18">
        <v>3</v>
      </c>
      <c r="AV18">
        <v>1</v>
      </c>
      <c r="AW18">
        <v>2</v>
      </c>
      <c r="AX18">
        <v>2</v>
      </c>
    </row>
    <row r="19" spans="1:50" x14ac:dyDescent="0.25">
      <c r="A19" s="1" t="s">
        <v>287</v>
      </c>
      <c r="B19" s="1"/>
      <c r="C19" s="12">
        <v>0.12</v>
      </c>
      <c r="D19" s="12">
        <v>0.12</v>
      </c>
      <c r="E19" s="12">
        <v>0</v>
      </c>
      <c r="F19" s="12">
        <v>0.16</v>
      </c>
      <c r="G19" s="12">
        <v>0.08</v>
      </c>
      <c r="H19" s="12">
        <v>0.24</v>
      </c>
      <c r="I19" s="12">
        <v>0</v>
      </c>
      <c r="J19" s="12">
        <v>0.11</v>
      </c>
      <c r="K19" s="12">
        <v>0.08</v>
      </c>
      <c r="L19" s="12">
        <v>0.24</v>
      </c>
      <c r="M19" s="12">
        <v>0</v>
      </c>
      <c r="N19" s="12">
        <v>0</v>
      </c>
      <c r="O19" s="12">
        <v>0</v>
      </c>
      <c r="P19" s="12">
        <v>0.28000000000000003</v>
      </c>
      <c r="Q19" s="12">
        <v>0.06</v>
      </c>
      <c r="R19" s="12">
        <v>0.2</v>
      </c>
      <c r="S19" s="12">
        <v>0.11</v>
      </c>
      <c r="T19" s="12">
        <v>0.06</v>
      </c>
      <c r="U19" s="12">
        <v>0.2</v>
      </c>
      <c r="V19" s="12">
        <v>0.28000000000000003</v>
      </c>
      <c r="W19" s="12">
        <v>0</v>
      </c>
      <c r="X19" s="12">
        <v>0.16</v>
      </c>
      <c r="Y19" s="12">
        <v>0</v>
      </c>
      <c r="Z19" s="12">
        <v>0</v>
      </c>
      <c r="AA19" s="12">
        <v>0.24</v>
      </c>
      <c r="AB19" s="12">
        <v>7.0000000000000007E-2</v>
      </c>
      <c r="AC19" s="12">
        <v>0</v>
      </c>
      <c r="AD19" s="12">
        <v>0</v>
      </c>
      <c r="AE19" s="12">
        <v>0.19</v>
      </c>
      <c r="AF19" s="12">
        <v>0.3</v>
      </c>
      <c r="AG19" s="12">
        <v>0.13</v>
      </c>
      <c r="AH19" s="12">
        <v>0.15</v>
      </c>
      <c r="AI19" s="12">
        <v>0</v>
      </c>
      <c r="AJ19" s="12">
        <v>0</v>
      </c>
      <c r="AK19" s="12">
        <v>0</v>
      </c>
      <c r="AL19" s="12">
        <v>0.14000000000000001</v>
      </c>
      <c r="AM19" s="12">
        <v>0.09</v>
      </c>
      <c r="AN19" s="12">
        <v>0.13</v>
      </c>
      <c r="AO19" s="12">
        <v>0.13</v>
      </c>
      <c r="AP19" s="12">
        <v>0</v>
      </c>
      <c r="AQ19" s="12">
        <v>0.12</v>
      </c>
      <c r="AR19" s="12">
        <v>0.12</v>
      </c>
      <c r="AS19" s="12">
        <v>0.1</v>
      </c>
      <c r="AT19" s="12">
        <v>0.43</v>
      </c>
      <c r="AU19" s="12">
        <v>0.09</v>
      </c>
      <c r="AV19" s="12">
        <v>1</v>
      </c>
      <c r="AW19" s="12">
        <v>7.0000000000000007E-2</v>
      </c>
      <c r="AX19" s="12">
        <v>0.33</v>
      </c>
    </row>
    <row r="20" spans="1:50" x14ac:dyDescent="0.25">
      <c r="A20" s="1" t="s">
        <v>288</v>
      </c>
      <c r="B20" s="1"/>
    </row>
    <row r="21" spans="1:50" x14ac:dyDescent="0.25">
      <c r="A21" s="1" t="s">
        <v>286</v>
      </c>
      <c r="B21" s="1" t="s">
        <v>776</v>
      </c>
      <c r="C21">
        <v>3</v>
      </c>
      <c r="D21">
        <v>3</v>
      </c>
      <c r="E21">
        <v>1</v>
      </c>
      <c r="F21">
        <v>1</v>
      </c>
      <c r="G21">
        <v>1</v>
      </c>
      <c r="H21">
        <v>0</v>
      </c>
      <c r="I21">
        <v>0</v>
      </c>
      <c r="J21">
        <v>2</v>
      </c>
      <c r="K21">
        <v>1</v>
      </c>
      <c r="L21">
        <v>0</v>
      </c>
      <c r="M21">
        <v>0</v>
      </c>
      <c r="N21">
        <v>0</v>
      </c>
      <c r="O21">
        <v>1</v>
      </c>
      <c r="P21">
        <v>0</v>
      </c>
      <c r="Q21">
        <v>2</v>
      </c>
      <c r="R21">
        <v>0</v>
      </c>
      <c r="S21">
        <v>1</v>
      </c>
      <c r="T21">
        <v>2</v>
      </c>
      <c r="U21">
        <v>0</v>
      </c>
      <c r="V21">
        <v>0</v>
      </c>
      <c r="W21">
        <v>1</v>
      </c>
      <c r="X21">
        <v>1</v>
      </c>
      <c r="Y21">
        <v>1</v>
      </c>
      <c r="Z21">
        <v>0</v>
      </c>
      <c r="AA21">
        <v>1</v>
      </c>
      <c r="AB21">
        <v>2</v>
      </c>
      <c r="AC21">
        <v>0</v>
      </c>
      <c r="AD21">
        <v>0</v>
      </c>
      <c r="AE21">
        <v>3</v>
      </c>
      <c r="AF21">
        <v>0</v>
      </c>
      <c r="AG21">
        <v>3</v>
      </c>
      <c r="AH21">
        <v>0</v>
      </c>
      <c r="AI21">
        <v>0</v>
      </c>
      <c r="AJ21">
        <v>0</v>
      </c>
      <c r="AK21">
        <v>0</v>
      </c>
      <c r="AL21">
        <v>3</v>
      </c>
      <c r="AM21">
        <v>2</v>
      </c>
      <c r="AN21">
        <v>1</v>
      </c>
      <c r="AO21">
        <v>2</v>
      </c>
      <c r="AP21">
        <v>1</v>
      </c>
      <c r="AQ21">
        <v>3</v>
      </c>
      <c r="AR21">
        <v>3</v>
      </c>
      <c r="AS21">
        <v>3</v>
      </c>
      <c r="AT21">
        <v>0</v>
      </c>
      <c r="AU21">
        <v>3</v>
      </c>
      <c r="AV21">
        <v>0</v>
      </c>
      <c r="AW21">
        <v>3</v>
      </c>
      <c r="AX21">
        <v>0</v>
      </c>
    </row>
    <row r="22" spans="1:50" x14ac:dyDescent="0.25">
      <c r="A22" s="1" t="s">
        <v>287</v>
      </c>
      <c r="B22" s="1"/>
      <c r="C22" s="12">
        <v>0.1</v>
      </c>
      <c r="D22" s="12">
        <v>0.1</v>
      </c>
      <c r="E22" s="12">
        <v>0.33</v>
      </c>
      <c r="F22" s="12">
        <v>0.21</v>
      </c>
      <c r="G22" s="12">
        <v>0.09</v>
      </c>
      <c r="H22" s="12">
        <v>0</v>
      </c>
      <c r="I22" s="12">
        <v>0</v>
      </c>
      <c r="J22" s="12">
        <v>0.25</v>
      </c>
      <c r="K22" s="12">
        <v>0.09</v>
      </c>
      <c r="L22" s="12">
        <v>0</v>
      </c>
      <c r="M22" s="12">
        <v>0</v>
      </c>
      <c r="N22" s="12">
        <v>0</v>
      </c>
      <c r="O22" s="12">
        <v>0.23</v>
      </c>
      <c r="P22" s="12">
        <v>0</v>
      </c>
      <c r="Q22" s="12">
        <v>0.17</v>
      </c>
      <c r="R22" s="12">
        <v>0</v>
      </c>
      <c r="S22" s="12">
        <v>0.11</v>
      </c>
      <c r="T22" s="12">
        <v>0.17</v>
      </c>
      <c r="U22" s="12">
        <v>0</v>
      </c>
      <c r="V22" s="12">
        <v>0</v>
      </c>
      <c r="W22" s="12">
        <v>0.09</v>
      </c>
      <c r="X22" s="12">
        <v>0.15</v>
      </c>
      <c r="Y22" s="12">
        <v>0.5</v>
      </c>
      <c r="Z22" s="12">
        <v>0</v>
      </c>
      <c r="AA22" s="12">
        <v>0.09</v>
      </c>
      <c r="AB22" s="12">
        <v>0.15</v>
      </c>
      <c r="AC22" s="12">
        <v>0</v>
      </c>
      <c r="AD22" s="12">
        <v>0</v>
      </c>
      <c r="AE22" s="12">
        <v>0.22</v>
      </c>
      <c r="AF22" s="12">
        <v>0</v>
      </c>
      <c r="AG22" s="12">
        <v>0.22</v>
      </c>
      <c r="AH22" s="12">
        <v>0</v>
      </c>
      <c r="AI22" s="12">
        <v>0</v>
      </c>
      <c r="AJ22" s="12">
        <v>0</v>
      </c>
      <c r="AK22" s="12">
        <v>0</v>
      </c>
      <c r="AL22" s="12">
        <v>0.12</v>
      </c>
      <c r="AM22" s="12">
        <v>0.2</v>
      </c>
      <c r="AN22" s="12">
        <v>0.05</v>
      </c>
      <c r="AO22" s="12">
        <v>0.08</v>
      </c>
      <c r="AP22" s="12">
        <v>0.34</v>
      </c>
      <c r="AQ22" s="12">
        <v>0.1</v>
      </c>
      <c r="AR22" s="12">
        <v>0.1</v>
      </c>
      <c r="AS22" s="12">
        <v>0.11</v>
      </c>
      <c r="AT22" s="12">
        <v>0</v>
      </c>
      <c r="AU22" s="12">
        <v>0.1</v>
      </c>
      <c r="AV22" s="12">
        <v>0</v>
      </c>
      <c r="AW22" s="12">
        <v>0.13</v>
      </c>
      <c r="AX22" s="12">
        <v>0</v>
      </c>
    </row>
    <row r="23" spans="1:50" x14ac:dyDescent="0.25">
      <c r="A23" s="1" t="s">
        <v>288</v>
      </c>
      <c r="B23" s="1"/>
    </row>
    <row r="24" spans="1:50" x14ac:dyDescent="0.25">
      <c r="A24" s="1" t="s">
        <v>286</v>
      </c>
      <c r="B24" s="1" t="s">
        <v>771</v>
      </c>
      <c r="C24">
        <v>2</v>
      </c>
      <c r="D24">
        <v>2</v>
      </c>
      <c r="E24">
        <v>0</v>
      </c>
      <c r="F24">
        <v>1</v>
      </c>
      <c r="G24">
        <v>1</v>
      </c>
      <c r="H24">
        <v>0</v>
      </c>
      <c r="I24">
        <v>0</v>
      </c>
      <c r="J24">
        <v>1</v>
      </c>
      <c r="K24">
        <v>1</v>
      </c>
      <c r="L24">
        <v>0</v>
      </c>
      <c r="M24">
        <v>0</v>
      </c>
      <c r="N24">
        <v>0</v>
      </c>
      <c r="O24">
        <v>1</v>
      </c>
      <c r="P24">
        <v>0</v>
      </c>
      <c r="Q24">
        <v>1</v>
      </c>
      <c r="R24">
        <v>0</v>
      </c>
      <c r="S24">
        <v>1</v>
      </c>
      <c r="T24">
        <v>1</v>
      </c>
      <c r="U24">
        <v>0</v>
      </c>
      <c r="V24">
        <v>0</v>
      </c>
      <c r="W24">
        <v>2</v>
      </c>
      <c r="X24">
        <v>0</v>
      </c>
      <c r="Y24">
        <v>0</v>
      </c>
      <c r="Z24">
        <v>0</v>
      </c>
      <c r="AA24">
        <v>1</v>
      </c>
      <c r="AB24">
        <v>1</v>
      </c>
      <c r="AC24">
        <v>0</v>
      </c>
      <c r="AD24">
        <v>1</v>
      </c>
      <c r="AE24">
        <v>1</v>
      </c>
      <c r="AF24">
        <v>0</v>
      </c>
      <c r="AG24">
        <v>1</v>
      </c>
      <c r="AH24">
        <v>1</v>
      </c>
      <c r="AI24">
        <v>0</v>
      </c>
      <c r="AJ24">
        <v>0</v>
      </c>
      <c r="AK24">
        <v>0</v>
      </c>
      <c r="AL24">
        <v>2</v>
      </c>
      <c r="AM24">
        <v>1</v>
      </c>
      <c r="AN24">
        <v>1</v>
      </c>
      <c r="AO24">
        <v>2</v>
      </c>
      <c r="AP24">
        <v>0</v>
      </c>
      <c r="AQ24">
        <v>2</v>
      </c>
      <c r="AR24">
        <v>2</v>
      </c>
      <c r="AS24">
        <v>1</v>
      </c>
      <c r="AT24">
        <v>1</v>
      </c>
      <c r="AU24">
        <v>2</v>
      </c>
      <c r="AV24">
        <v>0</v>
      </c>
      <c r="AW24">
        <v>2</v>
      </c>
      <c r="AX24">
        <v>0</v>
      </c>
    </row>
    <row r="25" spans="1:50" x14ac:dyDescent="0.25">
      <c r="A25" s="1" t="s">
        <v>287</v>
      </c>
      <c r="B25" s="1"/>
      <c r="C25" s="12">
        <v>0.08</v>
      </c>
      <c r="D25" s="12">
        <v>0.08</v>
      </c>
      <c r="E25" s="12">
        <v>0</v>
      </c>
      <c r="F25" s="12">
        <v>0.21</v>
      </c>
      <c r="G25" s="12">
        <v>0.1</v>
      </c>
      <c r="H25" s="12">
        <v>0</v>
      </c>
      <c r="I25" s="12">
        <v>0</v>
      </c>
      <c r="J25" s="12">
        <v>0.14000000000000001</v>
      </c>
      <c r="K25" s="12">
        <v>0.1</v>
      </c>
      <c r="L25" s="12">
        <v>0</v>
      </c>
      <c r="M25" s="12">
        <v>0</v>
      </c>
      <c r="N25" s="12">
        <v>0</v>
      </c>
      <c r="O25" s="12">
        <v>0.31</v>
      </c>
      <c r="P25" s="12">
        <v>0</v>
      </c>
      <c r="Q25" s="12">
        <v>0.08</v>
      </c>
      <c r="R25" s="12">
        <v>0</v>
      </c>
      <c r="S25" s="12">
        <v>0.15</v>
      </c>
      <c r="T25" s="12">
        <v>0.08</v>
      </c>
      <c r="U25" s="12">
        <v>0</v>
      </c>
      <c r="V25" s="12">
        <v>0</v>
      </c>
      <c r="W25" s="12">
        <v>0.18</v>
      </c>
      <c r="X25" s="12">
        <v>0</v>
      </c>
      <c r="Y25" s="12">
        <v>0</v>
      </c>
      <c r="Z25" s="12">
        <v>0</v>
      </c>
      <c r="AA25" s="12">
        <v>0.11</v>
      </c>
      <c r="AB25" s="12">
        <v>0.08</v>
      </c>
      <c r="AC25" s="12">
        <v>0</v>
      </c>
      <c r="AD25" s="12">
        <v>0.09</v>
      </c>
      <c r="AE25" s="12">
        <v>0.09</v>
      </c>
      <c r="AF25" s="12">
        <v>0</v>
      </c>
      <c r="AG25" s="12">
        <v>0.09</v>
      </c>
      <c r="AH25" s="12">
        <v>0.09</v>
      </c>
      <c r="AI25" s="12">
        <v>0</v>
      </c>
      <c r="AJ25" s="12">
        <v>0</v>
      </c>
      <c r="AK25" s="12">
        <v>0</v>
      </c>
      <c r="AL25" s="12">
        <v>0.09</v>
      </c>
      <c r="AM25" s="12">
        <v>0.1</v>
      </c>
      <c r="AN25" s="12">
        <v>0.06</v>
      </c>
      <c r="AO25" s="12">
        <v>0.08</v>
      </c>
      <c r="AP25" s="12">
        <v>0</v>
      </c>
      <c r="AQ25" s="12">
        <v>0.08</v>
      </c>
      <c r="AR25" s="12">
        <v>0.08</v>
      </c>
      <c r="AS25" s="12">
        <v>0.04</v>
      </c>
      <c r="AT25" s="12">
        <v>0.56999999999999995</v>
      </c>
      <c r="AU25" s="12">
        <v>0.08</v>
      </c>
      <c r="AV25" s="12">
        <v>0</v>
      </c>
      <c r="AW25" s="12">
        <v>0.1</v>
      </c>
      <c r="AX25" s="12">
        <v>0</v>
      </c>
    </row>
    <row r="26" spans="1:50" x14ac:dyDescent="0.25">
      <c r="A26" s="1" t="s">
        <v>288</v>
      </c>
      <c r="B26" s="1"/>
    </row>
    <row r="27" spans="1:50" x14ac:dyDescent="0.25">
      <c r="A27" s="1" t="s">
        <v>286</v>
      </c>
      <c r="B27" s="1" t="s">
        <v>791</v>
      </c>
      <c r="C27">
        <v>2</v>
      </c>
      <c r="D27">
        <v>2</v>
      </c>
      <c r="E27">
        <v>0</v>
      </c>
      <c r="F27">
        <v>1</v>
      </c>
      <c r="G27">
        <v>1</v>
      </c>
      <c r="H27">
        <v>0</v>
      </c>
      <c r="I27">
        <v>0</v>
      </c>
      <c r="J27">
        <v>1</v>
      </c>
      <c r="K27">
        <v>1</v>
      </c>
      <c r="L27">
        <v>0</v>
      </c>
      <c r="M27">
        <v>0</v>
      </c>
      <c r="N27">
        <v>1</v>
      </c>
      <c r="O27">
        <v>0</v>
      </c>
      <c r="P27">
        <v>0</v>
      </c>
      <c r="Q27">
        <v>1</v>
      </c>
      <c r="R27">
        <v>0</v>
      </c>
      <c r="S27">
        <v>1</v>
      </c>
      <c r="T27">
        <v>1</v>
      </c>
      <c r="U27">
        <v>0</v>
      </c>
      <c r="V27">
        <v>1</v>
      </c>
      <c r="W27">
        <v>1</v>
      </c>
      <c r="X27">
        <v>0</v>
      </c>
      <c r="Y27">
        <v>0</v>
      </c>
      <c r="Z27">
        <v>1</v>
      </c>
      <c r="AA27">
        <v>1</v>
      </c>
      <c r="AB27">
        <v>0</v>
      </c>
      <c r="AC27">
        <v>0</v>
      </c>
      <c r="AD27">
        <v>1</v>
      </c>
      <c r="AE27">
        <v>1</v>
      </c>
      <c r="AF27">
        <v>0</v>
      </c>
      <c r="AG27">
        <v>0</v>
      </c>
      <c r="AH27">
        <v>1</v>
      </c>
      <c r="AI27">
        <v>1</v>
      </c>
      <c r="AJ27">
        <v>0</v>
      </c>
      <c r="AK27">
        <v>1</v>
      </c>
      <c r="AL27">
        <v>1</v>
      </c>
      <c r="AM27">
        <v>1</v>
      </c>
      <c r="AN27">
        <v>1</v>
      </c>
      <c r="AO27">
        <v>2</v>
      </c>
      <c r="AP27">
        <v>0</v>
      </c>
      <c r="AQ27">
        <v>2</v>
      </c>
      <c r="AR27">
        <v>2</v>
      </c>
      <c r="AS27">
        <v>2</v>
      </c>
      <c r="AT27">
        <v>0</v>
      </c>
      <c r="AU27">
        <v>2</v>
      </c>
      <c r="AV27">
        <v>0</v>
      </c>
      <c r="AW27">
        <v>2</v>
      </c>
      <c r="AX27">
        <v>0</v>
      </c>
    </row>
    <row r="28" spans="1:50" x14ac:dyDescent="0.25">
      <c r="A28" s="1" t="s">
        <v>287</v>
      </c>
      <c r="B28" s="1"/>
      <c r="C28" s="12">
        <v>7.0000000000000007E-2</v>
      </c>
      <c r="D28" s="12">
        <v>7.0000000000000007E-2</v>
      </c>
      <c r="E28" s="12">
        <v>0</v>
      </c>
      <c r="F28" s="12">
        <v>0.21</v>
      </c>
      <c r="G28" s="12">
        <v>0.08</v>
      </c>
      <c r="H28" s="12">
        <v>0</v>
      </c>
      <c r="I28" s="12">
        <v>0</v>
      </c>
      <c r="J28" s="12">
        <v>0.14000000000000001</v>
      </c>
      <c r="K28" s="12">
        <v>0.08</v>
      </c>
      <c r="L28" s="12">
        <v>0</v>
      </c>
      <c r="M28" s="12">
        <v>0</v>
      </c>
      <c r="N28" s="12">
        <v>1</v>
      </c>
      <c r="O28" s="12">
        <v>0</v>
      </c>
      <c r="P28" s="12">
        <v>0</v>
      </c>
      <c r="Q28" s="12">
        <v>0.06</v>
      </c>
      <c r="R28" s="12">
        <v>0</v>
      </c>
      <c r="S28" s="12">
        <v>0.15</v>
      </c>
      <c r="T28" s="12">
        <v>0.06</v>
      </c>
      <c r="U28" s="12">
        <v>0</v>
      </c>
      <c r="V28" s="12">
        <v>0.09</v>
      </c>
      <c r="W28" s="12">
        <v>0.09</v>
      </c>
      <c r="X28" s="12">
        <v>0</v>
      </c>
      <c r="Y28" s="12">
        <v>0</v>
      </c>
      <c r="Z28" s="12">
        <v>0.14000000000000001</v>
      </c>
      <c r="AA28" s="12">
        <v>0.11</v>
      </c>
      <c r="AB28" s="12">
        <v>0</v>
      </c>
      <c r="AC28" s="12">
        <v>0</v>
      </c>
      <c r="AD28" s="12">
        <v>0.11</v>
      </c>
      <c r="AE28" s="12">
        <v>0.06</v>
      </c>
      <c r="AF28" s="12">
        <v>0</v>
      </c>
      <c r="AG28" s="12">
        <v>0</v>
      </c>
      <c r="AH28" s="12">
        <v>7.0000000000000007E-2</v>
      </c>
      <c r="AI28" s="12">
        <v>0.42</v>
      </c>
      <c r="AJ28" s="12">
        <v>0</v>
      </c>
      <c r="AK28" s="12">
        <v>0.25</v>
      </c>
      <c r="AL28" s="12">
        <v>0.03</v>
      </c>
      <c r="AM28" s="12">
        <v>0.11</v>
      </c>
      <c r="AN28" s="12">
        <v>0.04</v>
      </c>
      <c r="AO28" s="12">
        <v>7.0000000000000007E-2</v>
      </c>
      <c r="AP28" s="12">
        <v>0</v>
      </c>
      <c r="AQ28" s="12">
        <v>7.0000000000000007E-2</v>
      </c>
      <c r="AR28" s="12">
        <v>7.0000000000000007E-2</v>
      </c>
      <c r="AS28" s="12">
        <v>7.0000000000000007E-2</v>
      </c>
      <c r="AT28" s="12">
        <v>0</v>
      </c>
      <c r="AU28" s="12">
        <v>7.0000000000000007E-2</v>
      </c>
      <c r="AV28" s="12">
        <v>0</v>
      </c>
      <c r="AW28" s="12">
        <v>0.09</v>
      </c>
      <c r="AX28" s="12">
        <v>0</v>
      </c>
    </row>
    <row r="29" spans="1:50" x14ac:dyDescent="0.25">
      <c r="A29" s="1" t="s">
        <v>288</v>
      </c>
      <c r="B29" s="1"/>
    </row>
    <row r="30" spans="1:50" x14ac:dyDescent="0.25">
      <c r="A30" s="1" t="s">
        <v>286</v>
      </c>
      <c r="B30" s="1" t="s">
        <v>792</v>
      </c>
      <c r="C30">
        <v>2</v>
      </c>
      <c r="D30">
        <v>2</v>
      </c>
      <c r="E30">
        <v>0</v>
      </c>
      <c r="F30">
        <v>1</v>
      </c>
      <c r="G30">
        <v>1</v>
      </c>
      <c r="H30">
        <v>0</v>
      </c>
      <c r="I30">
        <v>0</v>
      </c>
      <c r="J30">
        <v>1</v>
      </c>
      <c r="K30">
        <v>1</v>
      </c>
      <c r="L30">
        <v>0</v>
      </c>
      <c r="M30">
        <v>0</v>
      </c>
      <c r="N30">
        <v>0</v>
      </c>
      <c r="O30">
        <v>1</v>
      </c>
      <c r="P30">
        <v>0</v>
      </c>
      <c r="Q30">
        <v>1</v>
      </c>
      <c r="R30">
        <v>0</v>
      </c>
      <c r="S30">
        <v>1</v>
      </c>
      <c r="T30">
        <v>1</v>
      </c>
      <c r="U30">
        <v>0</v>
      </c>
      <c r="V30">
        <v>1</v>
      </c>
      <c r="W30">
        <v>1</v>
      </c>
      <c r="X30">
        <v>0</v>
      </c>
      <c r="Y30">
        <v>0</v>
      </c>
      <c r="Z30">
        <v>0</v>
      </c>
      <c r="AA30">
        <v>1</v>
      </c>
      <c r="AB30">
        <v>1</v>
      </c>
      <c r="AC30">
        <v>0</v>
      </c>
      <c r="AD30">
        <v>1</v>
      </c>
      <c r="AE30">
        <v>1</v>
      </c>
      <c r="AF30">
        <v>0</v>
      </c>
      <c r="AG30">
        <v>1</v>
      </c>
      <c r="AH30">
        <v>0</v>
      </c>
      <c r="AI30">
        <v>1</v>
      </c>
      <c r="AJ30">
        <v>0</v>
      </c>
      <c r="AK30">
        <v>0</v>
      </c>
      <c r="AL30">
        <v>2</v>
      </c>
      <c r="AM30">
        <v>0</v>
      </c>
      <c r="AN30">
        <v>2</v>
      </c>
      <c r="AO30">
        <v>2</v>
      </c>
      <c r="AP30">
        <v>0</v>
      </c>
      <c r="AQ30">
        <v>2</v>
      </c>
      <c r="AR30">
        <v>2</v>
      </c>
      <c r="AS30">
        <v>2</v>
      </c>
      <c r="AT30">
        <v>0</v>
      </c>
      <c r="AU30">
        <v>2</v>
      </c>
      <c r="AV30">
        <v>0</v>
      </c>
      <c r="AW30">
        <v>2</v>
      </c>
      <c r="AX30">
        <v>0</v>
      </c>
    </row>
    <row r="31" spans="1:50" x14ac:dyDescent="0.25">
      <c r="A31" s="1" t="s">
        <v>287</v>
      </c>
      <c r="B31" s="1"/>
      <c r="C31" s="12">
        <v>7.0000000000000007E-2</v>
      </c>
      <c r="D31" s="12">
        <v>7.0000000000000007E-2</v>
      </c>
      <c r="E31" s="12">
        <v>0</v>
      </c>
      <c r="F31" s="12">
        <v>0.21</v>
      </c>
      <c r="G31" s="12">
        <v>0.08</v>
      </c>
      <c r="H31" s="12">
        <v>0</v>
      </c>
      <c r="I31" s="12">
        <v>0</v>
      </c>
      <c r="J31" s="12">
        <v>0.14000000000000001</v>
      </c>
      <c r="K31" s="12">
        <v>0.08</v>
      </c>
      <c r="L31" s="12">
        <v>0</v>
      </c>
      <c r="M31" s="12">
        <v>0</v>
      </c>
      <c r="N31" s="12">
        <v>0</v>
      </c>
      <c r="O31" s="12">
        <v>0.31</v>
      </c>
      <c r="P31" s="12">
        <v>0</v>
      </c>
      <c r="Q31" s="12">
        <v>0.06</v>
      </c>
      <c r="R31" s="12">
        <v>0</v>
      </c>
      <c r="S31" s="12">
        <v>0.15</v>
      </c>
      <c r="T31" s="12">
        <v>0.06</v>
      </c>
      <c r="U31" s="12">
        <v>0</v>
      </c>
      <c r="V31" s="12">
        <v>0.09</v>
      </c>
      <c r="W31" s="12">
        <v>0.09</v>
      </c>
      <c r="X31" s="12">
        <v>0</v>
      </c>
      <c r="Y31" s="12">
        <v>0</v>
      </c>
      <c r="Z31" s="12">
        <v>0</v>
      </c>
      <c r="AA31" s="12">
        <v>0.11</v>
      </c>
      <c r="AB31" s="12">
        <v>0.06</v>
      </c>
      <c r="AC31" s="12">
        <v>0</v>
      </c>
      <c r="AD31" s="12">
        <v>7.0000000000000007E-2</v>
      </c>
      <c r="AE31" s="12">
        <v>0.09</v>
      </c>
      <c r="AF31" s="12">
        <v>0</v>
      </c>
      <c r="AG31" s="12">
        <v>0.09</v>
      </c>
      <c r="AH31" s="12">
        <v>0</v>
      </c>
      <c r="AI31" s="12">
        <v>0.28999999999999998</v>
      </c>
      <c r="AJ31" s="12">
        <v>0</v>
      </c>
      <c r="AK31" s="12">
        <v>0</v>
      </c>
      <c r="AL31" s="12">
        <v>0.08</v>
      </c>
      <c r="AM31" s="12">
        <v>0</v>
      </c>
      <c r="AN31" s="12">
        <v>0.1</v>
      </c>
      <c r="AO31" s="12">
        <v>7.0000000000000007E-2</v>
      </c>
      <c r="AP31" s="12">
        <v>0</v>
      </c>
      <c r="AQ31" s="12">
        <v>7.0000000000000007E-2</v>
      </c>
      <c r="AR31" s="12">
        <v>7.0000000000000007E-2</v>
      </c>
      <c r="AS31" s="12">
        <v>7.0000000000000007E-2</v>
      </c>
      <c r="AT31" s="12">
        <v>0</v>
      </c>
      <c r="AU31" s="12">
        <v>7.0000000000000007E-2</v>
      </c>
      <c r="AV31" s="12">
        <v>0</v>
      </c>
      <c r="AW31" s="12">
        <v>0.09</v>
      </c>
      <c r="AX31" s="12">
        <v>0</v>
      </c>
    </row>
    <row r="32" spans="1:50" x14ac:dyDescent="0.25">
      <c r="A32" s="1" t="s">
        <v>288</v>
      </c>
      <c r="B32" s="1"/>
    </row>
    <row r="33" spans="1:50" x14ac:dyDescent="0.25">
      <c r="A33" s="1" t="s">
        <v>286</v>
      </c>
      <c r="B33" s="1" t="s">
        <v>793</v>
      </c>
      <c r="C33">
        <v>2</v>
      </c>
      <c r="D33">
        <v>2</v>
      </c>
      <c r="E33">
        <v>0</v>
      </c>
      <c r="F33">
        <v>0</v>
      </c>
      <c r="G33">
        <v>1</v>
      </c>
      <c r="H33">
        <v>0</v>
      </c>
      <c r="I33">
        <v>1</v>
      </c>
      <c r="J33">
        <v>0</v>
      </c>
      <c r="K33">
        <v>1</v>
      </c>
      <c r="L33">
        <v>0</v>
      </c>
      <c r="M33">
        <v>1</v>
      </c>
      <c r="N33">
        <v>0</v>
      </c>
      <c r="O33">
        <v>0</v>
      </c>
      <c r="P33">
        <v>0</v>
      </c>
      <c r="Q33">
        <v>2</v>
      </c>
      <c r="R33">
        <v>0</v>
      </c>
      <c r="S33">
        <v>0</v>
      </c>
      <c r="T33">
        <v>2</v>
      </c>
      <c r="U33">
        <v>0</v>
      </c>
      <c r="V33">
        <v>1</v>
      </c>
      <c r="W33">
        <v>1</v>
      </c>
      <c r="X33">
        <v>0</v>
      </c>
      <c r="Y33">
        <v>0</v>
      </c>
      <c r="Z33">
        <v>0</v>
      </c>
      <c r="AA33">
        <v>1</v>
      </c>
      <c r="AB33">
        <v>1</v>
      </c>
      <c r="AC33">
        <v>0</v>
      </c>
      <c r="AD33">
        <v>1</v>
      </c>
      <c r="AE33">
        <v>1</v>
      </c>
      <c r="AF33">
        <v>0</v>
      </c>
      <c r="AG33">
        <v>0</v>
      </c>
      <c r="AH33">
        <v>1</v>
      </c>
      <c r="AI33">
        <v>0</v>
      </c>
      <c r="AJ33">
        <v>1</v>
      </c>
      <c r="AK33">
        <v>0</v>
      </c>
      <c r="AL33">
        <v>2</v>
      </c>
      <c r="AM33">
        <v>1</v>
      </c>
      <c r="AN33">
        <v>1</v>
      </c>
      <c r="AO33">
        <v>2</v>
      </c>
      <c r="AP33">
        <v>0</v>
      </c>
      <c r="AQ33">
        <v>2</v>
      </c>
      <c r="AR33">
        <v>2</v>
      </c>
      <c r="AS33">
        <v>2</v>
      </c>
      <c r="AT33">
        <v>0</v>
      </c>
      <c r="AU33">
        <v>2</v>
      </c>
      <c r="AV33">
        <v>0</v>
      </c>
      <c r="AW33">
        <v>2</v>
      </c>
      <c r="AX33">
        <v>0</v>
      </c>
    </row>
    <row r="34" spans="1:50" x14ac:dyDescent="0.25">
      <c r="A34" s="1" t="s">
        <v>287</v>
      </c>
      <c r="B34" s="1"/>
      <c r="C34" s="12">
        <v>0.06</v>
      </c>
      <c r="D34" s="12">
        <v>0.06</v>
      </c>
      <c r="E34" s="12">
        <v>0</v>
      </c>
      <c r="F34" s="12">
        <v>0</v>
      </c>
      <c r="G34" s="12">
        <v>0.08</v>
      </c>
      <c r="H34" s="12">
        <v>0</v>
      </c>
      <c r="I34" s="12">
        <v>0.33</v>
      </c>
      <c r="J34" s="12">
        <v>0</v>
      </c>
      <c r="K34" s="12">
        <v>0.08</v>
      </c>
      <c r="L34" s="12">
        <v>0</v>
      </c>
      <c r="M34" s="12">
        <v>0.33</v>
      </c>
      <c r="N34" s="12">
        <v>0</v>
      </c>
      <c r="O34" s="12">
        <v>0</v>
      </c>
      <c r="P34" s="12">
        <v>0</v>
      </c>
      <c r="Q34" s="12">
        <v>0.15</v>
      </c>
      <c r="R34" s="12">
        <v>0</v>
      </c>
      <c r="S34" s="12">
        <v>0</v>
      </c>
      <c r="T34" s="12">
        <v>0.15</v>
      </c>
      <c r="U34" s="12">
        <v>0</v>
      </c>
      <c r="V34" s="12">
        <v>0.09</v>
      </c>
      <c r="W34" s="12">
        <v>0.09</v>
      </c>
      <c r="X34" s="12">
        <v>0</v>
      </c>
      <c r="Y34" s="12">
        <v>0</v>
      </c>
      <c r="Z34" s="12">
        <v>0</v>
      </c>
      <c r="AA34" s="12">
        <v>0.08</v>
      </c>
      <c r="AB34" s="12">
        <v>0.08</v>
      </c>
      <c r="AC34" s="12">
        <v>0</v>
      </c>
      <c r="AD34" s="12">
        <v>0.1</v>
      </c>
      <c r="AE34" s="12">
        <v>0.06</v>
      </c>
      <c r="AF34" s="12">
        <v>0</v>
      </c>
      <c r="AG34" s="12">
        <v>0</v>
      </c>
      <c r="AH34" s="12">
        <v>7.0000000000000007E-2</v>
      </c>
      <c r="AI34" s="12">
        <v>0</v>
      </c>
      <c r="AJ34" s="12">
        <v>0.57999999999999996</v>
      </c>
      <c r="AK34" s="12">
        <v>0</v>
      </c>
      <c r="AL34" s="12">
        <v>0.08</v>
      </c>
      <c r="AM34" s="12">
        <v>0.11</v>
      </c>
      <c r="AN34" s="12">
        <v>0.04</v>
      </c>
      <c r="AO34" s="12">
        <v>7.0000000000000007E-2</v>
      </c>
      <c r="AP34" s="12">
        <v>0</v>
      </c>
      <c r="AQ34" s="12">
        <v>0.06</v>
      </c>
      <c r="AR34" s="12">
        <v>0.06</v>
      </c>
      <c r="AS34" s="12">
        <v>7.0000000000000007E-2</v>
      </c>
      <c r="AT34" s="12">
        <v>0</v>
      </c>
      <c r="AU34" s="12">
        <v>7.0000000000000007E-2</v>
      </c>
      <c r="AV34" s="12">
        <v>0</v>
      </c>
      <c r="AW34" s="12">
        <v>0.08</v>
      </c>
      <c r="AX34" s="12">
        <v>0</v>
      </c>
    </row>
    <row r="35" spans="1:50" x14ac:dyDescent="0.25">
      <c r="A35" s="1" t="s">
        <v>288</v>
      </c>
      <c r="B35" s="1"/>
    </row>
    <row r="36" spans="1:50" x14ac:dyDescent="0.25">
      <c r="A36" s="1" t="s">
        <v>286</v>
      </c>
      <c r="B36" s="1" t="s">
        <v>794</v>
      </c>
      <c r="C36">
        <v>2</v>
      </c>
      <c r="D36">
        <v>2</v>
      </c>
      <c r="E36">
        <v>0</v>
      </c>
      <c r="F36">
        <v>0</v>
      </c>
      <c r="G36">
        <v>0</v>
      </c>
      <c r="H36">
        <v>2</v>
      </c>
      <c r="I36">
        <v>0</v>
      </c>
      <c r="J36">
        <v>0</v>
      </c>
      <c r="K36">
        <v>0</v>
      </c>
      <c r="L36">
        <v>2</v>
      </c>
      <c r="M36">
        <v>0</v>
      </c>
      <c r="N36">
        <v>0</v>
      </c>
      <c r="O36">
        <v>0</v>
      </c>
      <c r="P36">
        <v>0</v>
      </c>
      <c r="Q36">
        <v>0</v>
      </c>
      <c r="R36">
        <v>2</v>
      </c>
      <c r="S36">
        <v>0</v>
      </c>
      <c r="T36">
        <v>0</v>
      </c>
      <c r="U36">
        <v>2</v>
      </c>
      <c r="V36">
        <v>1</v>
      </c>
      <c r="W36">
        <v>1</v>
      </c>
      <c r="X36">
        <v>0</v>
      </c>
      <c r="Y36">
        <v>0</v>
      </c>
      <c r="Z36">
        <v>0</v>
      </c>
      <c r="AA36">
        <v>1</v>
      </c>
      <c r="AB36">
        <v>1</v>
      </c>
      <c r="AC36">
        <v>0</v>
      </c>
      <c r="AD36">
        <v>0</v>
      </c>
      <c r="AE36">
        <v>2</v>
      </c>
      <c r="AF36">
        <v>0</v>
      </c>
      <c r="AG36">
        <v>0</v>
      </c>
      <c r="AH36">
        <v>1</v>
      </c>
      <c r="AI36">
        <v>1</v>
      </c>
      <c r="AJ36">
        <v>0</v>
      </c>
      <c r="AK36">
        <v>0</v>
      </c>
      <c r="AL36">
        <v>2</v>
      </c>
      <c r="AM36">
        <v>0</v>
      </c>
      <c r="AN36">
        <v>2</v>
      </c>
      <c r="AO36">
        <v>2</v>
      </c>
      <c r="AP36">
        <v>0</v>
      </c>
      <c r="AQ36">
        <v>2</v>
      </c>
      <c r="AR36">
        <v>2</v>
      </c>
      <c r="AS36">
        <v>2</v>
      </c>
      <c r="AT36">
        <v>0</v>
      </c>
      <c r="AU36">
        <v>2</v>
      </c>
      <c r="AV36">
        <v>0</v>
      </c>
      <c r="AW36">
        <v>2</v>
      </c>
      <c r="AX36">
        <v>0</v>
      </c>
    </row>
    <row r="37" spans="1:50" x14ac:dyDescent="0.25">
      <c r="A37" s="1" t="s">
        <v>287</v>
      </c>
      <c r="B37" s="1"/>
      <c r="C37" s="12">
        <v>0.06</v>
      </c>
      <c r="D37" s="12">
        <v>0.06</v>
      </c>
      <c r="E37" s="12">
        <v>0</v>
      </c>
      <c r="F37" s="12">
        <v>0</v>
      </c>
      <c r="G37" s="12">
        <v>0</v>
      </c>
      <c r="H37" s="12">
        <v>0.25</v>
      </c>
      <c r="I37" s="12">
        <v>0</v>
      </c>
      <c r="J37" s="12">
        <v>0</v>
      </c>
      <c r="K37" s="12">
        <v>0</v>
      </c>
      <c r="L37" s="12">
        <v>0.25</v>
      </c>
      <c r="M37" s="12">
        <v>0</v>
      </c>
      <c r="N37" s="12">
        <v>0</v>
      </c>
      <c r="O37" s="12">
        <v>0</v>
      </c>
      <c r="P37" s="12">
        <v>0</v>
      </c>
      <c r="Q37" s="12">
        <v>0</v>
      </c>
      <c r="R37" s="12">
        <v>0.22</v>
      </c>
      <c r="S37" s="12">
        <v>0</v>
      </c>
      <c r="T37" s="12">
        <v>0</v>
      </c>
      <c r="U37" s="12">
        <v>0.22</v>
      </c>
      <c r="V37" s="12">
        <v>0.09</v>
      </c>
      <c r="W37" s="12">
        <v>0.08</v>
      </c>
      <c r="X37" s="12">
        <v>0</v>
      </c>
      <c r="Y37" s="12">
        <v>0</v>
      </c>
      <c r="Z37" s="12">
        <v>0</v>
      </c>
      <c r="AA37" s="12">
        <v>0.08</v>
      </c>
      <c r="AB37" s="12">
        <v>0.08</v>
      </c>
      <c r="AC37" s="12">
        <v>0</v>
      </c>
      <c r="AD37" s="12">
        <v>0</v>
      </c>
      <c r="AE37" s="12">
        <v>0.14000000000000001</v>
      </c>
      <c r="AF37" s="12">
        <v>0</v>
      </c>
      <c r="AG37" s="12">
        <v>0</v>
      </c>
      <c r="AH37" s="12">
        <v>0.09</v>
      </c>
      <c r="AI37" s="12">
        <v>0.28999999999999998</v>
      </c>
      <c r="AJ37" s="12">
        <v>0</v>
      </c>
      <c r="AK37" s="12">
        <v>0</v>
      </c>
      <c r="AL37" s="12">
        <v>7.0000000000000007E-2</v>
      </c>
      <c r="AM37" s="12">
        <v>0</v>
      </c>
      <c r="AN37" s="12">
        <v>0.1</v>
      </c>
      <c r="AO37" s="12">
        <v>7.0000000000000007E-2</v>
      </c>
      <c r="AP37" s="12">
        <v>0</v>
      </c>
      <c r="AQ37" s="12">
        <v>0.06</v>
      </c>
      <c r="AR37" s="12">
        <v>0.06</v>
      </c>
      <c r="AS37" s="12">
        <v>7.0000000000000007E-2</v>
      </c>
      <c r="AT37" s="12">
        <v>0</v>
      </c>
      <c r="AU37" s="12">
        <v>0.06</v>
      </c>
      <c r="AV37" s="12">
        <v>0</v>
      </c>
      <c r="AW37" s="12">
        <v>0.08</v>
      </c>
      <c r="AX37" s="12">
        <v>0</v>
      </c>
    </row>
    <row r="38" spans="1:50" x14ac:dyDescent="0.25">
      <c r="A38" s="1" t="s">
        <v>288</v>
      </c>
      <c r="B38" s="1"/>
    </row>
    <row r="39" spans="1:50" x14ac:dyDescent="0.25">
      <c r="A39" s="1" t="s">
        <v>286</v>
      </c>
      <c r="B39" s="1" t="s">
        <v>772</v>
      </c>
      <c r="C39">
        <v>2</v>
      </c>
      <c r="D39">
        <v>2</v>
      </c>
      <c r="E39">
        <v>1</v>
      </c>
      <c r="F39">
        <v>0</v>
      </c>
      <c r="G39">
        <v>0</v>
      </c>
      <c r="H39">
        <v>1</v>
      </c>
      <c r="I39">
        <v>0</v>
      </c>
      <c r="J39">
        <v>1</v>
      </c>
      <c r="K39">
        <v>0</v>
      </c>
      <c r="L39">
        <v>1</v>
      </c>
      <c r="M39">
        <v>0</v>
      </c>
      <c r="N39">
        <v>0</v>
      </c>
      <c r="O39">
        <v>1</v>
      </c>
      <c r="P39">
        <v>0</v>
      </c>
      <c r="Q39">
        <v>0</v>
      </c>
      <c r="R39">
        <v>1</v>
      </c>
      <c r="S39">
        <v>1</v>
      </c>
      <c r="T39">
        <v>0</v>
      </c>
      <c r="U39">
        <v>1</v>
      </c>
      <c r="V39">
        <v>1</v>
      </c>
      <c r="W39">
        <v>1</v>
      </c>
      <c r="X39">
        <v>0</v>
      </c>
      <c r="Y39">
        <v>0</v>
      </c>
      <c r="Z39">
        <v>1</v>
      </c>
      <c r="AA39">
        <v>1</v>
      </c>
      <c r="AB39">
        <v>0</v>
      </c>
      <c r="AC39">
        <v>0</v>
      </c>
      <c r="AD39">
        <v>1</v>
      </c>
      <c r="AE39">
        <v>0</v>
      </c>
      <c r="AF39">
        <v>1</v>
      </c>
      <c r="AG39">
        <v>2</v>
      </c>
      <c r="AH39">
        <v>0</v>
      </c>
      <c r="AI39">
        <v>0</v>
      </c>
      <c r="AJ39">
        <v>0</v>
      </c>
      <c r="AK39">
        <v>0</v>
      </c>
      <c r="AL39">
        <v>2</v>
      </c>
      <c r="AM39">
        <v>0</v>
      </c>
      <c r="AN39">
        <v>2</v>
      </c>
      <c r="AO39">
        <v>2</v>
      </c>
      <c r="AP39">
        <v>0</v>
      </c>
      <c r="AQ39">
        <v>2</v>
      </c>
      <c r="AR39">
        <v>2</v>
      </c>
      <c r="AS39">
        <v>2</v>
      </c>
      <c r="AT39">
        <v>0</v>
      </c>
      <c r="AU39">
        <v>2</v>
      </c>
      <c r="AV39">
        <v>0</v>
      </c>
      <c r="AW39">
        <v>2</v>
      </c>
      <c r="AX39">
        <v>0</v>
      </c>
    </row>
    <row r="40" spans="1:50" x14ac:dyDescent="0.25">
      <c r="A40" s="1" t="s">
        <v>287</v>
      </c>
      <c r="B40" s="1"/>
      <c r="C40" s="12">
        <v>0.06</v>
      </c>
      <c r="D40" s="12">
        <v>0.06</v>
      </c>
      <c r="E40" s="12">
        <v>0.34</v>
      </c>
      <c r="F40" s="12">
        <v>0</v>
      </c>
      <c r="G40" s="12">
        <v>0</v>
      </c>
      <c r="H40" s="12">
        <v>0.11</v>
      </c>
      <c r="I40" s="12">
        <v>0</v>
      </c>
      <c r="J40" s="12">
        <v>0.11</v>
      </c>
      <c r="K40" s="12">
        <v>0</v>
      </c>
      <c r="L40" s="12">
        <v>0.11</v>
      </c>
      <c r="M40" s="12">
        <v>0</v>
      </c>
      <c r="N40" s="12">
        <v>0</v>
      </c>
      <c r="O40" s="12">
        <v>0.23</v>
      </c>
      <c r="P40" s="12">
        <v>0</v>
      </c>
      <c r="Q40" s="12">
        <v>0</v>
      </c>
      <c r="R40" s="12">
        <v>0.09</v>
      </c>
      <c r="S40" s="12">
        <v>0.11</v>
      </c>
      <c r="T40" s="12">
        <v>0</v>
      </c>
      <c r="U40" s="12">
        <v>0.09</v>
      </c>
      <c r="V40" s="12">
        <v>0.09</v>
      </c>
      <c r="W40" s="12">
        <v>7.0000000000000007E-2</v>
      </c>
      <c r="X40" s="12">
        <v>0</v>
      </c>
      <c r="Y40" s="12">
        <v>0</v>
      </c>
      <c r="Z40" s="12">
        <v>0.15</v>
      </c>
      <c r="AA40" s="12">
        <v>0.08</v>
      </c>
      <c r="AB40" s="12">
        <v>0</v>
      </c>
      <c r="AC40" s="12">
        <v>0</v>
      </c>
      <c r="AD40" s="12">
        <v>0.08</v>
      </c>
      <c r="AE40" s="12">
        <v>0</v>
      </c>
      <c r="AF40" s="12">
        <v>0.3</v>
      </c>
      <c r="AG40" s="12">
        <v>0.13</v>
      </c>
      <c r="AH40" s="12">
        <v>0</v>
      </c>
      <c r="AI40" s="12">
        <v>0</v>
      </c>
      <c r="AJ40" s="12">
        <v>0</v>
      </c>
      <c r="AK40" s="12">
        <v>0</v>
      </c>
      <c r="AL40" s="12">
        <v>7.0000000000000007E-2</v>
      </c>
      <c r="AM40" s="12">
        <v>0</v>
      </c>
      <c r="AN40" s="12">
        <v>0.09</v>
      </c>
      <c r="AO40" s="12">
        <v>0.06</v>
      </c>
      <c r="AP40" s="12">
        <v>0</v>
      </c>
      <c r="AQ40" s="12">
        <v>0.06</v>
      </c>
      <c r="AR40" s="12">
        <v>0.06</v>
      </c>
      <c r="AS40" s="12">
        <v>0.06</v>
      </c>
      <c r="AT40" s="12">
        <v>0</v>
      </c>
      <c r="AU40" s="12">
        <v>0.06</v>
      </c>
      <c r="AV40" s="12">
        <v>0</v>
      </c>
      <c r="AW40" s="12">
        <v>7.0000000000000007E-2</v>
      </c>
      <c r="AX40" s="12">
        <v>0</v>
      </c>
    </row>
    <row r="41" spans="1:50" x14ac:dyDescent="0.25">
      <c r="A41" s="1" t="s">
        <v>288</v>
      </c>
      <c r="B41" s="1"/>
    </row>
    <row r="42" spans="1:50" x14ac:dyDescent="0.25">
      <c r="A42" s="1" t="s">
        <v>286</v>
      </c>
      <c r="B42" s="1" t="s">
        <v>795</v>
      </c>
      <c r="C42">
        <v>1</v>
      </c>
      <c r="D42">
        <v>1</v>
      </c>
      <c r="E42">
        <v>0</v>
      </c>
      <c r="F42">
        <v>0</v>
      </c>
      <c r="G42">
        <v>0</v>
      </c>
      <c r="H42">
        <v>0</v>
      </c>
      <c r="I42">
        <v>1</v>
      </c>
      <c r="J42">
        <v>0</v>
      </c>
      <c r="K42">
        <v>0</v>
      </c>
      <c r="L42">
        <v>0</v>
      </c>
      <c r="M42">
        <v>1</v>
      </c>
      <c r="N42">
        <v>0</v>
      </c>
      <c r="O42">
        <v>0</v>
      </c>
      <c r="P42">
        <v>0</v>
      </c>
      <c r="Q42">
        <v>0</v>
      </c>
      <c r="R42">
        <v>1</v>
      </c>
      <c r="S42">
        <v>0</v>
      </c>
      <c r="T42">
        <v>0</v>
      </c>
      <c r="U42">
        <v>1</v>
      </c>
      <c r="V42">
        <v>0</v>
      </c>
      <c r="W42">
        <v>1</v>
      </c>
      <c r="X42">
        <v>0</v>
      </c>
      <c r="Y42">
        <v>0</v>
      </c>
      <c r="Z42">
        <v>1</v>
      </c>
      <c r="AA42">
        <v>0</v>
      </c>
      <c r="AB42">
        <v>0</v>
      </c>
      <c r="AC42">
        <v>0</v>
      </c>
      <c r="AD42">
        <v>1</v>
      </c>
      <c r="AE42">
        <v>0</v>
      </c>
      <c r="AF42">
        <v>0</v>
      </c>
      <c r="AG42">
        <v>1</v>
      </c>
      <c r="AH42">
        <v>0</v>
      </c>
      <c r="AI42">
        <v>0</v>
      </c>
      <c r="AJ42">
        <v>0</v>
      </c>
      <c r="AK42">
        <v>0</v>
      </c>
      <c r="AL42">
        <v>1</v>
      </c>
      <c r="AM42">
        <v>0</v>
      </c>
      <c r="AN42">
        <v>1</v>
      </c>
      <c r="AO42">
        <v>1</v>
      </c>
      <c r="AP42">
        <v>0</v>
      </c>
      <c r="AQ42">
        <v>1</v>
      </c>
      <c r="AR42">
        <v>1</v>
      </c>
      <c r="AS42">
        <v>1</v>
      </c>
      <c r="AT42">
        <v>0</v>
      </c>
      <c r="AU42">
        <v>1</v>
      </c>
      <c r="AV42">
        <v>0</v>
      </c>
      <c r="AW42">
        <v>1</v>
      </c>
      <c r="AX42">
        <v>0</v>
      </c>
    </row>
    <row r="43" spans="1:50" x14ac:dyDescent="0.25">
      <c r="A43" s="1" t="s">
        <v>287</v>
      </c>
      <c r="B43" s="1"/>
      <c r="C43" s="12">
        <v>0.04</v>
      </c>
      <c r="D43" s="12">
        <v>0.04</v>
      </c>
      <c r="E43" s="12">
        <v>0</v>
      </c>
      <c r="F43" s="12">
        <v>0</v>
      </c>
      <c r="G43" s="12">
        <v>0</v>
      </c>
      <c r="H43" s="12">
        <v>0</v>
      </c>
      <c r="I43" s="12">
        <v>0.33</v>
      </c>
      <c r="J43" s="12">
        <v>0</v>
      </c>
      <c r="K43" s="12">
        <v>0</v>
      </c>
      <c r="L43" s="12">
        <v>0</v>
      </c>
      <c r="M43" s="12">
        <v>0.33</v>
      </c>
      <c r="N43" s="12">
        <v>0</v>
      </c>
      <c r="O43" s="12">
        <v>0</v>
      </c>
      <c r="P43" s="12">
        <v>0</v>
      </c>
      <c r="Q43" s="12">
        <v>0</v>
      </c>
      <c r="R43" s="12">
        <v>0.13</v>
      </c>
      <c r="S43" s="12">
        <v>0</v>
      </c>
      <c r="T43" s="12">
        <v>0</v>
      </c>
      <c r="U43" s="12">
        <v>0.13</v>
      </c>
      <c r="V43" s="12">
        <v>0</v>
      </c>
      <c r="W43" s="12">
        <v>0.09</v>
      </c>
      <c r="X43" s="12">
        <v>0</v>
      </c>
      <c r="Y43" s="12">
        <v>0</v>
      </c>
      <c r="Z43" s="12">
        <v>0.19</v>
      </c>
      <c r="AA43" s="12">
        <v>0</v>
      </c>
      <c r="AB43" s="12">
        <v>0</v>
      </c>
      <c r="AC43" s="12">
        <v>0</v>
      </c>
      <c r="AD43" s="12">
        <v>0.1</v>
      </c>
      <c r="AE43" s="12">
        <v>0</v>
      </c>
      <c r="AF43" s="12">
        <v>0</v>
      </c>
      <c r="AG43" s="12">
        <v>0.08</v>
      </c>
      <c r="AH43" s="12">
        <v>0</v>
      </c>
      <c r="AI43" s="12">
        <v>0</v>
      </c>
      <c r="AJ43" s="12">
        <v>0</v>
      </c>
      <c r="AK43" s="12">
        <v>0</v>
      </c>
      <c r="AL43" s="12">
        <v>0.04</v>
      </c>
      <c r="AM43" s="12">
        <v>0</v>
      </c>
      <c r="AN43" s="12">
        <v>0.06</v>
      </c>
      <c r="AO43" s="12">
        <v>0.04</v>
      </c>
      <c r="AP43" s="12">
        <v>0</v>
      </c>
      <c r="AQ43" s="12">
        <v>0.04</v>
      </c>
      <c r="AR43" s="12">
        <v>0.04</v>
      </c>
      <c r="AS43" s="12">
        <v>0.04</v>
      </c>
      <c r="AT43" s="12">
        <v>0</v>
      </c>
      <c r="AU43" s="12">
        <v>0.04</v>
      </c>
      <c r="AV43" s="12">
        <v>0</v>
      </c>
      <c r="AW43" s="12">
        <v>0.05</v>
      </c>
      <c r="AX43" s="12">
        <v>0</v>
      </c>
    </row>
    <row r="44" spans="1:50" x14ac:dyDescent="0.25">
      <c r="A44" s="1" t="s">
        <v>288</v>
      </c>
      <c r="B44" s="1"/>
    </row>
    <row r="45" spans="1:50" x14ac:dyDescent="0.25">
      <c r="A45" s="1" t="s">
        <v>286</v>
      </c>
      <c r="B45" s="1" t="s">
        <v>778</v>
      </c>
      <c r="C45">
        <v>1</v>
      </c>
      <c r="D45">
        <v>1</v>
      </c>
      <c r="E45">
        <v>0</v>
      </c>
      <c r="F45">
        <v>0</v>
      </c>
      <c r="G45">
        <v>1</v>
      </c>
      <c r="H45">
        <v>0</v>
      </c>
      <c r="I45">
        <v>0</v>
      </c>
      <c r="J45">
        <v>0</v>
      </c>
      <c r="K45">
        <v>1</v>
      </c>
      <c r="L45">
        <v>0</v>
      </c>
      <c r="M45">
        <v>0</v>
      </c>
      <c r="N45">
        <v>0</v>
      </c>
      <c r="O45">
        <v>0</v>
      </c>
      <c r="P45">
        <v>0</v>
      </c>
      <c r="Q45">
        <v>1</v>
      </c>
      <c r="R45">
        <v>0</v>
      </c>
      <c r="S45">
        <v>0</v>
      </c>
      <c r="T45">
        <v>1</v>
      </c>
      <c r="U45">
        <v>0</v>
      </c>
      <c r="V45">
        <v>0</v>
      </c>
      <c r="W45">
        <v>0</v>
      </c>
      <c r="X45">
        <v>1</v>
      </c>
      <c r="Y45">
        <v>0</v>
      </c>
      <c r="Z45">
        <v>0</v>
      </c>
      <c r="AA45">
        <v>0</v>
      </c>
      <c r="AB45">
        <v>1</v>
      </c>
      <c r="AC45">
        <v>0</v>
      </c>
      <c r="AD45">
        <v>1</v>
      </c>
      <c r="AE45">
        <v>0</v>
      </c>
      <c r="AF45">
        <v>0</v>
      </c>
      <c r="AG45">
        <v>1</v>
      </c>
      <c r="AH45">
        <v>0</v>
      </c>
      <c r="AI45">
        <v>0</v>
      </c>
      <c r="AJ45">
        <v>0</v>
      </c>
      <c r="AK45">
        <v>0</v>
      </c>
      <c r="AL45">
        <v>1</v>
      </c>
      <c r="AM45">
        <v>1</v>
      </c>
      <c r="AN45">
        <v>0</v>
      </c>
      <c r="AO45">
        <v>1</v>
      </c>
      <c r="AP45">
        <v>0</v>
      </c>
      <c r="AQ45">
        <v>1</v>
      </c>
      <c r="AR45">
        <v>1</v>
      </c>
      <c r="AS45">
        <v>1</v>
      </c>
      <c r="AT45">
        <v>0</v>
      </c>
      <c r="AU45">
        <v>1</v>
      </c>
      <c r="AV45">
        <v>0</v>
      </c>
      <c r="AW45">
        <v>1</v>
      </c>
      <c r="AX45">
        <v>0</v>
      </c>
    </row>
    <row r="46" spans="1:50" x14ac:dyDescent="0.25">
      <c r="A46" s="1" t="s">
        <v>287</v>
      </c>
      <c r="B46" s="1"/>
      <c r="C46" s="12">
        <v>0.03</v>
      </c>
      <c r="D46" s="12">
        <v>0.03</v>
      </c>
      <c r="E46" s="12">
        <v>0</v>
      </c>
      <c r="F46" s="12">
        <v>0</v>
      </c>
      <c r="G46" s="12">
        <v>0.09</v>
      </c>
      <c r="H46" s="12">
        <v>0</v>
      </c>
      <c r="I46" s="12">
        <v>0</v>
      </c>
      <c r="J46" s="12">
        <v>0</v>
      </c>
      <c r="K46" s="12">
        <v>0.09</v>
      </c>
      <c r="L46" s="12">
        <v>0</v>
      </c>
      <c r="M46" s="12">
        <v>0</v>
      </c>
      <c r="N46" s="12">
        <v>0</v>
      </c>
      <c r="O46" s="12">
        <v>0</v>
      </c>
      <c r="P46" s="12">
        <v>0</v>
      </c>
      <c r="Q46" s="12">
        <v>0.08</v>
      </c>
      <c r="R46" s="12">
        <v>0</v>
      </c>
      <c r="S46" s="12">
        <v>0</v>
      </c>
      <c r="T46" s="12">
        <v>0.08</v>
      </c>
      <c r="U46" s="12">
        <v>0</v>
      </c>
      <c r="V46" s="12">
        <v>0</v>
      </c>
      <c r="W46" s="12">
        <v>0</v>
      </c>
      <c r="X46" s="12">
        <v>0.17</v>
      </c>
      <c r="Y46" s="12">
        <v>0</v>
      </c>
      <c r="Z46" s="12">
        <v>0</v>
      </c>
      <c r="AA46" s="12">
        <v>0</v>
      </c>
      <c r="AB46" s="12">
        <v>7.0000000000000007E-2</v>
      </c>
      <c r="AC46" s="12">
        <v>0</v>
      </c>
      <c r="AD46" s="12">
        <v>0.09</v>
      </c>
      <c r="AE46" s="12">
        <v>0</v>
      </c>
      <c r="AF46" s="12">
        <v>0</v>
      </c>
      <c r="AG46" s="12">
        <v>7.0000000000000007E-2</v>
      </c>
      <c r="AH46" s="12">
        <v>0</v>
      </c>
      <c r="AI46" s="12">
        <v>0</v>
      </c>
      <c r="AJ46" s="12">
        <v>0</v>
      </c>
      <c r="AK46" s="12">
        <v>0</v>
      </c>
      <c r="AL46" s="12">
        <v>0.04</v>
      </c>
      <c r="AM46" s="12">
        <v>0.09</v>
      </c>
      <c r="AN46" s="12">
        <v>0</v>
      </c>
      <c r="AO46" s="12">
        <v>0.04</v>
      </c>
      <c r="AP46" s="12">
        <v>0</v>
      </c>
      <c r="AQ46" s="12">
        <v>0.03</v>
      </c>
      <c r="AR46" s="12">
        <v>0.03</v>
      </c>
      <c r="AS46" s="12">
        <v>0.04</v>
      </c>
      <c r="AT46" s="12">
        <v>0</v>
      </c>
      <c r="AU46" s="12">
        <v>0.03</v>
      </c>
      <c r="AV46" s="12">
        <v>0</v>
      </c>
      <c r="AW46" s="12">
        <v>0.04</v>
      </c>
      <c r="AX46" s="12">
        <v>0</v>
      </c>
    </row>
    <row r="47" spans="1:50" x14ac:dyDescent="0.25">
      <c r="A47" s="1" t="s">
        <v>288</v>
      </c>
      <c r="B47" s="1"/>
    </row>
    <row r="48" spans="1:50" x14ac:dyDescent="0.25">
      <c r="A48" s="1" t="s">
        <v>286</v>
      </c>
      <c r="B48" s="1" t="s">
        <v>796</v>
      </c>
      <c r="C48">
        <v>1</v>
      </c>
      <c r="D48">
        <v>1</v>
      </c>
      <c r="E48">
        <v>0</v>
      </c>
      <c r="F48">
        <v>1</v>
      </c>
      <c r="G48">
        <v>0</v>
      </c>
      <c r="H48">
        <v>0</v>
      </c>
      <c r="I48">
        <v>0</v>
      </c>
      <c r="J48">
        <v>1</v>
      </c>
      <c r="K48">
        <v>0</v>
      </c>
      <c r="L48">
        <v>0</v>
      </c>
      <c r="M48">
        <v>0</v>
      </c>
      <c r="N48">
        <v>0</v>
      </c>
      <c r="O48">
        <v>0</v>
      </c>
      <c r="P48">
        <v>1</v>
      </c>
      <c r="Q48">
        <v>0</v>
      </c>
      <c r="R48">
        <v>0</v>
      </c>
      <c r="S48">
        <v>1</v>
      </c>
      <c r="T48">
        <v>0</v>
      </c>
      <c r="U48">
        <v>0</v>
      </c>
      <c r="V48">
        <v>1</v>
      </c>
      <c r="W48">
        <v>0</v>
      </c>
      <c r="X48">
        <v>0</v>
      </c>
      <c r="Y48">
        <v>0</v>
      </c>
      <c r="Z48">
        <v>0</v>
      </c>
      <c r="AA48">
        <v>0</v>
      </c>
      <c r="AB48">
        <v>1</v>
      </c>
      <c r="AC48">
        <v>0</v>
      </c>
      <c r="AD48">
        <v>0</v>
      </c>
      <c r="AE48">
        <v>1</v>
      </c>
      <c r="AF48">
        <v>0</v>
      </c>
      <c r="AG48">
        <v>1</v>
      </c>
      <c r="AH48">
        <v>0</v>
      </c>
      <c r="AI48">
        <v>0</v>
      </c>
      <c r="AJ48">
        <v>0</v>
      </c>
      <c r="AK48">
        <v>0</v>
      </c>
      <c r="AL48">
        <v>1</v>
      </c>
      <c r="AM48">
        <v>0</v>
      </c>
      <c r="AN48">
        <v>1</v>
      </c>
      <c r="AO48">
        <v>1</v>
      </c>
      <c r="AP48">
        <v>0</v>
      </c>
      <c r="AQ48">
        <v>1</v>
      </c>
      <c r="AR48">
        <v>1</v>
      </c>
      <c r="AS48">
        <v>1</v>
      </c>
      <c r="AT48">
        <v>0</v>
      </c>
      <c r="AU48">
        <v>1</v>
      </c>
      <c r="AV48">
        <v>0</v>
      </c>
      <c r="AW48">
        <v>1</v>
      </c>
      <c r="AX48">
        <v>0</v>
      </c>
    </row>
    <row r="49" spans="1:50" x14ac:dyDescent="0.25">
      <c r="A49" s="1" t="s">
        <v>287</v>
      </c>
      <c r="B49" s="1"/>
      <c r="C49" s="12">
        <v>0.03</v>
      </c>
      <c r="D49" s="12">
        <v>0.03</v>
      </c>
      <c r="E49" s="12">
        <v>0</v>
      </c>
      <c r="F49" s="12">
        <v>0.16</v>
      </c>
      <c r="G49" s="12">
        <v>0</v>
      </c>
      <c r="H49" s="12">
        <v>0</v>
      </c>
      <c r="I49" s="12">
        <v>0</v>
      </c>
      <c r="J49" s="12">
        <v>0.11</v>
      </c>
      <c r="K49" s="12">
        <v>0</v>
      </c>
      <c r="L49" s="12">
        <v>0</v>
      </c>
      <c r="M49" s="12">
        <v>0</v>
      </c>
      <c r="N49" s="12">
        <v>0</v>
      </c>
      <c r="O49" s="12">
        <v>0</v>
      </c>
      <c r="P49" s="12">
        <v>0.28000000000000003</v>
      </c>
      <c r="Q49" s="12">
        <v>0</v>
      </c>
      <c r="R49" s="12">
        <v>0</v>
      </c>
      <c r="S49" s="12">
        <v>0.11</v>
      </c>
      <c r="T49" s="12">
        <v>0</v>
      </c>
      <c r="U49" s="12">
        <v>0</v>
      </c>
      <c r="V49" s="12">
        <v>0.1</v>
      </c>
      <c r="W49" s="12">
        <v>0</v>
      </c>
      <c r="X49" s="12">
        <v>0</v>
      </c>
      <c r="Y49" s="12">
        <v>0</v>
      </c>
      <c r="Z49" s="12">
        <v>0</v>
      </c>
      <c r="AA49" s="12">
        <v>0</v>
      </c>
      <c r="AB49" s="12">
        <v>7.0000000000000007E-2</v>
      </c>
      <c r="AC49" s="12">
        <v>0</v>
      </c>
      <c r="AD49" s="12">
        <v>0</v>
      </c>
      <c r="AE49" s="12">
        <v>0.06</v>
      </c>
      <c r="AF49" s="12">
        <v>0</v>
      </c>
      <c r="AG49" s="12">
        <v>7.0000000000000007E-2</v>
      </c>
      <c r="AH49" s="12">
        <v>0</v>
      </c>
      <c r="AI49" s="12">
        <v>0</v>
      </c>
      <c r="AJ49" s="12">
        <v>0</v>
      </c>
      <c r="AK49" s="12">
        <v>0</v>
      </c>
      <c r="AL49" s="12">
        <v>0.04</v>
      </c>
      <c r="AM49" s="12">
        <v>0</v>
      </c>
      <c r="AN49" s="12">
        <v>0.05</v>
      </c>
      <c r="AO49" s="12">
        <v>0.03</v>
      </c>
      <c r="AP49" s="12">
        <v>0</v>
      </c>
      <c r="AQ49" s="12">
        <v>0.03</v>
      </c>
      <c r="AR49" s="12">
        <v>0.03</v>
      </c>
      <c r="AS49" s="12">
        <v>0.03</v>
      </c>
      <c r="AT49" s="12">
        <v>0</v>
      </c>
      <c r="AU49" s="12">
        <v>0.03</v>
      </c>
      <c r="AV49" s="12">
        <v>0</v>
      </c>
      <c r="AW49" s="12">
        <v>0.04</v>
      </c>
      <c r="AX49" s="12">
        <v>0</v>
      </c>
    </row>
    <row r="50" spans="1:50" x14ac:dyDescent="0.25">
      <c r="A50" s="1" t="s">
        <v>288</v>
      </c>
      <c r="B50" s="1"/>
    </row>
    <row r="51" spans="1:50" x14ac:dyDescent="0.25">
      <c r="A51" s="1" t="s">
        <v>286</v>
      </c>
      <c r="B51" s="1" t="s">
        <v>775</v>
      </c>
      <c r="C51">
        <v>1</v>
      </c>
      <c r="D51">
        <v>1</v>
      </c>
      <c r="E51">
        <v>0</v>
      </c>
      <c r="F51">
        <v>1</v>
      </c>
      <c r="G51">
        <v>0</v>
      </c>
      <c r="H51">
        <v>0</v>
      </c>
      <c r="I51">
        <v>0</v>
      </c>
      <c r="J51">
        <v>1</v>
      </c>
      <c r="K51">
        <v>0</v>
      </c>
      <c r="L51">
        <v>0</v>
      </c>
      <c r="M51">
        <v>0</v>
      </c>
      <c r="N51">
        <v>0</v>
      </c>
      <c r="O51">
        <v>0</v>
      </c>
      <c r="P51">
        <v>1</v>
      </c>
      <c r="Q51">
        <v>0</v>
      </c>
      <c r="R51">
        <v>0</v>
      </c>
      <c r="S51">
        <v>1</v>
      </c>
      <c r="T51">
        <v>0</v>
      </c>
      <c r="U51">
        <v>0</v>
      </c>
      <c r="V51">
        <v>1</v>
      </c>
      <c r="W51">
        <v>0</v>
      </c>
      <c r="X51">
        <v>0</v>
      </c>
      <c r="Y51">
        <v>0</v>
      </c>
      <c r="Z51">
        <v>0</v>
      </c>
      <c r="AA51">
        <v>0</v>
      </c>
      <c r="AB51">
        <v>1</v>
      </c>
      <c r="AC51">
        <v>0</v>
      </c>
      <c r="AD51">
        <v>0</v>
      </c>
      <c r="AE51">
        <v>1</v>
      </c>
      <c r="AF51">
        <v>0</v>
      </c>
      <c r="AG51">
        <v>1</v>
      </c>
      <c r="AH51">
        <v>0</v>
      </c>
      <c r="AI51">
        <v>0</v>
      </c>
      <c r="AJ51">
        <v>0</v>
      </c>
      <c r="AK51">
        <v>0</v>
      </c>
      <c r="AL51">
        <v>1</v>
      </c>
      <c r="AM51">
        <v>0</v>
      </c>
      <c r="AN51">
        <v>1</v>
      </c>
      <c r="AO51">
        <v>1</v>
      </c>
      <c r="AP51">
        <v>0</v>
      </c>
      <c r="AQ51">
        <v>1</v>
      </c>
      <c r="AR51">
        <v>1</v>
      </c>
      <c r="AS51">
        <v>1</v>
      </c>
      <c r="AT51">
        <v>0</v>
      </c>
      <c r="AU51">
        <v>1</v>
      </c>
      <c r="AV51">
        <v>0</v>
      </c>
      <c r="AW51">
        <v>1</v>
      </c>
      <c r="AX51">
        <v>0</v>
      </c>
    </row>
    <row r="52" spans="1:50" x14ac:dyDescent="0.25">
      <c r="A52" s="1" t="s">
        <v>287</v>
      </c>
      <c r="B52" s="1"/>
      <c r="C52" s="12">
        <v>0.03</v>
      </c>
      <c r="D52" s="12">
        <v>0.03</v>
      </c>
      <c r="E52" s="12">
        <v>0</v>
      </c>
      <c r="F52" s="12">
        <v>0.16</v>
      </c>
      <c r="G52" s="12">
        <v>0</v>
      </c>
      <c r="H52" s="12">
        <v>0</v>
      </c>
      <c r="I52" s="12">
        <v>0</v>
      </c>
      <c r="J52" s="12">
        <v>0.11</v>
      </c>
      <c r="K52" s="12">
        <v>0</v>
      </c>
      <c r="L52" s="12">
        <v>0</v>
      </c>
      <c r="M52" s="12">
        <v>0</v>
      </c>
      <c r="N52" s="12">
        <v>0</v>
      </c>
      <c r="O52" s="12">
        <v>0</v>
      </c>
      <c r="P52" s="12">
        <v>0.28000000000000003</v>
      </c>
      <c r="Q52" s="12">
        <v>0</v>
      </c>
      <c r="R52" s="12">
        <v>0</v>
      </c>
      <c r="S52" s="12">
        <v>0.11</v>
      </c>
      <c r="T52" s="12">
        <v>0</v>
      </c>
      <c r="U52" s="12">
        <v>0</v>
      </c>
      <c r="V52" s="12">
        <v>0.1</v>
      </c>
      <c r="W52" s="12">
        <v>0</v>
      </c>
      <c r="X52" s="12">
        <v>0</v>
      </c>
      <c r="Y52" s="12">
        <v>0</v>
      </c>
      <c r="Z52" s="12">
        <v>0</v>
      </c>
      <c r="AA52" s="12">
        <v>0</v>
      </c>
      <c r="AB52" s="12">
        <v>7.0000000000000007E-2</v>
      </c>
      <c r="AC52" s="12">
        <v>0</v>
      </c>
      <c r="AD52" s="12">
        <v>0</v>
      </c>
      <c r="AE52" s="12">
        <v>0.06</v>
      </c>
      <c r="AF52" s="12">
        <v>0</v>
      </c>
      <c r="AG52" s="12">
        <v>7.0000000000000007E-2</v>
      </c>
      <c r="AH52" s="12">
        <v>0</v>
      </c>
      <c r="AI52" s="12">
        <v>0</v>
      </c>
      <c r="AJ52" s="12">
        <v>0</v>
      </c>
      <c r="AK52" s="12">
        <v>0</v>
      </c>
      <c r="AL52" s="12">
        <v>0.04</v>
      </c>
      <c r="AM52" s="12">
        <v>0</v>
      </c>
      <c r="AN52" s="12">
        <v>0.05</v>
      </c>
      <c r="AO52" s="12">
        <v>0.03</v>
      </c>
      <c r="AP52" s="12">
        <v>0</v>
      </c>
      <c r="AQ52" s="12">
        <v>0.03</v>
      </c>
      <c r="AR52" s="12">
        <v>0.03</v>
      </c>
      <c r="AS52" s="12">
        <v>0.03</v>
      </c>
      <c r="AT52" s="12">
        <v>0</v>
      </c>
      <c r="AU52" s="12">
        <v>0.03</v>
      </c>
      <c r="AV52" s="12">
        <v>0</v>
      </c>
      <c r="AW52" s="12">
        <v>0.04</v>
      </c>
      <c r="AX52" s="12">
        <v>0</v>
      </c>
    </row>
    <row r="53" spans="1:50" x14ac:dyDescent="0.25">
      <c r="A53" s="1" t="s">
        <v>288</v>
      </c>
      <c r="B53" s="1"/>
    </row>
    <row r="54" spans="1:50" x14ac:dyDescent="0.25">
      <c r="A54" s="1" t="s">
        <v>286</v>
      </c>
      <c r="B54" s="1" t="s">
        <v>455</v>
      </c>
      <c r="C54">
        <v>2</v>
      </c>
      <c r="D54">
        <v>2</v>
      </c>
      <c r="E54">
        <v>0</v>
      </c>
      <c r="F54">
        <v>0</v>
      </c>
      <c r="G54">
        <v>1</v>
      </c>
      <c r="H54">
        <v>1</v>
      </c>
      <c r="I54">
        <v>0</v>
      </c>
      <c r="J54">
        <v>0</v>
      </c>
      <c r="K54">
        <v>1</v>
      </c>
      <c r="L54">
        <v>1</v>
      </c>
      <c r="M54">
        <v>0</v>
      </c>
      <c r="N54">
        <v>0</v>
      </c>
      <c r="O54">
        <v>0</v>
      </c>
      <c r="P54">
        <v>0</v>
      </c>
      <c r="Q54">
        <v>1</v>
      </c>
      <c r="R54">
        <v>1</v>
      </c>
      <c r="S54">
        <v>0</v>
      </c>
      <c r="T54">
        <v>1</v>
      </c>
      <c r="U54">
        <v>1</v>
      </c>
      <c r="V54">
        <v>1</v>
      </c>
      <c r="W54">
        <v>1</v>
      </c>
      <c r="X54">
        <v>0</v>
      </c>
      <c r="Y54">
        <v>0</v>
      </c>
      <c r="Z54">
        <v>1</v>
      </c>
      <c r="AA54">
        <v>0</v>
      </c>
      <c r="AB54">
        <v>1</v>
      </c>
      <c r="AC54">
        <v>0</v>
      </c>
      <c r="AD54">
        <v>1</v>
      </c>
      <c r="AE54">
        <v>1</v>
      </c>
      <c r="AF54">
        <v>0</v>
      </c>
      <c r="AG54">
        <v>0</v>
      </c>
      <c r="AH54">
        <v>2</v>
      </c>
      <c r="AI54">
        <v>0</v>
      </c>
      <c r="AJ54">
        <v>0</v>
      </c>
      <c r="AK54">
        <v>0</v>
      </c>
      <c r="AL54">
        <v>2</v>
      </c>
      <c r="AM54">
        <v>1</v>
      </c>
      <c r="AN54">
        <v>1</v>
      </c>
      <c r="AO54">
        <v>1</v>
      </c>
      <c r="AP54">
        <v>1</v>
      </c>
      <c r="AQ54">
        <v>2</v>
      </c>
      <c r="AR54">
        <v>2</v>
      </c>
      <c r="AS54">
        <v>2</v>
      </c>
      <c r="AT54">
        <v>0</v>
      </c>
      <c r="AU54">
        <v>2</v>
      </c>
      <c r="AV54">
        <v>0</v>
      </c>
      <c r="AW54">
        <v>0</v>
      </c>
      <c r="AX54">
        <v>2</v>
      </c>
    </row>
    <row r="55" spans="1:50" x14ac:dyDescent="0.25">
      <c r="A55" s="1" t="s">
        <v>287</v>
      </c>
      <c r="B55" s="1"/>
      <c r="C55" s="12">
        <v>0.06</v>
      </c>
      <c r="D55" s="12">
        <v>0.06</v>
      </c>
      <c r="E55" s="12">
        <v>0</v>
      </c>
      <c r="F55" s="12">
        <v>0</v>
      </c>
      <c r="G55" s="12">
        <v>0.08</v>
      </c>
      <c r="H55" s="12">
        <v>0.14000000000000001</v>
      </c>
      <c r="I55" s="12">
        <v>0</v>
      </c>
      <c r="J55" s="12">
        <v>0</v>
      </c>
      <c r="K55" s="12">
        <v>0.08</v>
      </c>
      <c r="L55" s="12">
        <v>0.14000000000000001</v>
      </c>
      <c r="M55" s="12">
        <v>0</v>
      </c>
      <c r="N55" s="12">
        <v>0</v>
      </c>
      <c r="O55" s="12">
        <v>0</v>
      </c>
      <c r="P55" s="12">
        <v>0</v>
      </c>
      <c r="Q55" s="12">
        <v>0.06</v>
      </c>
      <c r="R55" s="12">
        <v>0.12</v>
      </c>
      <c r="S55" s="12">
        <v>0</v>
      </c>
      <c r="T55" s="12">
        <v>0.06</v>
      </c>
      <c r="U55" s="12">
        <v>0.12</v>
      </c>
      <c r="V55" s="12">
        <v>0.09</v>
      </c>
      <c r="W55" s="12">
        <v>0.08</v>
      </c>
      <c r="X55" s="12">
        <v>0</v>
      </c>
      <c r="Y55" s="12">
        <v>0</v>
      </c>
      <c r="Z55" s="12">
        <v>0.18</v>
      </c>
      <c r="AA55" s="12">
        <v>0</v>
      </c>
      <c r="AB55" s="12">
        <v>0.06</v>
      </c>
      <c r="AC55" s="12">
        <v>0</v>
      </c>
      <c r="AD55" s="12">
        <v>0.09</v>
      </c>
      <c r="AE55" s="12">
        <v>0.06</v>
      </c>
      <c r="AF55" s="12">
        <v>0</v>
      </c>
      <c r="AG55" s="12">
        <v>0</v>
      </c>
      <c r="AH55" s="12">
        <v>0.16</v>
      </c>
      <c r="AI55" s="12">
        <v>0</v>
      </c>
      <c r="AJ55" s="12">
        <v>0</v>
      </c>
      <c r="AK55" s="12">
        <v>0</v>
      </c>
      <c r="AL55" s="12">
        <v>7.0000000000000007E-2</v>
      </c>
      <c r="AM55" s="12">
        <v>0.1</v>
      </c>
      <c r="AN55" s="12">
        <v>0.04</v>
      </c>
      <c r="AO55" s="12">
        <v>0.03</v>
      </c>
      <c r="AP55" s="12">
        <v>0.38</v>
      </c>
      <c r="AQ55" s="12">
        <v>0.06</v>
      </c>
      <c r="AR55" s="12">
        <v>0.06</v>
      </c>
      <c r="AS55" s="12">
        <v>7.0000000000000007E-2</v>
      </c>
      <c r="AT55" s="12">
        <v>0</v>
      </c>
      <c r="AU55" s="12">
        <v>0.06</v>
      </c>
      <c r="AV55" s="12">
        <v>0</v>
      </c>
      <c r="AW55" s="12">
        <v>0</v>
      </c>
      <c r="AX55" s="12">
        <v>0.35</v>
      </c>
    </row>
    <row r="56" spans="1:50" x14ac:dyDescent="0.25">
      <c r="A56" s="1" t="s">
        <v>288</v>
      </c>
      <c r="B56" s="1"/>
    </row>
    <row r="57" spans="1:50" x14ac:dyDescent="0.25">
      <c r="A57" s="1" t="s">
        <v>286</v>
      </c>
      <c r="B57" s="1" t="s">
        <v>414</v>
      </c>
      <c r="C57">
        <v>4</v>
      </c>
      <c r="D57">
        <v>4</v>
      </c>
      <c r="E57">
        <v>0</v>
      </c>
      <c r="F57">
        <v>0</v>
      </c>
      <c r="G57">
        <v>2</v>
      </c>
      <c r="H57">
        <v>1</v>
      </c>
      <c r="I57">
        <v>1</v>
      </c>
      <c r="J57">
        <v>0</v>
      </c>
      <c r="K57">
        <v>2</v>
      </c>
      <c r="L57">
        <v>1</v>
      </c>
      <c r="M57">
        <v>1</v>
      </c>
      <c r="N57">
        <v>0</v>
      </c>
      <c r="O57">
        <v>0</v>
      </c>
      <c r="P57">
        <v>1</v>
      </c>
      <c r="Q57">
        <v>2</v>
      </c>
      <c r="R57">
        <v>1</v>
      </c>
      <c r="S57">
        <v>1</v>
      </c>
      <c r="T57">
        <v>2</v>
      </c>
      <c r="U57">
        <v>1</v>
      </c>
      <c r="V57">
        <v>2</v>
      </c>
      <c r="W57">
        <v>1</v>
      </c>
      <c r="X57">
        <v>0</v>
      </c>
      <c r="Y57">
        <v>1</v>
      </c>
      <c r="Z57">
        <v>0</v>
      </c>
      <c r="AA57">
        <v>2</v>
      </c>
      <c r="AB57">
        <v>2</v>
      </c>
      <c r="AC57">
        <v>0</v>
      </c>
      <c r="AD57">
        <v>1</v>
      </c>
      <c r="AE57">
        <v>1</v>
      </c>
      <c r="AF57">
        <v>2</v>
      </c>
      <c r="AG57">
        <v>2</v>
      </c>
      <c r="AH57">
        <v>2</v>
      </c>
      <c r="AI57">
        <v>0</v>
      </c>
      <c r="AJ57">
        <v>0</v>
      </c>
      <c r="AK57">
        <v>2</v>
      </c>
      <c r="AL57">
        <v>2</v>
      </c>
      <c r="AM57">
        <v>1</v>
      </c>
      <c r="AN57">
        <v>3</v>
      </c>
      <c r="AO57">
        <v>3</v>
      </c>
      <c r="AP57">
        <v>1</v>
      </c>
      <c r="AQ57">
        <v>4</v>
      </c>
      <c r="AR57">
        <v>4</v>
      </c>
      <c r="AS57">
        <v>4</v>
      </c>
      <c r="AT57">
        <v>0</v>
      </c>
      <c r="AU57">
        <v>4</v>
      </c>
      <c r="AV57">
        <v>0</v>
      </c>
      <c r="AW57">
        <v>2</v>
      </c>
      <c r="AX57">
        <v>1</v>
      </c>
    </row>
    <row r="58" spans="1:50" x14ac:dyDescent="0.25">
      <c r="A58" s="1" t="s">
        <v>287</v>
      </c>
      <c r="B58" s="1"/>
      <c r="C58" s="12">
        <v>0.12</v>
      </c>
      <c r="D58" s="12">
        <v>0.12</v>
      </c>
      <c r="E58" s="12">
        <v>0</v>
      </c>
      <c r="F58" s="12">
        <v>0</v>
      </c>
      <c r="G58" s="12">
        <v>0.17</v>
      </c>
      <c r="H58" s="12">
        <v>0.11</v>
      </c>
      <c r="I58" s="12">
        <v>0.33</v>
      </c>
      <c r="J58" s="12">
        <v>0</v>
      </c>
      <c r="K58" s="12">
        <v>0.17</v>
      </c>
      <c r="L58" s="12">
        <v>0.11</v>
      </c>
      <c r="M58" s="12">
        <v>0.33</v>
      </c>
      <c r="N58" s="12">
        <v>0</v>
      </c>
      <c r="O58" s="12">
        <v>0</v>
      </c>
      <c r="P58" s="12">
        <v>0.35</v>
      </c>
      <c r="Q58" s="12">
        <v>0.14000000000000001</v>
      </c>
      <c r="R58" s="12">
        <v>0.09</v>
      </c>
      <c r="S58" s="12">
        <v>0.14000000000000001</v>
      </c>
      <c r="T58" s="12">
        <v>0.14000000000000001</v>
      </c>
      <c r="U58" s="12">
        <v>0.09</v>
      </c>
      <c r="V58" s="12">
        <v>0.18</v>
      </c>
      <c r="W58" s="12">
        <v>0.09</v>
      </c>
      <c r="X58" s="12">
        <v>0</v>
      </c>
      <c r="Y58" s="12">
        <v>0.5</v>
      </c>
      <c r="Z58" s="12">
        <v>0</v>
      </c>
      <c r="AA58" s="12">
        <v>0.2</v>
      </c>
      <c r="AB58" s="12">
        <v>0.12</v>
      </c>
      <c r="AC58" s="12">
        <v>0</v>
      </c>
      <c r="AD58" s="12">
        <v>0.08</v>
      </c>
      <c r="AE58" s="12">
        <v>0.06</v>
      </c>
      <c r="AF58" s="12">
        <v>0.7</v>
      </c>
      <c r="AG58" s="12">
        <v>0.13</v>
      </c>
      <c r="AH58" s="12">
        <v>0.17</v>
      </c>
      <c r="AI58" s="12">
        <v>0</v>
      </c>
      <c r="AJ58" s="12">
        <v>0</v>
      </c>
      <c r="AK58" s="12">
        <v>0.37</v>
      </c>
      <c r="AL58" s="12">
        <v>0.08</v>
      </c>
      <c r="AM58" s="12">
        <v>0.09</v>
      </c>
      <c r="AN58" s="12">
        <v>0.14000000000000001</v>
      </c>
      <c r="AO58" s="12">
        <v>0.11</v>
      </c>
      <c r="AP58" s="12">
        <v>0.28999999999999998</v>
      </c>
      <c r="AQ58" s="12">
        <v>0.12</v>
      </c>
      <c r="AR58" s="12">
        <v>0.12</v>
      </c>
      <c r="AS58" s="12">
        <v>0.13</v>
      </c>
      <c r="AT58" s="12">
        <v>0</v>
      </c>
      <c r="AU58" s="12">
        <v>0.13</v>
      </c>
      <c r="AV58" s="12">
        <v>0</v>
      </c>
      <c r="AW58" s="12">
        <v>0.08</v>
      </c>
      <c r="AX58" s="12">
        <v>0.15</v>
      </c>
    </row>
    <row r="59" spans="1:50" x14ac:dyDescent="0.25">
      <c r="A59" s="1" t="s">
        <v>288</v>
      </c>
      <c r="B59" s="1"/>
    </row>
    <row r="60" spans="1:50" x14ac:dyDescent="0.25">
      <c r="A60" s="1" t="s">
        <v>399</v>
      </c>
      <c r="B60" s="1" t="s">
        <v>797</v>
      </c>
    </row>
    <row r="61" spans="1:50" x14ac:dyDescent="0.25">
      <c r="A61" s="1" t="s">
        <v>204</v>
      </c>
      <c r="B61" s="1" t="s">
        <v>798</v>
      </c>
    </row>
    <row r="62" spans="1:50" x14ac:dyDescent="0.25">
      <c r="A62" s="1" t="s">
        <v>204</v>
      </c>
      <c r="B62" s="1"/>
    </row>
    <row r="63" spans="1:50" x14ac:dyDescent="0.25">
      <c r="A63" s="1" t="s">
        <v>204</v>
      </c>
      <c r="B63" s="1" t="s">
        <v>402</v>
      </c>
    </row>
  </sheetData>
  <hyperlinks>
    <hyperlink ref="E1" location="Contents!B211" tooltip="Link to contents" display="Back to contents" xr:uid="{00000000-0004-0000-4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700-000000000000}">
  <dimension ref="A1:BC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7" width="9.453125" customWidth="1"/>
    <col min="48" max="48" width="10.54296875" customWidth="1"/>
    <col min="49" max="49" width="9.453125" customWidth="1"/>
    <col min="50" max="50" width="12.81640625" customWidth="1"/>
    <col min="51" max="52" width="9.453125" customWidth="1"/>
    <col min="53" max="53" width="11.7265625" customWidth="1"/>
    <col min="54" max="54" width="9.453125" customWidth="1"/>
    <col min="55" max="55" width="10.54296875" customWidth="1"/>
  </cols>
  <sheetData>
    <row r="1" spans="1:55" x14ac:dyDescent="0.25">
      <c r="A1" s="1" t="s">
        <v>205</v>
      </c>
      <c r="B1" s="1" t="s">
        <v>206</v>
      </c>
      <c r="E1" s="5" t="s">
        <v>207</v>
      </c>
    </row>
    <row r="2" spans="1:55" ht="15.5" x14ac:dyDescent="0.35">
      <c r="A2" s="1" t="s">
        <v>0</v>
      </c>
      <c r="B2" s="2" t="s">
        <v>208</v>
      </c>
    </row>
    <row r="3" spans="1:55" x14ac:dyDescent="0.25">
      <c r="A3" s="1" t="s">
        <v>209</v>
      </c>
      <c r="B3" s="1"/>
    </row>
    <row r="4" spans="1:55" x14ac:dyDescent="0.25">
      <c r="A4" s="1" t="s">
        <v>209</v>
      </c>
      <c r="B4" s="1" t="s">
        <v>799</v>
      </c>
    </row>
    <row r="5" spans="1:55" x14ac:dyDescent="0.25">
      <c r="A5" s="1" t="s">
        <v>209</v>
      </c>
      <c r="B5" s="1"/>
    </row>
    <row r="6" spans="1:55" ht="13" x14ac:dyDescent="0.3">
      <c r="A6" s="1" t="s">
        <v>2</v>
      </c>
      <c r="B6" s="4" t="s">
        <v>179</v>
      </c>
    </row>
    <row r="7" spans="1:55" x14ac:dyDescent="0.25">
      <c r="A7" s="1" t="s">
        <v>5</v>
      </c>
      <c r="B7" s="1"/>
    </row>
    <row r="8" spans="1:55" x14ac:dyDescent="0.25">
      <c r="A8" s="1" t="s">
        <v>5</v>
      </c>
      <c r="B8" s="1" t="s">
        <v>800</v>
      </c>
    </row>
    <row r="9" spans="1:55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7" t="s">
        <v>217</v>
      </c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8"/>
      <c r="AL9" s="8"/>
      <c r="AM9" s="7" t="s">
        <v>222</v>
      </c>
      <c r="AN9" s="8"/>
      <c r="AO9" s="7" t="s">
        <v>223</v>
      </c>
      <c r="AP9" s="8"/>
      <c r="AQ9" s="7" t="s">
        <v>224</v>
      </c>
      <c r="AR9" s="8"/>
      <c r="AS9" s="7" t="s">
        <v>225</v>
      </c>
      <c r="AT9" s="7" t="s">
        <v>226</v>
      </c>
      <c r="AU9" s="8"/>
      <c r="AV9" s="7" t="s">
        <v>227</v>
      </c>
      <c r="AW9" s="8"/>
      <c r="AX9" s="8"/>
      <c r="AY9" s="7" t="s">
        <v>228</v>
      </c>
      <c r="AZ9" s="8"/>
      <c r="BA9" s="7" t="s">
        <v>229</v>
      </c>
      <c r="BB9" s="8"/>
      <c r="BC9" s="9"/>
    </row>
    <row r="10" spans="1:55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233</v>
      </c>
      <c r="T10" s="11">
        <v>3</v>
      </c>
      <c r="U10" s="11">
        <v>4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>
        <v>1</v>
      </c>
      <c r="AH10" s="11" t="s">
        <v>251</v>
      </c>
      <c r="AI10" s="11" t="s">
        <v>252</v>
      </c>
      <c r="AJ10" s="11" t="s">
        <v>253</v>
      </c>
      <c r="AK10" s="11" t="s">
        <v>254</v>
      </c>
      <c r="AL10" s="11" t="s">
        <v>255</v>
      </c>
      <c r="AM10" s="11" t="s">
        <v>258</v>
      </c>
      <c r="AN10" s="11" t="s">
        <v>259</v>
      </c>
      <c r="AO10" s="11" t="s">
        <v>258</v>
      </c>
      <c r="AP10" s="11" t="s">
        <v>259</v>
      </c>
      <c r="AQ10" s="11" t="s">
        <v>258</v>
      </c>
      <c r="AR10" s="11" t="s">
        <v>259</v>
      </c>
      <c r="AS10" s="11" t="s">
        <v>258</v>
      </c>
      <c r="AT10" s="11" t="s">
        <v>258</v>
      </c>
      <c r="AU10" s="11" t="s">
        <v>259</v>
      </c>
      <c r="AV10" s="11" t="s">
        <v>260</v>
      </c>
      <c r="AW10" s="11" t="s">
        <v>261</v>
      </c>
      <c r="AX10" s="11" t="s">
        <v>262</v>
      </c>
      <c r="AY10" s="11" t="s">
        <v>258</v>
      </c>
      <c r="AZ10" s="11" t="s">
        <v>259</v>
      </c>
      <c r="BA10" s="11" t="s">
        <v>263</v>
      </c>
      <c r="BB10" s="11" t="s">
        <v>261</v>
      </c>
      <c r="BC10" s="11" t="s">
        <v>264</v>
      </c>
    </row>
    <row r="11" spans="1:55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276</v>
      </c>
      <c r="J11" t="s">
        <v>267</v>
      </c>
      <c r="K11" t="s">
        <v>272</v>
      </c>
      <c r="L11" t="s">
        <v>269</v>
      </c>
      <c r="M11" t="s">
        <v>444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267</v>
      </c>
      <c r="T11" t="s">
        <v>272</v>
      </c>
      <c r="U11" t="s">
        <v>269</v>
      </c>
      <c r="V11" t="s">
        <v>275</v>
      </c>
      <c r="W11" t="s">
        <v>272</v>
      </c>
      <c r="X11" t="s">
        <v>273</v>
      </c>
      <c r="Y11" t="s">
        <v>444</v>
      </c>
      <c r="Z11" t="s">
        <v>267</v>
      </c>
      <c r="AA11" t="s">
        <v>272</v>
      </c>
      <c r="AB11" t="s">
        <v>269</v>
      </c>
      <c r="AC11" t="s">
        <v>267</v>
      </c>
      <c r="AD11" t="s">
        <v>272</v>
      </c>
      <c r="AE11" t="s">
        <v>269</v>
      </c>
      <c r="AF11" t="s">
        <v>444</v>
      </c>
      <c r="AG11" t="s">
        <v>267</v>
      </c>
      <c r="AH11" t="s">
        <v>272</v>
      </c>
      <c r="AI11" t="s">
        <v>269</v>
      </c>
      <c r="AJ11" t="s">
        <v>444</v>
      </c>
      <c r="AK11" t="s">
        <v>276</v>
      </c>
      <c r="AL11" t="s">
        <v>277</v>
      </c>
      <c r="AM11" t="s">
        <v>275</v>
      </c>
      <c r="AN11" t="s">
        <v>272</v>
      </c>
      <c r="AO11" t="s">
        <v>275</v>
      </c>
      <c r="AP11" t="s">
        <v>272</v>
      </c>
      <c r="AQ11" t="s">
        <v>275</v>
      </c>
      <c r="AR11" t="s">
        <v>268</v>
      </c>
      <c r="AT11" t="s">
        <v>275</v>
      </c>
      <c r="AU11" t="s">
        <v>272</v>
      </c>
      <c r="AV11" t="s">
        <v>275</v>
      </c>
      <c r="AW11" t="s">
        <v>268</v>
      </c>
      <c r="AX11" t="s">
        <v>273</v>
      </c>
      <c r="AY11" t="s">
        <v>275</v>
      </c>
      <c r="AZ11" t="s">
        <v>268</v>
      </c>
      <c r="BA11" t="s">
        <v>275</v>
      </c>
      <c r="BB11" t="s">
        <v>268</v>
      </c>
      <c r="BC11" t="s">
        <v>273</v>
      </c>
    </row>
    <row r="12" spans="1:55" x14ac:dyDescent="0.25">
      <c r="A12" s="1" t="s">
        <v>280</v>
      </c>
      <c r="B12" s="1" t="s">
        <v>281</v>
      </c>
      <c r="C12">
        <v>122</v>
      </c>
      <c r="D12">
        <v>122</v>
      </c>
      <c r="E12">
        <v>9</v>
      </c>
      <c r="F12">
        <v>5</v>
      </c>
      <c r="G12">
        <v>32</v>
      </c>
      <c r="H12">
        <v>62</v>
      </c>
      <c r="I12">
        <v>14</v>
      </c>
      <c r="J12">
        <v>14</v>
      </c>
      <c r="K12">
        <v>32</v>
      </c>
      <c r="L12">
        <v>62</v>
      </c>
      <c r="M12">
        <v>14</v>
      </c>
      <c r="N12">
        <v>1</v>
      </c>
      <c r="O12">
        <v>7</v>
      </c>
      <c r="P12">
        <v>6</v>
      </c>
      <c r="Q12">
        <v>36</v>
      </c>
      <c r="R12">
        <v>72</v>
      </c>
      <c r="S12">
        <v>14</v>
      </c>
      <c r="T12">
        <v>36</v>
      </c>
      <c r="U12">
        <v>72</v>
      </c>
      <c r="V12">
        <v>32</v>
      </c>
      <c r="W12">
        <v>52</v>
      </c>
      <c r="X12">
        <v>25</v>
      </c>
      <c r="Y12">
        <v>13</v>
      </c>
      <c r="Z12">
        <v>27</v>
      </c>
      <c r="AA12">
        <v>37</v>
      </c>
      <c r="AB12">
        <v>58</v>
      </c>
      <c r="AC12">
        <v>11</v>
      </c>
      <c r="AD12">
        <v>51</v>
      </c>
      <c r="AE12">
        <v>44</v>
      </c>
      <c r="AF12">
        <v>16</v>
      </c>
      <c r="AG12">
        <v>5</v>
      </c>
      <c r="AH12">
        <v>61</v>
      </c>
      <c r="AI12">
        <v>36</v>
      </c>
      <c r="AJ12">
        <v>14</v>
      </c>
      <c r="AK12">
        <v>3</v>
      </c>
      <c r="AL12">
        <v>3</v>
      </c>
      <c r="AM12">
        <v>30</v>
      </c>
      <c r="AN12">
        <v>90</v>
      </c>
      <c r="AO12">
        <v>38</v>
      </c>
      <c r="AP12">
        <v>83</v>
      </c>
      <c r="AQ12">
        <v>113</v>
      </c>
      <c r="AR12">
        <v>8</v>
      </c>
      <c r="AS12">
        <v>122</v>
      </c>
      <c r="AT12">
        <v>62</v>
      </c>
      <c r="AU12">
        <v>57</v>
      </c>
      <c r="AV12">
        <v>108</v>
      </c>
      <c r="AW12">
        <v>10</v>
      </c>
      <c r="AX12">
        <v>4</v>
      </c>
      <c r="AY12">
        <v>120</v>
      </c>
      <c r="AZ12">
        <v>1</v>
      </c>
      <c r="BA12">
        <v>100</v>
      </c>
      <c r="BB12">
        <v>17</v>
      </c>
      <c r="BC12">
        <v>2</v>
      </c>
    </row>
    <row r="13" spans="1:55" x14ac:dyDescent="0.25">
      <c r="A13" s="1" t="s">
        <v>282</v>
      </c>
      <c r="B13" s="1" t="s">
        <v>283</v>
      </c>
      <c r="C13">
        <v>120</v>
      </c>
      <c r="D13">
        <v>120</v>
      </c>
      <c r="E13">
        <v>9</v>
      </c>
      <c r="F13">
        <v>5</v>
      </c>
      <c r="G13">
        <v>32</v>
      </c>
      <c r="H13">
        <v>61</v>
      </c>
      <c r="I13">
        <v>14</v>
      </c>
      <c r="J13">
        <v>14</v>
      </c>
      <c r="K13">
        <v>32</v>
      </c>
      <c r="L13">
        <v>61</v>
      </c>
      <c r="M13">
        <v>14</v>
      </c>
      <c r="N13">
        <v>1</v>
      </c>
      <c r="O13">
        <v>7</v>
      </c>
      <c r="P13">
        <v>6</v>
      </c>
      <c r="Q13">
        <v>35</v>
      </c>
      <c r="R13">
        <v>71</v>
      </c>
      <c r="S13">
        <v>14</v>
      </c>
      <c r="T13">
        <v>35</v>
      </c>
      <c r="U13">
        <v>71</v>
      </c>
      <c r="V13">
        <v>32</v>
      </c>
      <c r="W13">
        <v>52</v>
      </c>
      <c r="X13">
        <v>25</v>
      </c>
      <c r="Y13">
        <v>13</v>
      </c>
      <c r="Z13">
        <v>27</v>
      </c>
      <c r="AA13">
        <v>36</v>
      </c>
      <c r="AB13">
        <v>57</v>
      </c>
      <c r="AC13">
        <v>11</v>
      </c>
      <c r="AD13">
        <v>50</v>
      </c>
      <c r="AE13">
        <v>43</v>
      </c>
      <c r="AF13">
        <v>16</v>
      </c>
      <c r="AG13">
        <v>5</v>
      </c>
      <c r="AH13">
        <v>60</v>
      </c>
      <c r="AI13">
        <v>35</v>
      </c>
      <c r="AJ13">
        <v>14</v>
      </c>
      <c r="AK13">
        <v>3</v>
      </c>
      <c r="AL13">
        <v>3</v>
      </c>
      <c r="AM13">
        <v>30</v>
      </c>
      <c r="AN13">
        <v>89</v>
      </c>
      <c r="AO13">
        <v>38</v>
      </c>
      <c r="AP13">
        <v>82</v>
      </c>
      <c r="AQ13">
        <v>111</v>
      </c>
      <c r="AR13">
        <v>8</v>
      </c>
      <c r="AS13">
        <v>120</v>
      </c>
      <c r="AT13">
        <v>61</v>
      </c>
      <c r="AU13">
        <v>56</v>
      </c>
      <c r="AV13">
        <v>107</v>
      </c>
      <c r="AW13">
        <v>10</v>
      </c>
      <c r="AX13">
        <v>4</v>
      </c>
      <c r="AY13">
        <v>118</v>
      </c>
      <c r="AZ13">
        <v>1</v>
      </c>
      <c r="BA13">
        <v>99</v>
      </c>
      <c r="BB13">
        <v>17</v>
      </c>
      <c r="BC13">
        <v>2</v>
      </c>
    </row>
    <row r="14" spans="1:55" x14ac:dyDescent="0.25">
      <c r="A14" s="1" t="s">
        <v>284</v>
      </c>
      <c r="B14" s="1" t="s">
        <v>231</v>
      </c>
      <c r="C14">
        <v>117</v>
      </c>
      <c r="D14">
        <v>117</v>
      </c>
      <c r="E14">
        <v>8</v>
      </c>
      <c r="F14">
        <v>6</v>
      </c>
      <c r="G14">
        <v>30</v>
      </c>
      <c r="H14">
        <v>59</v>
      </c>
      <c r="I14">
        <v>14</v>
      </c>
      <c r="J14">
        <v>13</v>
      </c>
      <c r="K14">
        <v>30</v>
      </c>
      <c r="L14">
        <v>59</v>
      </c>
      <c r="M14">
        <v>14</v>
      </c>
      <c r="N14">
        <v>1</v>
      </c>
      <c r="O14">
        <v>6</v>
      </c>
      <c r="P14">
        <v>6</v>
      </c>
      <c r="Q14">
        <v>34</v>
      </c>
      <c r="R14">
        <v>69</v>
      </c>
      <c r="S14">
        <v>13</v>
      </c>
      <c r="T14">
        <v>34</v>
      </c>
      <c r="U14">
        <v>69</v>
      </c>
      <c r="V14">
        <v>26</v>
      </c>
      <c r="W14">
        <v>55</v>
      </c>
      <c r="X14">
        <v>24</v>
      </c>
      <c r="Y14">
        <v>12</v>
      </c>
      <c r="Z14">
        <v>26</v>
      </c>
      <c r="AA14">
        <v>36</v>
      </c>
      <c r="AB14">
        <v>56</v>
      </c>
      <c r="AC14">
        <v>10</v>
      </c>
      <c r="AD14">
        <v>50</v>
      </c>
      <c r="AE14">
        <v>42</v>
      </c>
      <c r="AF14">
        <v>15</v>
      </c>
      <c r="AG14">
        <v>5</v>
      </c>
      <c r="AH14">
        <v>58</v>
      </c>
      <c r="AI14">
        <v>35</v>
      </c>
      <c r="AJ14">
        <v>13</v>
      </c>
      <c r="AK14">
        <v>3</v>
      </c>
      <c r="AL14">
        <v>3</v>
      </c>
      <c r="AM14">
        <v>28</v>
      </c>
      <c r="AN14">
        <v>86</v>
      </c>
      <c r="AO14">
        <v>37</v>
      </c>
      <c r="AP14">
        <v>78</v>
      </c>
      <c r="AQ14">
        <v>108</v>
      </c>
      <c r="AR14">
        <v>8</v>
      </c>
      <c r="AS14">
        <v>117</v>
      </c>
      <c r="AT14">
        <v>59</v>
      </c>
      <c r="AU14">
        <v>54</v>
      </c>
      <c r="AV14">
        <v>104</v>
      </c>
      <c r="AW14">
        <v>9</v>
      </c>
      <c r="AX14">
        <v>4</v>
      </c>
      <c r="AY14">
        <v>115</v>
      </c>
      <c r="AZ14">
        <v>1</v>
      </c>
      <c r="BA14">
        <v>96</v>
      </c>
      <c r="BB14">
        <v>15</v>
      </c>
      <c r="BC14">
        <v>2</v>
      </c>
    </row>
    <row r="15" spans="1:55" x14ac:dyDescent="0.25">
      <c r="A15" s="1" t="s">
        <v>286</v>
      </c>
      <c r="B15" s="1" t="s">
        <v>258</v>
      </c>
      <c r="C15">
        <v>10</v>
      </c>
      <c r="D15">
        <v>10</v>
      </c>
      <c r="E15">
        <v>2</v>
      </c>
      <c r="F15">
        <v>2</v>
      </c>
      <c r="G15">
        <v>5</v>
      </c>
      <c r="H15">
        <v>0</v>
      </c>
      <c r="I15">
        <v>1</v>
      </c>
      <c r="J15">
        <v>4</v>
      </c>
      <c r="K15">
        <v>5</v>
      </c>
      <c r="L15">
        <v>0</v>
      </c>
      <c r="M15">
        <v>1</v>
      </c>
      <c r="N15">
        <v>1</v>
      </c>
      <c r="O15">
        <v>1</v>
      </c>
      <c r="P15">
        <v>2</v>
      </c>
      <c r="Q15">
        <v>5</v>
      </c>
      <c r="R15">
        <v>1</v>
      </c>
      <c r="S15">
        <v>4</v>
      </c>
      <c r="T15">
        <v>5</v>
      </c>
      <c r="U15">
        <v>1</v>
      </c>
      <c r="V15">
        <v>2</v>
      </c>
      <c r="W15">
        <v>6</v>
      </c>
      <c r="X15">
        <v>2</v>
      </c>
      <c r="Y15">
        <v>0</v>
      </c>
      <c r="Z15">
        <v>3</v>
      </c>
      <c r="AA15">
        <v>3</v>
      </c>
      <c r="AB15">
        <v>4</v>
      </c>
      <c r="AC15">
        <v>0</v>
      </c>
      <c r="AD15">
        <v>8</v>
      </c>
      <c r="AE15">
        <v>2</v>
      </c>
      <c r="AF15">
        <v>0</v>
      </c>
      <c r="AG15">
        <v>0</v>
      </c>
      <c r="AH15">
        <v>2</v>
      </c>
      <c r="AI15">
        <v>5</v>
      </c>
      <c r="AJ15">
        <v>1</v>
      </c>
      <c r="AK15">
        <v>0</v>
      </c>
      <c r="AL15">
        <v>2</v>
      </c>
      <c r="AM15">
        <v>3</v>
      </c>
      <c r="AN15">
        <v>6</v>
      </c>
      <c r="AO15">
        <v>5</v>
      </c>
      <c r="AP15">
        <v>5</v>
      </c>
      <c r="AQ15">
        <v>10</v>
      </c>
      <c r="AR15">
        <v>0</v>
      </c>
      <c r="AS15">
        <v>10</v>
      </c>
      <c r="AT15">
        <v>0</v>
      </c>
      <c r="AU15">
        <v>10</v>
      </c>
      <c r="AV15">
        <v>8</v>
      </c>
      <c r="AW15">
        <v>1</v>
      </c>
      <c r="AX15">
        <v>1</v>
      </c>
      <c r="AY15">
        <v>9</v>
      </c>
      <c r="AZ15">
        <v>1</v>
      </c>
      <c r="BA15">
        <v>6</v>
      </c>
      <c r="BB15">
        <v>2</v>
      </c>
      <c r="BC15">
        <v>1</v>
      </c>
    </row>
    <row r="16" spans="1:55" x14ac:dyDescent="0.25">
      <c r="A16" s="1" t="s">
        <v>287</v>
      </c>
      <c r="B16" s="1"/>
      <c r="C16" s="12">
        <v>0.09</v>
      </c>
      <c r="D16" s="12">
        <v>0.09</v>
      </c>
      <c r="E16" s="12">
        <v>0.23</v>
      </c>
      <c r="F16" s="12">
        <v>0.42</v>
      </c>
      <c r="G16" s="12">
        <v>0.16</v>
      </c>
      <c r="H16" t="s">
        <v>289</v>
      </c>
      <c r="I16" s="12">
        <v>0.08</v>
      </c>
      <c r="J16" s="12">
        <v>0.31</v>
      </c>
      <c r="K16" s="12">
        <v>0.16</v>
      </c>
      <c r="L16" t="s">
        <v>289</v>
      </c>
      <c r="M16" s="12">
        <v>0.08</v>
      </c>
      <c r="N16" s="12">
        <v>1</v>
      </c>
      <c r="O16" s="12">
        <v>0.14000000000000001</v>
      </c>
      <c r="P16" s="12">
        <v>0.34</v>
      </c>
      <c r="Q16" s="12">
        <v>0.14000000000000001</v>
      </c>
      <c r="R16" t="s">
        <v>327</v>
      </c>
      <c r="S16" s="12">
        <v>0.3</v>
      </c>
      <c r="T16" s="12">
        <v>0.14000000000000001</v>
      </c>
      <c r="U16" t="s">
        <v>327</v>
      </c>
      <c r="V16" s="12">
        <v>0.06</v>
      </c>
      <c r="W16" s="12">
        <v>0.12</v>
      </c>
      <c r="X16" s="12">
        <v>0.08</v>
      </c>
      <c r="Y16" s="12">
        <v>0</v>
      </c>
      <c r="Z16" s="12">
        <v>0.11</v>
      </c>
      <c r="AA16" s="12">
        <v>0.09</v>
      </c>
      <c r="AB16" s="12">
        <v>7.0000000000000007E-2</v>
      </c>
      <c r="AC16" s="12">
        <v>0</v>
      </c>
      <c r="AD16" t="s">
        <v>301</v>
      </c>
      <c r="AE16" s="12">
        <v>0.04</v>
      </c>
      <c r="AF16" s="12">
        <v>0</v>
      </c>
      <c r="AG16" s="12">
        <v>0</v>
      </c>
      <c r="AH16" t="s">
        <v>298</v>
      </c>
      <c r="AI16" s="12">
        <v>0.14000000000000001</v>
      </c>
      <c r="AJ16" s="12">
        <v>0.09</v>
      </c>
      <c r="AK16" s="12">
        <v>0</v>
      </c>
      <c r="AL16" s="12">
        <v>0.73</v>
      </c>
      <c r="AM16" s="12">
        <v>0.1</v>
      </c>
      <c r="AN16" s="12">
        <v>7.0000000000000007E-2</v>
      </c>
      <c r="AO16" s="12">
        <v>0.14000000000000001</v>
      </c>
      <c r="AP16" s="12">
        <v>0.06</v>
      </c>
      <c r="AQ16" s="12">
        <v>0.09</v>
      </c>
      <c r="AR16" s="12">
        <v>0</v>
      </c>
      <c r="AS16" s="12">
        <v>0.09</v>
      </c>
      <c r="AT16" t="s">
        <v>289</v>
      </c>
      <c r="AU16" t="s">
        <v>339</v>
      </c>
      <c r="AV16" s="12">
        <v>0.08</v>
      </c>
      <c r="AW16" s="12">
        <v>0.09</v>
      </c>
      <c r="AX16" s="12">
        <v>0.27</v>
      </c>
      <c r="AY16" s="12">
        <v>0.08</v>
      </c>
      <c r="AZ16" s="12">
        <v>1</v>
      </c>
      <c r="BA16" s="12">
        <v>7.0000000000000007E-2</v>
      </c>
      <c r="BB16" s="12">
        <v>0.16</v>
      </c>
      <c r="BC16" s="12">
        <v>0.5</v>
      </c>
    </row>
    <row r="17" spans="1:55" x14ac:dyDescent="0.25">
      <c r="A17" s="1" t="s">
        <v>288</v>
      </c>
      <c r="B17" s="1"/>
      <c r="G17" t="s">
        <v>270</v>
      </c>
      <c r="K17" t="s">
        <v>269</v>
      </c>
      <c r="Q17" t="s">
        <v>271</v>
      </c>
      <c r="T17" t="s">
        <v>269</v>
      </c>
      <c r="AD17" t="s">
        <v>269</v>
      </c>
      <c r="AU17" t="s">
        <v>275</v>
      </c>
    </row>
    <row r="18" spans="1:55" x14ac:dyDescent="0.25">
      <c r="A18" s="1" t="s">
        <v>286</v>
      </c>
      <c r="B18" s="1" t="s">
        <v>259</v>
      </c>
      <c r="C18">
        <v>100</v>
      </c>
      <c r="D18">
        <v>100</v>
      </c>
      <c r="E18">
        <v>4</v>
      </c>
      <c r="F18">
        <v>3</v>
      </c>
      <c r="G18">
        <v>24</v>
      </c>
      <c r="H18">
        <v>56</v>
      </c>
      <c r="I18">
        <v>12</v>
      </c>
      <c r="J18">
        <v>7</v>
      </c>
      <c r="K18">
        <v>24</v>
      </c>
      <c r="L18">
        <v>56</v>
      </c>
      <c r="M18">
        <v>12</v>
      </c>
      <c r="N18">
        <v>0</v>
      </c>
      <c r="O18">
        <v>5</v>
      </c>
      <c r="P18">
        <v>4</v>
      </c>
      <c r="Q18">
        <v>28</v>
      </c>
      <c r="R18">
        <v>63</v>
      </c>
      <c r="S18">
        <v>9</v>
      </c>
      <c r="T18">
        <v>28</v>
      </c>
      <c r="U18">
        <v>63</v>
      </c>
      <c r="V18">
        <v>24</v>
      </c>
      <c r="W18">
        <v>45</v>
      </c>
      <c r="X18">
        <v>18</v>
      </c>
      <c r="Y18">
        <v>12</v>
      </c>
      <c r="Z18">
        <v>23</v>
      </c>
      <c r="AA18">
        <v>31</v>
      </c>
      <c r="AB18">
        <v>47</v>
      </c>
      <c r="AC18">
        <v>9</v>
      </c>
      <c r="AD18">
        <v>38</v>
      </c>
      <c r="AE18">
        <v>40</v>
      </c>
      <c r="AF18">
        <v>13</v>
      </c>
      <c r="AG18">
        <v>4</v>
      </c>
      <c r="AH18">
        <v>53</v>
      </c>
      <c r="AI18">
        <v>29</v>
      </c>
      <c r="AJ18">
        <v>11</v>
      </c>
      <c r="AK18">
        <v>2</v>
      </c>
      <c r="AL18">
        <v>1</v>
      </c>
      <c r="AM18">
        <v>20</v>
      </c>
      <c r="AN18">
        <v>80</v>
      </c>
      <c r="AO18">
        <v>29</v>
      </c>
      <c r="AP18">
        <v>70</v>
      </c>
      <c r="AQ18">
        <v>92</v>
      </c>
      <c r="AR18">
        <v>7</v>
      </c>
      <c r="AS18">
        <v>100</v>
      </c>
      <c r="AT18">
        <v>53</v>
      </c>
      <c r="AU18">
        <v>44</v>
      </c>
      <c r="AV18">
        <v>89</v>
      </c>
      <c r="AW18">
        <v>8</v>
      </c>
      <c r="AX18">
        <v>3</v>
      </c>
      <c r="AY18">
        <v>99</v>
      </c>
      <c r="AZ18">
        <v>0</v>
      </c>
      <c r="BA18">
        <v>84</v>
      </c>
      <c r="BB18">
        <v>13</v>
      </c>
      <c r="BC18">
        <v>1</v>
      </c>
    </row>
    <row r="19" spans="1:55" x14ac:dyDescent="0.25">
      <c r="A19" s="1" t="s">
        <v>287</v>
      </c>
      <c r="B19" s="1"/>
      <c r="C19" s="12">
        <v>0.86</v>
      </c>
      <c r="D19" s="12">
        <v>0.86</v>
      </c>
      <c r="E19" s="12">
        <v>0.55000000000000004</v>
      </c>
      <c r="F19" s="12">
        <v>0.57999999999999996</v>
      </c>
      <c r="G19" s="12">
        <v>0.81</v>
      </c>
      <c r="H19" t="s">
        <v>391</v>
      </c>
      <c r="I19" s="12">
        <v>0.84</v>
      </c>
      <c r="J19" s="12">
        <v>0.56000000000000005</v>
      </c>
      <c r="K19" s="12">
        <v>0.81</v>
      </c>
      <c r="L19" t="s">
        <v>391</v>
      </c>
      <c r="M19" s="12">
        <v>0.84</v>
      </c>
      <c r="N19" s="12">
        <v>0</v>
      </c>
      <c r="O19" s="12">
        <v>0.73</v>
      </c>
      <c r="P19" s="12">
        <v>0.66</v>
      </c>
      <c r="Q19" s="12">
        <v>0.83</v>
      </c>
      <c r="R19" t="s">
        <v>420</v>
      </c>
      <c r="S19" s="12">
        <v>0.63</v>
      </c>
      <c r="T19" s="12">
        <v>0.83</v>
      </c>
      <c r="U19" t="s">
        <v>420</v>
      </c>
      <c r="V19" s="12">
        <v>0.94</v>
      </c>
      <c r="W19" s="12">
        <v>0.83</v>
      </c>
      <c r="X19" s="12">
        <v>0.76</v>
      </c>
      <c r="Y19" s="12">
        <v>1</v>
      </c>
      <c r="Z19" s="12">
        <v>0.89</v>
      </c>
      <c r="AA19" s="12">
        <v>0.86</v>
      </c>
      <c r="AB19" s="12">
        <v>0.84</v>
      </c>
      <c r="AC19" s="12">
        <v>0.9</v>
      </c>
      <c r="AD19" t="s">
        <v>296</v>
      </c>
      <c r="AE19" t="s">
        <v>316</v>
      </c>
      <c r="AF19" s="12">
        <v>0.87</v>
      </c>
      <c r="AG19" s="12">
        <v>0.82</v>
      </c>
      <c r="AH19" s="12">
        <v>0.92</v>
      </c>
      <c r="AI19" s="12">
        <v>0.84</v>
      </c>
      <c r="AJ19" s="12">
        <v>0.83</v>
      </c>
      <c r="AK19" s="12">
        <v>0.66</v>
      </c>
      <c r="AL19" s="12">
        <v>0.27</v>
      </c>
      <c r="AM19" t="s">
        <v>425</v>
      </c>
      <c r="AN19" t="s">
        <v>398</v>
      </c>
      <c r="AO19" s="12">
        <v>0.79</v>
      </c>
      <c r="AP19" s="12">
        <v>0.89</v>
      </c>
      <c r="AQ19" s="12">
        <v>0.85</v>
      </c>
      <c r="AR19" s="12">
        <v>0.89</v>
      </c>
      <c r="AS19" s="12">
        <v>0.86</v>
      </c>
      <c r="AT19" s="12">
        <v>0.9</v>
      </c>
      <c r="AU19" s="12">
        <v>0.8</v>
      </c>
      <c r="AV19" s="12">
        <v>0.86</v>
      </c>
      <c r="AW19" s="12">
        <v>0.91</v>
      </c>
      <c r="AX19" s="12">
        <v>0.73</v>
      </c>
      <c r="AY19" s="12">
        <v>0.86</v>
      </c>
      <c r="AZ19" s="12">
        <v>0</v>
      </c>
      <c r="BA19" s="12">
        <v>0.87</v>
      </c>
      <c r="BB19" s="12">
        <v>0.84</v>
      </c>
      <c r="BC19" s="12">
        <v>0.5</v>
      </c>
    </row>
    <row r="20" spans="1:55" x14ac:dyDescent="0.25">
      <c r="A20" s="1" t="s">
        <v>288</v>
      </c>
      <c r="B20" s="1"/>
      <c r="H20" t="s">
        <v>269</v>
      </c>
      <c r="L20" t="s">
        <v>272</v>
      </c>
      <c r="AE20" t="s">
        <v>272</v>
      </c>
      <c r="AN20" t="s">
        <v>275</v>
      </c>
    </row>
    <row r="21" spans="1:55" x14ac:dyDescent="0.25">
      <c r="A21" s="1" t="s">
        <v>286</v>
      </c>
      <c r="B21" s="1" t="s">
        <v>414</v>
      </c>
      <c r="C21">
        <v>7</v>
      </c>
      <c r="D21">
        <v>7</v>
      </c>
      <c r="E21">
        <v>2</v>
      </c>
      <c r="F21">
        <v>0</v>
      </c>
      <c r="G21">
        <v>1</v>
      </c>
      <c r="H21">
        <v>3</v>
      </c>
      <c r="I21">
        <v>1</v>
      </c>
      <c r="J21">
        <v>2</v>
      </c>
      <c r="K21">
        <v>1</v>
      </c>
      <c r="L21">
        <v>3</v>
      </c>
      <c r="M21">
        <v>1</v>
      </c>
      <c r="N21">
        <v>0</v>
      </c>
      <c r="O21">
        <v>1</v>
      </c>
      <c r="P21">
        <v>0</v>
      </c>
      <c r="Q21">
        <v>1</v>
      </c>
      <c r="R21">
        <v>5</v>
      </c>
      <c r="S21">
        <v>1</v>
      </c>
      <c r="T21">
        <v>1</v>
      </c>
      <c r="U21">
        <v>5</v>
      </c>
      <c r="V21">
        <v>0</v>
      </c>
      <c r="W21">
        <v>3</v>
      </c>
      <c r="X21">
        <v>4</v>
      </c>
      <c r="Y21">
        <v>0</v>
      </c>
      <c r="Z21">
        <v>0</v>
      </c>
      <c r="AA21">
        <v>2</v>
      </c>
      <c r="AB21">
        <v>5</v>
      </c>
      <c r="AC21">
        <v>1</v>
      </c>
      <c r="AD21">
        <v>4</v>
      </c>
      <c r="AE21">
        <v>0</v>
      </c>
      <c r="AF21">
        <v>2</v>
      </c>
      <c r="AG21">
        <v>1</v>
      </c>
      <c r="AH21">
        <v>3</v>
      </c>
      <c r="AI21">
        <v>1</v>
      </c>
      <c r="AJ21">
        <v>1</v>
      </c>
      <c r="AK21">
        <v>1</v>
      </c>
      <c r="AL21">
        <v>0</v>
      </c>
      <c r="AM21">
        <v>6</v>
      </c>
      <c r="AN21">
        <v>1</v>
      </c>
      <c r="AO21">
        <v>3</v>
      </c>
      <c r="AP21">
        <v>4</v>
      </c>
      <c r="AQ21">
        <v>6</v>
      </c>
      <c r="AR21">
        <v>1</v>
      </c>
      <c r="AS21">
        <v>7</v>
      </c>
      <c r="AT21">
        <v>6</v>
      </c>
      <c r="AU21">
        <v>1</v>
      </c>
      <c r="AV21">
        <v>7</v>
      </c>
      <c r="AW21">
        <v>0</v>
      </c>
      <c r="AX21">
        <v>0</v>
      </c>
      <c r="AY21">
        <v>7</v>
      </c>
      <c r="AZ21">
        <v>0</v>
      </c>
      <c r="BA21">
        <v>6</v>
      </c>
      <c r="BB21">
        <v>0</v>
      </c>
      <c r="BC21">
        <v>0</v>
      </c>
    </row>
    <row r="22" spans="1:55" x14ac:dyDescent="0.25">
      <c r="A22" s="1" t="s">
        <v>287</v>
      </c>
      <c r="B22" s="1"/>
      <c r="C22" s="12">
        <v>0.06</v>
      </c>
      <c r="D22" s="12">
        <v>0.06</v>
      </c>
      <c r="E22" s="12">
        <v>0.22</v>
      </c>
      <c r="F22" s="12">
        <v>0</v>
      </c>
      <c r="G22" s="12">
        <v>0.03</v>
      </c>
      <c r="H22" s="12">
        <v>0.05</v>
      </c>
      <c r="I22" s="12">
        <v>0.08</v>
      </c>
      <c r="J22" s="12">
        <v>0.13</v>
      </c>
      <c r="K22" s="12">
        <v>0.03</v>
      </c>
      <c r="L22" s="12">
        <v>0.05</v>
      </c>
      <c r="M22" s="12">
        <v>0.08</v>
      </c>
      <c r="N22" s="12">
        <v>0</v>
      </c>
      <c r="O22" s="12">
        <v>0.13</v>
      </c>
      <c r="P22" s="12">
        <v>0</v>
      </c>
      <c r="Q22" s="12">
        <v>0.03</v>
      </c>
      <c r="R22" s="12">
        <v>7.0000000000000007E-2</v>
      </c>
      <c r="S22" s="12">
        <v>0.06</v>
      </c>
      <c r="T22" s="12">
        <v>0.03</v>
      </c>
      <c r="U22" s="12">
        <v>7.0000000000000007E-2</v>
      </c>
      <c r="V22" s="12">
        <v>0</v>
      </c>
      <c r="W22" s="12">
        <v>0.06</v>
      </c>
      <c r="X22" s="12">
        <v>0.15</v>
      </c>
      <c r="Y22" s="12">
        <v>0</v>
      </c>
      <c r="Z22" s="12">
        <v>0</v>
      </c>
      <c r="AA22" s="12">
        <v>0.05</v>
      </c>
      <c r="AB22" s="12">
        <v>0.09</v>
      </c>
      <c r="AC22" s="12">
        <v>0.1</v>
      </c>
      <c r="AD22" s="12">
        <v>0.08</v>
      </c>
      <c r="AE22" t="s">
        <v>289</v>
      </c>
      <c r="AF22" s="12">
        <v>0.13</v>
      </c>
      <c r="AG22" s="12">
        <v>0.18</v>
      </c>
      <c r="AH22" s="12">
        <v>0.05</v>
      </c>
      <c r="AI22" s="12">
        <v>0.03</v>
      </c>
      <c r="AJ22" s="12">
        <v>0.08</v>
      </c>
      <c r="AK22" s="12">
        <v>0.34</v>
      </c>
      <c r="AL22" s="12">
        <v>0</v>
      </c>
      <c r="AM22" t="s">
        <v>308</v>
      </c>
      <c r="AN22" t="s">
        <v>292</v>
      </c>
      <c r="AO22" s="12">
        <v>0.08</v>
      </c>
      <c r="AP22" s="12">
        <v>0.05</v>
      </c>
      <c r="AQ22" s="12">
        <v>0.06</v>
      </c>
      <c r="AR22" s="12">
        <v>0.11</v>
      </c>
      <c r="AS22" s="12">
        <v>0.06</v>
      </c>
      <c r="AT22" t="s">
        <v>291</v>
      </c>
      <c r="AU22" s="12">
        <v>0.02</v>
      </c>
      <c r="AV22" s="12">
        <v>7.0000000000000007E-2</v>
      </c>
      <c r="AW22" s="12">
        <v>0</v>
      </c>
      <c r="AX22" s="12">
        <v>0</v>
      </c>
      <c r="AY22" s="12">
        <v>0.06</v>
      </c>
      <c r="AZ22" s="12">
        <v>0</v>
      </c>
      <c r="BA22" s="12">
        <v>0.06</v>
      </c>
      <c r="BB22" s="12">
        <v>0</v>
      </c>
      <c r="BC22" s="12">
        <v>0</v>
      </c>
    </row>
    <row r="23" spans="1:55" x14ac:dyDescent="0.25">
      <c r="A23" s="1" t="s">
        <v>288</v>
      </c>
      <c r="B23" s="1"/>
      <c r="AM23" t="s">
        <v>272</v>
      </c>
    </row>
    <row r="24" spans="1:55" x14ac:dyDescent="0.25">
      <c r="A24" s="1" t="s">
        <v>399</v>
      </c>
      <c r="B24" s="1" t="s">
        <v>500</v>
      </c>
    </row>
    <row r="25" spans="1:55" x14ac:dyDescent="0.25">
      <c r="A25" s="1" t="s">
        <v>204</v>
      </c>
      <c r="B25" s="1" t="s">
        <v>801</v>
      </c>
    </row>
    <row r="26" spans="1:55" x14ac:dyDescent="0.25">
      <c r="A26" s="1" t="s">
        <v>204</v>
      </c>
      <c r="B26" s="1"/>
    </row>
    <row r="27" spans="1:55" x14ac:dyDescent="0.25">
      <c r="A27" s="1" t="s">
        <v>204</v>
      </c>
      <c r="B27" s="1" t="s">
        <v>402</v>
      </c>
    </row>
  </sheetData>
  <hyperlinks>
    <hyperlink ref="E1" location="Contents!B214" tooltip="Link to contents" display="Back to contents" xr:uid="{00000000-0004-0000-4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800-000000000000}">
  <dimension ref="A1:AW60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7.453125" customWidth="1"/>
    <col min="15" max="15" width="30.453125" customWidth="1"/>
    <col min="16" max="16" width="31.54296875" customWidth="1"/>
    <col min="17" max="17" width="10.54296875" customWidth="1"/>
    <col min="18" max="20" width="9.453125" customWidth="1"/>
    <col min="21" max="21" width="38.7265625" customWidth="1"/>
    <col min="22" max="22" width="39.81640625" customWidth="1"/>
    <col min="23" max="23" width="9.453125" customWidth="1"/>
    <col min="24" max="24" width="25.7265625" customWidth="1"/>
    <col min="25" max="25" width="15.26953125" customWidth="1"/>
    <col min="26" max="27" width="21.1796875" customWidth="1"/>
    <col min="28" max="28" width="17.54296875" customWidth="1"/>
    <col min="29" max="29" width="42.1796875" customWidth="1"/>
    <col min="30" max="30" width="44.54296875" customWidth="1"/>
    <col min="31" max="31" width="99.54296875" customWidth="1"/>
    <col min="32" max="43" width="9.453125" customWidth="1"/>
    <col min="44" max="44" width="10.54296875" customWidth="1"/>
    <col min="45" max="45" width="9.453125" customWidth="1"/>
    <col min="46" max="46" width="12.81640625" customWidth="1"/>
    <col min="47" max="47" width="9.453125" customWidth="1"/>
    <col min="48" max="48" width="11.7265625" customWidth="1"/>
    <col min="49" max="49" width="9.453125" customWidth="1"/>
  </cols>
  <sheetData>
    <row r="1" spans="1:49" x14ac:dyDescent="0.25">
      <c r="A1" s="1" t="s">
        <v>205</v>
      </c>
      <c r="B1" s="1" t="s">
        <v>206</v>
      </c>
      <c r="E1" s="5" t="s">
        <v>207</v>
      </c>
    </row>
    <row r="2" spans="1:49" ht="15.5" x14ac:dyDescent="0.35">
      <c r="A2" s="1" t="s">
        <v>0</v>
      </c>
      <c r="B2" s="2" t="s">
        <v>208</v>
      </c>
    </row>
    <row r="3" spans="1:49" x14ac:dyDescent="0.25">
      <c r="A3" s="1" t="s">
        <v>209</v>
      </c>
      <c r="B3" s="1"/>
    </row>
    <row r="4" spans="1:49" x14ac:dyDescent="0.25">
      <c r="A4" s="1" t="s">
        <v>209</v>
      </c>
      <c r="B4" s="1" t="s">
        <v>802</v>
      </c>
    </row>
    <row r="5" spans="1:49" x14ac:dyDescent="0.25">
      <c r="A5" s="1" t="s">
        <v>209</v>
      </c>
      <c r="B5" s="1"/>
    </row>
    <row r="6" spans="1:49" ht="13" x14ac:dyDescent="0.3">
      <c r="A6" s="1" t="s">
        <v>2</v>
      </c>
      <c r="B6" s="4" t="s">
        <v>182</v>
      </c>
    </row>
    <row r="7" spans="1:49" x14ac:dyDescent="0.25">
      <c r="A7" s="1" t="s">
        <v>5</v>
      </c>
      <c r="B7" s="1"/>
    </row>
    <row r="8" spans="1:49" x14ac:dyDescent="0.25">
      <c r="A8" s="1" t="s">
        <v>5</v>
      </c>
      <c r="B8" s="1" t="s">
        <v>803</v>
      </c>
    </row>
    <row r="9" spans="1:49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7" t="s">
        <v>217</v>
      </c>
      <c r="S9" s="8"/>
      <c r="T9" s="8"/>
      <c r="U9" s="7" t="s">
        <v>218</v>
      </c>
      <c r="V9" s="8"/>
      <c r="W9" s="8"/>
      <c r="X9" s="8"/>
      <c r="Y9" s="7" t="s">
        <v>219</v>
      </c>
      <c r="Z9" s="8"/>
      <c r="AA9" s="8"/>
      <c r="AB9" s="7" t="s">
        <v>220</v>
      </c>
      <c r="AC9" s="8"/>
      <c r="AD9" s="8"/>
      <c r="AE9" s="8"/>
      <c r="AF9" s="7" t="s">
        <v>221</v>
      </c>
      <c r="AG9" s="8"/>
      <c r="AH9" s="8"/>
      <c r="AI9" s="8"/>
      <c r="AJ9" s="7" t="s">
        <v>222</v>
      </c>
      <c r="AK9" s="8"/>
      <c r="AL9" s="7" t="s">
        <v>223</v>
      </c>
      <c r="AM9" s="8"/>
      <c r="AN9" s="7" t="s">
        <v>224</v>
      </c>
      <c r="AO9" s="8"/>
      <c r="AP9" s="7" t="s">
        <v>225</v>
      </c>
      <c r="AQ9" s="7" t="s">
        <v>226</v>
      </c>
      <c r="AR9" s="7" t="s">
        <v>227</v>
      </c>
      <c r="AS9" s="8"/>
      <c r="AT9" s="8"/>
      <c r="AU9" s="7" t="s">
        <v>228</v>
      </c>
      <c r="AV9" s="7" t="s">
        <v>229</v>
      </c>
      <c r="AW9" s="9"/>
    </row>
    <row r="10" spans="1:4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235</v>
      </c>
      <c r="O10" s="11" t="s">
        <v>236</v>
      </c>
      <c r="P10" s="11" t="s">
        <v>237</v>
      </c>
      <c r="Q10" s="11" t="s">
        <v>238</v>
      </c>
      <c r="R10" s="11" t="s">
        <v>233</v>
      </c>
      <c r="S10" s="11">
        <v>3</v>
      </c>
      <c r="T10" s="11">
        <v>4</v>
      </c>
      <c r="U10" s="11" t="s">
        <v>240</v>
      </c>
      <c r="V10" s="11" t="s">
        <v>241</v>
      </c>
      <c r="W10" s="11" t="s">
        <v>242</v>
      </c>
      <c r="X10" s="11" t="s">
        <v>243</v>
      </c>
      <c r="Y10" s="11" t="s">
        <v>244</v>
      </c>
      <c r="Z10" s="11" t="s">
        <v>245</v>
      </c>
      <c r="AA10" s="11" t="s">
        <v>246</v>
      </c>
      <c r="AB10" s="11" t="s">
        <v>247</v>
      </c>
      <c r="AC10" s="11" t="s">
        <v>248</v>
      </c>
      <c r="AD10" s="11" t="s">
        <v>249</v>
      </c>
      <c r="AE10" s="11" t="s">
        <v>250</v>
      </c>
      <c r="AF10" s="11" t="s">
        <v>251</v>
      </c>
      <c r="AG10" s="11" t="s">
        <v>252</v>
      </c>
      <c r="AH10" s="11" t="s">
        <v>253</v>
      </c>
      <c r="AI10" s="11" t="s">
        <v>255</v>
      </c>
      <c r="AJ10" s="11" t="s">
        <v>258</v>
      </c>
      <c r="AK10" s="11" t="s">
        <v>259</v>
      </c>
      <c r="AL10" s="11" t="s">
        <v>258</v>
      </c>
      <c r="AM10" s="11" t="s">
        <v>259</v>
      </c>
      <c r="AN10" s="11" t="s">
        <v>258</v>
      </c>
      <c r="AO10" s="11" t="s">
        <v>259</v>
      </c>
      <c r="AP10" s="11" t="s">
        <v>258</v>
      </c>
      <c r="AQ10" s="11" t="s">
        <v>259</v>
      </c>
      <c r="AR10" s="11" t="s">
        <v>260</v>
      </c>
      <c r="AS10" s="11" t="s">
        <v>261</v>
      </c>
      <c r="AT10" s="11" t="s">
        <v>262</v>
      </c>
      <c r="AU10" s="11" t="s">
        <v>258</v>
      </c>
      <c r="AV10" s="11" t="s">
        <v>263</v>
      </c>
      <c r="AW10" s="11" t="s">
        <v>261</v>
      </c>
    </row>
    <row r="11" spans="1:4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444</v>
      </c>
      <c r="I11" t="s">
        <v>276</v>
      </c>
      <c r="J11" t="s">
        <v>267</v>
      </c>
      <c r="K11" t="s">
        <v>268</v>
      </c>
      <c r="L11" t="s">
        <v>273</v>
      </c>
      <c r="M11" t="s">
        <v>444</v>
      </c>
      <c r="N11" t="s">
        <v>267</v>
      </c>
      <c r="O11" t="s">
        <v>268</v>
      </c>
      <c r="P11" t="s">
        <v>273</v>
      </c>
      <c r="Q11" t="s">
        <v>444</v>
      </c>
      <c r="R11" t="s">
        <v>267</v>
      </c>
      <c r="S11" t="s">
        <v>268</v>
      </c>
      <c r="T11" t="s">
        <v>273</v>
      </c>
      <c r="U11" t="s">
        <v>267</v>
      </c>
      <c r="V11" t="s">
        <v>268</v>
      </c>
      <c r="W11" t="s">
        <v>273</v>
      </c>
      <c r="X11" t="s">
        <v>444</v>
      </c>
      <c r="Y11" t="s">
        <v>267</v>
      </c>
      <c r="Z11" t="s">
        <v>268</v>
      </c>
      <c r="AA11" t="s">
        <v>273</v>
      </c>
      <c r="AB11" t="s">
        <v>267</v>
      </c>
      <c r="AC11" t="s">
        <v>268</v>
      </c>
      <c r="AD11" t="s">
        <v>273</v>
      </c>
      <c r="AE11" t="s">
        <v>444</v>
      </c>
      <c r="AF11" t="s">
        <v>267</v>
      </c>
      <c r="AG11" t="s">
        <v>268</v>
      </c>
      <c r="AH11" t="s">
        <v>273</v>
      </c>
      <c r="AI11" t="s">
        <v>444</v>
      </c>
      <c r="AJ11" t="s">
        <v>267</v>
      </c>
      <c r="AK11" t="s">
        <v>272</v>
      </c>
      <c r="AL11" t="s">
        <v>267</v>
      </c>
      <c r="AM11" t="s">
        <v>272</v>
      </c>
      <c r="AN11" t="s">
        <v>275</v>
      </c>
      <c r="AO11" t="s">
        <v>268</v>
      </c>
      <c r="AR11" t="s">
        <v>275</v>
      </c>
      <c r="AS11" t="s">
        <v>268</v>
      </c>
      <c r="AT11" t="s">
        <v>273</v>
      </c>
      <c r="AV11" t="s">
        <v>275</v>
      </c>
      <c r="AW11" t="s">
        <v>268</v>
      </c>
    </row>
    <row r="12" spans="1:49" x14ac:dyDescent="0.25">
      <c r="A12" s="1" t="s">
        <v>280</v>
      </c>
      <c r="B12" s="1" t="s">
        <v>281</v>
      </c>
      <c r="C12">
        <v>46</v>
      </c>
      <c r="D12">
        <v>46</v>
      </c>
      <c r="E12">
        <v>4</v>
      </c>
      <c r="F12">
        <v>3</v>
      </c>
      <c r="G12">
        <v>17</v>
      </c>
      <c r="H12">
        <v>18</v>
      </c>
      <c r="I12">
        <v>4</v>
      </c>
      <c r="J12">
        <v>7</v>
      </c>
      <c r="K12">
        <v>17</v>
      </c>
      <c r="L12">
        <v>18</v>
      </c>
      <c r="M12">
        <v>4</v>
      </c>
      <c r="N12">
        <v>4</v>
      </c>
      <c r="O12">
        <v>2</v>
      </c>
      <c r="P12">
        <v>21</v>
      </c>
      <c r="Q12">
        <v>19</v>
      </c>
      <c r="R12">
        <v>6</v>
      </c>
      <c r="S12">
        <v>21</v>
      </c>
      <c r="T12">
        <v>19</v>
      </c>
      <c r="U12">
        <v>15</v>
      </c>
      <c r="V12">
        <v>20</v>
      </c>
      <c r="W12">
        <v>7</v>
      </c>
      <c r="X12">
        <v>4</v>
      </c>
      <c r="Y12">
        <v>7</v>
      </c>
      <c r="Z12">
        <v>15</v>
      </c>
      <c r="AA12">
        <v>24</v>
      </c>
      <c r="AB12">
        <v>3</v>
      </c>
      <c r="AC12">
        <v>14</v>
      </c>
      <c r="AD12">
        <v>23</v>
      </c>
      <c r="AE12">
        <v>6</v>
      </c>
      <c r="AF12">
        <v>27</v>
      </c>
      <c r="AG12">
        <v>14</v>
      </c>
      <c r="AH12">
        <v>4</v>
      </c>
      <c r="AI12">
        <v>1</v>
      </c>
      <c r="AJ12">
        <v>6</v>
      </c>
      <c r="AK12">
        <v>40</v>
      </c>
      <c r="AL12">
        <v>13</v>
      </c>
      <c r="AM12">
        <v>33</v>
      </c>
      <c r="AN12">
        <v>42</v>
      </c>
      <c r="AO12">
        <v>4</v>
      </c>
      <c r="AP12">
        <v>46</v>
      </c>
      <c r="AQ12">
        <v>46</v>
      </c>
      <c r="AR12">
        <v>38</v>
      </c>
      <c r="AS12">
        <v>7</v>
      </c>
      <c r="AT12">
        <v>1</v>
      </c>
      <c r="AU12">
        <v>46</v>
      </c>
      <c r="AV12">
        <v>36</v>
      </c>
      <c r="AW12">
        <v>8</v>
      </c>
    </row>
    <row r="13" spans="1:49" x14ac:dyDescent="0.25">
      <c r="A13" s="1" t="s">
        <v>282</v>
      </c>
      <c r="B13" s="1" t="s">
        <v>283</v>
      </c>
      <c r="C13">
        <v>45</v>
      </c>
      <c r="D13">
        <v>45</v>
      </c>
      <c r="E13">
        <v>4</v>
      </c>
      <c r="F13">
        <v>3</v>
      </c>
      <c r="G13">
        <v>17</v>
      </c>
      <c r="H13">
        <v>18</v>
      </c>
      <c r="I13">
        <v>4</v>
      </c>
      <c r="J13">
        <v>7</v>
      </c>
      <c r="K13">
        <v>17</v>
      </c>
      <c r="L13">
        <v>18</v>
      </c>
      <c r="M13">
        <v>4</v>
      </c>
      <c r="N13">
        <v>4</v>
      </c>
      <c r="O13">
        <v>2</v>
      </c>
      <c r="P13">
        <v>21</v>
      </c>
      <c r="Q13">
        <v>19</v>
      </c>
      <c r="R13">
        <v>6</v>
      </c>
      <c r="S13">
        <v>21</v>
      </c>
      <c r="T13">
        <v>19</v>
      </c>
      <c r="U13">
        <v>15</v>
      </c>
      <c r="V13">
        <v>20</v>
      </c>
      <c r="W13">
        <v>7</v>
      </c>
      <c r="X13">
        <v>4</v>
      </c>
      <c r="Y13">
        <v>7</v>
      </c>
      <c r="Z13">
        <v>15</v>
      </c>
      <c r="AA13">
        <v>24</v>
      </c>
      <c r="AB13">
        <v>3</v>
      </c>
      <c r="AC13">
        <v>14</v>
      </c>
      <c r="AD13">
        <v>23</v>
      </c>
      <c r="AE13">
        <v>6</v>
      </c>
      <c r="AF13">
        <v>27</v>
      </c>
      <c r="AG13">
        <v>14</v>
      </c>
      <c r="AH13">
        <v>4</v>
      </c>
      <c r="AI13">
        <v>1</v>
      </c>
      <c r="AJ13">
        <v>6</v>
      </c>
      <c r="AK13">
        <v>39</v>
      </c>
      <c r="AL13">
        <v>13</v>
      </c>
      <c r="AM13">
        <v>32</v>
      </c>
      <c r="AN13">
        <v>41</v>
      </c>
      <c r="AO13">
        <v>4</v>
      </c>
      <c r="AP13">
        <v>45</v>
      </c>
      <c r="AQ13">
        <v>45</v>
      </c>
      <c r="AR13">
        <v>37</v>
      </c>
      <c r="AS13">
        <v>7</v>
      </c>
      <c r="AT13">
        <v>1</v>
      </c>
      <c r="AU13">
        <v>45</v>
      </c>
      <c r="AV13">
        <v>35</v>
      </c>
      <c r="AW13">
        <v>8</v>
      </c>
    </row>
    <row r="14" spans="1:49" x14ac:dyDescent="0.25">
      <c r="A14" s="1" t="s">
        <v>284</v>
      </c>
      <c r="B14" s="1" t="s">
        <v>231</v>
      </c>
      <c r="C14">
        <v>44</v>
      </c>
      <c r="D14">
        <v>44</v>
      </c>
      <c r="E14">
        <v>3</v>
      </c>
      <c r="F14">
        <v>3</v>
      </c>
      <c r="G14">
        <v>16</v>
      </c>
      <c r="H14">
        <v>17</v>
      </c>
      <c r="I14">
        <v>4</v>
      </c>
      <c r="J14">
        <v>7</v>
      </c>
      <c r="K14">
        <v>16</v>
      </c>
      <c r="L14">
        <v>17</v>
      </c>
      <c r="M14">
        <v>4</v>
      </c>
      <c r="N14">
        <v>4</v>
      </c>
      <c r="O14">
        <v>2</v>
      </c>
      <c r="P14">
        <v>20</v>
      </c>
      <c r="Q14">
        <v>18</v>
      </c>
      <c r="R14">
        <v>6</v>
      </c>
      <c r="S14">
        <v>20</v>
      </c>
      <c r="T14">
        <v>18</v>
      </c>
      <c r="U14">
        <v>12</v>
      </c>
      <c r="V14">
        <v>21</v>
      </c>
      <c r="W14">
        <v>7</v>
      </c>
      <c r="X14">
        <v>4</v>
      </c>
      <c r="Y14">
        <v>7</v>
      </c>
      <c r="Z14">
        <v>14</v>
      </c>
      <c r="AA14">
        <v>23</v>
      </c>
      <c r="AB14">
        <v>3</v>
      </c>
      <c r="AC14">
        <v>14</v>
      </c>
      <c r="AD14">
        <v>22</v>
      </c>
      <c r="AE14">
        <v>6</v>
      </c>
      <c r="AF14">
        <v>26</v>
      </c>
      <c r="AG14">
        <v>14</v>
      </c>
      <c r="AH14">
        <v>3</v>
      </c>
      <c r="AI14">
        <v>1</v>
      </c>
      <c r="AJ14">
        <v>5</v>
      </c>
      <c r="AK14">
        <v>38</v>
      </c>
      <c r="AL14">
        <v>13</v>
      </c>
      <c r="AM14">
        <v>30</v>
      </c>
      <c r="AN14">
        <v>40</v>
      </c>
      <c r="AO14">
        <v>4</v>
      </c>
      <c r="AP14">
        <v>44</v>
      </c>
      <c r="AQ14">
        <v>44</v>
      </c>
      <c r="AR14">
        <v>36</v>
      </c>
      <c r="AS14">
        <v>7</v>
      </c>
      <c r="AT14">
        <v>1</v>
      </c>
      <c r="AU14">
        <v>44</v>
      </c>
      <c r="AV14">
        <v>34</v>
      </c>
      <c r="AW14">
        <v>7</v>
      </c>
    </row>
    <row r="15" spans="1:49" x14ac:dyDescent="0.25">
      <c r="A15" s="1" t="s">
        <v>286</v>
      </c>
      <c r="B15" s="1" t="s">
        <v>804</v>
      </c>
      <c r="C15">
        <v>13</v>
      </c>
      <c r="D15">
        <v>13</v>
      </c>
      <c r="E15">
        <v>0</v>
      </c>
      <c r="F15">
        <v>1</v>
      </c>
      <c r="G15">
        <v>4</v>
      </c>
      <c r="H15">
        <v>7</v>
      </c>
      <c r="I15">
        <v>1</v>
      </c>
      <c r="J15">
        <v>1</v>
      </c>
      <c r="K15">
        <v>4</v>
      </c>
      <c r="L15">
        <v>7</v>
      </c>
      <c r="M15">
        <v>1</v>
      </c>
      <c r="N15">
        <v>0</v>
      </c>
      <c r="O15">
        <v>1</v>
      </c>
      <c r="P15">
        <v>5</v>
      </c>
      <c r="Q15">
        <v>7</v>
      </c>
      <c r="R15">
        <v>1</v>
      </c>
      <c r="S15">
        <v>5</v>
      </c>
      <c r="T15">
        <v>7</v>
      </c>
      <c r="U15">
        <v>3</v>
      </c>
      <c r="V15">
        <v>4</v>
      </c>
      <c r="W15">
        <v>4</v>
      </c>
      <c r="X15">
        <v>2</v>
      </c>
      <c r="Y15">
        <v>1</v>
      </c>
      <c r="Z15">
        <v>5</v>
      </c>
      <c r="AA15">
        <v>8</v>
      </c>
      <c r="AB15">
        <v>0</v>
      </c>
      <c r="AC15">
        <v>3</v>
      </c>
      <c r="AD15">
        <v>8</v>
      </c>
      <c r="AE15">
        <v>2</v>
      </c>
      <c r="AF15">
        <v>8</v>
      </c>
      <c r="AG15">
        <v>4</v>
      </c>
      <c r="AH15">
        <v>2</v>
      </c>
      <c r="AI15">
        <v>0</v>
      </c>
      <c r="AJ15">
        <v>2</v>
      </c>
      <c r="AK15">
        <v>11</v>
      </c>
      <c r="AL15">
        <v>3</v>
      </c>
      <c r="AM15">
        <v>10</v>
      </c>
      <c r="AN15">
        <v>12</v>
      </c>
      <c r="AO15">
        <v>1</v>
      </c>
      <c r="AP15">
        <v>13</v>
      </c>
      <c r="AQ15">
        <v>13</v>
      </c>
      <c r="AR15">
        <v>11</v>
      </c>
      <c r="AS15">
        <v>2</v>
      </c>
      <c r="AT15">
        <v>0</v>
      </c>
      <c r="AU15">
        <v>13</v>
      </c>
      <c r="AV15">
        <v>11</v>
      </c>
      <c r="AW15">
        <v>2</v>
      </c>
    </row>
    <row r="16" spans="1:49" x14ac:dyDescent="0.25">
      <c r="A16" s="1" t="s">
        <v>287</v>
      </c>
      <c r="B16" s="1"/>
      <c r="C16" s="12">
        <v>0.3</v>
      </c>
      <c r="D16" s="12">
        <v>0.3</v>
      </c>
      <c r="E16" s="12">
        <v>0</v>
      </c>
      <c r="F16" s="12">
        <v>0.27</v>
      </c>
      <c r="G16" s="12">
        <v>0.26</v>
      </c>
      <c r="H16" s="12">
        <v>0.43</v>
      </c>
      <c r="I16" s="12">
        <v>0.2</v>
      </c>
      <c r="J16" s="12">
        <v>0.13</v>
      </c>
      <c r="K16" s="12">
        <v>0.26</v>
      </c>
      <c r="L16" s="12">
        <v>0.43</v>
      </c>
      <c r="M16" s="12">
        <v>0.2</v>
      </c>
      <c r="N16" s="12">
        <v>0</v>
      </c>
      <c r="O16" s="12">
        <v>0.44</v>
      </c>
      <c r="P16" s="12">
        <v>0.25</v>
      </c>
      <c r="Q16" s="12">
        <v>0.41</v>
      </c>
      <c r="R16" s="12">
        <v>0.15</v>
      </c>
      <c r="S16" s="12">
        <v>0.25</v>
      </c>
      <c r="T16" s="12">
        <v>0.41</v>
      </c>
      <c r="U16" s="12">
        <v>0.27</v>
      </c>
      <c r="V16" s="12">
        <v>0.2</v>
      </c>
      <c r="W16" s="12">
        <v>0.57999999999999996</v>
      </c>
      <c r="X16" s="12">
        <v>0.5</v>
      </c>
      <c r="Y16" s="12">
        <v>0.14000000000000001</v>
      </c>
      <c r="Z16" s="12">
        <v>0.32</v>
      </c>
      <c r="AA16" s="12">
        <v>0.34</v>
      </c>
      <c r="AB16" s="12">
        <v>0</v>
      </c>
      <c r="AC16" s="12">
        <v>0.22</v>
      </c>
      <c r="AD16" s="12">
        <v>0.39</v>
      </c>
      <c r="AE16" s="12">
        <v>0.32</v>
      </c>
      <c r="AF16" s="12">
        <v>0.3</v>
      </c>
      <c r="AG16" s="12">
        <v>0.3</v>
      </c>
      <c r="AH16" s="12">
        <v>0.47</v>
      </c>
      <c r="AI16" s="12">
        <v>0</v>
      </c>
      <c r="AJ16" s="12">
        <v>0.33</v>
      </c>
      <c r="AK16" s="12">
        <v>0.3</v>
      </c>
      <c r="AL16" s="12">
        <v>0.23</v>
      </c>
      <c r="AM16" s="12">
        <v>0.34</v>
      </c>
      <c r="AN16" s="12">
        <v>0.31</v>
      </c>
      <c r="AO16" s="12">
        <v>0.28000000000000003</v>
      </c>
      <c r="AP16" s="12">
        <v>0.3</v>
      </c>
      <c r="AQ16" s="12">
        <v>0.3</v>
      </c>
      <c r="AR16" s="12">
        <v>0.32</v>
      </c>
      <c r="AS16" s="12">
        <v>0.28000000000000003</v>
      </c>
      <c r="AT16" s="12">
        <v>0</v>
      </c>
      <c r="AU16" s="12">
        <v>0.3</v>
      </c>
      <c r="AV16" s="12">
        <v>0.34</v>
      </c>
      <c r="AW16" s="12">
        <v>0.24</v>
      </c>
    </row>
    <row r="17" spans="1:49" x14ac:dyDescent="0.25">
      <c r="A17" s="1" t="s">
        <v>288</v>
      </c>
      <c r="B17" s="1"/>
    </row>
    <row r="18" spans="1:49" x14ac:dyDescent="0.25">
      <c r="A18" s="1" t="s">
        <v>286</v>
      </c>
      <c r="B18" s="1" t="s">
        <v>771</v>
      </c>
      <c r="C18">
        <v>8</v>
      </c>
      <c r="D18">
        <v>8</v>
      </c>
      <c r="E18">
        <v>0</v>
      </c>
      <c r="F18">
        <v>2</v>
      </c>
      <c r="G18">
        <v>4</v>
      </c>
      <c r="H18">
        <v>1</v>
      </c>
      <c r="I18">
        <v>1</v>
      </c>
      <c r="J18">
        <v>2</v>
      </c>
      <c r="K18">
        <v>4</v>
      </c>
      <c r="L18">
        <v>1</v>
      </c>
      <c r="M18">
        <v>1</v>
      </c>
      <c r="N18">
        <v>1</v>
      </c>
      <c r="O18">
        <v>0</v>
      </c>
      <c r="P18">
        <v>5</v>
      </c>
      <c r="Q18">
        <v>2</v>
      </c>
      <c r="R18">
        <v>1</v>
      </c>
      <c r="S18">
        <v>5</v>
      </c>
      <c r="T18">
        <v>2</v>
      </c>
      <c r="U18">
        <v>2</v>
      </c>
      <c r="V18">
        <v>6</v>
      </c>
      <c r="W18">
        <v>0</v>
      </c>
      <c r="X18">
        <v>1</v>
      </c>
      <c r="Y18">
        <v>2</v>
      </c>
      <c r="Z18">
        <v>3</v>
      </c>
      <c r="AA18">
        <v>3</v>
      </c>
      <c r="AB18">
        <v>1</v>
      </c>
      <c r="AC18">
        <v>4</v>
      </c>
      <c r="AD18">
        <v>3</v>
      </c>
      <c r="AE18">
        <v>0</v>
      </c>
      <c r="AF18">
        <v>4</v>
      </c>
      <c r="AG18">
        <v>3</v>
      </c>
      <c r="AH18">
        <v>1</v>
      </c>
      <c r="AI18">
        <v>0</v>
      </c>
      <c r="AJ18">
        <v>1</v>
      </c>
      <c r="AK18">
        <v>7</v>
      </c>
      <c r="AL18">
        <v>3</v>
      </c>
      <c r="AM18">
        <v>5</v>
      </c>
      <c r="AN18">
        <v>8</v>
      </c>
      <c r="AO18">
        <v>0</v>
      </c>
      <c r="AP18">
        <v>8</v>
      </c>
      <c r="AQ18">
        <v>8</v>
      </c>
      <c r="AR18">
        <v>7</v>
      </c>
      <c r="AS18">
        <v>1</v>
      </c>
      <c r="AT18">
        <v>0</v>
      </c>
      <c r="AU18">
        <v>8</v>
      </c>
      <c r="AV18">
        <v>8</v>
      </c>
      <c r="AW18">
        <v>0</v>
      </c>
    </row>
    <row r="19" spans="1:49" x14ac:dyDescent="0.25">
      <c r="A19" s="1" t="s">
        <v>287</v>
      </c>
      <c r="B19" s="1"/>
      <c r="C19" s="12">
        <v>0.19</v>
      </c>
      <c r="D19" s="12">
        <v>0.19</v>
      </c>
      <c r="E19" s="12">
        <v>0</v>
      </c>
      <c r="F19" s="12">
        <v>0.73</v>
      </c>
      <c r="G19" s="12">
        <v>0.23</v>
      </c>
      <c r="H19" s="12">
        <v>0.06</v>
      </c>
      <c r="I19" s="12">
        <v>0.27</v>
      </c>
      <c r="J19" s="12">
        <v>0.36</v>
      </c>
      <c r="K19" s="12">
        <v>0.23</v>
      </c>
      <c r="L19" s="12">
        <v>0.06</v>
      </c>
      <c r="M19" s="12">
        <v>0.27</v>
      </c>
      <c r="N19" s="12">
        <v>0.31</v>
      </c>
      <c r="O19" s="12">
        <v>0</v>
      </c>
      <c r="P19" s="12">
        <v>0.24</v>
      </c>
      <c r="Q19" s="12">
        <v>0.12</v>
      </c>
      <c r="R19" s="12">
        <v>0.21</v>
      </c>
      <c r="S19" s="12">
        <v>0.24</v>
      </c>
      <c r="T19" s="12">
        <v>0.12</v>
      </c>
      <c r="U19" s="12">
        <v>0.13</v>
      </c>
      <c r="V19" s="12">
        <v>0.26</v>
      </c>
      <c r="W19" s="12">
        <v>0</v>
      </c>
      <c r="X19" s="12">
        <v>0.25</v>
      </c>
      <c r="Y19" s="12">
        <v>0.32</v>
      </c>
      <c r="Z19" s="12">
        <v>0.21</v>
      </c>
      <c r="AA19" s="12">
        <v>0.13</v>
      </c>
      <c r="AB19" s="12">
        <v>0.39</v>
      </c>
      <c r="AC19" s="12">
        <v>0.28000000000000003</v>
      </c>
      <c r="AD19" s="12">
        <v>0.15</v>
      </c>
      <c r="AE19" s="12">
        <v>0</v>
      </c>
      <c r="AF19" s="12">
        <v>0.17</v>
      </c>
      <c r="AG19" s="12">
        <v>0.22</v>
      </c>
      <c r="AH19" s="12">
        <v>0.23</v>
      </c>
      <c r="AI19" s="12">
        <v>0</v>
      </c>
      <c r="AJ19" s="12">
        <v>0.17</v>
      </c>
      <c r="AK19" s="12">
        <v>0.19</v>
      </c>
      <c r="AL19" s="12">
        <v>0.24</v>
      </c>
      <c r="AM19" s="12">
        <v>0.16</v>
      </c>
      <c r="AN19" s="12">
        <v>0.2</v>
      </c>
      <c r="AO19" s="12">
        <v>0</v>
      </c>
      <c r="AP19" s="12">
        <v>0.19</v>
      </c>
      <c r="AQ19" s="12">
        <v>0.19</v>
      </c>
      <c r="AR19" s="12">
        <v>0.2</v>
      </c>
      <c r="AS19" s="12">
        <v>0.16</v>
      </c>
      <c r="AT19" s="12">
        <v>0</v>
      </c>
      <c r="AU19" s="12">
        <v>0.19</v>
      </c>
      <c r="AV19" s="12">
        <v>0.24</v>
      </c>
      <c r="AW19" s="12">
        <v>0</v>
      </c>
    </row>
    <row r="20" spans="1:49" x14ac:dyDescent="0.25">
      <c r="A20" s="1" t="s">
        <v>288</v>
      </c>
      <c r="B20" s="1"/>
    </row>
    <row r="21" spans="1:49" x14ac:dyDescent="0.25">
      <c r="A21" s="1" t="s">
        <v>286</v>
      </c>
      <c r="B21" s="1" t="s">
        <v>773</v>
      </c>
      <c r="C21">
        <v>3</v>
      </c>
      <c r="D21">
        <v>3</v>
      </c>
      <c r="E21">
        <v>0</v>
      </c>
      <c r="F21">
        <v>0</v>
      </c>
      <c r="G21">
        <v>2</v>
      </c>
      <c r="H21">
        <v>1</v>
      </c>
      <c r="I21">
        <v>0</v>
      </c>
      <c r="J21">
        <v>0</v>
      </c>
      <c r="K21">
        <v>2</v>
      </c>
      <c r="L21">
        <v>1</v>
      </c>
      <c r="M21">
        <v>0</v>
      </c>
      <c r="N21">
        <v>0</v>
      </c>
      <c r="O21">
        <v>0</v>
      </c>
      <c r="P21">
        <v>2</v>
      </c>
      <c r="Q21">
        <v>1</v>
      </c>
      <c r="R21">
        <v>0</v>
      </c>
      <c r="S21">
        <v>2</v>
      </c>
      <c r="T21">
        <v>1</v>
      </c>
      <c r="U21">
        <v>0</v>
      </c>
      <c r="V21">
        <v>1</v>
      </c>
      <c r="W21">
        <v>1</v>
      </c>
      <c r="X21">
        <v>1</v>
      </c>
      <c r="Y21">
        <v>0</v>
      </c>
      <c r="Z21">
        <v>2</v>
      </c>
      <c r="AA21">
        <v>1</v>
      </c>
      <c r="AB21">
        <v>0</v>
      </c>
      <c r="AC21">
        <v>0</v>
      </c>
      <c r="AD21">
        <v>2</v>
      </c>
      <c r="AE21">
        <v>1</v>
      </c>
      <c r="AF21">
        <v>2</v>
      </c>
      <c r="AG21">
        <v>1</v>
      </c>
      <c r="AH21">
        <v>0</v>
      </c>
      <c r="AI21">
        <v>0</v>
      </c>
      <c r="AJ21">
        <v>0</v>
      </c>
      <c r="AK21">
        <v>3</v>
      </c>
      <c r="AL21">
        <v>2</v>
      </c>
      <c r="AM21">
        <v>1</v>
      </c>
      <c r="AN21">
        <v>2</v>
      </c>
      <c r="AO21">
        <v>1</v>
      </c>
      <c r="AP21">
        <v>3</v>
      </c>
      <c r="AQ21">
        <v>3</v>
      </c>
      <c r="AR21">
        <v>2</v>
      </c>
      <c r="AS21">
        <v>1</v>
      </c>
      <c r="AT21">
        <v>0</v>
      </c>
      <c r="AU21">
        <v>3</v>
      </c>
      <c r="AV21">
        <v>1</v>
      </c>
      <c r="AW21">
        <v>2</v>
      </c>
    </row>
    <row r="22" spans="1:49" x14ac:dyDescent="0.25">
      <c r="A22" s="1" t="s">
        <v>287</v>
      </c>
      <c r="B22" s="1"/>
      <c r="C22" s="12">
        <v>7.0000000000000007E-2</v>
      </c>
      <c r="D22" s="12">
        <v>7.0000000000000007E-2</v>
      </c>
      <c r="E22" s="12">
        <v>0</v>
      </c>
      <c r="F22" s="12">
        <v>0</v>
      </c>
      <c r="G22" s="12">
        <v>0.13</v>
      </c>
      <c r="H22" s="12">
        <v>0.06</v>
      </c>
      <c r="I22" s="12">
        <v>0</v>
      </c>
      <c r="J22" s="12">
        <v>0</v>
      </c>
      <c r="K22" s="12">
        <v>0.13</v>
      </c>
      <c r="L22" s="12">
        <v>0.06</v>
      </c>
      <c r="M22" s="12">
        <v>0</v>
      </c>
      <c r="N22" s="12">
        <v>0</v>
      </c>
      <c r="O22" s="12">
        <v>0</v>
      </c>
      <c r="P22" s="12">
        <v>0.1</v>
      </c>
      <c r="Q22" s="12">
        <v>0.05</v>
      </c>
      <c r="R22" s="12">
        <v>0</v>
      </c>
      <c r="S22" s="12">
        <v>0.1</v>
      </c>
      <c r="T22" s="12">
        <v>0.05</v>
      </c>
      <c r="U22" s="12">
        <v>0</v>
      </c>
      <c r="V22" s="12">
        <v>0.05</v>
      </c>
      <c r="W22" s="12">
        <v>0.14000000000000001</v>
      </c>
      <c r="X22" s="12">
        <v>0.25</v>
      </c>
      <c r="Y22" s="12">
        <v>0</v>
      </c>
      <c r="Z22" s="12">
        <v>0.13</v>
      </c>
      <c r="AA22" s="12">
        <v>0.05</v>
      </c>
      <c r="AB22" s="12">
        <v>0</v>
      </c>
      <c r="AC22" s="12">
        <v>0</v>
      </c>
      <c r="AD22" s="12">
        <v>0.09</v>
      </c>
      <c r="AE22" s="12">
        <v>0.19</v>
      </c>
      <c r="AF22" s="12">
        <v>0.08</v>
      </c>
      <c r="AG22" s="12">
        <v>7.0000000000000007E-2</v>
      </c>
      <c r="AH22" s="12">
        <v>0</v>
      </c>
      <c r="AI22" s="12">
        <v>0</v>
      </c>
      <c r="AJ22" s="12">
        <v>0</v>
      </c>
      <c r="AK22" s="12">
        <v>0.08</v>
      </c>
      <c r="AL22" s="12">
        <v>0.15</v>
      </c>
      <c r="AM22" s="12">
        <v>0.03</v>
      </c>
      <c r="AN22" s="12">
        <v>0.05</v>
      </c>
      <c r="AO22" s="12">
        <v>0.24</v>
      </c>
      <c r="AP22" s="12">
        <v>7.0000000000000007E-2</v>
      </c>
      <c r="AQ22" s="12">
        <v>7.0000000000000007E-2</v>
      </c>
      <c r="AR22" s="12">
        <v>0.05</v>
      </c>
      <c r="AS22" s="12">
        <v>0.16</v>
      </c>
      <c r="AT22" s="12">
        <v>0</v>
      </c>
      <c r="AU22" s="12">
        <v>7.0000000000000007E-2</v>
      </c>
      <c r="AV22" s="12">
        <v>0.03</v>
      </c>
      <c r="AW22" s="12">
        <v>0.27</v>
      </c>
    </row>
    <row r="23" spans="1:49" x14ac:dyDescent="0.25">
      <c r="A23" s="1" t="s">
        <v>288</v>
      </c>
      <c r="B23" s="1"/>
    </row>
    <row r="24" spans="1:49" x14ac:dyDescent="0.25">
      <c r="A24" s="1" t="s">
        <v>286</v>
      </c>
      <c r="B24" s="1" t="s">
        <v>778</v>
      </c>
      <c r="C24">
        <v>3</v>
      </c>
      <c r="D24">
        <v>3</v>
      </c>
      <c r="E24">
        <v>0</v>
      </c>
      <c r="F24">
        <v>0</v>
      </c>
      <c r="G24">
        <v>0</v>
      </c>
      <c r="H24">
        <v>3</v>
      </c>
      <c r="I24">
        <v>0</v>
      </c>
      <c r="J24">
        <v>0</v>
      </c>
      <c r="K24">
        <v>0</v>
      </c>
      <c r="L24">
        <v>3</v>
      </c>
      <c r="M24">
        <v>0</v>
      </c>
      <c r="N24">
        <v>0</v>
      </c>
      <c r="O24">
        <v>0</v>
      </c>
      <c r="P24">
        <v>0</v>
      </c>
      <c r="Q24">
        <v>3</v>
      </c>
      <c r="R24">
        <v>0</v>
      </c>
      <c r="S24">
        <v>0</v>
      </c>
      <c r="T24">
        <v>3</v>
      </c>
      <c r="U24">
        <v>1</v>
      </c>
      <c r="V24">
        <v>1</v>
      </c>
      <c r="W24">
        <v>1</v>
      </c>
      <c r="X24">
        <v>0</v>
      </c>
      <c r="Y24">
        <v>0</v>
      </c>
      <c r="Z24">
        <v>1</v>
      </c>
      <c r="AA24">
        <v>2</v>
      </c>
      <c r="AB24">
        <v>0</v>
      </c>
      <c r="AC24">
        <v>0</v>
      </c>
      <c r="AD24">
        <v>3</v>
      </c>
      <c r="AE24">
        <v>0</v>
      </c>
      <c r="AF24">
        <v>3</v>
      </c>
      <c r="AG24">
        <v>0</v>
      </c>
      <c r="AH24">
        <v>0</v>
      </c>
      <c r="AI24">
        <v>0</v>
      </c>
      <c r="AJ24">
        <v>0</v>
      </c>
      <c r="AK24">
        <v>3</v>
      </c>
      <c r="AL24">
        <v>2</v>
      </c>
      <c r="AM24">
        <v>1</v>
      </c>
      <c r="AN24">
        <v>3</v>
      </c>
      <c r="AO24">
        <v>0</v>
      </c>
      <c r="AP24">
        <v>3</v>
      </c>
      <c r="AQ24">
        <v>3</v>
      </c>
      <c r="AR24">
        <v>1</v>
      </c>
      <c r="AS24">
        <v>2</v>
      </c>
      <c r="AT24">
        <v>0</v>
      </c>
      <c r="AU24">
        <v>3</v>
      </c>
      <c r="AV24">
        <v>1</v>
      </c>
      <c r="AW24">
        <v>1</v>
      </c>
    </row>
    <row r="25" spans="1:49" x14ac:dyDescent="0.25">
      <c r="A25" s="1" t="s">
        <v>287</v>
      </c>
      <c r="B25" s="1"/>
      <c r="C25" s="12">
        <v>0.06</v>
      </c>
      <c r="D25" s="12">
        <v>0.06</v>
      </c>
      <c r="E25" s="12">
        <v>0</v>
      </c>
      <c r="F25" s="12">
        <v>0</v>
      </c>
      <c r="G25" s="12">
        <v>0</v>
      </c>
      <c r="H25" s="12">
        <v>0.16</v>
      </c>
      <c r="I25" s="12">
        <v>0</v>
      </c>
      <c r="J25" s="12">
        <v>0</v>
      </c>
      <c r="K25" s="12">
        <v>0</v>
      </c>
      <c r="L25" s="12">
        <v>0.16</v>
      </c>
      <c r="M25" s="12">
        <v>0</v>
      </c>
      <c r="N25" s="12">
        <v>0</v>
      </c>
      <c r="O25" s="12">
        <v>0</v>
      </c>
      <c r="P25" s="12">
        <v>0</v>
      </c>
      <c r="Q25" s="12">
        <v>0.15</v>
      </c>
      <c r="R25" s="12">
        <v>0</v>
      </c>
      <c r="S25" s="12">
        <v>0</v>
      </c>
      <c r="T25" s="12">
        <v>0.15</v>
      </c>
      <c r="U25" s="12">
        <v>7.0000000000000007E-2</v>
      </c>
      <c r="V25" s="12">
        <v>0.05</v>
      </c>
      <c r="W25" s="12">
        <v>0.14000000000000001</v>
      </c>
      <c r="X25" s="12">
        <v>0</v>
      </c>
      <c r="Y25" s="12">
        <v>0</v>
      </c>
      <c r="Z25" s="12">
        <v>0.06</v>
      </c>
      <c r="AA25" s="12">
        <v>0.09</v>
      </c>
      <c r="AB25" s="12">
        <v>0</v>
      </c>
      <c r="AC25" s="12">
        <v>0</v>
      </c>
      <c r="AD25" s="12">
        <v>0.13</v>
      </c>
      <c r="AE25" s="12">
        <v>0</v>
      </c>
      <c r="AF25" s="12">
        <v>0.11</v>
      </c>
      <c r="AG25" s="12">
        <v>0</v>
      </c>
      <c r="AH25" s="12">
        <v>0</v>
      </c>
      <c r="AI25" s="12">
        <v>0</v>
      </c>
      <c r="AJ25" s="12">
        <v>0</v>
      </c>
      <c r="AK25" s="12">
        <v>7.0000000000000007E-2</v>
      </c>
      <c r="AL25" s="12">
        <v>0.15</v>
      </c>
      <c r="AM25" s="12">
        <v>0.03</v>
      </c>
      <c r="AN25" s="12">
        <v>7.0000000000000007E-2</v>
      </c>
      <c r="AO25" s="12">
        <v>0</v>
      </c>
      <c r="AP25" s="12">
        <v>0.06</v>
      </c>
      <c r="AQ25" s="12">
        <v>0.06</v>
      </c>
      <c r="AR25" s="12">
        <v>0.03</v>
      </c>
      <c r="AS25" s="12">
        <v>0.28000000000000003</v>
      </c>
      <c r="AT25" s="12">
        <v>0</v>
      </c>
      <c r="AU25" s="12">
        <v>0.06</v>
      </c>
      <c r="AV25" s="12">
        <v>0.03</v>
      </c>
      <c r="AW25" s="12">
        <v>0.11</v>
      </c>
    </row>
    <row r="26" spans="1:49" x14ac:dyDescent="0.25">
      <c r="A26" s="1" t="s">
        <v>288</v>
      </c>
      <c r="B26" s="1"/>
    </row>
    <row r="27" spans="1:49" x14ac:dyDescent="0.25">
      <c r="A27" s="1" t="s">
        <v>286</v>
      </c>
      <c r="B27" s="1" t="s">
        <v>772</v>
      </c>
      <c r="C27">
        <v>3</v>
      </c>
      <c r="D27">
        <v>3</v>
      </c>
      <c r="E27">
        <v>1</v>
      </c>
      <c r="F27">
        <v>0</v>
      </c>
      <c r="G27">
        <v>1</v>
      </c>
      <c r="H27">
        <v>1</v>
      </c>
      <c r="I27">
        <v>0</v>
      </c>
      <c r="J27">
        <v>1</v>
      </c>
      <c r="K27">
        <v>1</v>
      </c>
      <c r="L27">
        <v>1</v>
      </c>
      <c r="M27">
        <v>0</v>
      </c>
      <c r="N27">
        <v>1</v>
      </c>
      <c r="O27">
        <v>0</v>
      </c>
      <c r="P27">
        <v>1</v>
      </c>
      <c r="Q27">
        <v>1</v>
      </c>
      <c r="R27">
        <v>1</v>
      </c>
      <c r="S27">
        <v>1</v>
      </c>
      <c r="T27">
        <v>1</v>
      </c>
      <c r="U27">
        <v>1</v>
      </c>
      <c r="V27">
        <v>2</v>
      </c>
      <c r="W27">
        <v>0</v>
      </c>
      <c r="X27">
        <v>0</v>
      </c>
      <c r="Y27">
        <v>1</v>
      </c>
      <c r="Z27">
        <v>0</v>
      </c>
      <c r="AA27">
        <v>2</v>
      </c>
      <c r="AB27">
        <v>1</v>
      </c>
      <c r="AC27">
        <v>0</v>
      </c>
      <c r="AD27">
        <v>2</v>
      </c>
      <c r="AE27">
        <v>0</v>
      </c>
      <c r="AF27">
        <v>1</v>
      </c>
      <c r="AG27">
        <v>1</v>
      </c>
      <c r="AH27">
        <v>0</v>
      </c>
      <c r="AI27">
        <v>1</v>
      </c>
      <c r="AJ27">
        <v>1</v>
      </c>
      <c r="AK27">
        <v>2</v>
      </c>
      <c r="AL27">
        <v>0</v>
      </c>
      <c r="AM27">
        <v>3</v>
      </c>
      <c r="AN27">
        <v>3</v>
      </c>
      <c r="AO27">
        <v>0</v>
      </c>
      <c r="AP27">
        <v>3</v>
      </c>
      <c r="AQ27">
        <v>3</v>
      </c>
      <c r="AR27">
        <v>3</v>
      </c>
      <c r="AS27">
        <v>0</v>
      </c>
      <c r="AT27">
        <v>0</v>
      </c>
      <c r="AU27">
        <v>3</v>
      </c>
      <c r="AV27">
        <v>2</v>
      </c>
      <c r="AW27">
        <v>1</v>
      </c>
    </row>
    <row r="28" spans="1:49" x14ac:dyDescent="0.25">
      <c r="A28" s="1" t="s">
        <v>287</v>
      </c>
      <c r="B28" s="1"/>
      <c r="C28" s="12">
        <v>0.06</v>
      </c>
      <c r="D28" s="12">
        <v>0.06</v>
      </c>
      <c r="E28" s="12">
        <v>0.26</v>
      </c>
      <c r="F28" s="12">
        <v>0</v>
      </c>
      <c r="G28" s="12">
        <v>0.05</v>
      </c>
      <c r="H28" s="12">
        <v>0.06</v>
      </c>
      <c r="I28" s="12">
        <v>0</v>
      </c>
      <c r="J28" s="12">
        <v>0.13</v>
      </c>
      <c r="K28" s="12">
        <v>0.05</v>
      </c>
      <c r="L28" s="12">
        <v>0.06</v>
      </c>
      <c r="M28" s="12">
        <v>0</v>
      </c>
      <c r="N28" s="12">
        <v>0.23</v>
      </c>
      <c r="O28" s="12">
        <v>0</v>
      </c>
      <c r="P28" s="12">
        <v>0.04</v>
      </c>
      <c r="Q28" s="12">
        <v>0.06</v>
      </c>
      <c r="R28" s="12">
        <v>0.15</v>
      </c>
      <c r="S28" s="12">
        <v>0.04</v>
      </c>
      <c r="T28" s="12">
        <v>0.06</v>
      </c>
      <c r="U28" s="12">
        <v>7.0000000000000007E-2</v>
      </c>
      <c r="V28" s="12">
        <v>0.09</v>
      </c>
      <c r="W28" s="12">
        <v>0</v>
      </c>
      <c r="X28" s="12">
        <v>0</v>
      </c>
      <c r="Y28" s="12">
        <v>0.12</v>
      </c>
      <c r="Z28" s="12">
        <v>0</v>
      </c>
      <c r="AA28" s="12">
        <v>0.08</v>
      </c>
      <c r="AB28" s="12">
        <v>0.3</v>
      </c>
      <c r="AC28" s="12">
        <v>0</v>
      </c>
      <c r="AD28" s="12">
        <v>0.09</v>
      </c>
      <c r="AE28" s="12">
        <v>0</v>
      </c>
      <c r="AF28" s="12">
        <v>0.03</v>
      </c>
      <c r="AG28" s="12">
        <v>0.08</v>
      </c>
      <c r="AH28" s="12">
        <v>0</v>
      </c>
      <c r="AI28" s="12">
        <v>1</v>
      </c>
      <c r="AJ28" s="12">
        <v>0.15</v>
      </c>
      <c r="AK28" s="12">
        <v>0.05</v>
      </c>
      <c r="AL28" s="12">
        <v>0</v>
      </c>
      <c r="AM28" s="12">
        <v>0.09</v>
      </c>
      <c r="AN28" s="12">
        <v>7.0000000000000007E-2</v>
      </c>
      <c r="AO28" s="12">
        <v>0</v>
      </c>
      <c r="AP28" s="12">
        <v>0.06</v>
      </c>
      <c r="AQ28" s="12">
        <v>0.06</v>
      </c>
      <c r="AR28" s="12">
        <v>0.08</v>
      </c>
      <c r="AS28" s="12">
        <v>0</v>
      </c>
      <c r="AT28" s="12">
        <v>0</v>
      </c>
      <c r="AU28" s="12">
        <v>0.06</v>
      </c>
      <c r="AV28" s="12">
        <v>0.05</v>
      </c>
      <c r="AW28" s="12">
        <v>0.12</v>
      </c>
    </row>
    <row r="29" spans="1:49" x14ac:dyDescent="0.25">
      <c r="A29" s="1" t="s">
        <v>288</v>
      </c>
      <c r="B29" s="1"/>
    </row>
    <row r="30" spans="1:49" x14ac:dyDescent="0.25">
      <c r="A30" s="1" t="s">
        <v>286</v>
      </c>
      <c r="B30" s="1" t="s">
        <v>805</v>
      </c>
      <c r="C30">
        <v>3</v>
      </c>
      <c r="D30">
        <v>3</v>
      </c>
      <c r="E30">
        <v>0</v>
      </c>
      <c r="F30">
        <v>0</v>
      </c>
      <c r="G30">
        <v>0</v>
      </c>
      <c r="H30">
        <v>3</v>
      </c>
      <c r="I30">
        <v>0</v>
      </c>
      <c r="J30">
        <v>0</v>
      </c>
      <c r="K30">
        <v>0</v>
      </c>
      <c r="L30">
        <v>3</v>
      </c>
      <c r="M30">
        <v>0</v>
      </c>
      <c r="N30">
        <v>0</v>
      </c>
      <c r="O30">
        <v>0</v>
      </c>
      <c r="P30">
        <v>0</v>
      </c>
      <c r="Q30">
        <v>3</v>
      </c>
      <c r="R30">
        <v>0</v>
      </c>
      <c r="S30">
        <v>0</v>
      </c>
      <c r="T30">
        <v>3</v>
      </c>
      <c r="U30">
        <v>2</v>
      </c>
      <c r="V30">
        <v>1</v>
      </c>
      <c r="W30">
        <v>0</v>
      </c>
      <c r="X30">
        <v>0</v>
      </c>
      <c r="Y30">
        <v>0</v>
      </c>
      <c r="Z30">
        <v>2</v>
      </c>
      <c r="AA30">
        <v>1</v>
      </c>
      <c r="AB30">
        <v>0</v>
      </c>
      <c r="AC30">
        <v>1</v>
      </c>
      <c r="AD30">
        <v>1</v>
      </c>
      <c r="AE30">
        <v>1</v>
      </c>
      <c r="AF30">
        <v>2</v>
      </c>
      <c r="AG30">
        <v>1</v>
      </c>
      <c r="AH30">
        <v>0</v>
      </c>
      <c r="AI30">
        <v>0</v>
      </c>
      <c r="AJ30">
        <v>1</v>
      </c>
      <c r="AK30">
        <v>2</v>
      </c>
      <c r="AL30">
        <v>0</v>
      </c>
      <c r="AM30">
        <v>3</v>
      </c>
      <c r="AN30">
        <v>3</v>
      </c>
      <c r="AO30">
        <v>0</v>
      </c>
      <c r="AP30">
        <v>3</v>
      </c>
      <c r="AQ30">
        <v>3</v>
      </c>
      <c r="AR30">
        <v>2</v>
      </c>
      <c r="AS30">
        <v>1</v>
      </c>
      <c r="AT30">
        <v>0</v>
      </c>
      <c r="AU30">
        <v>3</v>
      </c>
      <c r="AV30">
        <v>3</v>
      </c>
      <c r="AW30">
        <v>0</v>
      </c>
    </row>
    <row r="31" spans="1:49" x14ac:dyDescent="0.25">
      <c r="A31" s="1" t="s">
        <v>287</v>
      </c>
      <c r="B31" s="1"/>
      <c r="C31" s="12">
        <v>0.06</v>
      </c>
      <c r="D31" s="12">
        <v>0.06</v>
      </c>
      <c r="E31" s="12">
        <v>0</v>
      </c>
      <c r="F31" s="12">
        <v>0</v>
      </c>
      <c r="G31" s="12">
        <v>0</v>
      </c>
      <c r="H31" s="12">
        <v>0.16</v>
      </c>
      <c r="I31" s="12">
        <v>0</v>
      </c>
      <c r="J31" s="12">
        <v>0</v>
      </c>
      <c r="K31" s="12">
        <v>0</v>
      </c>
      <c r="L31" s="12">
        <v>0.16</v>
      </c>
      <c r="M31" s="12">
        <v>0</v>
      </c>
      <c r="N31" s="12">
        <v>0</v>
      </c>
      <c r="O31" s="12">
        <v>0</v>
      </c>
      <c r="P31" s="12">
        <v>0</v>
      </c>
      <c r="Q31" s="12">
        <v>0.15</v>
      </c>
      <c r="R31" s="12">
        <v>0</v>
      </c>
      <c r="S31" s="12">
        <v>0</v>
      </c>
      <c r="T31" s="12">
        <v>0.15</v>
      </c>
      <c r="U31" s="12">
        <v>0.13</v>
      </c>
      <c r="V31" s="12">
        <v>0.05</v>
      </c>
      <c r="W31" s="12">
        <v>0</v>
      </c>
      <c r="X31" s="12">
        <v>0</v>
      </c>
      <c r="Y31" s="12">
        <v>0</v>
      </c>
      <c r="Z31" s="12">
        <v>0.13</v>
      </c>
      <c r="AA31" s="12">
        <v>0.04</v>
      </c>
      <c r="AB31" s="12">
        <v>0</v>
      </c>
      <c r="AC31" s="12">
        <v>0.08</v>
      </c>
      <c r="AD31" s="12">
        <v>0.04</v>
      </c>
      <c r="AE31" s="12">
        <v>0.15</v>
      </c>
      <c r="AF31" s="12">
        <v>0.06</v>
      </c>
      <c r="AG31" s="12">
        <v>0.08</v>
      </c>
      <c r="AH31" s="12">
        <v>0</v>
      </c>
      <c r="AI31" s="12">
        <v>0</v>
      </c>
      <c r="AJ31" s="12">
        <v>0.2</v>
      </c>
      <c r="AK31" s="12">
        <v>0.04</v>
      </c>
      <c r="AL31" s="12">
        <v>0</v>
      </c>
      <c r="AM31" s="12">
        <v>0.09</v>
      </c>
      <c r="AN31" s="12">
        <v>7.0000000000000007E-2</v>
      </c>
      <c r="AO31" s="12">
        <v>0</v>
      </c>
      <c r="AP31" s="12">
        <v>0.06</v>
      </c>
      <c r="AQ31" s="12">
        <v>0.06</v>
      </c>
      <c r="AR31" s="12">
        <v>0.05</v>
      </c>
      <c r="AS31" s="12">
        <v>0.12</v>
      </c>
      <c r="AT31" s="12">
        <v>0</v>
      </c>
      <c r="AU31" s="12">
        <v>0.06</v>
      </c>
      <c r="AV31" s="12">
        <v>0.08</v>
      </c>
      <c r="AW31" s="12">
        <v>0</v>
      </c>
    </row>
    <row r="32" spans="1:49" x14ac:dyDescent="0.25">
      <c r="A32" s="1" t="s">
        <v>288</v>
      </c>
      <c r="B32" s="1"/>
    </row>
    <row r="33" spans="1:49" x14ac:dyDescent="0.25">
      <c r="A33" s="1" t="s">
        <v>286</v>
      </c>
      <c r="B33" s="1" t="s">
        <v>775</v>
      </c>
      <c r="C33">
        <v>2</v>
      </c>
      <c r="D33">
        <v>2</v>
      </c>
      <c r="E33">
        <v>0</v>
      </c>
      <c r="F33">
        <v>0</v>
      </c>
      <c r="G33">
        <v>1</v>
      </c>
      <c r="H33">
        <v>1</v>
      </c>
      <c r="I33">
        <v>0</v>
      </c>
      <c r="J33">
        <v>0</v>
      </c>
      <c r="K33">
        <v>1</v>
      </c>
      <c r="L33">
        <v>1</v>
      </c>
      <c r="M33">
        <v>0</v>
      </c>
      <c r="N33">
        <v>0</v>
      </c>
      <c r="O33">
        <v>0</v>
      </c>
      <c r="P33">
        <v>1</v>
      </c>
      <c r="Q33">
        <v>1</v>
      </c>
      <c r="R33">
        <v>0</v>
      </c>
      <c r="S33">
        <v>1</v>
      </c>
      <c r="T33">
        <v>1</v>
      </c>
      <c r="U33">
        <v>0</v>
      </c>
      <c r="V33">
        <v>2</v>
      </c>
      <c r="W33">
        <v>0</v>
      </c>
      <c r="X33">
        <v>0</v>
      </c>
      <c r="Y33">
        <v>1</v>
      </c>
      <c r="Z33">
        <v>0</v>
      </c>
      <c r="AA33">
        <v>1</v>
      </c>
      <c r="AB33">
        <v>0</v>
      </c>
      <c r="AC33">
        <v>1</v>
      </c>
      <c r="AD33">
        <v>1</v>
      </c>
      <c r="AE33">
        <v>0</v>
      </c>
      <c r="AF33">
        <v>1</v>
      </c>
      <c r="AG33">
        <v>1</v>
      </c>
      <c r="AH33">
        <v>0</v>
      </c>
      <c r="AI33">
        <v>0</v>
      </c>
      <c r="AJ33">
        <v>0</v>
      </c>
      <c r="AK33">
        <v>2</v>
      </c>
      <c r="AL33">
        <v>2</v>
      </c>
      <c r="AM33">
        <v>0</v>
      </c>
      <c r="AN33">
        <v>1</v>
      </c>
      <c r="AO33">
        <v>1</v>
      </c>
      <c r="AP33">
        <v>2</v>
      </c>
      <c r="AQ33">
        <v>2</v>
      </c>
      <c r="AR33">
        <v>1</v>
      </c>
      <c r="AS33">
        <v>0</v>
      </c>
      <c r="AT33">
        <v>1</v>
      </c>
      <c r="AU33">
        <v>2</v>
      </c>
      <c r="AV33">
        <v>0</v>
      </c>
      <c r="AW33">
        <v>2</v>
      </c>
    </row>
    <row r="34" spans="1:49" x14ac:dyDescent="0.25">
      <c r="A34" s="1" t="s">
        <v>287</v>
      </c>
      <c r="B34" s="1"/>
      <c r="C34" s="12">
        <v>0.05</v>
      </c>
      <c r="D34" s="12">
        <v>0.05</v>
      </c>
      <c r="E34" s="12">
        <v>0</v>
      </c>
      <c r="F34" s="12">
        <v>0</v>
      </c>
      <c r="G34" s="12">
        <v>7.0000000000000007E-2</v>
      </c>
      <c r="H34" s="12">
        <v>0.06</v>
      </c>
      <c r="I34" s="12">
        <v>0</v>
      </c>
      <c r="J34" s="12">
        <v>0</v>
      </c>
      <c r="K34" s="12">
        <v>7.0000000000000007E-2</v>
      </c>
      <c r="L34" s="12">
        <v>0.06</v>
      </c>
      <c r="M34" s="12">
        <v>0</v>
      </c>
      <c r="N34" s="12">
        <v>0</v>
      </c>
      <c r="O34" s="12">
        <v>0</v>
      </c>
      <c r="P34" s="12">
        <v>0.05</v>
      </c>
      <c r="Q34" s="12">
        <v>0.06</v>
      </c>
      <c r="R34" s="12">
        <v>0</v>
      </c>
      <c r="S34" s="12">
        <v>0.05</v>
      </c>
      <c r="T34" s="12">
        <v>0.06</v>
      </c>
      <c r="U34" s="12">
        <v>0</v>
      </c>
      <c r="V34" s="12">
        <v>0.1</v>
      </c>
      <c r="W34" s="12">
        <v>0</v>
      </c>
      <c r="X34" s="12">
        <v>0</v>
      </c>
      <c r="Y34" s="12">
        <v>0.16</v>
      </c>
      <c r="Z34" s="12">
        <v>0</v>
      </c>
      <c r="AA34" s="12">
        <v>0.05</v>
      </c>
      <c r="AB34" s="12">
        <v>0</v>
      </c>
      <c r="AC34" s="12">
        <v>0.08</v>
      </c>
      <c r="AD34" s="12">
        <v>0.05</v>
      </c>
      <c r="AE34" s="12">
        <v>0</v>
      </c>
      <c r="AF34" s="12">
        <v>0.04</v>
      </c>
      <c r="AG34" s="12">
        <v>0.08</v>
      </c>
      <c r="AH34" s="12">
        <v>0</v>
      </c>
      <c r="AI34" s="12">
        <v>0</v>
      </c>
      <c r="AJ34" s="12">
        <v>0</v>
      </c>
      <c r="AK34" s="12">
        <v>0.06</v>
      </c>
      <c r="AL34" s="12">
        <v>0.16</v>
      </c>
      <c r="AM34" s="12">
        <v>0</v>
      </c>
      <c r="AN34" s="12">
        <v>0.03</v>
      </c>
      <c r="AO34" s="12">
        <v>0.27</v>
      </c>
      <c r="AP34" s="12">
        <v>0.05</v>
      </c>
      <c r="AQ34" s="12">
        <v>0.05</v>
      </c>
      <c r="AR34" s="12">
        <v>0.03</v>
      </c>
      <c r="AS34" s="12">
        <v>0</v>
      </c>
      <c r="AT34" s="12">
        <v>1</v>
      </c>
      <c r="AU34" s="12">
        <v>0.05</v>
      </c>
      <c r="AV34" s="12">
        <v>0</v>
      </c>
      <c r="AW34" s="12">
        <v>0.28999999999999998</v>
      </c>
    </row>
    <row r="35" spans="1:49" x14ac:dyDescent="0.25">
      <c r="A35" s="1" t="s">
        <v>288</v>
      </c>
      <c r="B35" s="1"/>
    </row>
    <row r="36" spans="1:49" x14ac:dyDescent="0.25">
      <c r="A36" s="1" t="s">
        <v>286</v>
      </c>
      <c r="B36" s="1" t="s">
        <v>806</v>
      </c>
      <c r="C36">
        <v>2</v>
      </c>
      <c r="D36">
        <v>2</v>
      </c>
      <c r="E36">
        <v>2</v>
      </c>
      <c r="F36">
        <v>0</v>
      </c>
      <c r="G36">
        <v>0</v>
      </c>
      <c r="H36">
        <v>0</v>
      </c>
      <c r="I36">
        <v>0</v>
      </c>
      <c r="J36">
        <v>2</v>
      </c>
      <c r="K36">
        <v>0</v>
      </c>
      <c r="L36">
        <v>0</v>
      </c>
      <c r="M36">
        <v>0</v>
      </c>
      <c r="N36">
        <v>1</v>
      </c>
      <c r="O36">
        <v>0</v>
      </c>
      <c r="P36">
        <v>1</v>
      </c>
      <c r="Q36">
        <v>0</v>
      </c>
      <c r="R36">
        <v>1</v>
      </c>
      <c r="S36">
        <v>1</v>
      </c>
      <c r="T36">
        <v>0</v>
      </c>
      <c r="U36">
        <v>1</v>
      </c>
      <c r="V36">
        <v>1</v>
      </c>
      <c r="W36">
        <v>0</v>
      </c>
      <c r="X36">
        <v>0</v>
      </c>
      <c r="Y36">
        <v>1</v>
      </c>
      <c r="Z36">
        <v>0</v>
      </c>
      <c r="AA36">
        <v>1</v>
      </c>
      <c r="AB36">
        <v>0</v>
      </c>
      <c r="AC36">
        <v>1</v>
      </c>
      <c r="AD36">
        <v>1</v>
      </c>
      <c r="AE36">
        <v>0</v>
      </c>
      <c r="AF36">
        <v>1</v>
      </c>
      <c r="AG36">
        <v>1</v>
      </c>
      <c r="AH36">
        <v>0</v>
      </c>
      <c r="AI36">
        <v>0</v>
      </c>
      <c r="AJ36">
        <v>0</v>
      </c>
      <c r="AK36">
        <v>2</v>
      </c>
      <c r="AL36">
        <v>0</v>
      </c>
      <c r="AM36">
        <v>2</v>
      </c>
      <c r="AN36">
        <v>2</v>
      </c>
      <c r="AO36">
        <v>0</v>
      </c>
      <c r="AP36">
        <v>2</v>
      </c>
      <c r="AQ36">
        <v>2</v>
      </c>
      <c r="AR36">
        <v>1</v>
      </c>
      <c r="AS36">
        <v>1</v>
      </c>
      <c r="AT36">
        <v>0</v>
      </c>
      <c r="AU36">
        <v>2</v>
      </c>
      <c r="AV36">
        <v>1</v>
      </c>
      <c r="AW36">
        <v>1</v>
      </c>
    </row>
    <row r="37" spans="1:49" x14ac:dyDescent="0.25">
      <c r="A37" s="1" t="s">
        <v>287</v>
      </c>
      <c r="B37" s="1"/>
      <c r="C37" s="12">
        <v>0.04</v>
      </c>
      <c r="D37" s="12">
        <v>0.04</v>
      </c>
      <c r="E37" s="12">
        <v>0.49</v>
      </c>
      <c r="F37" s="12">
        <v>0</v>
      </c>
      <c r="G37" s="12">
        <v>0</v>
      </c>
      <c r="H37" s="12">
        <v>0</v>
      </c>
      <c r="I37" s="12">
        <v>0</v>
      </c>
      <c r="J37" s="12">
        <v>0.25</v>
      </c>
      <c r="K37" s="12">
        <v>0</v>
      </c>
      <c r="L37" s="12">
        <v>0</v>
      </c>
      <c r="M37" s="12">
        <v>0</v>
      </c>
      <c r="N37" s="12">
        <v>0.23</v>
      </c>
      <c r="O37" s="12">
        <v>0</v>
      </c>
      <c r="P37" s="12">
        <v>0.04</v>
      </c>
      <c r="Q37" s="12">
        <v>0</v>
      </c>
      <c r="R37" s="12">
        <v>0.15</v>
      </c>
      <c r="S37" s="12">
        <v>0.04</v>
      </c>
      <c r="T37" s="12">
        <v>0</v>
      </c>
      <c r="U37" s="12">
        <v>0.06</v>
      </c>
      <c r="V37" s="12">
        <v>0.04</v>
      </c>
      <c r="W37" s="12">
        <v>0</v>
      </c>
      <c r="X37" s="12">
        <v>0</v>
      </c>
      <c r="Y37" s="12">
        <v>0.13</v>
      </c>
      <c r="Z37" s="12">
        <v>0</v>
      </c>
      <c r="AA37" s="12">
        <v>0.03</v>
      </c>
      <c r="AB37" s="12">
        <v>0</v>
      </c>
      <c r="AC37" s="12">
        <v>0.06</v>
      </c>
      <c r="AD37" s="12">
        <v>0.04</v>
      </c>
      <c r="AE37" s="12">
        <v>0</v>
      </c>
      <c r="AF37" s="12">
        <v>0.03</v>
      </c>
      <c r="AG37" s="12">
        <v>0.06</v>
      </c>
      <c r="AH37" s="12">
        <v>0</v>
      </c>
      <c r="AI37" s="12">
        <v>0</v>
      </c>
      <c r="AJ37" s="12">
        <v>0</v>
      </c>
      <c r="AK37" s="12">
        <v>0.04</v>
      </c>
      <c r="AL37" s="12">
        <v>0</v>
      </c>
      <c r="AM37" s="12">
        <v>0.05</v>
      </c>
      <c r="AN37" s="12">
        <v>0.04</v>
      </c>
      <c r="AO37" s="12">
        <v>0</v>
      </c>
      <c r="AP37" s="12">
        <v>0.04</v>
      </c>
      <c r="AQ37" s="12">
        <v>0.04</v>
      </c>
      <c r="AR37" s="12">
        <v>0.02</v>
      </c>
      <c r="AS37" s="12">
        <v>0.12</v>
      </c>
      <c r="AT37" s="12">
        <v>0</v>
      </c>
      <c r="AU37" s="12">
        <v>0.04</v>
      </c>
      <c r="AV37" s="12">
        <v>0.03</v>
      </c>
      <c r="AW37" s="12">
        <v>0.1</v>
      </c>
    </row>
    <row r="38" spans="1:49" x14ac:dyDescent="0.25">
      <c r="A38" s="1" t="s">
        <v>288</v>
      </c>
      <c r="B38" s="1"/>
    </row>
    <row r="39" spans="1:49" x14ac:dyDescent="0.25">
      <c r="A39" s="1" t="s">
        <v>286</v>
      </c>
      <c r="B39" s="1" t="s">
        <v>807</v>
      </c>
      <c r="C39">
        <v>1</v>
      </c>
      <c r="D39">
        <v>1</v>
      </c>
      <c r="E39">
        <v>0</v>
      </c>
      <c r="F39">
        <v>0</v>
      </c>
      <c r="G39">
        <v>0</v>
      </c>
      <c r="H39">
        <v>0</v>
      </c>
      <c r="I39">
        <v>1</v>
      </c>
      <c r="J39">
        <v>0</v>
      </c>
      <c r="K39">
        <v>0</v>
      </c>
      <c r="L39">
        <v>0</v>
      </c>
      <c r="M39">
        <v>1</v>
      </c>
      <c r="N39">
        <v>0</v>
      </c>
      <c r="O39">
        <v>0</v>
      </c>
      <c r="P39">
        <v>1</v>
      </c>
      <c r="Q39">
        <v>0</v>
      </c>
      <c r="R39">
        <v>0</v>
      </c>
      <c r="S39">
        <v>1</v>
      </c>
      <c r="T39">
        <v>0</v>
      </c>
      <c r="U39">
        <v>0</v>
      </c>
      <c r="V39">
        <v>1</v>
      </c>
      <c r="W39">
        <v>0</v>
      </c>
      <c r="X39">
        <v>0</v>
      </c>
      <c r="Y39">
        <v>0</v>
      </c>
      <c r="Z39">
        <v>1</v>
      </c>
      <c r="AA39">
        <v>0</v>
      </c>
      <c r="AB39">
        <v>0</v>
      </c>
      <c r="AC39">
        <v>1</v>
      </c>
      <c r="AD39">
        <v>0</v>
      </c>
      <c r="AE39">
        <v>0</v>
      </c>
      <c r="AF39">
        <v>1</v>
      </c>
      <c r="AG39">
        <v>0</v>
      </c>
      <c r="AH39">
        <v>0</v>
      </c>
      <c r="AI39">
        <v>0</v>
      </c>
      <c r="AJ39">
        <v>0</v>
      </c>
      <c r="AK39">
        <v>1</v>
      </c>
      <c r="AL39">
        <v>0</v>
      </c>
      <c r="AM39">
        <v>1</v>
      </c>
      <c r="AN39">
        <v>1</v>
      </c>
      <c r="AO39">
        <v>0</v>
      </c>
      <c r="AP39">
        <v>1</v>
      </c>
      <c r="AQ39">
        <v>1</v>
      </c>
      <c r="AR39">
        <v>1</v>
      </c>
      <c r="AS39">
        <v>0</v>
      </c>
      <c r="AT39">
        <v>0</v>
      </c>
      <c r="AU39">
        <v>1</v>
      </c>
      <c r="AV39">
        <v>1</v>
      </c>
      <c r="AW39">
        <v>0</v>
      </c>
    </row>
    <row r="40" spans="1:49" x14ac:dyDescent="0.25">
      <c r="A40" s="1" t="s">
        <v>287</v>
      </c>
      <c r="B40" s="1"/>
      <c r="C40" s="12">
        <v>0.03</v>
      </c>
      <c r="D40" s="12">
        <v>0.03</v>
      </c>
      <c r="E40" s="12">
        <v>0</v>
      </c>
      <c r="F40" s="12">
        <v>0</v>
      </c>
      <c r="G40" s="12">
        <v>0</v>
      </c>
      <c r="H40" s="12">
        <v>0</v>
      </c>
      <c r="I40" s="12">
        <v>0.27</v>
      </c>
      <c r="J40" s="12">
        <v>0</v>
      </c>
      <c r="K40" s="12">
        <v>0</v>
      </c>
      <c r="L40" s="12">
        <v>0</v>
      </c>
      <c r="M40" s="12">
        <v>0.27</v>
      </c>
      <c r="N40" s="12">
        <v>0</v>
      </c>
      <c r="O40" s="12">
        <v>0</v>
      </c>
      <c r="P40" s="12">
        <v>0.06</v>
      </c>
      <c r="Q40" s="12">
        <v>0</v>
      </c>
      <c r="R40" s="12">
        <v>0</v>
      </c>
      <c r="S40" s="12">
        <v>0.06</v>
      </c>
      <c r="T40" s="12">
        <v>0</v>
      </c>
      <c r="U40" s="12">
        <v>0</v>
      </c>
      <c r="V40" s="12">
        <v>0.05</v>
      </c>
      <c r="W40" s="12">
        <v>0</v>
      </c>
      <c r="X40" s="12">
        <v>0</v>
      </c>
      <c r="Y40" s="12">
        <v>0</v>
      </c>
      <c r="Z40" s="12">
        <v>0.08</v>
      </c>
      <c r="AA40" s="12">
        <v>0</v>
      </c>
      <c r="AB40" s="12">
        <v>0</v>
      </c>
      <c r="AC40" s="12">
        <v>0.08</v>
      </c>
      <c r="AD40" s="12">
        <v>0</v>
      </c>
      <c r="AE40" s="12">
        <v>0</v>
      </c>
      <c r="AF40" s="12">
        <v>0.04</v>
      </c>
      <c r="AG40" s="12">
        <v>0</v>
      </c>
      <c r="AH40" s="12">
        <v>0</v>
      </c>
      <c r="AI40" s="12">
        <v>0</v>
      </c>
      <c r="AJ40" s="12">
        <v>0</v>
      </c>
      <c r="AK40" s="12">
        <v>0.03</v>
      </c>
      <c r="AL40" s="12">
        <v>0</v>
      </c>
      <c r="AM40" s="12">
        <v>0.04</v>
      </c>
      <c r="AN40" s="12">
        <v>0.03</v>
      </c>
      <c r="AO40" s="12">
        <v>0</v>
      </c>
      <c r="AP40" s="12">
        <v>0.03</v>
      </c>
      <c r="AQ40" s="12">
        <v>0.03</v>
      </c>
      <c r="AR40" s="12">
        <v>0.03</v>
      </c>
      <c r="AS40" s="12">
        <v>0</v>
      </c>
      <c r="AT40" s="12">
        <v>0</v>
      </c>
      <c r="AU40" s="12">
        <v>0.03</v>
      </c>
      <c r="AV40" s="12">
        <v>0.03</v>
      </c>
      <c r="AW40" s="12">
        <v>0</v>
      </c>
    </row>
    <row r="41" spans="1:49" x14ac:dyDescent="0.25">
      <c r="A41" s="1" t="s">
        <v>288</v>
      </c>
      <c r="B41" s="1"/>
    </row>
    <row r="42" spans="1:49" x14ac:dyDescent="0.25">
      <c r="A42" s="1" t="s">
        <v>286</v>
      </c>
      <c r="B42" s="1" t="s">
        <v>808</v>
      </c>
      <c r="C42">
        <v>1</v>
      </c>
      <c r="D42">
        <v>1</v>
      </c>
      <c r="E42">
        <v>0</v>
      </c>
      <c r="F42">
        <v>0</v>
      </c>
      <c r="G42">
        <v>1</v>
      </c>
      <c r="H42">
        <v>0</v>
      </c>
      <c r="I42">
        <v>0</v>
      </c>
      <c r="J42">
        <v>0</v>
      </c>
      <c r="K42">
        <v>1</v>
      </c>
      <c r="L42">
        <v>0</v>
      </c>
      <c r="M42">
        <v>0</v>
      </c>
      <c r="N42">
        <v>0</v>
      </c>
      <c r="O42">
        <v>0</v>
      </c>
      <c r="P42">
        <v>1</v>
      </c>
      <c r="Q42">
        <v>0</v>
      </c>
      <c r="R42">
        <v>0</v>
      </c>
      <c r="S42">
        <v>1</v>
      </c>
      <c r="T42">
        <v>0</v>
      </c>
      <c r="U42">
        <v>0</v>
      </c>
      <c r="V42">
        <v>0</v>
      </c>
      <c r="W42">
        <v>1</v>
      </c>
      <c r="X42">
        <v>0</v>
      </c>
      <c r="Y42">
        <v>0</v>
      </c>
      <c r="Z42">
        <v>0</v>
      </c>
      <c r="AA42">
        <v>1</v>
      </c>
      <c r="AB42">
        <v>0</v>
      </c>
      <c r="AC42">
        <v>0</v>
      </c>
      <c r="AD42">
        <v>1</v>
      </c>
      <c r="AE42">
        <v>0</v>
      </c>
      <c r="AF42">
        <v>1</v>
      </c>
      <c r="AG42">
        <v>0</v>
      </c>
      <c r="AH42">
        <v>0</v>
      </c>
      <c r="AI42">
        <v>0</v>
      </c>
      <c r="AJ42">
        <v>0</v>
      </c>
      <c r="AK42">
        <v>1</v>
      </c>
      <c r="AL42">
        <v>1</v>
      </c>
      <c r="AM42">
        <v>0</v>
      </c>
      <c r="AN42">
        <v>1</v>
      </c>
      <c r="AO42">
        <v>0</v>
      </c>
      <c r="AP42">
        <v>1</v>
      </c>
      <c r="AQ42">
        <v>1</v>
      </c>
      <c r="AR42">
        <v>1</v>
      </c>
      <c r="AS42">
        <v>0</v>
      </c>
      <c r="AT42">
        <v>0</v>
      </c>
      <c r="AU42">
        <v>1</v>
      </c>
      <c r="AV42">
        <v>1</v>
      </c>
      <c r="AW42">
        <v>0</v>
      </c>
    </row>
    <row r="43" spans="1:49" x14ac:dyDescent="0.25">
      <c r="A43" s="1" t="s">
        <v>287</v>
      </c>
      <c r="B43" s="1"/>
      <c r="C43" s="12">
        <v>0.02</v>
      </c>
      <c r="D43" s="12">
        <v>0.02</v>
      </c>
      <c r="E43" s="12">
        <v>0</v>
      </c>
      <c r="F43" s="12">
        <v>0</v>
      </c>
      <c r="G43" s="12">
        <v>0.06</v>
      </c>
      <c r="H43" s="12">
        <v>0</v>
      </c>
      <c r="I43" s="12">
        <v>0</v>
      </c>
      <c r="J43" s="12">
        <v>0</v>
      </c>
      <c r="K43" s="12">
        <v>0.06</v>
      </c>
      <c r="L43" s="12">
        <v>0</v>
      </c>
      <c r="M43" s="12">
        <v>0</v>
      </c>
      <c r="N43" s="12">
        <v>0</v>
      </c>
      <c r="O43" s="12">
        <v>0</v>
      </c>
      <c r="P43" s="12">
        <v>0.05</v>
      </c>
      <c r="Q43" s="12">
        <v>0</v>
      </c>
      <c r="R43" s="12">
        <v>0</v>
      </c>
      <c r="S43" s="12">
        <v>0.05</v>
      </c>
      <c r="T43" s="12">
        <v>0</v>
      </c>
      <c r="U43" s="12">
        <v>0</v>
      </c>
      <c r="V43" s="12">
        <v>0</v>
      </c>
      <c r="W43" s="12">
        <v>0.15</v>
      </c>
      <c r="X43" s="12">
        <v>0</v>
      </c>
      <c r="Y43" s="12">
        <v>0</v>
      </c>
      <c r="Z43" s="12">
        <v>0</v>
      </c>
      <c r="AA43" s="12">
        <v>0.04</v>
      </c>
      <c r="AB43" s="12">
        <v>0</v>
      </c>
      <c r="AC43" s="12">
        <v>0</v>
      </c>
      <c r="AD43" s="12">
        <v>0.05</v>
      </c>
      <c r="AE43" s="12">
        <v>0</v>
      </c>
      <c r="AF43" s="12">
        <v>0.04</v>
      </c>
      <c r="AG43" s="12">
        <v>0</v>
      </c>
      <c r="AH43" s="12">
        <v>0</v>
      </c>
      <c r="AI43" s="12">
        <v>0</v>
      </c>
      <c r="AJ43" s="12">
        <v>0</v>
      </c>
      <c r="AK43" s="12">
        <v>0.03</v>
      </c>
      <c r="AL43" s="12">
        <v>7.0000000000000007E-2</v>
      </c>
      <c r="AM43" s="12">
        <v>0</v>
      </c>
      <c r="AN43" s="12">
        <v>0.02</v>
      </c>
      <c r="AO43" s="12">
        <v>0</v>
      </c>
      <c r="AP43" s="12">
        <v>0.02</v>
      </c>
      <c r="AQ43" s="12">
        <v>0.02</v>
      </c>
      <c r="AR43" s="12">
        <v>0.03</v>
      </c>
      <c r="AS43" s="12">
        <v>0</v>
      </c>
      <c r="AT43" s="12">
        <v>0</v>
      </c>
      <c r="AU43" s="12">
        <v>0.02</v>
      </c>
      <c r="AV43" s="12">
        <v>0.03</v>
      </c>
      <c r="AW43" s="12">
        <v>0</v>
      </c>
    </row>
    <row r="44" spans="1:49" x14ac:dyDescent="0.25">
      <c r="A44" s="1" t="s">
        <v>288</v>
      </c>
      <c r="B44" s="1"/>
    </row>
    <row r="45" spans="1:49" x14ac:dyDescent="0.25">
      <c r="A45" s="1" t="s">
        <v>286</v>
      </c>
      <c r="B45" s="1" t="s">
        <v>809</v>
      </c>
      <c r="C45">
        <v>1</v>
      </c>
      <c r="D45">
        <v>1</v>
      </c>
      <c r="E45">
        <v>0</v>
      </c>
      <c r="F45">
        <v>1</v>
      </c>
      <c r="G45">
        <v>0</v>
      </c>
      <c r="H45">
        <v>0</v>
      </c>
      <c r="I45">
        <v>0</v>
      </c>
      <c r="J45">
        <v>1</v>
      </c>
      <c r="K45">
        <v>0</v>
      </c>
      <c r="L45">
        <v>0</v>
      </c>
      <c r="M45">
        <v>0</v>
      </c>
      <c r="N45">
        <v>0</v>
      </c>
      <c r="O45">
        <v>1</v>
      </c>
      <c r="P45">
        <v>0</v>
      </c>
      <c r="Q45">
        <v>0</v>
      </c>
      <c r="R45">
        <v>1</v>
      </c>
      <c r="S45">
        <v>0</v>
      </c>
      <c r="T45">
        <v>0</v>
      </c>
      <c r="U45">
        <v>1</v>
      </c>
      <c r="V45">
        <v>0</v>
      </c>
      <c r="W45">
        <v>0</v>
      </c>
      <c r="X45">
        <v>0</v>
      </c>
      <c r="Y45">
        <v>0</v>
      </c>
      <c r="Z45">
        <v>0</v>
      </c>
      <c r="AA45">
        <v>1</v>
      </c>
      <c r="AB45">
        <v>0</v>
      </c>
      <c r="AC45">
        <v>0</v>
      </c>
      <c r="AD45">
        <v>1</v>
      </c>
      <c r="AE45">
        <v>0</v>
      </c>
      <c r="AF45">
        <v>1</v>
      </c>
      <c r="AG45">
        <v>0</v>
      </c>
      <c r="AH45">
        <v>0</v>
      </c>
      <c r="AI45">
        <v>0</v>
      </c>
      <c r="AJ45">
        <v>0</v>
      </c>
      <c r="AK45">
        <v>1</v>
      </c>
      <c r="AL45">
        <v>0</v>
      </c>
      <c r="AM45">
        <v>1</v>
      </c>
      <c r="AN45">
        <v>1</v>
      </c>
      <c r="AO45">
        <v>0</v>
      </c>
      <c r="AP45">
        <v>1</v>
      </c>
      <c r="AQ45">
        <v>1</v>
      </c>
      <c r="AR45">
        <v>1</v>
      </c>
      <c r="AS45">
        <v>0</v>
      </c>
      <c r="AT45">
        <v>0</v>
      </c>
      <c r="AU45">
        <v>1</v>
      </c>
      <c r="AV45">
        <v>1</v>
      </c>
      <c r="AW45">
        <v>0</v>
      </c>
    </row>
    <row r="46" spans="1:49" x14ac:dyDescent="0.25">
      <c r="A46" s="1" t="s">
        <v>287</v>
      </c>
      <c r="B46" s="1"/>
      <c r="C46" s="12">
        <v>0.02</v>
      </c>
      <c r="D46" s="12">
        <v>0.02</v>
      </c>
      <c r="E46" s="12">
        <v>0</v>
      </c>
      <c r="F46" s="12">
        <v>0.27</v>
      </c>
      <c r="G46" s="12">
        <v>0</v>
      </c>
      <c r="H46" s="12">
        <v>0</v>
      </c>
      <c r="I46" s="12">
        <v>0</v>
      </c>
      <c r="J46" s="12">
        <v>0.13</v>
      </c>
      <c r="K46" s="12">
        <v>0</v>
      </c>
      <c r="L46" s="12">
        <v>0</v>
      </c>
      <c r="M46" s="12">
        <v>0</v>
      </c>
      <c r="N46" s="12">
        <v>0</v>
      </c>
      <c r="O46" s="12">
        <v>0.44</v>
      </c>
      <c r="P46" s="12">
        <v>0</v>
      </c>
      <c r="Q46" s="12">
        <v>0</v>
      </c>
      <c r="R46" s="12">
        <v>0.15</v>
      </c>
      <c r="S46" s="12">
        <v>0</v>
      </c>
      <c r="T46" s="12">
        <v>0</v>
      </c>
      <c r="U46" s="12">
        <v>7.0000000000000007E-2</v>
      </c>
      <c r="V46" s="12">
        <v>0</v>
      </c>
      <c r="W46" s="12">
        <v>0</v>
      </c>
      <c r="X46" s="12">
        <v>0</v>
      </c>
      <c r="Y46" s="12">
        <v>0</v>
      </c>
      <c r="Z46" s="12">
        <v>0</v>
      </c>
      <c r="AA46" s="12">
        <v>0.04</v>
      </c>
      <c r="AB46" s="12">
        <v>0</v>
      </c>
      <c r="AC46" s="12">
        <v>0</v>
      </c>
      <c r="AD46" s="12">
        <v>0.04</v>
      </c>
      <c r="AE46" s="12">
        <v>0</v>
      </c>
      <c r="AF46" s="12">
        <v>0.03</v>
      </c>
      <c r="AG46" s="12">
        <v>0</v>
      </c>
      <c r="AH46" s="12">
        <v>0</v>
      </c>
      <c r="AI46" s="12">
        <v>0</v>
      </c>
      <c r="AJ46" s="12">
        <v>0</v>
      </c>
      <c r="AK46" s="12">
        <v>0.02</v>
      </c>
      <c r="AL46" s="12">
        <v>0</v>
      </c>
      <c r="AM46" s="12">
        <v>0.03</v>
      </c>
      <c r="AN46" s="12">
        <v>0.02</v>
      </c>
      <c r="AO46" s="12">
        <v>0</v>
      </c>
      <c r="AP46" s="12">
        <v>0.02</v>
      </c>
      <c r="AQ46" s="12">
        <v>0.02</v>
      </c>
      <c r="AR46" s="12">
        <v>0.02</v>
      </c>
      <c r="AS46" s="12">
        <v>0</v>
      </c>
      <c r="AT46" s="12">
        <v>0</v>
      </c>
      <c r="AU46" s="12">
        <v>0.02</v>
      </c>
      <c r="AV46" s="12">
        <v>0.03</v>
      </c>
      <c r="AW46" s="12">
        <v>0</v>
      </c>
    </row>
    <row r="47" spans="1:49" x14ac:dyDescent="0.25">
      <c r="A47" s="1" t="s">
        <v>288</v>
      </c>
      <c r="B47" s="1"/>
    </row>
    <row r="48" spans="1:49" x14ac:dyDescent="0.25">
      <c r="A48" s="1" t="s">
        <v>286</v>
      </c>
      <c r="B48" s="1" t="s">
        <v>810</v>
      </c>
      <c r="C48">
        <v>1</v>
      </c>
      <c r="D48">
        <v>1</v>
      </c>
      <c r="E48">
        <v>1</v>
      </c>
      <c r="F48">
        <v>0</v>
      </c>
      <c r="G48">
        <v>0</v>
      </c>
      <c r="H48">
        <v>0</v>
      </c>
      <c r="I48">
        <v>0</v>
      </c>
      <c r="J48">
        <v>1</v>
      </c>
      <c r="K48">
        <v>0</v>
      </c>
      <c r="L48">
        <v>0</v>
      </c>
      <c r="M48">
        <v>0</v>
      </c>
      <c r="N48">
        <v>1</v>
      </c>
      <c r="O48">
        <v>0</v>
      </c>
      <c r="P48">
        <v>0</v>
      </c>
      <c r="Q48">
        <v>0</v>
      </c>
      <c r="R48">
        <v>1</v>
      </c>
      <c r="S48">
        <v>0</v>
      </c>
      <c r="T48">
        <v>0</v>
      </c>
      <c r="U48">
        <v>0</v>
      </c>
      <c r="V48">
        <v>0</v>
      </c>
      <c r="W48">
        <v>1</v>
      </c>
      <c r="X48">
        <v>0</v>
      </c>
      <c r="Y48">
        <v>0</v>
      </c>
      <c r="Z48">
        <v>0</v>
      </c>
      <c r="AA48">
        <v>1</v>
      </c>
      <c r="AB48">
        <v>0</v>
      </c>
      <c r="AC48">
        <v>0</v>
      </c>
      <c r="AD48">
        <v>1</v>
      </c>
      <c r="AE48">
        <v>0</v>
      </c>
      <c r="AF48">
        <v>1</v>
      </c>
      <c r="AG48">
        <v>0</v>
      </c>
      <c r="AH48">
        <v>0</v>
      </c>
      <c r="AI48">
        <v>0</v>
      </c>
      <c r="AJ48">
        <v>0</v>
      </c>
      <c r="AK48">
        <v>1</v>
      </c>
      <c r="AL48">
        <v>1</v>
      </c>
      <c r="AM48">
        <v>0</v>
      </c>
      <c r="AN48">
        <v>1</v>
      </c>
      <c r="AO48">
        <v>0</v>
      </c>
      <c r="AP48">
        <v>1</v>
      </c>
      <c r="AQ48">
        <v>1</v>
      </c>
      <c r="AR48">
        <v>1</v>
      </c>
      <c r="AS48">
        <v>0</v>
      </c>
      <c r="AT48">
        <v>0</v>
      </c>
      <c r="AU48">
        <v>1</v>
      </c>
      <c r="AV48">
        <v>1</v>
      </c>
      <c r="AW48">
        <v>0</v>
      </c>
    </row>
    <row r="49" spans="1:49" x14ac:dyDescent="0.25">
      <c r="A49" s="1" t="s">
        <v>287</v>
      </c>
      <c r="B49" s="1"/>
      <c r="C49" s="12">
        <v>0.02</v>
      </c>
      <c r="D49" s="12">
        <v>0.02</v>
      </c>
      <c r="E49" s="12">
        <v>0.25</v>
      </c>
      <c r="F49" s="12">
        <v>0</v>
      </c>
      <c r="G49" s="12">
        <v>0</v>
      </c>
      <c r="H49" s="12">
        <v>0</v>
      </c>
      <c r="I49" s="12">
        <v>0</v>
      </c>
      <c r="J49" s="12">
        <v>0.13</v>
      </c>
      <c r="K49" s="12">
        <v>0</v>
      </c>
      <c r="L49" s="12">
        <v>0</v>
      </c>
      <c r="M49" s="12">
        <v>0</v>
      </c>
      <c r="N49" s="12">
        <v>0.23</v>
      </c>
      <c r="O49" s="12">
        <v>0</v>
      </c>
      <c r="P49" s="12">
        <v>0</v>
      </c>
      <c r="Q49" s="12">
        <v>0</v>
      </c>
      <c r="R49" s="12">
        <v>0.15</v>
      </c>
      <c r="S49" s="12">
        <v>0</v>
      </c>
      <c r="T49" s="12">
        <v>0</v>
      </c>
      <c r="U49" s="12">
        <v>0</v>
      </c>
      <c r="V49" s="12">
        <v>0</v>
      </c>
      <c r="W49" s="12">
        <v>0.13</v>
      </c>
      <c r="X49" s="12">
        <v>0</v>
      </c>
      <c r="Y49" s="12">
        <v>0</v>
      </c>
      <c r="Z49" s="12">
        <v>0</v>
      </c>
      <c r="AA49" s="12">
        <v>0.04</v>
      </c>
      <c r="AB49" s="12">
        <v>0</v>
      </c>
      <c r="AC49" s="12">
        <v>0</v>
      </c>
      <c r="AD49" s="12">
        <v>0.04</v>
      </c>
      <c r="AE49" s="12">
        <v>0</v>
      </c>
      <c r="AF49" s="12">
        <v>0.03</v>
      </c>
      <c r="AG49" s="12">
        <v>0</v>
      </c>
      <c r="AH49" s="12">
        <v>0</v>
      </c>
      <c r="AI49" s="12">
        <v>0</v>
      </c>
      <c r="AJ49" s="12">
        <v>0</v>
      </c>
      <c r="AK49" s="12">
        <v>0.02</v>
      </c>
      <c r="AL49" s="12">
        <v>0.06</v>
      </c>
      <c r="AM49" s="12">
        <v>0</v>
      </c>
      <c r="AN49" s="12">
        <v>0.02</v>
      </c>
      <c r="AO49" s="12">
        <v>0</v>
      </c>
      <c r="AP49" s="12">
        <v>0.02</v>
      </c>
      <c r="AQ49" s="12">
        <v>0.02</v>
      </c>
      <c r="AR49" s="12">
        <v>0.02</v>
      </c>
      <c r="AS49" s="12">
        <v>0</v>
      </c>
      <c r="AT49" s="12">
        <v>0</v>
      </c>
      <c r="AU49" s="12">
        <v>0.02</v>
      </c>
      <c r="AV49" s="12">
        <v>0.03</v>
      </c>
      <c r="AW49" s="12">
        <v>0</v>
      </c>
    </row>
    <row r="50" spans="1:49" x14ac:dyDescent="0.25">
      <c r="A50" s="1" t="s">
        <v>288</v>
      </c>
      <c r="B50" s="1"/>
    </row>
    <row r="51" spans="1:49" x14ac:dyDescent="0.25">
      <c r="A51" s="1" t="s">
        <v>286</v>
      </c>
      <c r="B51" s="1" t="s">
        <v>791</v>
      </c>
      <c r="C51">
        <v>1</v>
      </c>
      <c r="D51">
        <v>1</v>
      </c>
      <c r="E51">
        <v>0</v>
      </c>
      <c r="F51">
        <v>0</v>
      </c>
      <c r="G51">
        <v>1</v>
      </c>
      <c r="H51">
        <v>0</v>
      </c>
      <c r="I51">
        <v>0</v>
      </c>
      <c r="J51">
        <v>0</v>
      </c>
      <c r="K51">
        <v>1</v>
      </c>
      <c r="L51">
        <v>0</v>
      </c>
      <c r="M51">
        <v>0</v>
      </c>
      <c r="N51">
        <v>0</v>
      </c>
      <c r="O51">
        <v>0</v>
      </c>
      <c r="P51">
        <v>1</v>
      </c>
      <c r="Q51">
        <v>0</v>
      </c>
      <c r="R51">
        <v>0</v>
      </c>
      <c r="S51">
        <v>1</v>
      </c>
      <c r="T51">
        <v>0</v>
      </c>
      <c r="U51">
        <v>1</v>
      </c>
      <c r="V51">
        <v>0</v>
      </c>
      <c r="W51">
        <v>0</v>
      </c>
      <c r="X51">
        <v>0</v>
      </c>
      <c r="Y51">
        <v>1</v>
      </c>
      <c r="Z51">
        <v>0</v>
      </c>
      <c r="AA51">
        <v>0</v>
      </c>
      <c r="AB51">
        <v>0</v>
      </c>
      <c r="AC51">
        <v>0</v>
      </c>
      <c r="AD51">
        <v>1</v>
      </c>
      <c r="AE51">
        <v>0</v>
      </c>
      <c r="AF51">
        <v>0</v>
      </c>
      <c r="AG51">
        <v>1</v>
      </c>
      <c r="AH51">
        <v>0</v>
      </c>
      <c r="AI51">
        <v>0</v>
      </c>
      <c r="AJ51">
        <v>0</v>
      </c>
      <c r="AK51">
        <v>1</v>
      </c>
      <c r="AL51">
        <v>0</v>
      </c>
      <c r="AM51">
        <v>1</v>
      </c>
      <c r="AN51">
        <v>1</v>
      </c>
      <c r="AO51">
        <v>0</v>
      </c>
      <c r="AP51">
        <v>1</v>
      </c>
      <c r="AQ51">
        <v>1</v>
      </c>
      <c r="AR51">
        <v>1</v>
      </c>
      <c r="AS51">
        <v>0</v>
      </c>
      <c r="AT51">
        <v>0</v>
      </c>
      <c r="AU51">
        <v>1</v>
      </c>
      <c r="AV51">
        <v>1</v>
      </c>
      <c r="AW51">
        <v>0</v>
      </c>
    </row>
    <row r="52" spans="1:49" x14ac:dyDescent="0.25">
      <c r="A52" s="1" t="s">
        <v>287</v>
      </c>
      <c r="B52" s="1"/>
      <c r="C52" s="12">
        <v>0.02</v>
      </c>
      <c r="D52" s="12">
        <v>0.02</v>
      </c>
      <c r="E52" s="12">
        <v>0</v>
      </c>
      <c r="F52" s="12">
        <v>0</v>
      </c>
      <c r="G52" s="12">
        <v>0.05</v>
      </c>
      <c r="H52" s="12">
        <v>0</v>
      </c>
      <c r="I52" s="12">
        <v>0</v>
      </c>
      <c r="J52" s="12">
        <v>0</v>
      </c>
      <c r="K52" s="12">
        <v>0.05</v>
      </c>
      <c r="L52" s="12">
        <v>0</v>
      </c>
      <c r="M52" s="12">
        <v>0</v>
      </c>
      <c r="N52" s="12">
        <v>0</v>
      </c>
      <c r="O52" s="12">
        <v>0</v>
      </c>
      <c r="P52" s="12">
        <v>0.04</v>
      </c>
      <c r="Q52" s="12">
        <v>0</v>
      </c>
      <c r="R52" s="12">
        <v>0</v>
      </c>
      <c r="S52" s="12">
        <v>0.04</v>
      </c>
      <c r="T52" s="12">
        <v>0</v>
      </c>
      <c r="U52" s="12">
        <v>7.0000000000000007E-2</v>
      </c>
      <c r="V52" s="12">
        <v>0</v>
      </c>
      <c r="W52" s="12">
        <v>0</v>
      </c>
      <c r="X52" s="12">
        <v>0</v>
      </c>
      <c r="Y52" s="12">
        <v>0.12</v>
      </c>
      <c r="Z52" s="12">
        <v>0</v>
      </c>
      <c r="AA52" s="12">
        <v>0</v>
      </c>
      <c r="AB52" s="12">
        <v>0</v>
      </c>
      <c r="AC52" s="12">
        <v>0</v>
      </c>
      <c r="AD52" s="12">
        <v>0.04</v>
      </c>
      <c r="AE52" s="12">
        <v>0</v>
      </c>
      <c r="AF52" s="12">
        <v>0</v>
      </c>
      <c r="AG52" s="12">
        <v>0.06</v>
      </c>
      <c r="AH52" s="12">
        <v>0</v>
      </c>
      <c r="AI52" s="12">
        <v>0</v>
      </c>
      <c r="AJ52" s="12">
        <v>0</v>
      </c>
      <c r="AK52" s="12">
        <v>0.02</v>
      </c>
      <c r="AL52" s="12">
        <v>0</v>
      </c>
      <c r="AM52" s="12">
        <v>0.03</v>
      </c>
      <c r="AN52" s="12">
        <v>0.02</v>
      </c>
      <c r="AO52" s="12">
        <v>0</v>
      </c>
      <c r="AP52" s="12">
        <v>0.02</v>
      </c>
      <c r="AQ52" s="12">
        <v>0.02</v>
      </c>
      <c r="AR52" s="12">
        <v>0.02</v>
      </c>
      <c r="AS52" s="12">
        <v>0</v>
      </c>
      <c r="AT52" s="12">
        <v>0</v>
      </c>
      <c r="AU52" s="12">
        <v>0.02</v>
      </c>
      <c r="AV52" s="12">
        <v>0.02</v>
      </c>
      <c r="AW52" s="12">
        <v>0</v>
      </c>
    </row>
    <row r="53" spans="1:49" x14ac:dyDescent="0.25">
      <c r="A53" s="1" t="s">
        <v>288</v>
      </c>
      <c r="B53" s="1"/>
    </row>
    <row r="54" spans="1:49" x14ac:dyDescent="0.25">
      <c r="A54" s="1" t="s">
        <v>286</v>
      </c>
      <c r="B54" s="1" t="s">
        <v>414</v>
      </c>
      <c r="C54">
        <v>6</v>
      </c>
      <c r="D54">
        <v>6</v>
      </c>
      <c r="E54">
        <v>0</v>
      </c>
      <c r="F54">
        <v>0</v>
      </c>
      <c r="G54">
        <v>2</v>
      </c>
      <c r="H54">
        <v>3</v>
      </c>
      <c r="I54">
        <v>1</v>
      </c>
      <c r="J54">
        <v>0</v>
      </c>
      <c r="K54">
        <v>2</v>
      </c>
      <c r="L54">
        <v>3</v>
      </c>
      <c r="M54">
        <v>1</v>
      </c>
      <c r="N54">
        <v>0</v>
      </c>
      <c r="O54">
        <v>1</v>
      </c>
      <c r="P54">
        <v>2</v>
      </c>
      <c r="Q54">
        <v>3</v>
      </c>
      <c r="R54">
        <v>1</v>
      </c>
      <c r="S54">
        <v>2</v>
      </c>
      <c r="T54">
        <v>3</v>
      </c>
      <c r="U54">
        <v>3</v>
      </c>
      <c r="V54">
        <v>3</v>
      </c>
      <c r="W54">
        <v>0</v>
      </c>
      <c r="X54">
        <v>0</v>
      </c>
      <c r="Y54">
        <v>0</v>
      </c>
      <c r="Z54">
        <v>3</v>
      </c>
      <c r="AA54">
        <v>4</v>
      </c>
      <c r="AB54">
        <v>1</v>
      </c>
      <c r="AC54">
        <v>3</v>
      </c>
      <c r="AD54">
        <v>1</v>
      </c>
      <c r="AE54">
        <v>2</v>
      </c>
      <c r="AF54">
        <v>2</v>
      </c>
      <c r="AG54">
        <v>3</v>
      </c>
      <c r="AH54">
        <v>1</v>
      </c>
      <c r="AI54">
        <v>0</v>
      </c>
      <c r="AJ54">
        <v>1</v>
      </c>
      <c r="AK54">
        <v>6</v>
      </c>
      <c r="AL54">
        <v>0</v>
      </c>
      <c r="AM54">
        <v>6</v>
      </c>
      <c r="AN54">
        <v>6</v>
      </c>
      <c r="AO54">
        <v>1</v>
      </c>
      <c r="AP54">
        <v>6</v>
      </c>
      <c r="AQ54">
        <v>6</v>
      </c>
      <c r="AR54">
        <v>6</v>
      </c>
      <c r="AS54">
        <v>0</v>
      </c>
      <c r="AT54">
        <v>0</v>
      </c>
      <c r="AU54">
        <v>6</v>
      </c>
      <c r="AV54">
        <v>5</v>
      </c>
      <c r="AW54">
        <v>1</v>
      </c>
    </row>
    <row r="55" spans="1:49" x14ac:dyDescent="0.25">
      <c r="A55" s="1" t="s">
        <v>287</v>
      </c>
      <c r="B55" s="1"/>
      <c r="C55" s="12">
        <v>0.15</v>
      </c>
      <c r="D55" s="12">
        <v>0.15</v>
      </c>
      <c r="E55" s="12">
        <v>0</v>
      </c>
      <c r="F55" s="12">
        <v>0</v>
      </c>
      <c r="G55" s="12">
        <v>0.15</v>
      </c>
      <c r="H55" s="12">
        <v>0.17</v>
      </c>
      <c r="I55" s="12">
        <v>0.27</v>
      </c>
      <c r="J55" s="12">
        <v>0</v>
      </c>
      <c r="K55" s="12">
        <v>0.15</v>
      </c>
      <c r="L55" s="12">
        <v>0.17</v>
      </c>
      <c r="M55" s="12">
        <v>0.27</v>
      </c>
      <c r="N55" s="12">
        <v>0</v>
      </c>
      <c r="O55" s="12">
        <v>0.56000000000000005</v>
      </c>
      <c r="P55" s="12">
        <v>0.12</v>
      </c>
      <c r="Q55" s="12">
        <v>0.16</v>
      </c>
      <c r="R55" s="12">
        <v>0.19</v>
      </c>
      <c r="S55" s="12">
        <v>0.12</v>
      </c>
      <c r="T55" s="12">
        <v>0.16</v>
      </c>
      <c r="U55" s="12">
        <v>0.27</v>
      </c>
      <c r="V55" s="12">
        <v>0.15</v>
      </c>
      <c r="W55" s="12">
        <v>0</v>
      </c>
      <c r="X55" s="12">
        <v>0</v>
      </c>
      <c r="Y55" s="12">
        <v>0</v>
      </c>
      <c r="Z55" s="12">
        <v>0.19</v>
      </c>
      <c r="AA55" s="12">
        <v>0.16</v>
      </c>
      <c r="AB55" s="12">
        <v>0.3</v>
      </c>
      <c r="AC55" s="12">
        <v>0.21</v>
      </c>
      <c r="AD55" s="12">
        <v>0.04</v>
      </c>
      <c r="AE55" s="12">
        <v>0.35</v>
      </c>
      <c r="AF55" s="12">
        <v>0.09</v>
      </c>
      <c r="AG55" s="12">
        <v>0.22</v>
      </c>
      <c r="AH55" s="12">
        <v>0.3</v>
      </c>
      <c r="AI55" s="12">
        <v>0</v>
      </c>
      <c r="AJ55" s="12">
        <v>0.15</v>
      </c>
      <c r="AK55" s="12">
        <v>0.15</v>
      </c>
      <c r="AL55" s="12">
        <v>0</v>
      </c>
      <c r="AM55" s="12">
        <v>0.21</v>
      </c>
      <c r="AN55" s="12">
        <v>0.14000000000000001</v>
      </c>
      <c r="AO55" s="12">
        <v>0.21</v>
      </c>
      <c r="AP55" s="12">
        <v>0.15</v>
      </c>
      <c r="AQ55" s="12">
        <v>0.15</v>
      </c>
      <c r="AR55" s="12">
        <v>0.18</v>
      </c>
      <c r="AS55" s="12">
        <v>0</v>
      </c>
      <c r="AT55" s="12">
        <v>0</v>
      </c>
      <c r="AU55" s="12">
        <v>0.15</v>
      </c>
      <c r="AV55" s="12">
        <v>0.13</v>
      </c>
      <c r="AW55" s="12">
        <v>0.11</v>
      </c>
    </row>
    <row r="56" spans="1:49" x14ac:dyDescent="0.25">
      <c r="A56" s="1" t="s">
        <v>288</v>
      </c>
      <c r="B56" s="1"/>
    </row>
    <row r="57" spans="1:49" x14ac:dyDescent="0.25">
      <c r="A57" s="1" t="s">
        <v>399</v>
      </c>
      <c r="B57" s="1" t="s">
        <v>811</v>
      </c>
    </row>
    <row r="58" spans="1:49" x14ac:dyDescent="0.25">
      <c r="A58" s="1" t="s">
        <v>204</v>
      </c>
      <c r="B58" s="1" t="s">
        <v>812</v>
      </c>
    </row>
    <row r="59" spans="1:49" x14ac:dyDescent="0.25">
      <c r="A59" s="1" t="s">
        <v>204</v>
      </c>
      <c r="B59" s="1"/>
    </row>
    <row r="60" spans="1:49" x14ac:dyDescent="0.25">
      <c r="A60" s="1" t="s">
        <v>204</v>
      </c>
      <c r="B60" s="1" t="s">
        <v>402</v>
      </c>
    </row>
  </sheetData>
  <hyperlinks>
    <hyperlink ref="E1" location="Contents!B217" tooltip="Link to contents" display="Back to contents" xr:uid="{00000000-0004-0000-4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900-000000000000}">
  <dimension ref="A1:BG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813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185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814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443</v>
      </c>
      <c r="D12">
        <v>443</v>
      </c>
      <c r="E12">
        <v>9</v>
      </c>
      <c r="F12">
        <v>6</v>
      </c>
      <c r="G12">
        <v>37</v>
      </c>
      <c r="H12">
        <v>81</v>
      </c>
      <c r="I12">
        <v>310</v>
      </c>
      <c r="J12">
        <v>15</v>
      </c>
      <c r="K12">
        <v>37</v>
      </c>
      <c r="L12">
        <v>81</v>
      </c>
      <c r="M12">
        <v>310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172</v>
      </c>
      <c r="Z12">
        <v>112</v>
      </c>
      <c r="AA12">
        <v>57</v>
      </c>
      <c r="AB12">
        <v>111</v>
      </c>
      <c r="AC12">
        <v>157</v>
      </c>
      <c r="AD12">
        <v>175</v>
      </c>
      <c r="AE12">
        <v>32</v>
      </c>
      <c r="AF12">
        <v>229</v>
      </c>
      <c r="AG12">
        <v>130</v>
      </c>
      <c r="AH12">
        <v>52</v>
      </c>
      <c r="AI12">
        <v>25</v>
      </c>
      <c r="AJ12">
        <v>192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163</v>
      </c>
      <c r="AR12">
        <v>276</v>
      </c>
      <c r="AS12">
        <v>169</v>
      </c>
      <c r="AT12">
        <v>271</v>
      </c>
      <c r="AU12">
        <v>414</v>
      </c>
      <c r="AV12">
        <v>26</v>
      </c>
      <c r="AW12">
        <v>443</v>
      </c>
      <c r="AX12">
        <v>374</v>
      </c>
      <c r="AY12">
        <v>62</v>
      </c>
      <c r="AZ12">
        <v>412</v>
      </c>
      <c r="BA12">
        <v>22</v>
      </c>
      <c r="BB12">
        <v>8</v>
      </c>
      <c r="BC12">
        <v>433</v>
      </c>
      <c r="BD12">
        <v>9</v>
      </c>
      <c r="BE12">
        <v>400</v>
      </c>
      <c r="BF12">
        <v>34</v>
      </c>
      <c r="BG12">
        <v>4</v>
      </c>
    </row>
    <row r="13" spans="1:59" x14ac:dyDescent="0.25">
      <c r="A13" s="1" t="s">
        <v>282</v>
      </c>
      <c r="B13" s="1" t="s">
        <v>283</v>
      </c>
      <c r="C13">
        <v>437</v>
      </c>
      <c r="D13">
        <v>437</v>
      </c>
      <c r="E13">
        <v>9</v>
      </c>
      <c r="F13">
        <v>6</v>
      </c>
      <c r="G13">
        <v>37</v>
      </c>
      <c r="H13">
        <v>80</v>
      </c>
      <c r="I13">
        <v>306</v>
      </c>
      <c r="J13">
        <v>15</v>
      </c>
      <c r="K13">
        <v>37</v>
      </c>
      <c r="L13">
        <v>80</v>
      </c>
      <c r="M13">
        <v>306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172</v>
      </c>
      <c r="Z13">
        <v>112</v>
      </c>
      <c r="AA13">
        <v>57</v>
      </c>
      <c r="AB13">
        <v>110</v>
      </c>
      <c r="AC13">
        <v>155</v>
      </c>
      <c r="AD13">
        <v>173</v>
      </c>
      <c r="AE13">
        <v>31</v>
      </c>
      <c r="AF13">
        <v>226</v>
      </c>
      <c r="AG13">
        <v>128</v>
      </c>
      <c r="AH13">
        <v>51</v>
      </c>
      <c r="AI13">
        <v>25</v>
      </c>
      <c r="AJ13">
        <v>190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161</v>
      </c>
      <c r="AR13">
        <v>272</v>
      </c>
      <c r="AS13">
        <v>167</v>
      </c>
      <c r="AT13">
        <v>267</v>
      </c>
      <c r="AU13">
        <v>409</v>
      </c>
      <c r="AV13">
        <v>26</v>
      </c>
      <c r="AW13">
        <v>437</v>
      </c>
      <c r="AX13">
        <v>370</v>
      </c>
      <c r="AY13">
        <v>61</v>
      </c>
      <c r="AZ13">
        <v>407</v>
      </c>
      <c r="BA13">
        <v>22</v>
      </c>
      <c r="BB13">
        <v>8</v>
      </c>
      <c r="BC13">
        <v>428</v>
      </c>
      <c r="BD13">
        <v>9</v>
      </c>
      <c r="BE13">
        <v>395</v>
      </c>
      <c r="BF13">
        <v>33</v>
      </c>
      <c r="BG13">
        <v>4</v>
      </c>
    </row>
    <row r="14" spans="1:59" x14ac:dyDescent="0.25">
      <c r="A14" s="1" t="s">
        <v>284</v>
      </c>
      <c r="B14" s="1" t="s">
        <v>231</v>
      </c>
      <c r="C14">
        <v>443</v>
      </c>
      <c r="D14">
        <v>443</v>
      </c>
      <c r="E14">
        <v>8</v>
      </c>
      <c r="F14">
        <v>7</v>
      </c>
      <c r="G14">
        <v>35</v>
      </c>
      <c r="H14">
        <v>78</v>
      </c>
      <c r="I14">
        <v>316</v>
      </c>
      <c r="J14">
        <v>14</v>
      </c>
      <c r="K14">
        <v>35</v>
      </c>
      <c r="L14">
        <v>78</v>
      </c>
      <c r="M14">
        <v>316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187</v>
      </c>
      <c r="Z14">
        <v>115</v>
      </c>
      <c r="AA14">
        <v>58</v>
      </c>
      <c r="AB14">
        <v>112</v>
      </c>
      <c r="AC14">
        <v>156</v>
      </c>
      <c r="AD14">
        <v>174</v>
      </c>
      <c r="AE14">
        <v>31</v>
      </c>
      <c r="AF14">
        <v>232</v>
      </c>
      <c r="AG14">
        <v>128</v>
      </c>
      <c r="AH14">
        <v>52</v>
      </c>
      <c r="AI14">
        <v>24</v>
      </c>
      <c r="AJ14">
        <v>192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165</v>
      </c>
      <c r="AR14">
        <v>274</v>
      </c>
      <c r="AS14">
        <v>171</v>
      </c>
      <c r="AT14">
        <v>269</v>
      </c>
      <c r="AU14">
        <v>414</v>
      </c>
      <c r="AV14">
        <v>26</v>
      </c>
      <c r="AW14">
        <v>443</v>
      </c>
      <c r="AX14">
        <v>377</v>
      </c>
      <c r="AY14">
        <v>59</v>
      </c>
      <c r="AZ14">
        <v>413</v>
      </c>
      <c r="BA14">
        <v>21</v>
      </c>
      <c r="BB14">
        <v>8</v>
      </c>
      <c r="BC14">
        <v>433</v>
      </c>
      <c r="BD14">
        <v>9</v>
      </c>
      <c r="BE14">
        <v>401</v>
      </c>
      <c r="BF14">
        <v>33</v>
      </c>
      <c r="BG14">
        <v>4</v>
      </c>
    </row>
    <row r="15" spans="1:59" x14ac:dyDescent="0.25">
      <c r="A15" s="1" t="s">
        <v>286</v>
      </c>
      <c r="B15" s="1" t="s">
        <v>258</v>
      </c>
      <c r="C15">
        <v>433</v>
      </c>
      <c r="D15">
        <v>433</v>
      </c>
      <c r="E15">
        <v>8</v>
      </c>
      <c r="F15">
        <v>7</v>
      </c>
      <c r="G15">
        <v>33</v>
      </c>
      <c r="H15">
        <v>78</v>
      </c>
      <c r="I15">
        <v>308</v>
      </c>
      <c r="J15">
        <v>14</v>
      </c>
      <c r="K15">
        <v>33</v>
      </c>
      <c r="L15">
        <v>78</v>
      </c>
      <c r="M15">
        <v>308</v>
      </c>
      <c r="N15">
        <v>1</v>
      </c>
      <c r="O15">
        <v>7</v>
      </c>
      <c r="P15">
        <v>7</v>
      </c>
      <c r="Q15">
        <v>35</v>
      </c>
      <c r="R15">
        <v>74</v>
      </c>
      <c r="S15">
        <v>304</v>
      </c>
      <c r="T15">
        <v>15</v>
      </c>
      <c r="U15">
        <v>35</v>
      </c>
      <c r="V15">
        <v>74</v>
      </c>
      <c r="W15">
        <v>304</v>
      </c>
      <c r="X15">
        <v>81</v>
      </c>
      <c r="Y15">
        <v>185</v>
      </c>
      <c r="Z15">
        <v>111</v>
      </c>
      <c r="AA15">
        <v>56</v>
      </c>
      <c r="AB15">
        <v>111</v>
      </c>
      <c r="AC15">
        <v>150</v>
      </c>
      <c r="AD15">
        <v>172</v>
      </c>
      <c r="AE15">
        <v>30</v>
      </c>
      <c r="AF15">
        <v>226</v>
      </c>
      <c r="AG15">
        <v>125</v>
      </c>
      <c r="AH15">
        <v>52</v>
      </c>
      <c r="AI15">
        <v>21</v>
      </c>
      <c r="AJ15">
        <v>188</v>
      </c>
      <c r="AK15">
        <v>129</v>
      </c>
      <c r="AL15">
        <v>61</v>
      </c>
      <c r="AM15">
        <v>18</v>
      </c>
      <c r="AN15">
        <v>10</v>
      </c>
      <c r="AO15">
        <v>1</v>
      </c>
      <c r="AP15">
        <v>3</v>
      </c>
      <c r="AQ15">
        <v>162</v>
      </c>
      <c r="AR15">
        <v>267</v>
      </c>
      <c r="AS15">
        <v>167</v>
      </c>
      <c r="AT15">
        <v>263</v>
      </c>
      <c r="AU15">
        <v>405</v>
      </c>
      <c r="AV15">
        <v>25</v>
      </c>
      <c r="AW15">
        <v>433</v>
      </c>
      <c r="AX15">
        <v>368</v>
      </c>
      <c r="AY15">
        <v>58</v>
      </c>
      <c r="AZ15">
        <v>405</v>
      </c>
      <c r="BA15">
        <v>20</v>
      </c>
      <c r="BB15">
        <v>7</v>
      </c>
      <c r="BC15">
        <v>433</v>
      </c>
      <c r="BD15">
        <v>0</v>
      </c>
      <c r="BE15">
        <v>392</v>
      </c>
      <c r="BF15">
        <v>32</v>
      </c>
      <c r="BG15">
        <v>4</v>
      </c>
    </row>
    <row r="16" spans="1:59" x14ac:dyDescent="0.25">
      <c r="A16" s="1" t="s">
        <v>287</v>
      </c>
      <c r="B16" s="1"/>
      <c r="C16" s="12">
        <v>0.98</v>
      </c>
      <c r="D16" s="12">
        <v>0.98</v>
      </c>
      <c r="E16" s="12">
        <v>1</v>
      </c>
      <c r="F16" s="12">
        <v>1</v>
      </c>
      <c r="G16" s="12">
        <v>0.95</v>
      </c>
      <c r="H16" s="12">
        <v>1</v>
      </c>
      <c r="I16" s="12">
        <v>0.97</v>
      </c>
      <c r="J16" s="12">
        <v>1</v>
      </c>
      <c r="K16" s="12">
        <v>0.95</v>
      </c>
      <c r="L16" s="12">
        <v>1</v>
      </c>
      <c r="M16" s="12">
        <v>0.97</v>
      </c>
      <c r="N16" s="12">
        <v>1</v>
      </c>
      <c r="O16" s="12">
        <v>1</v>
      </c>
      <c r="P16" s="12">
        <v>1</v>
      </c>
      <c r="Q16" s="12">
        <v>0.98</v>
      </c>
      <c r="R16" s="12">
        <v>0.99</v>
      </c>
      <c r="S16" s="12">
        <v>0.97</v>
      </c>
      <c r="T16" s="12">
        <v>1</v>
      </c>
      <c r="U16" s="12">
        <v>0.98</v>
      </c>
      <c r="V16" s="12">
        <v>0.99</v>
      </c>
      <c r="W16" s="12">
        <v>0.97</v>
      </c>
      <c r="X16" s="12">
        <v>0.97</v>
      </c>
      <c r="Y16" s="12">
        <v>0.99</v>
      </c>
      <c r="Z16" s="12">
        <v>0.97</v>
      </c>
      <c r="AA16" s="12">
        <v>0.97</v>
      </c>
      <c r="AB16" s="12">
        <v>0.99</v>
      </c>
      <c r="AC16" t="s">
        <v>316</v>
      </c>
      <c r="AD16" s="12">
        <v>0.99</v>
      </c>
      <c r="AE16" s="12">
        <v>0.97</v>
      </c>
      <c r="AF16" s="12">
        <v>0.97</v>
      </c>
      <c r="AG16" s="12">
        <v>0.98</v>
      </c>
      <c r="AH16" s="12">
        <v>1</v>
      </c>
      <c r="AI16" s="12">
        <v>0.88</v>
      </c>
      <c r="AJ16" s="12">
        <v>0.98</v>
      </c>
      <c r="AK16" s="12">
        <v>0.99</v>
      </c>
      <c r="AL16" s="12">
        <v>0.98</v>
      </c>
      <c r="AM16" s="12">
        <v>1</v>
      </c>
      <c r="AN16" s="12">
        <v>1</v>
      </c>
      <c r="AO16" s="12">
        <v>1</v>
      </c>
      <c r="AP16" s="12">
        <v>1</v>
      </c>
      <c r="AQ16" s="12">
        <v>0.98</v>
      </c>
      <c r="AR16" s="12">
        <v>0.98</v>
      </c>
      <c r="AS16" s="12">
        <v>0.98</v>
      </c>
      <c r="AT16" s="12">
        <v>0.98</v>
      </c>
      <c r="AU16" s="12">
        <v>0.98</v>
      </c>
      <c r="AV16" s="12">
        <v>0.96</v>
      </c>
      <c r="AW16" s="12">
        <v>0.98</v>
      </c>
      <c r="AX16" s="12">
        <v>0.98</v>
      </c>
      <c r="AY16" s="12">
        <v>0.99</v>
      </c>
      <c r="AZ16" s="12">
        <v>0.98</v>
      </c>
      <c r="BA16" s="12">
        <v>0.96</v>
      </c>
      <c r="BB16" s="12">
        <v>0.88</v>
      </c>
      <c r="BC16" s="12">
        <v>1</v>
      </c>
      <c r="BD16" s="12">
        <v>0</v>
      </c>
      <c r="BE16" s="12">
        <v>0.98</v>
      </c>
      <c r="BF16" s="12">
        <v>0.98</v>
      </c>
      <c r="BG16" s="12">
        <v>1</v>
      </c>
    </row>
    <row r="17" spans="1:59" x14ac:dyDescent="0.25">
      <c r="A17" s="1" t="s">
        <v>288</v>
      </c>
      <c r="B17" s="1"/>
      <c r="H17" t="s">
        <v>269</v>
      </c>
      <c r="L17" t="s">
        <v>272</v>
      </c>
    </row>
    <row r="18" spans="1:59" x14ac:dyDescent="0.25">
      <c r="A18" s="1" t="s">
        <v>286</v>
      </c>
      <c r="B18" s="1" t="s">
        <v>259</v>
      </c>
      <c r="C18">
        <v>9</v>
      </c>
      <c r="D18">
        <v>9</v>
      </c>
      <c r="E18">
        <v>0</v>
      </c>
      <c r="F18">
        <v>0</v>
      </c>
      <c r="G18">
        <v>1</v>
      </c>
      <c r="H18">
        <v>0</v>
      </c>
      <c r="I18">
        <v>8</v>
      </c>
      <c r="J18">
        <v>0</v>
      </c>
      <c r="K18">
        <v>1</v>
      </c>
      <c r="L18">
        <v>0</v>
      </c>
      <c r="M18">
        <v>8</v>
      </c>
      <c r="N18">
        <v>0</v>
      </c>
      <c r="O18">
        <v>0</v>
      </c>
      <c r="P18">
        <v>0</v>
      </c>
      <c r="Q18">
        <v>1</v>
      </c>
      <c r="R18">
        <v>0</v>
      </c>
      <c r="S18">
        <v>8</v>
      </c>
      <c r="T18">
        <v>0</v>
      </c>
      <c r="U18">
        <v>1</v>
      </c>
      <c r="V18">
        <v>0</v>
      </c>
      <c r="W18">
        <v>8</v>
      </c>
      <c r="X18">
        <v>2</v>
      </c>
      <c r="Y18">
        <v>2</v>
      </c>
      <c r="Z18">
        <v>3</v>
      </c>
      <c r="AA18">
        <v>1</v>
      </c>
      <c r="AB18">
        <v>1</v>
      </c>
      <c r="AC18">
        <v>7</v>
      </c>
      <c r="AD18">
        <v>1</v>
      </c>
      <c r="AE18">
        <v>0</v>
      </c>
      <c r="AF18">
        <v>6</v>
      </c>
      <c r="AG18">
        <v>3</v>
      </c>
      <c r="AH18">
        <v>0</v>
      </c>
      <c r="AI18">
        <v>2</v>
      </c>
      <c r="AJ18">
        <v>4</v>
      </c>
      <c r="AK18">
        <v>2</v>
      </c>
      <c r="AL18">
        <v>1</v>
      </c>
      <c r="AM18">
        <v>0</v>
      </c>
      <c r="AN18">
        <v>0</v>
      </c>
      <c r="AO18">
        <v>0</v>
      </c>
      <c r="AP18">
        <v>0</v>
      </c>
      <c r="AQ18">
        <v>3</v>
      </c>
      <c r="AR18">
        <v>6</v>
      </c>
      <c r="AS18">
        <v>3</v>
      </c>
      <c r="AT18">
        <v>6</v>
      </c>
      <c r="AU18">
        <v>9</v>
      </c>
      <c r="AV18">
        <v>0</v>
      </c>
      <c r="AW18">
        <v>9</v>
      </c>
      <c r="AX18">
        <v>8</v>
      </c>
      <c r="AY18">
        <v>1</v>
      </c>
      <c r="AZ18">
        <v>8</v>
      </c>
      <c r="BA18">
        <v>1</v>
      </c>
      <c r="BB18">
        <v>0</v>
      </c>
      <c r="BC18">
        <v>0</v>
      </c>
      <c r="BD18">
        <v>9</v>
      </c>
      <c r="BE18">
        <v>8</v>
      </c>
      <c r="BF18">
        <v>1</v>
      </c>
      <c r="BG18">
        <v>0</v>
      </c>
    </row>
    <row r="19" spans="1:59" x14ac:dyDescent="0.25">
      <c r="A19" s="1" t="s">
        <v>287</v>
      </c>
      <c r="B19" s="1"/>
      <c r="C19" s="12">
        <v>0.02</v>
      </c>
      <c r="D19" s="12">
        <v>0.02</v>
      </c>
      <c r="E19" s="12">
        <v>0</v>
      </c>
      <c r="F19" s="12">
        <v>0</v>
      </c>
      <c r="G19" s="12">
        <v>0.02</v>
      </c>
      <c r="H19" s="12">
        <v>0</v>
      </c>
      <c r="I19" s="12">
        <v>0.03</v>
      </c>
      <c r="J19" s="12">
        <v>0</v>
      </c>
      <c r="K19" s="12">
        <v>0.02</v>
      </c>
      <c r="L19" s="12">
        <v>0</v>
      </c>
      <c r="M19" s="12">
        <v>0.03</v>
      </c>
      <c r="N19" s="12">
        <v>0</v>
      </c>
      <c r="O19" s="12">
        <v>0</v>
      </c>
      <c r="P19" s="12">
        <v>0</v>
      </c>
      <c r="Q19" s="12">
        <v>0.02</v>
      </c>
      <c r="R19" s="12">
        <v>0</v>
      </c>
      <c r="S19" s="12">
        <v>0.03</v>
      </c>
      <c r="T19" s="12">
        <v>0</v>
      </c>
      <c r="U19" s="12">
        <v>0.02</v>
      </c>
      <c r="V19" s="12">
        <v>0</v>
      </c>
      <c r="W19" s="12">
        <v>0.03</v>
      </c>
      <c r="X19" s="12">
        <v>0.03</v>
      </c>
      <c r="Y19" s="12">
        <v>0.01</v>
      </c>
      <c r="Z19" s="12">
        <v>0.03</v>
      </c>
      <c r="AA19" s="12">
        <v>0.02</v>
      </c>
      <c r="AB19" s="12">
        <v>0.01</v>
      </c>
      <c r="AC19" t="s">
        <v>329</v>
      </c>
      <c r="AD19" s="12">
        <v>0.01</v>
      </c>
      <c r="AE19" s="12">
        <v>0</v>
      </c>
      <c r="AF19" s="12">
        <v>0.03</v>
      </c>
      <c r="AG19" s="12">
        <v>0.02</v>
      </c>
      <c r="AH19" s="12">
        <v>0</v>
      </c>
      <c r="AI19" s="12">
        <v>0.08</v>
      </c>
      <c r="AJ19" s="12">
        <v>0.02</v>
      </c>
      <c r="AK19" s="12">
        <v>0.01</v>
      </c>
      <c r="AL19" s="12">
        <v>0.02</v>
      </c>
      <c r="AM19" s="12">
        <v>0</v>
      </c>
      <c r="AN19" s="12">
        <v>0</v>
      </c>
      <c r="AO19" s="12">
        <v>0</v>
      </c>
      <c r="AP19" s="12">
        <v>0</v>
      </c>
      <c r="AQ19" s="12">
        <v>0.02</v>
      </c>
      <c r="AR19" s="12">
        <v>0.02</v>
      </c>
      <c r="AS19" s="12">
        <v>0.02</v>
      </c>
      <c r="AT19" s="12">
        <v>0.02</v>
      </c>
      <c r="AU19" s="12">
        <v>0.02</v>
      </c>
      <c r="AV19" s="12">
        <v>0</v>
      </c>
      <c r="AW19" s="12">
        <v>0.02</v>
      </c>
      <c r="AX19" s="12">
        <v>0.02</v>
      </c>
      <c r="AY19" s="12">
        <v>0.01</v>
      </c>
      <c r="AZ19" s="12">
        <v>0.02</v>
      </c>
      <c r="BA19" s="12">
        <v>0.04</v>
      </c>
      <c r="BB19" s="12">
        <v>0</v>
      </c>
      <c r="BC19" s="12">
        <v>0</v>
      </c>
      <c r="BD19" s="12">
        <v>1</v>
      </c>
      <c r="BE19" s="12">
        <v>0.02</v>
      </c>
      <c r="BF19" s="12">
        <v>0.02</v>
      </c>
      <c r="BG19" s="12">
        <v>0</v>
      </c>
    </row>
    <row r="20" spans="1:59" x14ac:dyDescent="0.25">
      <c r="A20" s="1" t="s">
        <v>288</v>
      </c>
      <c r="B20" s="1"/>
      <c r="AC20" t="s">
        <v>269</v>
      </c>
    </row>
    <row r="21" spans="1:59" x14ac:dyDescent="0.25">
      <c r="A21" s="1" t="s">
        <v>286</v>
      </c>
      <c r="B21" s="1" t="s">
        <v>414</v>
      </c>
      <c r="C21">
        <v>1</v>
      </c>
      <c r="D21">
        <v>1</v>
      </c>
      <c r="E21">
        <v>0</v>
      </c>
      <c r="F21">
        <v>0</v>
      </c>
      <c r="G21">
        <v>1</v>
      </c>
      <c r="H21">
        <v>0</v>
      </c>
      <c r="I21">
        <v>0</v>
      </c>
      <c r="J21">
        <v>0</v>
      </c>
      <c r="K21">
        <v>1</v>
      </c>
      <c r="L21">
        <v>0</v>
      </c>
      <c r="M21">
        <v>0</v>
      </c>
      <c r="N21">
        <v>0</v>
      </c>
      <c r="O21">
        <v>0</v>
      </c>
      <c r="P21">
        <v>0</v>
      </c>
      <c r="Q21">
        <v>0</v>
      </c>
      <c r="R21">
        <v>1</v>
      </c>
      <c r="S21">
        <v>0</v>
      </c>
      <c r="T21">
        <v>0</v>
      </c>
      <c r="U21">
        <v>0</v>
      </c>
      <c r="V21">
        <v>1</v>
      </c>
      <c r="W21">
        <v>0</v>
      </c>
      <c r="X21">
        <v>0</v>
      </c>
      <c r="Y21">
        <v>0</v>
      </c>
      <c r="Z21">
        <v>0</v>
      </c>
      <c r="AA21">
        <v>1</v>
      </c>
      <c r="AB21">
        <v>0</v>
      </c>
      <c r="AC21">
        <v>0</v>
      </c>
      <c r="AD21">
        <v>1</v>
      </c>
      <c r="AE21">
        <v>1</v>
      </c>
      <c r="AF21">
        <v>0</v>
      </c>
      <c r="AG21">
        <v>0</v>
      </c>
      <c r="AH21">
        <v>0</v>
      </c>
      <c r="AI21">
        <v>1</v>
      </c>
      <c r="AJ21">
        <v>0</v>
      </c>
      <c r="AK21">
        <v>0</v>
      </c>
      <c r="AL21">
        <v>0</v>
      </c>
      <c r="AM21">
        <v>0</v>
      </c>
      <c r="AN21">
        <v>0</v>
      </c>
      <c r="AO21">
        <v>0</v>
      </c>
      <c r="AP21">
        <v>0</v>
      </c>
      <c r="AQ21">
        <v>0</v>
      </c>
      <c r="AR21">
        <v>1</v>
      </c>
      <c r="AS21">
        <v>1</v>
      </c>
      <c r="AT21">
        <v>0</v>
      </c>
      <c r="AU21">
        <v>0</v>
      </c>
      <c r="AV21">
        <v>1</v>
      </c>
      <c r="AW21">
        <v>1</v>
      </c>
      <c r="AX21">
        <v>1</v>
      </c>
      <c r="AY21">
        <v>0</v>
      </c>
      <c r="AZ21">
        <v>0</v>
      </c>
      <c r="BA21">
        <v>0</v>
      </c>
      <c r="BB21">
        <v>1</v>
      </c>
      <c r="BC21">
        <v>0</v>
      </c>
      <c r="BD21">
        <v>0</v>
      </c>
      <c r="BE21">
        <v>1</v>
      </c>
      <c r="BF21">
        <v>0</v>
      </c>
      <c r="BG21">
        <v>0</v>
      </c>
    </row>
    <row r="22" spans="1:59" x14ac:dyDescent="0.25">
      <c r="A22" s="1" t="s">
        <v>287</v>
      </c>
      <c r="B22" s="1"/>
      <c r="C22" t="s">
        <v>326</v>
      </c>
      <c r="D22" t="s">
        <v>326</v>
      </c>
      <c r="E22" s="12">
        <v>0</v>
      </c>
      <c r="F22" s="12">
        <v>0</v>
      </c>
      <c r="G22" t="s">
        <v>298</v>
      </c>
      <c r="H22" s="12">
        <v>0</v>
      </c>
      <c r="I22" s="12">
        <v>0</v>
      </c>
      <c r="J22" s="12">
        <v>0</v>
      </c>
      <c r="K22" t="s">
        <v>298</v>
      </c>
      <c r="L22" s="12">
        <v>0</v>
      </c>
      <c r="M22" s="12">
        <v>0</v>
      </c>
      <c r="N22" s="12">
        <v>0</v>
      </c>
      <c r="O22" s="12">
        <v>0</v>
      </c>
      <c r="P22" s="12">
        <v>0</v>
      </c>
      <c r="Q22" s="12">
        <v>0</v>
      </c>
      <c r="R22" t="s">
        <v>292</v>
      </c>
      <c r="S22" s="12">
        <v>0</v>
      </c>
      <c r="T22" s="12">
        <v>0</v>
      </c>
      <c r="U22" s="12">
        <v>0</v>
      </c>
      <c r="V22" t="s">
        <v>292</v>
      </c>
      <c r="W22" s="12">
        <v>0</v>
      </c>
      <c r="X22" s="12">
        <v>0</v>
      </c>
      <c r="Y22" s="12">
        <v>0</v>
      </c>
      <c r="Z22" s="12">
        <v>0</v>
      </c>
      <c r="AA22" t="s">
        <v>327</v>
      </c>
      <c r="AB22" s="12">
        <v>0</v>
      </c>
      <c r="AC22" s="12">
        <v>0</v>
      </c>
      <c r="AD22" s="12">
        <v>0.01</v>
      </c>
      <c r="AE22" t="s">
        <v>298</v>
      </c>
      <c r="AF22" s="12">
        <v>0</v>
      </c>
      <c r="AG22" s="12">
        <v>0</v>
      </c>
      <c r="AH22" s="12">
        <v>0</v>
      </c>
      <c r="AI22" s="12">
        <v>0.04</v>
      </c>
      <c r="AJ22" s="12">
        <v>0</v>
      </c>
      <c r="AK22" s="12">
        <v>0</v>
      </c>
      <c r="AL22" s="12">
        <v>0</v>
      </c>
      <c r="AM22" s="12">
        <v>0</v>
      </c>
      <c r="AN22" s="12">
        <v>0</v>
      </c>
      <c r="AO22" s="12">
        <v>0</v>
      </c>
      <c r="AP22" s="12">
        <v>0</v>
      </c>
      <c r="AQ22" s="12">
        <v>0</v>
      </c>
      <c r="AR22" t="s">
        <v>326</v>
      </c>
      <c r="AS22" s="12">
        <v>0.01</v>
      </c>
      <c r="AT22" s="12">
        <v>0</v>
      </c>
      <c r="AU22" s="12">
        <v>0</v>
      </c>
      <c r="AV22" s="12">
        <v>0.04</v>
      </c>
      <c r="AW22" t="s">
        <v>326</v>
      </c>
      <c r="AX22" t="s">
        <v>326</v>
      </c>
      <c r="AY22" s="12">
        <v>0</v>
      </c>
      <c r="AZ22" t="s">
        <v>289</v>
      </c>
      <c r="BA22" s="12">
        <v>0</v>
      </c>
      <c r="BB22" s="12">
        <v>0.12</v>
      </c>
      <c r="BC22" s="12">
        <v>0</v>
      </c>
      <c r="BD22" s="12">
        <v>0</v>
      </c>
      <c r="BE22" t="s">
        <v>326</v>
      </c>
      <c r="BF22" s="12">
        <v>0</v>
      </c>
      <c r="BG22" s="12">
        <v>0</v>
      </c>
    </row>
    <row r="23" spans="1:59" x14ac:dyDescent="0.25">
      <c r="A23" s="1" t="s">
        <v>288</v>
      </c>
      <c r="B23" s="1"/>
      <c r="G23" t="s">
        <v>271</v>
      </c>
      <c r="K23" t="s">
        <v>270</v>
      </c>
      <c r="AE23" t="s">
        <v>325</v>
      </c>
    </row>
    <row r="24" spans="1:59" x14ac:dyDescent="0.25">
      <c r="A24" s="1" t="s">
        <v>399</v>
      </c>
      <c r="B24" s="1" t="s">
        <v>493</v>
      </c>
    </row>
    <row r="25" spans="1:59" x14ac:dyDescent="0.25">
      <c r="A25" s="1" t="s">
        <v>204</v>
      </c>
      <c r="B25" s="1" t="s">
        <v>815</v>
      </c>
    </row>
    <row r="26" spans="1:59" x14ac:dyDescent="0.25">
      <c r="A26" s="1" t="s">
        <v>204</v>
      </c>
      <c r="B26" s="1"/>
    </row>
    <row r="27" spans="1:59" x14ac:dyDescent="0.25">
      <c r="A27" s="1" t="s">
        <v>204</v>
      </c>
      <c r="B27" s="1" t="s">
        <v>402</v>
      </c>
    </row>
  </sheetData>
  <hyperlinks>
    <hyperlink ref="E1" location="Contents!B220" tooltip="Link to contents" display="Back to contents" xr:uid="{00000000-0004-0000-4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A00-000000000000}">
  <dimension ref="A1:BG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816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188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814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443</v>
      </c>
      <c r="D12">
        <v>443</v>
      </c>
      <c r="E12">
        <v>9</v>
      </c>
      <c r="F12">
        <v>6</v>
      </c>
      <c r="G12">
        <v>37</v>
      </c>
      <c r="H12">
        <v>81</v>
      </c>
      <c r="I12">
        <v>310</v>
      </c>
      <c r="J12">
        <v>15</v>
      </c>
      <c r="K12">
        <v>37</v>
      </c>
      <c r="L12">
        <v>81</v>
      </c>
      <c r="M12">
        <v>310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172</v>
      </c>
      <c r="Z12">
        <v>112</v>
      </c>
      <c r="AA12">
        <v>57</v>
      </c>
      <c r="AB12">
        <v>111</v>
      </c>
      <c r="AC12">
        <v>157</v>
      </c>
      <c r="AD12">
        <v>175</v>
      </c>
      <c r="AE12">
        <v>32</v>
      </c>
      <c r="AF12">
        <v>229</v>
      </c>
      <c r="AG12">
        <v>130</v>
      </c>
      <c r="AH12">
        <v>52</v>
      </c>
      <c r="AI12">
        <v>25</v>
      </c>
      <c r="AJ12">
        <v>192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163</v>
      </c>
      <c r="AR12">
        <v>276</v>
      </c>
      <c r="AS12">
        <v>169</v>
      </c>
      <c r="AT12">
        <v>271</v>
      </c>
      <c r="AU12">
        <v>414</v>
      </c>
      <c r="AV12">
        <v>26</v>
      </c>
      <c r="AW12">
        <v>443</v>
      </c>
      <c r="AX12">
        <v>374</v>
      </c>
      <c r="AY12">
        <v>62</v>
      </c>
      <c r="AZ12">
        <v>412</v>
      </c>
      <c r="BA12">
        <v>22</v>
      </c>
      <c r="BB12">
        <v>8</v>
      </c>
      <c r="BC12">
        <v>433</v>
      </c>
      <c r="BD12">
        <v>9</v>
      </c>
      <c r="BE12">
        <v>400</v>
      </c>
      <c r="BF12">
        <v>34</v>
      </c>
      <c r="BG12">
        <v>4</v>
      </c>
    </row>
    <row r="13" spans="1:59" x14ac:dyDescent="0.25">
      <c r="A13" s="1" t="s">
        <v>282</v>
      </c>
      <c r="B13" s="1" t="s">
        <v>283</v>
      </c>
      <c r="C13">
        <v>437</v>
      </c>
      <c r="D13">
        <v>437</v>
      </c>
      <c r="E13">
        <v>9</v>
      </c>
      <c r="F13">
        <v>6</v>
      </c>
      <c r="G13">
        <v>37</v>
      </c>
      <c r="H13">
        <v>80</v>
      </c>
      <c r="I13">
        <v>306</v>
      </c>
      <c r="J13">
        <v>15</v>
      </c>
      <c r="K13">
        <v>37</v>
      </c>
      <c r="L13">
        <v>80</v>
      </c>
      <c r="M13">
        <v>306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172</v>
      </c>
      <c r="Z13">
        <v>112</v>
      </c>
      <c r="AA13">
        <v>57</v>
      </c>
      <c r="AB13">
        <v>110</v>
      </c>
      <c r="AC13">
        <v>155</v>
      </c>
      <c r="AD13">
        <v>173</v>
      </c>
      <c r="AE13">
        <v>31</v>
      </c>
      <c r="AF13">
        <v>226</v>
      </c>
      <c r="AG13">
        <v>128</v>
      </c>
      <c r="AH13">
        <v>51</v>
      </c>
      <c r="AI13">
        <v>25</v>
      </c>
      <c r="AJ13">
        <v>190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161</v>
      </c>
      <c r="AR13">
        <v>272</v>
      </c>
      <c r="AS13">
        <v>167</v>
      </c>
      <c r="AT13">
        <v>267</v>
      </c>
      <c r="AU13">
        <v>409</v>
      </c>
      <c r="AV13">
        <v>26</v>
      </c>
      <c r="AW13">
        <v>437</v>
      </c>
      <c r="AX13">
        <v>370</v>
      </c>
      <c r="AY13">
        <v>61</v>
      </c>
      <c r="AZ13">
        <v>407</v>
      </c>
      <c r="BA13">
        <v>22</v>
      </c>
      <c r="BB13">
        <v>8</v>
      </c>
      <c r="BC13">
        <v>428</v>
      </c>
      <c r="BD13">
        <v>9</v>
      </c>
      <c r="BE13">
        <v>395</v>
      </c>
      <c r="BF13">
        <v>33</v>
      </c>
      <c r="BG13">
        <v>4</v>
      </c>
    </row>
    <row r="14" spans="1:59" x14ac:dyDescent="0.25">
      <c r="A14" s="1" t="s">
        <v>284</v>
      </c>
      <c r="B14" s="1" t="s">
        <v>231</v>
      </c>
      <c r="C14">
        <v>443</v>
      </c>
      <c r="D14">
        <v>443</v>
      </c>
      <c r="E14">
        <v>8</v>
      </c>
      <c r="F14">
        <v>7</v>
      </c>
      <c r="G14">
        <v>35</v>
      </c>
      <c r="H14">
        <v>78</v>
      </c>
      <c r="I14">
        <v>316</v>
      </c>
      <c r="J14">
        <v>14</v>
      </c>
      <c r="K14">
        <v>35</v>
      </c>
      <c r="L14">
        <v>78</v>
      </c>
      <c r="M14">
        <v>316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187</v>
      </c>
      <c r="Z14">
        <v>115</v>
      </c>
      <c r="AA14">
        <v>58</v>
      </c>
      <c r="AB14">
        <v>112</v>
      </c>
      <c r="AC14">
        <v>156</v>
      </c>
      <c r="AD14">
        <v>174</v>
      </c>
      <c r="AE14">
        <v>31</v>
      </c>
      <c r="AF14">
        <v>232</v>
      </c>
      <c r="AG14">
        <v>128</v>
      </c>
      <c r="AH14">
        <v>52</v>
      </c>
      <c r="AI14">
        <v>24</v>
      </c>
      <c r="AJ14">
        <v>192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165</v>
      </c>
      <c r="AR14">
        <v>274</v>
      </c>
      <c r="AS14">
        <v>171</v>
      </c>
      <c r="AT14">
        <v>269</v>
      </c>
      <c r="AU14">
        <v>414</v>
      </c>
      <c r="AV14">
        <v>26</v>
      </c>
      <c r="AW14">
        <v>443</v>
      </c>
      <c r="AX14">
        <v>377</v>
      </c>
      <c r="AY14">
        <v>59</v>
      </c>
      <c r="AZ14">
        <v>413</v>
      </c>
      <c r="BA14">
        <v>21</v>
      </c>
      <c r="BB14">
        <v>8</v>
      </c>
      <c r="BC14">
        <v>433</v>
      </c>
      <c r="BD14">
        <v>9</v>
      </c>
      <c r="BE14">
        <v>401</v>
      </c>
      <c r="BF14">
        <v>33</v>
      </c>
      <c r="BG14">
        <v>4</v>
      </c>
    </row>
    <row r="15" spans="1:59" x14ac:dyDescent="0.25">
      <c r="A15" s="1" t="s">
        <v>286</v>
      </c>
      <c r="B15" s="1" t="s">
        <v>668</v>
      </c>
      <c r="C15">
        <v>332</v>
      </c>
      <c r="D15">
        <v>332</v>
      </c>
      <c r="E15">
        <v>2</v>
      </c>
      <c r="F15">
        <v>4</v>
      </c>
      <c r="G15">
        <v>19</v>
      </c>
      <c r="H15">
        <v>54</v>
      </c>
      <c r="I15">
        <v>253</v>
      </c>
      <c r="J15">
        <v>6</v>
      </c>
      <c r="K15">
        <v>19</v>
      </c>
      <c r="L15">
        <v>54</v>
      </c>
      <c r="M15">
        <v>253</v>
      </c>
      <c r="N15">
        <v>1</v>
      </c>
      <c r="O15">
        <v>3</v>
      </c>
      <c r="P15">
        <v>4</v>
      </c>
      <c r="Q15">
        <v>21</v>
      </c>
      <c r="R15">
        <v>49</v>
      </c>
      <c r="S15">
        <v>252</v>
      </c>
      <c r="T15">
        <v>8</v>
      </c>
      <c r="U15">
        <v>21</v>
      </c>
      <c r="V15">
        <v>49</v>
      </c>
      <c r="W15">
        <v>252</v>
      </c>
      <c r="X15">
        <v>57</v>
      </c>
      <c r="Y15">
        <v>142</v>
      </c>
      <c r="Z15">
        <v>86</v>
      </c>
      <c r="AA15">
        <v>47</v>
      </c>
      <c r="AB15">
        <v>86</v>
      </c>
      <c r="AC15">
        <v>119</v>
      </c>
      <c r="AD15">
        <v>126</v>
      </c>
      <c r="AE15">
        <v>26</v>
      </c>
      <c r="AF15">
        <v>185</v>
      </c>
      <c r="AG15">
        <v>78</v>
      </c>
      <c r="AH15">
        <v>43</v>
      </c>
      <c r="AI15">
        <v>16</v>
      </c>
      <c r="AJ15">
        <v>143</v>
      </c>
      <c r="AK15">
        <v>92</v>
      </c>
      <c r="AL15">
        <v>51</v>
      </c>
      <c r="AM15">
        <v>16</v>
      </c>
      <c r="AN15">
        <v>10</v>
      </c>
      <c r="AO15">
        <v>1</v>
      </c>
      <c r="AP15">
        <v>2</v>
      </c>
      <c r="AQ15">
        <v>144</v>
      </c>
      <c r="AR15">
        <v>184</v>
      </c>
      <c r="AS15">
        <v>137</v>
      </c>
      <c r="AT15">
        <v>192</v>
      </c>
      <c r="AU15">
        <v>312</v>
      </c>
      <c r="AV15">
        <v>17</v>
      </c>
      <c r="AW15">
        <v>332</v>
      </c>
      <c r="AX15">
        <v>301</v>
      </c>
      <c r="AY15">
        <v>28</v>
      </c>
      <c r="AZ15">
        <v>325</v>
      </c>
      <c r="BA15">
        <v>4</v>
      </c>
      <c r="BB15">
        <v>2</v>
      </c>
      <c r="BC15">
        <v>327</v>
      </c>
      <c r="BD15">
        <v>5</v>
      </c>
      <c r="BE15">
        <v>332</v>
      </c>
      <c r="BF15">
        <v>0</v>
      </c>
      <c r="BG15">
        <v>0</v>
      </c>
    </row>
    <row r="16" spans="1:59" x14ac:dyDescent="0.25">
      <c r="A16" s="1" t="s">
        <v>287</v>
      </c>
      <c r="B16" s="1"/>
      <c r="C16" s="12">
        <v>0.75</v>
      </c>
      <c r="D16" s="12">
        <v>0.75</v>
      </c>
      <c r="E16" s="12">
        <v>0.23</v>
      </c>
      <c r="F16" s="12">
        <v>0.65</v>
      </c>
      <c r="G16" t="s">
        <v>362</v>
      </c>
      <c r="H16" s="12">
        <v>0.7</v>
      </c>
      <c r="I16" t="s">
        <v>331</v>
      </c>
      <c r="J16" s="12">
        <v>0.43</v>
      </c>
      <c r="K16" t="s">
        <v>362</v>
      </c>
      <c r="L16" s="12">
        <v>0.7</v>
      </c>
      <c r="M16" t="s">
        <v>331</v>
      </c>
      <c r="N16" s="12">
        <v>1</v>
      </c>
      <c r="O16" s="12">
        <v>0.41</v>
      </c>
      <c r="P16" s="12">
        <v>0.56000000000000005</v>
      </c>
      <c r="Q16" t="s">
        <v>369</v>
      </c>
      <c r="R16" t="s">
        <v>319</v>
      </c>
      <c r="S16" t="s">
        <v>320</v>
      </c>
      <c r="T16" s="12">
        <v>0.52</v>
      </c>
      <c r="U16" t="s">
        <v>369</v>
      </c>
      <c r="V16" t="s">
        <v>319</v>
      </c>
      <c r="W16" t="s">
        <v>320</v>
      </c>
      <c r="X16" s="12">
        <v>0.69</v>
      </c>
      <c r="Y16" s="12">
        <v>0.76</v>
      </c>
      <c r="Z16" s="12">
        <v>0.75</v>
      </c>
      <c r="AA16" s="12">
        <v>0.81</v>
      </c>
      <c r="AB16" s="12">
        <v>0.77</v>
      </c>
      <c r="AC16" s="12">
        <v>0.76</v>
      </c>
      <c r="AD16" s="12">
        <v>0.73</v>
      </c>
      <c r="AE16" s="12">
        <v>0.85</v>
      </c>
      <c r="AF16" t="s">
        <v>331</v>
      </c>
      <c r="AG16" t="s">
        <v>382</v>
      </c>
      <c r="AH16" s="12">
        <v>0.83</v>
      </c>
      <c r="AI16" s="12">
        <v>0.67</v>
      </c>
      <c r="AJ16" s="12">
        <v>0.74</v>
      </c>
      <c r="AK16" s="12">
        <v>0.7</v>
      </c>
      <c r="AL16" s="12">
        <v>0.82</v>
      </c>
      <c r="AM16" s="12">
        <v>0.89</v>
      </c>
      <c r="AN16" s="12">
        <v>0.92</v>
      </c>
      <c r="AO16" s="12">
        <v>1</v>
      </c>
      <c r="AP16" s="12">
        <v>0.66</v>
      </c>
      <c r="AQ16" t="s">
        <v>379</v>
      </c>
      <c r="AR16" t="s">
        <v>375</v>
      </c>
      <c r="AS16" s="12">
        <v>0.8</v>
      </c>
      <c r="AT16" t="s">
        <v>383</v>
      </c>
      <c r="AU16" s="12">
        <v>0.75</v>
      </c>
      <c r="AV16" s="12">
        <v>0.66</v>
      </c>
      <c r="AW16" s="12">
        <v>0.75</v>
      </c>
      <c r="AX16" t="s">
        <v>331</v>
      </c>
      <c r="AY16" t="s">
        <v>634</v>
      </c>
      <c r="AZ16" t="s">
        <v>328</v>
      </c>
      <c r="BA16" s="12">
        <v>0.2</v>
      </c>
      <c r="BB16" s="12">
        <v>0.27</v>
      </c>
      <c r="BC16" s="12">
        <v>0.75</v>
      </c>
      <c r="BD16" s="12">
        <v>0.56999999999999995</v>
      </c>
      <c r="BE16" t="s">
        <v>337</v>
      </c>
      <c r="BF16" t="s">
        <v>289</v>
      </c>
      <c r="BG16" s="12">
        <v>0</v>
      </c>
    </row>
    <row r="17" spans="1:59" x14ac:dyDescent="0.25">
      <c r="A17" s="1" t="s">
        <v>288</v>
      </c>
      <c r="B17" s="1"/>
      <c r="I17" t="s">
        <v>303</v>
      </c>
      <c r="M17" t="s">
        <v>325</v>
      </c>
      <c r="S17" t="s">
        <v>302</v>
      </c>
      <c r="W17" t="s">
        <v>325</v>
      </c>
      <c r="AE17" t="s">
        <v>269</v>
      </c>
      <c r="AF17" t="s">
        <v>269</v>
      </c>
      <c r="AH17" t="s">
        <v>269</v>
      </c>
      <c r="AQ17" t="s">
        <v>272</v>
      </c>
      <c r="AS17" t="s">
        <v>272</v>
      </c>
      <c r="AX17" t="s">
        <v>272</v>
      </c>
      <c r="BE17" t="s">
        <v>272</v>
      </c>
    </row>
    <row r="18" spans="1:59" x14ac:dyDescent="0.25">
      <c r="A18" s="1" t="s">
        <v>286</v>
      </c>
      <c r="B18" s="1" t="s">
        <v>670</v>
      </c>
      <c r="C18">
        <v>70</v>
      </c>
      <c r="D18">
        <v>70</v>
      </c>
      <c r="E18">
        <v>3</v>
      </c>
      <c r="F18">
        <v>2</v>
      </c>
      <c r="G18">
        <v>9</v>
      </c>
      <c r="H18">
        <v>10</v>
      </c>
      <c r="I18">
        <v>45</v>
      </c>
      <c r="J18">
        <v>5</v>
      </c>
      <c r="K18">
        <v>9</v>
      </c>
      <c r="L18">
        <v>10</v>
      </c>
      <c r="M18">
        <v>45</v>
      </c>
      <c r="N18">
        <v>0</v>
      </c>
      <c r="O18">
        <v>3</v>
      </c>
      <c r="P18">
        <v>1</v>
      </c>
      <c r="Q18">
        <v>8</v>
      </c>
      <c r="R18">
        <v>15</v>
      </c>
      <c r="S18">
        <v>42</v>
      </c>
      <c r="T18">
        <v>5</v>
      </c>
      <c r="U18">
        <v>8</v>
      </c>
      <c r="V18">
        <v>15</v>
      </c>
      <c r="W18">
        <v>42</v>
      </c>
      <c r="X18">
        <v>16</v>
      </c>
      <c r="Y18">
        <v>26</v>
      </c>
      <c r="Z18">
        <v>19</v>
      </c>
      <c r="AA18">
        <v>9</v>
      </c>
      <c r="AB18">
        <v>11</v>
      </c>
      <c r="AC18">
        <v>23</v>
      </c>
      <c r="AD18">
        <v>36</v>
      </c>
      <c r="AE18">
        <v>3</v>
      </c>
      <c r="AF18">
        <v>33</v>
      </c>
      <c r="AG18">
        <v>28</v>
      </c>
      <c r="AH18">
        <v>6</v>
      </c>
      <c r="AI18">
        <v>6</v>
      </c>
      <c r="AJ18">
        <v>34</v>
      </c>
      <c r="AK18">
        <v>22</v>
      </c>
      <c r="AL18">
        <v>7</v>
      </c>
      <c r="AM18">
        <v>1</v>
      </c>
      <c r="AN18">
        <v>0</v>
      </c>
      <c r="AO18">
        <v>0</v>
      </c>
      <c r="AP18">
        <v>0</v>
      </c>
      <c r="AQ18">
        <v>17</v>
      </c>
      <c r="AR18">
        <v>53</v>
      </c>
      <c r="AS18">
        <v>18</v>
      </c>
      <c r="AT18">
        <v>51</v>
      </c>
      <c r="AU18">
        <v>63</v>
      </c>
      <c r="AV18">
        <v>7</v>
      </c>
      <c r="AW18">
        <v>70</v>
      </c>
      <c r="AX18">
        <v>50</v>
      </c>
      <c r="AY18">
        <v>18</v>
      </c>
      <c r="AZ18">
        <v>63</v>
      </c>
      <c r="BA18">
        <v>5</v>
      </c>
      <c r="BB18">
        <v>2</v>
      </c>
      <c r="BC18">
        <v>66</v>
      </c>
      <c r="BD18">
        <v>3</v>
      </c>
      <c r="BE18">
        <v>70</v>
      </c>
      <c r="BF18">
        <v>0</v>
      </c>
      <c r="BG18">
        <v>0</v>
      </c>
    </row>
    <row r="19" spans="1:59" x14ac:dyDescent="0.25">
      <c r="A19" s="1" t="s">
        <v>287</v>
      </c>
      <c r="B19" s="1"/>
      <c r="C19" s="12">
        <v>0.16</v>
      </c>
      <c r="D19" s="12">
        <v>0.16</v>
      </c>
      <c r="E19" s="12">
        <v>0.34</v>
      </c>
      <c r="F19" s="12">
        <v>0.35</v>
      </c>
      <c r="G19" s="12">
        <v>0.27</v>
      </c>
      <c r="H19" s="12">
        <v>0.13</v>
      </c>
      <c r="I19" s="12">
        <v>0.14000000000000001</v>
      </c>
      <c r="J19" s="12">
        <v>0.34</v>
      </c>
      <c r="K19" s="12">
        <v>0.27</v>
      </c>
      <c r="L19" s="12">
        <v>0.13</v>
      </c>
      <c r="M19" s="12">
        <v>0.14000000000000001</v>
      </c>
      <c r="N19" s="12">
        <v>0</v>
      </c>
      <c r="O19" s="12">
        <v>0.47</v>
      </c>
      <c r="P19" s="12">
        <v>0.16</v>
      </c>
      <c r="Q19" s="12">
        <v>0.22</v>
      </c>
      <c r="R19" s="12">
        <v>0.19</v>
      </c>
      <c r="S19" t="s">
        <v>297</v>
      </c>
      <c r="T19" s="12">
        <v>0.28999999999999998</v>
      </c>
      <c r="U19" s="12">
        <v>0.22</v>
      </c>
      <c r="V19" s="12">
        <v>0.19</v>
      </c>
      <c r="W19" t="s">
        <v>297</v>
      </c>
      <c r="X19" s="12">
        <v>0.19</v>
      </c>
      <c r="Y19" s="12">
        <v>0.14000000000000001</v>
      </c>
      <c r="Z19" s="12">
        <v>0.17</v>
      </c>
      <c r="AA19" s="12">
        <v>0.15</v>
      </c>
      <c r="AB19" t="s">
        <v>294</v>
      </c>
      <c r="AC19" s="12">
        <v>0.14000000000000001</v>
      </c>
      <c r="AD19" t="s">
        <v>308</v>
      </c>
      <c r="AE19" s="12">
        <v>0.09</v>
      </c>
      <c r="AF19" s="12">
        <v>0.14000000000000001</v>
      </c>
      <c r="AG19" t="s">
        <v>368</v>
      </c>
      <c r="AH19" s="12">
        <v>0.11</v>
      </c>
      <c r="AI19" s="12">
        <v>0.25</v>
      </c>
      <c r="AJ19" s="12">
        <v>0.17</v>
      </c>
      <c r="AK19" s="12">
        <v>0.17</v>
      </c>
      <c r="AL19" s="12">
        <v>0.11</v>
      </c>
      <c r="AM19" s="12">
        <v>0.06</v>
      </c>
      <c r="AN19" s="12">
        <v>0</v>
      </c>
      <c r="AO19" s="12">
        <v>0</v>
      </c>
      <c r="AP19" s="12">
        <v>0</v>
      </c>
      <c r="AQ19" t="s">
        <v>291</v>
      </c>
      <c r="AR19" t="s">
        <v>314</v>
      </c>
      <c r="AS19" t="s">
        <v>332</v>
      </c>
      <c r="AT19" t="s">
        <v>314</v>
      </c>
      <c r="AU19" s="12">
        <v>0.15</v>
      </c>
      <c r="AV19" s="12">
        <v>0.26</v>
      </c>
      <c r="AW19" s="12">
        <v>0.16</v>
      </c>
      <c r="AX19" t="s">
        <v>297</v>
      </c>
      <c r="AY19" t="s">
        <v>340</v>
      </c>
      <c r="AZ19" s="12">
        <v>0.15</v>
      </c>
      <c r="BA19" s="12">
        <v>0.25</v>
      </c>
      <c r="BB19" s="12">
        <v>0.23</v>
      </c>
      <c r="BC19" s="12">
        <v>0.15</v>
      </c>
      <c r="BD19" s="12">
        <v>0.34</v>
      </c>
      <c r="BE19" t="s">
        <v>301</v>
      </c>
      <c r="BF19" t="s">
        <v>289</v>
      </c>
      <c r="BG19" s="12">
        <v>0</v>
      </c>
    </row>
    <row r="20" spans="1:59" x14ac:dyDescent="0.25">
      <c r="A20" s="1" t="s">
        <v>288</v>
      </c>
      <c r="B20" s="1"/>
      <c r="G20" t="s">
        <v>271</v>
      </c>
      <c r="K20" t="s">
        <v>270</v>
      </c>
      <c r="AD20" t="s">
        <v>275</v>
      </c>
      <c r="AG20" t="s">
        <v>272</v>
      </c>
      <c r="AR20" t="s">
        <v>275</v>
      </c>
      <c r="AT20" t="s">
        <v>275</v>
      </c>
      <c r="AY20" t="s">
        <v>275</v>
      </c>
      <c r="BE20" t="s">
        <v>272</v>
      </c>
    </row>
    <row r="21" spans="1:59" x14ac:dyDescent="0.25">
      <c r="A21" s="1" t="s">
        <v>286</v>
      </c>
      <c r="B21" s="1" t="s">
        <v>671</v>
      </c>
      <c r="C21">
        <v>33</v>
      </c>
      <c r="D21">
        <v>33</v>
      </c>
      <c r="E21">
        <v>2</v>
      </c>
      <c r="F21">
        <v>0</v>
      </c>
      <c r="G21">
        <v>6</v>
      </c>
      <c r="H21">
        <v>8</v>
      </c>
      <c r="I21">
        <v>16</v>
      </c>
      <c r="J21">
        <v>2</v>
      </c>
      <c r="K21">
        <v>6</v>
      </c>
      <c r="L21">
        <v>8</v>
      </c>
      <c r="M21">
        <v>16</v>
      </c>
      <c r="N21">
        <v>0</v>
      </c>
      <c r="O21">
        <v>1</v>
      </c>
      <c r="P21">
        <v>1</v>
      </c>
      <c r="Q21">
        <v>6</v>
      </c>
      <c r="R21">
        <v>7</v>
      </c>
      <c r="S21">
        <v>16</v>
      </c>
      <c r="T21">
        <v>2</v>
      </c>
      <c r="U21">
        <v>6</v>
      </c>
      <c r="V21">
        <v>7</v>
      </c>
      <c r="W21">
        <v>16</v>
      </c>
      <c r="X21">
        <v>9</v>
      </c>
      <c r="Y21">
        <v>15</v>
      </c>
      <c r="Z21">
        <v>7</v>
      </c>
      <c r="AA21">
        <v>2</v>
      </c>
      <c r="AB21">
        <v>12</v>
      </c>
      <c r="AC21">
        <v>11</v>
      </c>
      <c r="AD21">
        <v>9</v>
      </c>
      <c r="AE21">
        <v>2</v>
      </c>
      <c r="AF21">
        <v>10</v>
      </c>
      <c r="AG21">
        <v>20</v>
      </c>
      <c r="AH21">
        <v>1</v>
      </c>
      <c r="AI21">
        <v>2</v>
      </c>
      <c r="AJ21">
        <v>12</v>
      </c>
      <c r="AK21">
        <v>15</v>
      </c>
      <c r="AL21">
        <v>3</v>
      </c>
      <c r="AM21">
        <v>0</v>
      </c>
      <c r="AN21">
        <v>0</v>
      </c>
      <c r="AO21">
        <v>0</v>
      </c>
      <c r="AP21">
        <v>1</v>
      </c>
      <c r="AQ21">
        <v>4</v>
      </c>
      <c r="AR21">
        <v>29</v>
      </c>
      <c r="AS21">
        <v>13</v>
      </c>
      <c r="AT21">
        <v>20</v>
      </c>
      <c r="AU21">
        <v>31</v>
      </c>
      <c r="AV21">
        <v>2</v>
      </c>
      <c r="AW21">
        <v>33</v>
      </c>
      <c r="AX21">
        <v>20</v>
      </c>
      <c r="AY21">
        <v>10</v>
      </c>
      <c r="AZ21">
        <v>20</v>
      </c>
      <c r="BA21">
        <v>11</v>
      </c>
      <c r="BB21">
        <v>2</v>
      </c>
      <c r="BC21">
        <v>32</v>
      </c>
      <c r="BD21">
        <v>1</v>
      </c>
      <c r="BE21">
        <v>0</v>
      </c>
      <c r="BF21">
        <v>33</v>
      </c>
      <c r="BG21">
        <v>0</v>
      </c>
    </row>
    <row r="22" spans="1:59" x14ac:dyDescent="0.25">
      <c r="A22" s="1" t="s">
        <v>287</v>
      </c>
      <c r="B22" s="1"/>
      <c r="C22" s="12">
        <v>7.0000000000000007E-2</v>
      </c>
      <c r="D22" s="12">
        <v>7.0000000000000007E-2</v>
      </c>
      <c r="E22" s="12">
        <v>0.33</v>
      </c>
      <c r="F22" s="12">
        <v>0</v>
      </c>
      <c r="G22" t="s">
        <v>310</v>
      </c>
      <c r="H22" s="12">
        <v>0.11</v>
      </c>
      <c r="I22" t="s">
        <v>349</v>
      </c>
      <c r="J22" s="12">
        <v>0.17</v>
      </c>
      <c r="K22" t="s">
        <v>310</v>
      </c>
      <c r="L22" s="12">
        <v>0.11</v>
      </c>
      <c r="M22" t="s">
        <v>349</v>
      </c>
      <c r="N22" s="12">
        <v>0</v>
      </c>
      <c r="O22" s="12">
        <v>0.12</v>
      </c>
      <c r="P22" s="12">
        <v>0.12</v>
      </c>
      <c r="Q22" t="s">
        <v>339</v>
      </c>
      <c r="R22" s="12">
        <v>0.1</v>
      </c>
      <c r="S22" t="s">
        <v>349</v>
      </c>
      <c r="T22" s="12">
        <v>0.11</v>
      </c>
      <c r="U22" t="s">
        <v>339</v>
      </c>
      <c r="V22" s="12">
        <v>0.1</v>
      </c>
      <c r="W22" t="s">
        <v>349</v>
      </c>
      <c r="X22" s="12">
        <v>0.11</v>
      </c>
      <c r="Y22" s="12">
        <v>0.08</v>
      </c>
      <c r="Z22" s="12">
        <v>0.06</v>
      </c>
      <c r="AA22" s="12">
        <v>0.04</v>
      </c>
      <c r="AB22" s="12">
        <v>0.11</v>
      </c>
      <c r="AC22" s="12">
        <v>7.0000000000000007E-2</v>
      </c>
      <c r="AD22" s="12">
        <v>0.05</v>
      </c>
      <c r="AE22" s="12">
        <v>0.06</v>
      </c>
      <c r="AF22" t="s">
        <v>329</v>
      </c>
      <c r="AG22" t="s">
        <v>345</v>
      </c>
      <c r="AH22" s="12">
        <v>0.02</v>
      </c>
      <c r="AI22" s="12">
        <v>0.08</v>
      </c>
      <c r="AJ22" s="12">
        <v>0.06</v>
      </c>
      <c r="AK22" s="12">
        <v>0.11</v>
      </c>
      <c r="AL22" s="12">
        <v>0.05</v>
      </c>
      <c r="AM22" s="12">
        <v>0</v>
      </c>
      <c r="AN22" s="12">
        <v>0</v>
      </c>
      <c r="AO22" s="12">
        <v>0</v>
      </c>
      <c r="AP22" s="12">
        <v>0.34</v>
      </c>
      <c r="AQ22" t="s">
        <v>327</v>
      </c>
      <c r="AR22" t="s">
        <v>332</v>
      </c>
      <c r="AS22" s="12">
        <v>0.08</v>
      </c>
      <c r="AT22" s="12">
        <v>7.0000000000000007E-2</v>
      </c>
      <c r="AU22" s="12">
        <v>7.0000000000000007E-2</v>
      </c>
      <c r="AV22" s="12">
        <v>0.08</v>
      </c>
      <c r="AW22" s="12">
        <v>7.0000000000000007E-2</v>
      </c>
      <c r="AX22" t="s">
        <v>349</v>
      </c>
      <c r="AY22" t="s">
        <v>301</v>
      </c>
      <c r="AZ22" t="s">
        <v>349</v>
      </c>
      <c r="BA22" s="12">
        <v>0.5</v>
      </c>
      <c r="BB22" s="12">
        <v>0.24</v>
      </c>
      <c r="BC22" s="12">
        <v>7.0000000000000007E-2</v>
      </c>
      <c r="BD22" s="12">
        <v>0.09</v>
      </c>
      <c r="BE22" t="s">
        <v>289</v>
      </c>
      <c r="BF22" t="s">
        <v>295</v>
      </c>
      <c r="BG22" s="12">
        <v>0</v>
      </c>
    </row>
    <row r="23" spans="1:59" x14ac:dyDescent="0.25">
      <c r="A23" s="1" t="s">
        <v>288</v>
      </c>
      <c r="B23" s="1"/>
      <c r="G23" t="s">
        <v>271</v>
      </c>
      <c r="K23" t="s">
        <v>270</v>
      </c>
      <c r="Q23" t="s">
        <v>274</v>
      </c>
      <c r="U23" t="s">
        <v>270</v>
      </c>
      <c r="AG23" t="s">
        <v>312</v>
      </c>
      <c r="AR23" t="s">
        <v>275</v>
      </c>
      <c r="AY23" t="s">
        <v>275</v>
      </c>
      <c r="BF23" t="s">
        <v>275</v>
      </c>
    </row>
    <row r="24" spans="1:59" x14ac:dyDescent="0.25">
      <c r="A24" s="1" t="s">
        <v>286</v>
      </c>
      <c r="B24" s="1" t="s">
        <v>672</v>
      </c>
      <c r="C24">
        <v>3</v>
      </c>
      <c r="D24">
        <v>3</v>
      </c>
      <c r="E24">
        <v>0</v>
      </c>
      <c r="F24">
        <v>0</v>
      </c>
      <c r="G24">
        <v>1</v>
      </c>
      <c r="H24">
        <v>2</v>
      </c>
      <c r="I24">
        <v>0</v>
      </c>
      <c r="J24">
        <v>0</v>
      </c>
      <c r="K24">
        <v>1</v>
      </c>
      <c r="L24">
        <v>2</v>
      </c>
      <c r="M24">
        <v>0</v>
      </c>
      <c r="N24">
        <v>0</v>
      </c>
      <c r="O24">
        <v>0</v>
      </c>
      <c r="P24">
        <v>0</v>
      </c>
      <c r="Q24">
        <v>1</v>
      </c>
      <c r="R24">
        <v>1</v>
      </c>
      <c r="S24">
        <v>1</v>
      </c>
      <c r="T24">
        <v>0</v>
      </c>
      <c r="U24">
        <v>1</v>
      </c>
      <c r="V24">
        <v>1</v>
      </c>
      <c r="W24">
        <v>1</v>
      </c>
      <c r="X24">
        <v>1</v>
      </c>
      <c r="Y24">
        <v>2</v>
      </c>
      <c r="Z24">
        <v>0</v>
      </c>
      <c r="AA24">
        <v>0</v>
      </c>
      <c r="AB24">
        <v>3</v>
      </c>
      <c r="AC24">
        <v>0</v>
      </c>
      <c r="AD24">
        <v>0</v>
      </c>
      <c r="AE24">
        <v>0</v>
      </c>
      <c r="AF24">
        <v>3</v>
      </c>
      <c r="AG24">
        <v>0</v>
      </c>
      <c r="AH24">
        <v>0</v>
      </c>
      <c r="AI24">
        <v>0</v>
      </c>
      <c r="AJ24">
        <v>1</v>
      </c>
      <c r="AK24">
        <v>0</v>
      </c>
      <c r="AL24">
        <v>1</v>
      </c>
      <c r="AM24">
        <v>1</v>
      </c>
      <c r="AN24">
        <v>0</v>
      </c>
      <c r="AO24">
        <v>0</v>
      </c>
      <c r="AP24">
        <v>0</v>
      </c>
      <c r="AQ24">
        <v>1</v>
      </c>
      <c r="AR24">
        <v>2</v>
      </c>
      <c r="AS24">
        <v>0</v>
      </c>
      <c r="AT24">
        <v>3</v>
      </c>
      <c r="AU24">
        <v>3</v>
      </c>
      <c r="AV24">
        <v>0</v>
      </c>
      <c r="AW24">
        <v>3</v>
      </c>
      <c r="AX24">
        <v>2</v>
      </c>
      <c r="AY24">
        <v>1</v>
      </c>
      <c r="AZ24">
        <v>2</v>
      </c>
      <c r="BA24">
        <v>0</v>
      </c>
      <c r="BB24">
        <v>1</v>
      </c>
      <c r="BC24">
        <v>3</v>
      </c>
      <c r="BD24">
        <v>0</v>
      </c>
      <c r="BE24">
        <v>0</v>
      </c>
      <c r="BF24">
        <v>0</v>
      </c>
      <c r="BG24">
        <v>3</v>
      </c>
    </row>
    <row r="25" spans="1:59" x14ac:dyDescent="0.25">
      <c r="A25" s="1" t="s">
        <v>287</v>
      </c>
      <c r="B25" s="1"/>
      <c r="C25" s="12">
        <v>0.01</v>
      </c>
      <c r="D25" s="12">
        <v>0.01</v>
      </c>
      <c r="E25" s="12">
        <v>0</v>
      </c>
      <c r="F25" s="12">
        <v>0</v>
      </c>
      <c r="G25" s="12">
        <v>0.03</v>
      </c>
      <c r="H25" t="s">
        <v>327</v>
      </c>
      <c r="I25" t="s">
        <v>289</v>
      </c>
      <c r="J25" s="12">
        <v>0</v>
      </c>
      <c r="K25" s="12">
        <v>0.03</v>
      </c>
      <c r="L25" t="s">
        <v>327</v>
      </c>
      <c r="M25" t="s">
        <v>289</v>
      </c>
      <c r="N25" s="12">
        <v>0</v>
      </c>
      <c r="O25" s="12">
        <v>0</v>
      </c>
      <c r="P25" s="12">
        <v>0</v>
      </c>
      <c r="Q25" s="12">
        <v>0.03</v>
      </c>
      <c r="R25" s="12">
        <v>0.01</v>
      </c>
      <c r="S25" t="s">
        <v>326</v>
      </c>
      <c r="T25" s="12">
        <v>0</v>
      </c>
      <c r="U25" s="12">
        <v>0.03</v>
      </c>
      <c r="V25" s="12">
        <v>0.01</v>
      </c>
      <c r="W25" t="s">
        <v>326</v>
      </c>
      <c r="X25" s="12">
        <v>0.01</v>
      </c>
      <c r="Y25" s="12">
        <v>0.01</v>
      </c>
      <c r="Z25" s="12">
        <v>0</v>
      </c>
      <c r="AA25" s="12">
        <v>0</v>
      </c>
      <c r="AB25" t="s">
        <v>298</v>
      </c>
      <c r="AC25" s="12">
        <v>0</v>
      </c>
      <c r="AD25" s="12">
        <v>0</v>
      </c>
      <c r="AE25" s="12">
        <v>0</v>
      </c>
      <c r="AF25" s="12">
        <v>0.01</v>
      </c>
      <c r="AG25" s="12">
        <v>0</v>
      </c>
      <c r="AH25" s="12">
        <v>0</v>
      </c>
      <c r="AI25" s="12">
        <v>0</v>
      </c>
      <c r="AJ25" s="12">
        <v>0.01</v>
      </c>
      <c r="AK25" s="12">
        <v>0</v>
      </c>
      <c r="AL25" s="12">
        <v>0.01</v>
      </c>
      <c r="AM25" s="12">
        <v>0.06</v>
      </c>
      <c r="AN25" s="12">
        <v>0</v>
      </c>
      <c r="AO25" s="12">
        <v>0</v>
      </c>
      <c r="AP25" s="12">
        <v>0</v>
      </c>
      <c r="AQ25" t="s">
        <v>326</v>
      </c>
      <c r="AR25" s="12">
        <v>0.01</v>
      </c>
      <c r="AS25" s="12">
        <v>0</v>
      </c>
      <c r="AT25" s="12">
        <v>0.01</v>
      </c>
      <c r="AU25" s="12">
        <v>0.01</v>
      </c>
      <c r="AV25" s="12">
        <v>0</v>
      </c>
      <c r="AW25" s="12">
        <v>0.01</v>
      </c>
      <c r="AX25" t="s">
        <v>326</v>
      </c>
      <c r="AY25" s="12">
        <v>0.02</v>
      </c>
      <c r="AZ25" t="s">
        <v>290</v>
      </c>
      <c r="BA25" s="12">
        <v>0</v>
      </c>
      <c r="BB25" s="12">
        <v>0.14000000000000001</v>
      </c>
      <c r="BC25" s="12">
        <v>0.01</v>
      </c>
      <c r="BD25" s="12">
        <v>0</v>
      </c>
      <c r="BE25" t="s">
        <v>289</v>
      </c>
      <c r="BF25" s="12">
        <v>0</v>
      </c>
      <c r="BG25" s="12">
        <v>0.75</v>
      </c>
    </row>
    <row r="26" spans="1:59" x14ac:dyDescent="0.25">
      <c r="A26" s="1" t="s">
        <v>288</v>
      </c>
      <c r="B26" s="1"/>
      <c r="G26" t="s">
        <v>271</v>
      </c>
      <c r="H26" t="s">
        <v>271</v>
      </c>
      <c r="K26" t="s">
        <v>270</v>
      </c>
      <c r="L26" t="s">
        <v>270</v>
      </c>
      <c r="Q26" t="s">
        <v>274</v>
      </c>
      <c r="U26" t="s">
        <v>270</v>
      </c>
      <c r="AB26" t="s">
        <v>325</v>
      </c>
    </row>
    <row r="27" spans="1:59" x14ac:dyDescent="0.25">
      <c r="A27" s="1" t="s">
        <v>286</v>
      </c>
      <c r="B27" s="1" t="s">
        <v>673</v>
      </c>
      <c r="C27">
        <v>1</v>
      </c>
      <c r="D27">
        <v>1</v>
      </c>
      <c r="E27">
        <v>0</v>
      </c>
      <c r="F27">
        <v>0</v>
      </c>
      <c r="G27">
        <v>0</v>
      </c>
      <c r="H27">
        <v>1</v>
      </c>
      <c r="I27">
        <v>0</v>
      </c>
      <c r="J27">
        <v>0</v>
      </c>
      <c r="K27">
        <v>0</v>
      </c>
      <c r="L27">
        <v>1</v>
      </c>
      <c r="M27">
        <v>0</v>
      </c>
      <c r="N27">
        <v>0</v>
      </c>
      <c r="O27">
        <v>0</v>
      </c>
      <c r="P27">
        <v>0</v>
      </c>
      <c r="Q27">
        <v>0</v>
      </c>
      <c r="R27">
        <v>0</v>
      </c>
      <c r="S27">
        <v>1</v>
      </c>
      <c r="T27">
        <v>0</v>
      </c>
      <c r="U27">
        <v>0</v>
      </c>
      <c r="V27">
        <v>0</v>
      </c>
      <c r="W27">
        <v>1</v>
      </c>
      <c r="X27">
        <v>0</v>
      </c>
      <c r="Y27">
        <v>0</v>
      </c>
      <c r="Z27">
        <v>1</v>
      </c>
      <c r="AA27">
        <v>0</v>
      </c>
      <c r="AB27">
        <v>0</v>
      </c>
      <c r="AC27">
        <v>0</v>
      </c>
      <c r="AD27">
        <v>1</v>
      </c>
      <c r="AE27">
        <v>0</v>
      </c>
      <c r="AF27">
        <v>0</v>
      </c>
      <c r="AG27">
        <v>1</v>
      </c>
      <c r="AH27">
        <v>0</v>
      </c>
      <c r="AI27">
        <v>0</v>
      </c>
      <c r="AJ27">
        <v>1</v>
      </c>
      <c r="AK27">
        <v>0</v>
      </c>
      <c r="AL27">
        <v>0</v>
      </c>
      <c r="AM27">
        <v>0</v>
      </c>
      <c r="AN27">
        <v>0</v>
      </c>
      <c r="AO27">
        <v>0</v>
      </c>
      <c r="AP27">
        <v>0</v>
      </c>
      <c r="AQ27">
        <v>0</v>
      </c>
      <c r="AR27">
        <v>1</v>
      </c>
      <c r="AS27">
        <v>1</v>
      </c>
      <c r="AT27">
        <v>0</v>
      </c>
      <c r="AU27">
        <v>1</v>
      </c>
      <c r="AV27">
        <v>0</v>
      </c>
      <c r="AW27">
        <v>1</v>
      </c>
      <c r="AX27">
        <v>1</v>
      </c>
      <c r="AY27">
        <v>0</v>
      </c>
      <c r="AZ27">
        <v>0</v>
      </c>
      <c r="BA27">
        <v>0</v>
      </c>
      <c r="BB27">
        <v>1</v>
      </c>
      <c r="BC27">
        <v>1</v>
      </c>
      <c r="BD27">
        <v>0</v>
      </c>
      <c r="BE27">
        <v>0</v>
      </c>
      <c r="BF27">
        <v>0</v>
      </c>
      <c r="BG27">
        <v>1</v>
      </c>
    </row>
    <row r="28" spans="1:59" x14ac:dyDescent="0.25">
      <c r="A28" s="1" t="s">
        <v>287</v>
      </c>
      <c r="B28" s="1"/>
      <c r="C28" t="s">
        <v>326</v>
      </c>
      <c r="D28" t="s">
        <v>326</v>
      </c>
      <c r="E28" s="12">
        <v>0</v>
      </c>
      <c r="F28" s="12">
        <v>0</v>
      </c>
      <c r="G28" s="12">
        <v>0</v>
      </c>
      <c r="H28" t="s">
        <v>292</v>
      </c>
      <c r="I28" s="12">
        <v>0</v>
      </c>
      <c r="J28" s="12">
        <v>0</v>
      </c>
      <c r="K28" s="12">
        <v>0</v>
      </c>
      <c r="L28" t="s">
        <v>292</v>
      </c>
      <c r="M28" s="12">
        <v>0</v>
      </c>
      <c r="N28" s="12">
        <v>0</v>
      </c>
      <c r="O28" s="12">
        <v>0</v>
      </c>
      <c r="P28" s="12">
        <v>0</v>
      </c>
      <c r="Q28" s="12">
        <v>0</v>
      </c>
      <c r="R28" s="12">
        <v>0</v>
      </c>
      <c r="S28" t="s">
        <v>326</v>
      </c>
      <c r="T28" s="12">
        <v>0</v>
      </c>
      <c r="U28" s="12">
        <v>0</v>
      </c>
      <c r="V28" s="12">
        <v>0</v>
      </c>
      <c r="W28" t="s">
        <v>326</v>
      </c>
      <c r="X28" s="12">
        <v>0</v>
      </c>
      <c r="Y28" s="12">
        <v>0</v>
      </c>
      <c r="Z28" s="12">
        <v>0.01</v>
      </c>
      <c r="AA28" s="12">
        <v>0</v>
      </c>
      <c r="AB28" s="12">
        <v>0</v>
      </c>
      <c r="AC28" s="12">
        <v>0</v>
      </c>
      <c r="AD28" s="12">
        <v>0.01</v>
      </c>
      <c r="AE28" s="12">
        <v>0</v>
      </c>
      <c r="AF28" s="12">
        <v>0</v>
      </c>
      <c r="AG28" s="12">
        <v>0.01</v>
      </c>
      <c r="AH28" s="12">
        <v>0</v>
      </c>
      <c r="AI28" s="12">
        <v>0</v>
      </c>
      <c r="AJ28" t="s">
        <v>326</v>
      </c>
      <c r="AK28" s="12">
        <v>0</v>
      </c>
      <c r="AL28" s="12">
        <v>0</v>
      </c>
      <c r="AM28" s="12">
        <v>0</v>
      </c>
      <c r="AN28" s="12">
        <v>0</v>
      </c>
      <c r="AO28" s="12">
        <v>0</v>
      </c>
      <c r="AP28" s="12">
        <v>0</v>
      </c>
      <c r="AQ28" s="12">
        <v>0</v>
      </c>
      <c r="AR28" t="s">
        <v>326</v>
      </c>
      <c r="AS28" s="12">
        <v>0.01</v>
      </c>
      <c r="AT28" s="12">
        <v>0</v>
      </c>
      <c r="AU28" t="s">
        <v>326</v>
      </c>
      <c r="AV28" s="12">
        <v>0</v>
      </c>
      <c r="AW28" t="s">
        <v>326</v>
      </c>
      <c r="AX28" t="s">
        <v>326</v>
      </c>
      <c r="AY28" s="12">
        <v>0</v>
      </c>
      <c r="AZ28" t="s">
        <v>289</v>
      </c>
      <c r="BA28" s="12">
        <v>0</v>
      </c>
      <c r="BB28" s="12">
        <v>0.12</v>
      </c>
      <c r="BC28" t="s">
        <v>326</v>
      </c>
      <c r="BD28" s="12">
        <v>0</v>
      </c>
      <c r="BE28" t="s">
        <v>289</v>
      </c>
      <c r="BF28" s="12">
        <v>0</v>
      </c>
      <c r="BG28" s="12">
        <v>0.25</v>
      </c>
    </row>
    <row r="29" spans="1:59" x14ac:dyDescent="0.25">
      <c r="A29" s="1" t="s">
        <v>288</v>
      </c>
      <c r="B29" s="1"/>
    </row>
    <row r="30" spans="1:59" x14ac:dyDescent="0.25">
      <c r="A30" s="1" t="s">
        <v>286</v>
      </c>
      <c r="B30" s="1" t="s">
        <v>414</v>
      </c>
      <c r="C30">
        <v>5</v>
      </c>
      <c r="D30">
        <v>5</v>
      </c>
      <c r="E30">
        <v>1</v>
      </c>
      <c r="F30">
        <v>0</v>
      </c>
      <c r="G30">
        <v>0</v>
      </c>
      <c r="H30">
        <v>2</v>
      </c>
      <c r="I30">
        <v>2</v>
      </c>
      <c r="J30">
        <v>1</v>
      </c>
      <c r="K30">
        <v>0</v>
      </c>
      <c r="L30">
        <v>2</v>
      </c>
      <c r="M30">
        <v>2</v>
      </c>
      <c r="N30">
        <v>0</v>
      </c>
      <c r="O30">
        <v>0</v>
      </c>
      <c r="P30">
        <v>1</v>
      </c>
      <c r="Q30">
        <v>0</v>
      </c>
      <c r="R30">
        <v>3</v>
      </c>
      <c r="S30">
        <v>1</v>
      </c>
      <c r="T30">
        <v>1</v>
      </c>
      <c r="U30">
        <v>0</v>
      </c>
      <c r="V30">
        <v>3</v>
      </c>
      <c r="W30">
        <v>1</v>
      </c>
      <c r="X30">
        <v>1</v>
      </c>
      <c r="Y30">
        <v>2</v>
      </c>
      <c r="Z30">
        <v>2</v>
      </c>
      <c r="AA30">
        <v>0</v>
      </c>
      <c r="AB30">
        <v>0</v>
      </c>
      <c r="AC30">
        <v>4</v>
      </c>
      <c r="AD30">
        <v>1</v>
      </c>
      <c r="AE30">
        <v>0</v>
      </c>
      <c r="AF30">
        <v>2</v>
      </c>
      <c r="AG30">
        <v>1</v>
      </c>
      <c r="AH30">
        <v>2</v>
      </c>
      <c r="AI30">
        <v>0</v>
      </c>
      <c r="AJ30">
        <v>2</v>
      </c>
      <c r="AK30">
        <v>2</v>
      </c>
      <c r="AL30">
        <v>0</v>
      </c>
      <c r="AM30">
        <v>0</v>
      </c>
      <c r="AN30">
        <v>1</v>
      </c>
      <c r="AO30">
        <v>0</v>
      </c>
      <c r="AP30">
        <v>0</v>
      </c>
      <c r="AQ30">
        <v>0</v>
      </c>
      <c r="AR30">
        <v>5</v>
      </c>
      <c r="AS30">
        <v>2</v>
      </c>
      <c r="AT30">
        <v>3</v>
      </c>
      <c r="AU30">
        <v>5</v>
      </c>
      <c r="AV30">
        <v>0</v>
      </c>
      <c r="AW30">
        <v>5</v>
      </c>
      <c r="AX30">
        <v>3</v>
      </c>
      <c r="AY30">
        <v>2</v>
      </c>
      <c r="AZ30">
        <v>3</v>
      </c>
      <c r="BA30">
        <v>1</v>
      </c>
      <c r="BB30">
        <v>0</v>
      </c>
      <c r="BC30">
        <v>5</v>
      </c>
      <c r="BD30">
        <v>0</v>
      </c>
      <c r="BE30">
        <v>0</v>
      </c>
      <c r="BF30">
        <v>0</v>
      </c>
      <c r="BG30">
        <v>0</v>
      </c>
    </row>
    <row r="31" spans="1:59" x14ac:dyDescent="0.25">
      <c r="A31" s="1" t="s">
        <v>287</v>
      </c>
      <c r="B31" s="1"/>
      <c r="C31" s="12">
        <v>0.01</v>
      </c>
      <c r="D31" s="12">
        <v>0.01</v>
      </c>
      <c r="E31" s="12">
        <v>0.11</v>
      </c>
      <c r="F31" s="12">
        <v>0</v>
      </c>
      <c r="G31" s="12">
        <v>0</v>
      </c>
      <c r="H31" s="12">
        <v>0.03</v>
      </c>
      <c r="I31" s="12">
        <v>0.01</v>
      </c>
      <c r="J31" s="12">
        <v>0.06</v>
      </c>
      <c r="K31" s="12">
        <v>0</v>
      </c>
      <c r="L31" s="12">
        <v>0.03</v>
      </c>
      <c r="M31" s="12">
        <v>0.01</v>
      </c>
      <c r="N31" s="12">
        <v>0</v>
      </c>
      <c r="O31" s="12">
        <v>0</v>
      </c>
      <c r="P31" s="12">
        <v>0.16</v>
      </c>
      <c r="Q31" s="12">
        <v>0</v>
      </c>
      <c r="R31" t="s">
        <v>329</v>
      </c>
      <c r="S31" t="s">
        <v>290</v>
      </c>
      <c r="T31" s="12">
        <v>7.0000000000000007E-2</v>
      </c>
      <c r="U31" s="12">
        <v>0</v>
      </c>
      <c r="V31" t="s">
        <v>329</v>
      </c>
      <c r="W31" t="s">
        <v>290</v>
      </c>
      <c r="X31" s="12">
        <v>0.01</v>
      </c>
      <c r="Y31" s="12">
        <v>0.01</v>
      </c>
      <c r="Z31" s="12">
        <v>0.02</v>
      </c>
      <c r="AA31" s="12">
        <v>0</v>
      </c>
      <c r="AB31" s="12">
        <v>0</v>
      </c>
      <c r="AC31" t="s">
        <v>327</v>
      </c>
      <c r="AD31" s="12">
        <v>0.01</v>
      </c>
      <c r="AE31" s="12">
        <v>0</v>
      </c>
      <c r="AF31" s="12">
        <v>0.01</v>
      </c>
      <c r="AG31" s="12">
        <v>0.01</v>
      </c>
      <c r="AH31" t="s">
        <v>329</v>
      </c>
      <c r="AI31" s="12">
        <v>0</v>
      </c>
      <c r="AJ31" s="12">
        <v>0.01</v>
      </c>
      <c r="AK31" s="12">
        <v>0.02</v>
      </c>
      <c r="AL31" s="12">
        <v>0</v>
      </c>
      <c r="AM31" s="12">
        <v>0</v>
      </c>
      <c r="AN31" s="12">
        <v>0.08</v>
      </c>
      <c r="AO31" s="12">
        <v>0</v>
      </c>
      <c r="AP31" s="12">
        <v>0</v>
      </c>
      <c r="AQ31" s="12">
        <v>0</v>
      </c>
      <c r="AR31" s="12">
        <v>0.02</v>
      </c>
      <c r="AS31" s="12">
        <v>0.01</v>
      </c>
      <c r="AT31" s="12">
        <v>0.01</v>
      </c>
      <c r="AU31" s="12">
        <v>0.01</v>
      </c>
      <c r="AV31" s="12">
        <v>0</v>
      </c>
      <c r="AW31" s="12">
        <v>0.01</v>
      </c>
      <c r="AX31" s="12">
        <v>0.01</v>
      </c>
      <c r="AY31" t="s">
        <v>329</v>
      </c>
      <c r="AZ31" t="s">
        <v>292</v>
      </c>
      <c r="BA31" s="12">
        <v>0.05</v>
      </c>
      <c r="BB31" s="12">
        <v>0</v>
      </c>
      <c r="BC31" s="12">
        <v>0.01</v>
      </c>
      <c r="BD31" s="12">
        <v>0</v>
      </c>
      <c r="BE31" t="s">
        <v>289</v>
      </c>
      <c r="BF31" s="12">
        <v>0</v>
      </c>
      <c r="BG31" s="12">
        <v>0</v>
      </c>
    </row>
    <row r="32" spans="1:59" x14ac:dyDescent="0.25">
      <c r="A32" s="1" t="s">
        <v>288</v>
      </c>
      <c r="B32" s="1"/>
      <c r="R32" t="s">
        <v>274</v>
      </c>
      <c r="V32" t="s">
        <v>270</v>
      </c>
      <c r="AY32" t="s">
        <v>275</v>
      </c>
    </row>
    <row r="33" spans="1:59" x14ac:dyDescent="0.25">
      <c r="A33" s="1" t="s">
        <v>286</v>
      </c>
      <c r="B33" s="1" t="s">
        <v>674</v>
      </c>
      <c r="C33">
        <v>401</v>
      </c>
      <c r="D33">
        <v>401</v>
      </c>
      <c r="E33">
        <v>4</v>
      </c>
      <c r="F33">
        <v>7</v>
      </c>
      <c r="G33">
        <v>28</v>
      </c>
      <c r="H33">
        <v>64</v>
      </c>
      <c r="I33">
        <v>298</v>
      </c>
      <c r="J33">
        <v>11</v>
      </c>
      <c r="K33">
        <v>28</v>
      </c>
      <c r="L33">
        <v>64</v>
      </c>
      <c r="M33">
        <v>298</v>
      </c>
      <c r="N33">
        <v>1</v>
      </c>
      <c r="O33">
        <v>6</v>
      </c>
      <c r="P33">
        <v>5</v>
      </c>
      <c r="Q33">
        <v>29</v>
      </c>
      <c r="R33">
        <v>64</v>
      </c>
      <c r="S33">
        <v>293</v>
      </c>
      <c r="T33">
        <v>13</v>
      </c>
      <c r="U33">
        <v>29</v>
      </c>
      <c r="V33">
        <v>64</v>
      </c>
      <c r="W33">
        <v>293</v>
      </c>
      <c r="X33">
        <v>73</v>
      </c>
      <c r="Y33">
        <v>168</v>
      </c>
      <c r="Z33">
        <v>105</v>
      </c>
      <c r="AA33">
        <v>56</v>
      </c>
      <c r="AB33">
        <v>97</v>
      </c>
      <c r="AC33">
        <v>141</v>
      </c>
      <c r="AD33">
        <v>163</v>
      </c>
      <c r="AE33">
        <v>29</v>
      </c>
      <c r="AF33">
        <v>217</v>
      </c>
      <c r="AG33">
        <v>106</v>
      </c>
      <c r="AH33">
        <v>49</v>
      </c>
      <c r="AI33">
        <v>22</v>
      </c>
      <c r="AJ33">
        <v>176</v>
      </c>
      <c r="AK33">
        <v>114</v>
      </c>
      <c r="AL33">
        <v>58</v>
      </c>
      <c r="AM33">
        <v>17</v>
      </c>
      <c r="AN33">
        <v>10</v>
      </c>
      <c r="AO33">
        <v>1</v>
      </c>
      <c r="AP33">
        <v>2</v>
      </c>
      <c r="AQ33">
        <v>161</v>
      </c>
      <c r="AR33">
        <v>237</v>
      </c>
      <c r="AS33">
        <v>155</v>
      </c>
      <c r="AT33">
        <v>243</v>
      </c>
      <c r="AU33">
        <v>375</v>
      </c>
      <c r="AV33">
        <v>24</v>
      </c>
      <c r="AW33">
        <v>401</v>
      </c>
      <c r="AX33">
        <v>351</v>
      </c>
      <c r="AY33">
        <v>46</v>
      </c>
      <c r="AZ33">
        <v>388</v>
      </c>
      <c r="BA33">
        <v>10</v>
      </c>
      <c r="BB33">
        <v>4</v>
      </c>
      <c r="BC33">
        <v>392</v>
      </c>
      <c r="BD33">
        <v>8</v>
      </c>
      <c r="BE33">
        <v>401</v>
      </c>
      <c r="BF33">
        <v>0</v>
      </c>
      <c r="BG33">
        <v>0</v>
      </c>
    </row>
    <row r="34" spans="1:59" x14ac:dyDescent="0.25">
      <c r="A34" s="1" t="s">
        <v>287</v>
      </c>
      <c r="B34" s="1"/>
      <c r="C34" s="12">
        <v>0.91</v>
      </c>
      <c r="D34" s="12">
        <v>0.91</v>
      </c>
      <c r="E34" s="12">
        <v>0.56000000000000005</v>
      </c>
      <c r="F34" s="12">
        <v>1</v>
      </c>
      <c r="G34" t="s">
        <v>320</v>
      </c>
      <c r="H34" t="s">
        <v>337</v>
      </c>
      <c r="I34" t="s">
        <v>335</v>
      </c>
      <c r="J34" s="12">
        <v>0.77</v>
      </c>
      <c r="K34" t="s">
        <v>320</v>
      </c>
      <c r="L34" t="s">
        <v>337</v>
      </c>
      <c r="M34" t="s">
        <v>335</v>
      </c>
      <c r="N34" s="12">
        <v>1</v>
      </c>
      <c r="O34" s="12">
        <v>0.88</v>
      </c>
      <c r="P34" s="12">
        <v>0.72</v>
      </c>
      <c r="Q34" t="s">
        <v>328</v>
      </c>
      <c r="R34" s="12">
        <v>0.85</v>
      </c>
      <c r="S34" t="s">
        <v>335</v>
      </c>
      <c r="T34" s="12">
        <v>0.82</v>
      </c>
      <c r="U34" t="s">
        <v>328</v>
      </c>
      <c r="V34" s="12">
        <v>0.85</v>
      </c>
      <c r="W34" t="s">
        <v>335</v>
      </c>
      <c r="X34" s="12">
        <v>0.87</v>
      </c>
      <c r="Y34" s="12">
        <v>0.9</v>
      </c>
      <c r="Z34" s="12">
        <v>0.92</v>
      </c>
      <c r="AA34" s="12">
        <v>0.96</v>
      </c>
      <c r="AB34" s="12">
        <v>0.86</v>
      </c>
      <c r="AC34" s="12">
        <v>0.91</v>
      </c>
      <c r="AD34" s="12">
        <v>0.93</v>
      </c>
      <c r="AE34" s="12">
        <v>0.94</v>
      </c>
      <c r="AF34" t="s">
        <v>335</v>
      </c>
      <c r="AG34" t="s">
        <v>337</v>
      </c>
      <c r="AH34" s="12">
        <v>0.94</v>
      </c>
      <c r="AI34" s="12">
        <v>0.92</v>
      </c>
      <c r="AJ34" s="12">
        <v>0.92</v>
      </c>
      <c r="AK34" s="12">
        <v>0.87</v>
      </c>
      <c r="AL34" s="12">
        <v>0.94</v>
      </c>
      <c r="AM34" s="12">
        <v>0.94</v>
      </c>
      <c r="AN34" s="12">
        <v>0.92</v>
      </c>
      <c r="AO34" s="12">
        <v>1</v>
      </c>
      <c r="AP34" s="12">
        <v>0.66</v>
      </c>
      <c r="AQ34" t="s">
        <v>387</v>
      </c>
      <c r="AR34" t="s">
        <v>379</v>
      </c>
      <c r="AS34" s="12">
        <v>0.91</v>
      </c>
      <c r="AT34" s="12">
        <v>0.91</v>
      </c>
      <c r="AU34" s="12">
        <v>0.9</v>
      </c>
      <c r="AV34" s="12">
        <v>0.92</v>
      </c>
      <c r="AW34" s="12">
        <v>0.91</v>
      </c>
      <c r="AX34" t="s">
        <v>397</v>
      </c>
      <c r="AY34" t="s">
        <v>317</v>
      </c>
      <c r="AZ34" t="s">
        <v>335</v>
      </c>
      <c r="BA34" s="12">
        <v>0.45</v>
      </c>
      <c r="BB34" s="12">
        <v>0.5</v>
      </c>
      <c r="BC34" s="12">
        <v>0.91</v>
      </c>
      <c r="BD34" s="12">
        <v>0.91</v>
      </c>
      <c r="BE34" t="s">
        <v>295</v>
      </c>
      <c r="BF34" t="s">
        <v>289</v>
      </c>
      <c r="BG34" s="12">
        <v>0</v>
      </c>
    </row>
    <row r="35" spans="1:59" x14ac:dyDescent="0.25">
      <c r="A35" s="1" t="s">
        <v>288</v>
      </c>
      <c r="B35" s="1"/>
      <c r="I35" t="s">
        <v>303</v>
      </c>
      <c r="M35" t="s">
        <v>325</v>
      </c>
      <c r="S35" t="s">
        <v>302</v>
      </c>
      <c r="W35" t="s">
        <v>325</v>
      </c>
      <c r="AD35" t="s">
        <v>275</v>
      </c>
      <c r="AF35" t="s">
        <v>269</v>
      </c>
      <c r="AQ35" t="s">
        <v>272</v>
      </c>
      <c r="AX35" t="s">
        <v>272</v>
      </c>
      <c r="BE35" t="s">
        <v>272</v>
      </c>
    </row>
    <row r="36" spans="1:59" x14ac:dyDescent="0.25">
      <c r="A36" s="1" t="s">
        <v>286</v>
      </c>
      <c r="B36" s="1" t="s">
        <v>675</v>
      </c>
      <c r="C36">
        <v>4</v>
      </c>
      <c r="D36">
        <v>4</v>
      </c>
      <c r="E36">
        <v>0</v>
      </c>
      <c r="F36">
        <v>0</v>
      </c>
      <c r="G36">
        <v>1</v>
      </c>
      <c r="H36">
        <v>3</v>
      </c>
      <c r="I36">
        <v>0</v>
      </c>
      <c r="J36">
        <v>0</v>
      </c>
      <c r="K36">
        <v>1</v>
      </c>
      <c r="L36">
        <v>3</v>
      </c>
      <c r="M36">
        <v>0</v>
      </c>
      <c r="N36">
        <v>0</v>
      </c>
      <c r="O36">
        <v>0</v>
      </c>
      <c r="P36">
        <v>0</v>
      </c>
      <c r="Q36">
        <v>1</v>
      </c>
      <c r="R36">
        <v>1</v>
      </c>
      <c r="S36">
        <v>2</v>
      </c>
      <c r="T36">
        <v>0</v>
      </c>
      <c r="U36">
        <v>1</v>
      </c>
      <c r="V36">
        <v>1</v>
      </c>
      <c r="W36">
        <v>2</v>
      </c>
      <c r="X36">
        <v>1</v>
      </c>
      <c r="Y36">
        <v>2</v>
      </c>
      <c r="Z36">
        <v>1</v>
      </c>
      <c r="AA36">
        <v>0</v>
      </c>
      <c r="AB36">
        <v>3</v>
      </c>
      <c r="AC36">
        <v>0</v>
      </c>
      <c r="AD36">
        <v>1</v>
      </c>
      <c r="AE36">
        <v>0</v>
      </c>
      <c r="AF36">
        <v>3</v>
      </c>
      <c r="AG36">
        <v>1</v>
      </c>
      <c r="AH36">
        <v>0</v>
      </c>
      <c r="AI36">
        <v>0</v>
      </c>
      <c r="AJ36">
        <v>2</v>
      </c>
      <c r="AK36">
        <v>0</v>
      </c>
      <c r="AL36">
        <v>1</v>
      </c>
      <c r="AM36">
        <v>1</v>
      </c>
      <c r="AN36">
        <v>0</v>
      </c>
      <c r="AO36">
        <v>0</v>
      </c>
      <c r="AP36">
        <v>0</v>
      </c>
      <c r="AQ36">
        <v>1</v>
      </c>
      <c r="AR36">
        <v>3</v>
      </c>
      <c r="AS36">
        <v>1</v>
      </c>
      <c r="AT36">
        <v>3</v>
      </c>
      <c r="AU36">
        <v>4</v>
      </c>
      <c r="AV36">
        <v>0</v>
      </c>
      <c r="AW36">
        <v>4</v>
      </c>
      <c r="AX36">
        <v>3</v>
      </c>
      <c r="AY36">
        <v>1</v>
      </c>
      <c r="AZ36">
        <v>2</v>
      </c>
      <c r="BA36">
        <v>0</v>
      </c>
      <c r="BB36">
        <v>2</v>
      </c>
      <c r="BC36">
        <v>4</v>
      </c>
      <c r="BD36">
        <v>0</v>
      </c>
      <c r="BE36">
        <v>0</v>
      </c>
      <c r="BF36">
        <v>0</v>
      </c>
      <c r="BG36">
        <v>4</v>
      </c>
    </row>
    <row r="37" spans="1:59" x14ac:dyDescent="0.25">
      <c r="A37" s="1" t="s">
        <v>287</v>
      </c>
      <c r="B37" s="1"/>
      <c r="C37" s="12">
        <v>0.01</v>
      </c>
      <c r="D37" s="12">
        <v>0.01</v>
      </c>
      <c r="E37" s="12">
        <v>0</v>
      </c>
      <c r="F37" s="12">
        <v>0</v>
      </c>
      <c r="G37" s="12">
        <v>0.03</v>
      </c>
      <c r="H37" t="s">
        <v>329</v>
      </c>
      <c r="I37" t="s">
        <v>289</v>
      </c>
      <c r="J37" s="12">
        <v>0</v>
      </c>
      <c r="K37" s="12">
        <v>0.03</v>
      </c>
      <c r="L37" t="s">
        <v>329</v>
      </c>
      <c r="M37" t="s">
        <v>289</v>
      </c>
      <c r="N37" s="12">
        <v>0</v>
      </c>
      <c r="O37" s="12">
        <v>0</v>
      </c>
      <c r="P37" s="12">
        <v>0</v>
      </c>
      <c r="Q37" s="12">
        <v>0.03</v>
      </c>
      <c r="R37" s="12">
        <v>0.01</v>
      </c>
      <c r="S37" s="12">
        <v>0.01</v>
      </c>
      <c r="T37" s="12">
        <v>0</v>
      </c>
      <c r="U37" s="12">
        <v>0.03</v>
      </c>
      <c r="V37" s="12">
        <v>0.01</v>
      </c>
      <c r="W37" s="12">
        <v>0.01</v>
      </c>
      <c r="X37" s="12">
        <v>0.01</v>
      </c>
      <c r="Y37" s="12">
        <v>0.01</v>
      </c>
      <c r="Z37" s="12">
        <v>0.01</v>
      </c>
      <c r="AA37" s="12">
        <v>0</v>
      </c>
      <c r="AB37" t="s">
        <v>298</v>
      </c>
      <c r="AC37" s="12">
        <v>0</v>
      </c>
      <c r="AD37" s="12">
        <v>0.01</v>
      </c>
      <c r="AE37" s="12">
        <v>0</v>
      </c>
      <c r="AF37" s="12">
        <v>0.01</v>
      </c>
      <c r="AG37" s="12">
        <v>0.01</v>
      </c>
      <c r="AH37" s="12">
        <v>0</v>
      </c>
      <c r="AI37" s="12">
        <v>0</v>
      </c>
      <c r="AJ37" s="12">
        <v>0.01</v>
      </c>
      <c r="AK37" s="12">
        <v>0</v>
      </c>
      <c r="AL37" s="12">
        <v>0.01</v>
      </c>
      <c r="AM37" s="12">
        <v>0.06</v>
      </c>
      <c r="AN37" s="12">
        <v>0</v>
      </c>
      <c r="AO37" s="12">
        <v>0</v>
      </c>
      <c r="AP37" s="12">
        <v>0</v>
      </c>
      <c r="AQ37" t="s">
        <v>326</v>
      </c>
      <c r="AR37" s="12">
        <v>0.01</v>
      </c>
      <c r="AS37" s="12">
        <v>0.01</v>
      </c>
      <c r="AT37" s="12">
        <v>0.01</v>
      </c>
      <c r="AU37" s="12">
        <v>0.01</v>
      </c>
      <c r="AV37" s="12">
        <v>0</v>
      </c>
      <c r="AW37" s="12">
        <v>0.01</v>
      </c>
      <c r="AX37" s="12">
        <v>0.01</v>
      </c>
      <c r="AY37" s="12">
        <v>0.02</v>
      </c>
      <c r="AZ37" t="s">
        <v>290</v>
      </c>
      <c r="BA37" s="12">
        <v>0</v>
      </c>
      <c r="BB37" s="12">
        <v>0.26</v>
      </c>
      <c r="BC37" s="12">
        <v>0.01</v>
      </c>
      <c r="BD37" s="12">
        <v>0</v>
      </c>
      <c r="BE37" t="s">
        <v>289</v>
      </c>
      <c r="BF37" s="12">
        <v>0</v>
      </c>
      <c r="BG37" s="12">
        <v>1</v>
      </c>
    </row>
    <row r="38" spans="1:59" x14ac:dyDescent="0.25">
      <c r="A38" s="1" t="s">
        <v>288</v>
      </c>
      <c r="B38" s="1"/>
      <c r="G38" t="s">
        <v>271</v>
      </c>
      <c r="H38" t="s">
        <v>271</v>
      </c>
      <c r="K38" t="s">
        <v>270</v>
      </c>
      <c r="L38" t="s">
        <v>270</v>
      </c>
      <c r="AB38" t="s">
        <v>272</v>
      </c>
    </row>
    <row r="39" spans="1:59" x14ac:dyDescent="0.25">
      <c r="A39" s="1" t="s">
        <v>399</v>
      </c>
      <c r="B39" s="1" t="s">
        <v>493</v>
      </c>
    </row>
    <row r="40" spans="1:59" x14ac:dyDescent="0.25">
      <c r="A40" s="1" t="s">
        <v>204</v>
      </c>
      <c r="B40" s="1" t="s">
        <v>817</v>
      </c>
    </row>
    <row r="41" spans="1:59" x14ac:dyDescent="0.25">
      <c r="A41" s="1" t="s">
        <v>204</v>
      </c>
      <c r="B41" s="1"/>
    </row>
    <row r="42" spans="1:59" x14ac:dyDescent="0.25">
      <c r="A42" s="1" t="s">
        <v>204</v>
      </c>
      <c r="B42" s="1" t="s">
        <v>402</v>
      </c>
    </row>
  </sheetData>
  <hyperlinks>
    <hyperlink ref="E1" location="Contents!B223" tooltip="Link to contents" display="Back to contents" xr:uid="{00000000-0004-0000-4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B00-000000000000}">
  <dimension ref="A1:AJ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8" width="9.453125" customWidth="1"/>
    <col min="9" max="9" width="31.54296875" customWidth="1"/>
    <col min="10" max="10" width="10.54296875" customWidth="1"/>
    <col min="11" max="11" width="16.453125" customWidth="1"/>
    <col min="12" max="14" width="9.453125" customWidth="1"/>
    <col min="15" max="15" width="38.7265625" customWidth="1"/>
    <col min="16" max="16" width="39.81640625" customWidth="1"/>
    <col min="17" max="17" width="9.453125" customWidth="1"/>
    <col min="18" max="18" width="15.26953125" customWidth="1"/>
    <col min="19" max="19" width="21.1796875" customWidth="1"/>
    <col min="20" max="20" width="42.1796875" customWidth="1"/>
    <col min="21" max="21" width="44.54296875" customWidth="1"/>
    <col min="22" max="32" width="9.453125" customWidth="1"/>
    <col min="33" max="33" width="10.54296875" customWidth="1"/>
    <col min="34" max="34" width="12.81640625" customWidth="1"/>
    <col min="35" max="35" width="9.453125" customWidth="1"/>
    <col min="36" max="36" width="10.54296875" customWidth="1"/>
  </cols>
  <sheetData>
    <row r="1" spans="1:36" x14ac:dyDescent="0.25">
      <c r="A1" s="1" t="s">
        <v>205</v>
      </c>
      <c r="B1" s="1" t="s">
        <v>206</v>
      </c>
      <c r="E1" s="5" t="s">
        <v>207</v>
      </c>
    </row>
    <row r="2" spans="1:36" ht="15.5" x14ac:dyDescent="0.35">
      <c r="A2" s="1" t="s">
        <v>0</v>
      </c>
      <c r="B2" s="2" t="s">
        <v>208</v>
      </c>
    </row>
    <row r="3" spans="1:36" x14ac:dyDescent="0.25">
      <c r="A3" s="1" t="s">
        <v>209</v>
      </c>
      <c r="B3" s="1"/>
    </row>
    <row r="4" spans="1:36" x14ac:dyDescent="0.25">
      <c r="A4" s="1" t="s">
        <v>209</v>
      </c>
      <c r="B4" s="1" t="s">
        <v>818</v>
      </c>
    </row>
    <row r="5" spans="1:36" x14ac:dyDescent="0.25">
      <c r="A5" s="1" t="s">
        <v>209</v>
      </c>
      <c r="B5" s="1"/>
    </row>
    <row r="6" spans="1:36" ht="13" x14ac:dyDescent="0.3">
      <c r="A6" s="1" t="s">
        <v>2</v>
      </c>
      <c r="B6" s="4" t="s">
        <v>190</v>
      </c>
    </row>
    <row r="7" spans="1:36" x14ac:dyDescent="0.25">
      <c r="A7" s="1" t="s">
        <v>5</v>
      </c>
      <c r="B7" s="1"/>
    </row>
    <row r="8" spans="1:36" x14ac:dyDescent="0.25">
      <c r="A8" s="1" t="s">
        <v>5</v>
      </c>
      <c r="B8" s="1" t="s">
        <v>819</v>
      </c>
    </row>
    <row r="9" spans="1:36" ht="169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7" t="s">
        <v>215</v>
      </c>
      <c r="H9" s="8"/>
      <c r="I9" s="7" t="s">
        <v>216</v>
      </c>
      <c r="J9" s="8"/>
      <c r="K9" s="8"/>
      <c r="L9" s="7" t="s">
        <v>217</v>
      </c>
      <c r="M9" s="8"/>
      <c r="N9" s="8"/>
      <c r="O9" s="7" t="s">
        <v>218</v>
      </c>
      <c r="P9" s="8"/>
      <c r="Q9" s="8"/>
      <c r="R9" s="7" t="s">
        <v>219</v>
      </c>
      <c r="S9" s="8"/>
      <c r="T9" s="7" t="s">
        <v>220</v>
      </c>
      <c r="U9" s="8"/>
      <c r="V9" s="7" t="s">
        <v>221</v>
      </c>
      <c r="W9" s="8"/>
      <c r="X9" s="8"/>
      <c r="Y9" s="7" t="s">
        <v>222</v>
      </c>
      <c r="Z9" s="8"/>
      <c r="AA9" s="7" t="s">
        <v>223</v>
      </c>
      <c r="AB9" s="8"/>
      <c r="AC9" s="7" t="s">
        <v>224</v>
      </c>
      <c r="AD9" s="7" t="s">
        <v>225</v>
      </c>
      <c r="AE9" s="7" t="s">
        <v>226</v>
      </c>
      <c r="AF9" s="8"/>
      <c r="AG9" s="7" t="s">
        <v>227</v>
      </c>
      <c r="AH9" s="8"/>
      <c r="AI9" s="7" t="s">
        <v>228</v>
      </c>
      <c r="AJ9" s="13" t="s">
        <v>229</v>
      </c>
    </row>
    <row r="10" spans="1:36" ht="13" x14ac:dyDescent="0.3">
      <c r="A10" s="1" t="s">
        <v>230</v>
      </c>
      <c r="B10" s="1"/>
      <c r="C10" s="10" t="s">
        <v>231</v>
      </c>
      <c r="D10" s="11" t="s">
        <v>232</v>
      </c>
      <c r="E10" s="11">
        <v>3</v>
      </c>
      <c r="F10" s="11">
        <v>4</v>
      </c>
      <c r="G10" s="11">
        <v>3</v>
      </c>
      <c r="H10" s="11">
        <v>4</v>
      </c>
      <c r="I10" s="11" t="s">
        <v>237</v>
      </c>
      <c r="J10" s="11" t="s">
        <v>238</v>
      </c>
      <c r="K10" s="11" t="s">
        <v>239</v>
      </c>
      <c r="L10" s="11">
        <v>3</v>
      </c>
      <c r="M10" s="11">
        <v>4</v>
      </c>
      <c r="N10" s="11">
        <v>5</v>
      </c>
      <c r="O10" s="11" t="s">
        <v>240</v>
      </c>
      <c r="P10" s="11" t="s">
        <v>241</v>
      </c>
      <c r="Q10" s="11" t="s">
        <v>242</v>
      </c>
      <c r="R10" s="11" t="s">
        <v>244</v>
      </c>
      <c r="S10" s="11" t="s">
        <v>246</v>
      </c>
      <c r="T10" s="11" t="s">
        <v>248</v>
      </c>
      <c r="U10" s="11" t="s">
        <v>249</v>
      </c>
      <c r="V10" s="11" t="s">
        <v>251</v>
      </c>
      <c r="W10" s="11" t="s">
        <v>253</v>
      </c>
      <c r="X10" s="11" t="s">
        <v>254</v>
      </c>
      <c r="Y10" s="11" t="s">
        <v>258</v>
      </c>
      <c r="Z10" s="11" t="s">
        <v>259</v>
      </c>
      <c r="AA10" s="11" t="s">
        <v>258</v>
      </c>
      <c r="AB10" s="11" t="s">
        <v>259</v>
      </c>
      <c r="AC10" s="11" t="s">
        <v>258</v>
      </c>
      <c r="AD10" s="11" t="s">
        <v>258</v>
      </c>
      <c r="AE10" s="11" t="s">
        <v>258</v>
      </c>
      <c r="AF10" s="11" t="s">
        <v>259</v>
      </c>
      <c r="AG10" s="11" t="s">
        <v>260</v>
      </c>
      <c r="AH10" s="11" t="s">
        <v>262</v>
      </c>
      <c r="AI10" s="11" t="s">
        <v>258</v>
      </c>
      <c r="AJ10" s="11" t="s">
        <v>264</v>
      </c>
    </row>
    <row r="11" spans="1:36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267</v>
      </c>
      <c r="H11" t="s">
        <v>268</v>
      </c>
      <c r="I11" t="s">
        <v>267</v>
      </c>
      <c r="J11" t="s">
        <v>268</v>
      </c>
      <c r="K11" t="s">
        <v>273</v>
      </c>
      <c r="L11" t="s">
        <v>267</v>
      </c>
      <c r="M11" t="s">
        <v>268</v>
      </c>
      <c r="N11" t="s">
        <v>273</v>
      </c>
      <c r="O11" t="s">
        <v>267</v>
      </c>
      <c r="P11" t="s">
        <v>268</v>
      </c>
      <c r="Q11" t="s">
        <v>273</v>
      </c>
      <c r="R11" t="s">
        <v>267</v>
      </c>
      <c r="S11" t="s">
        <v>268</v>
      </c>
      <c r="T11" t="s">
        <v>267</v>
      </c>
      <c r="U11" t="s">
        <v>268</v>
      </c>
      <c r="V11" t="s">
        <v>267</v>
      </c>
      <c r="W11" t="s">
        <v>268</v>
      </c>
      <c r="X11" t="s">
        <v>273</v>
      </c>
      <c r="Y11" t="s">
        <v>267</v>
      </c>
      <c r="Z11" t="s">
        <v>268</v>
      </c>
      <c r="AA11" t="s">
        <v>267</v>
      </c>
      <c r="AB11" t="s">
        <v>268</v>
      </c>
      <c r="AE11" t="s">
        <v>267</v>
      </c>
      <c r="AF11" t="s">
        <v>268</v>
      </c>
      <c r="AG11" t="s">
        <v>267</v>
      </c>
      <c r="AH11" t="s">
        <v>268</v>
      </c>
      <c r="AI11" t="s">
        <v>267</v>
      </c>
    </row>
    <row r="12" spans="1:36" x14ac:dyDescent="0.25">
      <c r="A12" s="1" t="s">
        <v>280</v>
      </c>
      <c r="B12" s="1" t="s">
        <v>281</v>
      </c>
      <c r="C12">
        <v>4</v>
      </c>
      <c r="D12">
        <v>4</v>
      </c>
      <c r="E12">
        <v>1</v>
      </c>
      <c r="F12">
        <v>3</v>
      </c>
      <c r="G12">
        <v>1</v>
      </c>
      <c r="H12">
        <v>3</v>
      </c>
      <c r="I12">
        <v>1</v>
      </c>
      <c r="J12">
        <v>1</v>
      </c>
      <c r="K12">
        <v>2</v>
      </c>
      <c r="L12">
        <v>1</v>
      </c>
      <c r="M12">
        <v>1</v>
      </c>
      <c r="N12">
        <v>2</v>
      </c>
      <c r="O12">
        <v>1</v>
      </c>
      <c r="P12">
        <v>2</v>
      </c>
      <c r="Q12">
        <v>1</v>
      </c>
      <c r="R12">
        <v>3</v>
      </c>
      <c r="S12">
        <v>1</v>
      </c>
      <c r="T12">
        <v>3</v>
      </c>
      <c r="U12">
        <v>1</v>
      </c>
      <c r="V12">
        <v>2</v>
      </c>
      <c r="W12">
        <v>1</v>
      </c>
      <c r="X12">
        <v>1</v>
      </c>
      <c r="Y12">
        <v>1</v>
      </c>
      <c r="Z12">
        <v>3</v>
      </c>
      <c r="AA12">
        <v>1</v>
      </c>
      <c r="AB12">
        <v>3</v>
      </c>
      <c r="AC12">
        <v>4</v>
      </c>
      <c r="AD12">
        <v>4</v>
      </c>
      <c r="AE12">
        <v>3</v>
      </c>
      <c r="AF12">
        <v>1</v>
      </c>
      <c r="AG12">
        <v>2</v>
      </c>
      <c r="AH12">
        <v>2</v>
      </c>
      <c r="AI12">
        <v>4</v>
      </c>
      <c r="AJ12">
        <v>4</v>
      </c>
    </row>
    <row r="13" spans="1:36" x14ac:dyDescent="0.25">
      <c r="A13" s="1" t="s">
        <v>282</v>
      </c>
      <c r="B13" s="1" t="s">
        <v>283</v>
      </c>
      <c r="C13">
        <v>4</v>
      </c>
      <c r="D13">
        <v>4</v>
      </c>
      <c r="E13">
        <v>1</v>
      </c>
      <c r="F13">
        <v>3</v>
      </c>
      <c r="G13">
        <v>1</v>
      </c>
      <c r="H13">
        <v>3</v>
      </c>
      <c r="I13">
        <v>1</v>
      </c>
      <c r="J13">
        <v>1</v>
      </c>
      <c r="K13">
        <v>2</v>
      </c>
      <c r="L13">
        <v>1</v>
      </c>
      <c r="M13">
        <v>1</v>
      </c>
      <c r="N13">
        <v>2</v>
      </c>
      <c r="O13">
        <v>1</v>
      </c>
      <c r="P13">
        <v>2</v>
      </c>
      <c r="Q13">
        <v>1</v>
      </c>
      <c r="R13">
        <v>3</v>
      </c>
      <c r="S13">
        <v>1</v>
      </c>
      <c r="T13">
        <v>3</v>
      </c>
      <c r="U13">
        <v>1</v>
      </c>
      <c r="V13">
        <v>2</v>
      </c>
      <c r="W13">
        <v>1</v>
      </c>
      <c r="X13">
        <v>1</v>
      </c>
      <c r="Y13">
        <v>1</v>
      </c>
      <c r="Z13">
        <v>3</v>
      </c>
      <c r="AA13">
        <v>1</v>
      </c>
      <c r="AB13">
        <v>3</v>
      </c>
      <c r="AC13">
        <v>4</v>
      </c>
      <c r="AD13">
        <v>4</v>
      </c>
      <c r="AE13">
        <v>3</v>
      </c>
      <c r="AF13">
        <v>1</v>
      </c>
      <c r="AG13">
        <v>2</v>
      </c>
      <c r="AH13">
        <v>2</v>
      </c>
      <c r="AI13">
        <v>4</v>
      </c>
      <c r="AJ13">
        <v>4</v>
      </c>
    </row>
    <row r="14" spans="1:36" x14ac:dyDescent="0.25">
      <c r="A14" s="1" t="s">
        <v>284</v>
      </c>
      <c r="B14" s="1" t="s">
        <v>231</v>
      </c>
      <c r="C14">
        <v>4</v>
      </c>
      <c r="D14">
        <v>4</v>
      </c>
      <c r="E14">
        <v>1</v>
      </c>
      <c r="F14">
        <v>3</v>
      </c>
      <c r="G14">
        <v>1</v>
      </c>
      <c r="H14">
        <v>3</v>
      </c>
      <c r="I14">
        <v>1</v>
      </c>
      <c r="J14">
        <v>1</v>
      </c>
      <c r="K14">
        <v>2</v>
      </c>
      <c r="L14">
        <v>1</v>
      </c>
      <c r="M14">
        <v>1</v>
      </c>
      <c r="N14">
        <v>2</v>
      </c>
      <c r="O14">
        <v>1</v>
      </c>
      <c r="P14">
        <v>2</v>
      </c>
      <c r="Q14">
        <v>1</v>
      </c>
      <c r="R14">
        <v>3</v>
      </c>
      <c r="S14">
        <v>1</v>
      </c>
      <c r="T14">
        <v>3</v>
      </c>
      <c r="U14">
        <v>1</v>
      </c>
      <c r="V14">
        <v>2</v>
      </c>
      <c r="W14">
        <v>1</v>
      </c>
      <c r="X14">
        <v>1</v>
      </c>
      <c r="Y14">
        <v>1</v>
      </c>
      <c r="Z14">
        <v>3</v>
      </c>
      <c r="AA14">
        <v>1</v>
      </c>
      <c r="AB14">
        <v>3</v>
      </c>
      <c r="AC14">
        <v>4</v>
      </c>
      <c r="AD14">
        <v>4</v>
      </c>
      <c r="AE14">
        <v>3</v>
      </c>
      <c r="AF14">
        <v>1</v>
      </c>
      <c r="AG14">
        <v>2</v>
      </c>
      <c r="AH14">
        <v>2</v>
      </c>
      <c r="AI14">
        <v>4</v>
      </c>
      <c r="AJ14">
        <v>4</v>
      </c>
    </row>
    <row r="15" spans="1:36" x14ac:dyDescent="0.25">
      <c r="A15" s="1" t="s">
        <v>286</v>
      </c>
      <c r="B15" s="1" t="s">
        <v>820</v>
      </c>
      <c r="C15">
        <v>3</v>
      </c>
      <c r="D15">
        <v>3</v>
      </c>
      <c r="E15">
        <v>1</v>
      </c>
      <c r="F15">
        <v>2</v>
      </c>
      <c r="G15">
        <v>1</v>
      </c>
      <c r="H15">
        <v>2</v>
      </c>
      <c r="I15">
        <v>1</v>
      </c>
      <c r="J15">
        <v>1</v>
      </c>
      <c r="K15">
        <v>1</v>
      </c>
      <c r="L15">
        <v>1</v>
      </c>
      <c r="M15">
        <v>1</v>
      </c>
      <c r="N15">
        <v>1</v>
      </c>
      <c r="O15">
        <v>0</v>
      </c>
      <c r="P15">
        <v>2</v>
      </c>
      <c r="Q15">
        <v>1</v>
      </c>
      <c r="R15">
        <v>2</v>
      </c>
      <c r="S15">
        <v>1</v>
      </c>
      <c r="T15">
        <v>2</v>
      </c>
      <c r="U15">
        <v>1</v>
      </c>
      <c r="V15">
        <v>2</v>
      </c>
      <c r="W15">
        <v>0</v>
      </c>
      <c r="X15">
        <v>1</v>
      </c>
      <c r="Y15">
        <v>0</v>
      </c>
      <c r="Z15">
        <v>3</v>
      </c>
      <c r="AA15">
        <v>1</v>
      </c>
      <c r="AB15">
        <v>2</v>
      </c>
      <c r="AC15">
        <v>3</v>
      </c>
      <c r="AD15">
        <v>3</v>
      </c>
      <c r="AE15">
        <v>2</v>
      </c>
      <c r="AF15">
        <v>1</v>
      </c>
      <c r="AG15">
        <v>1</v>
      </c>
      <c r="AH15">
        <v>2</v>
      </c>
      <c r="AI15">
        <v>3</v>
      </c>
      <c r="AJ15">
        <v>3</v>
      </c>
    </row>
    <row r="16" spans="1:36" x14ac:dyDescent="0.25">
      <c r="A16" s="1" t="s">
        <v>287</v>
      </c>
      <c r="B16" s="1"/>
      <c r="C16" s="12">
        <v>0.79</v>
      </c>
      <c r="D16" s="12">
        <v>0.79</v>
      </c>
      <c r="E16" s="12">
        <v>1</v>
      </c>
      <c r="F16" s="12">
        <v>0.71</v>
      </c>
      <c r="G16" s="12">
        <v>1</v>
      </c>
      <c r="H16" s="12">
        <v>0.71</v>
      </c>
      <c r="I16" s="12">
        <v>1</v>
      </c>
      <c r="J16" s="12">
        <v>1</v>
      </c>
      <c r="K16" s="12">
        <v>0.54</v>
      </c>
      <c r="L16" s="12">
        <v>1</v>
      </c>
      <c r="M16" s="12">
        <v>1</v>
      </c>
      <c r="N16" s="12">
        <v>0.54</v>
      </c>
      <c r="O16" s="12">
        <v>0</v>
      </c>
      <c r="P16" s="12">
        <v>1</v>
      </c>
      <c r="Q16" s="12">
        <v>1</v>
      </c>
      <c r="R16" s="12">
        <v>0.72</v>
      </c>
      <c r="S16" s="12">
        <v>1</v>
      </c>
      <c r="T16" s="12">
        <v>0.72</v>
      </c>
      <c r="U16" s="12">
        <v>1</v>
      </c>
      <c r="V16" s="12">
        <v>1</v>
      </c>
      <c r="W16" s="12">
        <v>0</v>
      </c>
      <c r="X16" s="12">
        <v>1</v>
      </c>
      <c r="Y16" s="12">
        <v>0</v>
      </c>
      <c r="Z16" s="12">
        <v>1</v>
      </c>
      <c r="AA16" s="12">
        <v>1</v>
      </c>
      <c r="AB16" s="12">
        <v>0.72</v>
      </c>
      <c r="AC16" s="12">
        <v>0.79</v>
      </c>
      <c r="AD16" s="12">
        <v>0.79</v>
      </c>
      <c r="AE16" s="12">
        <v>0.71</v>
      </c>
      <c r="AF16" s="12">
        <v>1</v>
      </c>
      <c r="AG16" s="12">
        <v>0.56999999999999995</v>
      </c>
      <c r="AH16" s="12">
        <v>1</v>
      </c>
      <c r="AI16" s="12">
        <v>0.79</v>
      </c>
      <c r="AJ16" s="12">
        <v>0.79</v>
      </c>
    </row>
    <row r="17" spans="1:36" x14ac:dyDescent="0.25">
      <c r="A17" s="1" t="s">
        <v>288</v>
      </c>
      <c r="B17" s="1"/>
    </row>
    <row r="18" spans="1:36" x14ac:dyDescent="0.25">
      <c r="A18" s="1" t="s">
        <v>286</v>
      </c>
      <c r="B18" s="1" t="s">
        <v>821</v>
      </c>
      <c r="C18">
        <v>3</v>
      </c>
      <c r="D18">
        <v>3</v>
      </c>
      <c r="E18">
        <v>0</v>
      </c>
      <c r="F18">
        <v>3</v>
      </c>
      <c r="G18">
        <v>0</v>
      </c>
      <c r="H18">
        <v>3</v>
      </c>
      <c r="I18">
        <v>0</v>
      </c>
      <c r="J18">
        <v>1</v>
      </c>
      <c r="K18">
        <v>2</v>
      </c>
      <c r="L18">
        <v>0</v>
      </c>
      <c r="M18">
        <v>1</v>
      </c>
      <c r="N18">
        <v>2</v>
      </c>
      <c r="O18">
        <v>1</v>
      </c>
      <c r="P18">
        <v>1</v>
      </c>
      <c r="Q18">
        <v>1</v>
      </c>
      <c r="R18">
        <v>2</v>
      </c>
      <c r="S18">
        <v>1</v>
      </c>
      <c r="T18">
        <v>2</v>
      </c>
      <c r="U18">
        <v>1</v>
      </c>
      <c r="V18">
        <v>1</v>
      </c>
      <c r="W18">
        <v>1</v>
      </c>
      <c r="X18">
        <v>1</v>
      </c>
      <c r="Y18">
        <v>1</v>
      </c>
      <c r="Z18">
        <v>2</v>
      </c>
      <c r="AA18">
        <v>1</v>
      </c>
      <c r="AB18">
        <v>2</v>
      </c>
      <c r="AC18">
        <v>3</v>
      </c>
      <c r="AD18">
        <v>3</v>
      </c>
      <c r="AE18">
        <v>3</v>
      </c>
      <c r="AF18">
        <v>0</v>
      </c>
      <c r="AG18">
        <v>2</v>
      </c>
      <c r="AH18">
        <v>1</v>
      </c>
      <c r="AI18">
        <v>3</v>
      </c>
      <c r="AJ18">
        <v>3</v>
      </c>
    </row>
    <row r="19" spans="1:36" x14ac:dyDescent="0.25">
      <c r="A19" s="1" t="s">
        <v>287</v>
      </c>
      <c r="B19" s="1"/>
      <c r="C19" s="12">
        <v>0.72</v>
      </c>
      <c r="D19" s="12">
        <v>0.72</v>
      </c>
      <c r="E19" s="12">
        <v>0</v>
      </c>
      <c r="F19" s="12">
        <v>1</v>
      </c>
      <c r="G19" s="12">
        <v>0</v>
      </c>
      <c r="H19" s="12">
        <v>1</v>
      </c>
      <c r="I19" s="12">
        <v>0</v>
      </c>
      <c r="J19" s="12">
        <v>1</v>
      </c>
      <c r="K19" s="12">
        <v>1</v>
      </c>
      <c r="L19" s="12">
        <v>0</v>
      </c>
      <c r="M19" s="12">
        <v>1</v>
      </c>
      <c r="N19" s="12">
        <v>1</v>
      </c>
      <c r="O19" s="12">
        <v>1</v>
      </c>
      <c r="P19" s="12">
        <v>0.5</v>
      </c>
      <c r="Q19" s="12">
        <v>1</v>
      </c>
      <c r="R19" s="12">
        <v>0.64</v>
      </c>
      <c r="S19" s="12">
        <v>1</v>
      </c>
      <c r="T19" s="12">
        <v>0.64</v>
      </c>
      <c r="U19" s="12">
        <v>1</v>
      </c>
      <c r="V19" s="12">
        <v>0.47</v>
      </c>
      <c r="W19" s="12">
        <v>1</v>
      </c>
      <c r="X19" s="12">
        <v>1</v>
      </c>
      <c r="Y19" s="12">
        <v>1</v>
      </c>
      <c r="Z19" s="12">
        <v>0.65</v>
      </c>
      <c r="AA19" s="12">
        <v>1</v>
      </c>
      <c r="AB19" s="12">
        <v>0.64</v>
      </c>
      <c r="AC19" s="12">
        <v>0.72</v>
      </c>
      <c r="AD19" s="12">
        <v>0.72</v>
      </c>
      <c r="AE19" s="12">
        <v>1</v>
      </c>
      <c r="AF19" s="12">
        <v>0</v>
      </c>
      <c r="AG19" s="12">
        <v>1</v>
      </c>
      <c r="AH19" s="12">
        <v>0.47</v>
      </c>
      <c r="AI19" s="12">
        <v>0.72</v>
      </c>
      <c r="AJ19" s="12">
        <v>0.72</v>
      </c>
    </row>
    <row r="20" spans="1:36" x14ac:dyDescent="0.25">
      <c r="A20" s="1" t="s">
        <v>288</v>
      </c>
      <c r="B20" s="1"/>
    </row>
    <row r="21" spans="1:36" x14ac:dyDescent="0.25">
      <c r="A21" s="1" t="s">
        <v>286</v>
      </c>
      <c r="B21" s="1" t="s">
        <v>822</v>
      </c>
      <c r="C21">
        <v>1</v>
      </c>
      <c r="D21">
        <v>1</v>
      </c>
      <c r="E21">
        <v>0</v>
      </c>
      <c r="F21">
        <v>1</v>
      </c>
      <c r="G21">
        <v>0</v>
      </c>
      <c r="H21">
        <v>1</v>
      </c>
      <c r="I21">
        <v>0</v>
      </c>
      <c r="J21">
        <v>0</v>
      </c>
      <c r="K21">
        <v>1</v>
      </c>
      <c r="L21">
        <v>0</v>
      </c>
      <c r="M21">
        <v>0</v>
      </c>
      <c r="N21">
        <v>1</v>
      </c>
      <c r="O21">
        <v>0</v>
      </c>
      <c r="P21">
        <v>0</v>
      </c>
      <c r="Q21">
        <v>1</v>
      </c>
      <c r="R21">
        <v>0</v>
      </c>
      <c r="S21">
        <v>1</v>
      </c>
      <c r="T21">
        <v>0</v>
      </c>
      <c r="U21">
        <v>1</v>
      </c>
      <c r="V21">
        <v>1</v>
      </c>
      <c r="W21">
        <v>0</v>
      </c>
      <c r="X21">
        <v>0</v>
      </c>
      <c r="Y21">
        <v>0</v>
      </c>
      <c r="Z21">
        <v>1</v>
      </c>
      <c r="AA21">
        <v>1</v>
      </c>
      <c r="AB21">
        <v>0</v>
      </c>
      <c r="AC21">
        <v>1</v>
      </c>
      <c r="AD21">
        <v>1</v>
      </c>
      <c r="AE21">
        <v>1</v>
      </c>
      <c r="AF21">
        <v>0</v>
      </c>
      <c r="AG21">
        <v>0</v>
      </c>
      <c r="AH21">
        <v>1</v>
      </c>
      <c r="AI21">
        <v>1</v>
      </c>
      <c r="AJ21">
        <v>1</v>
      </c>
    </row>
    <row r="22" spans="1:36" x14ac:dyDescent="0.25">
      <c r="A22" s="1" t="s">
        <v>287</v>
      </c>
      <c r="B22" s="1"/>
      <c r="C22" s="12">
        <v>0.25</v>
      </c>
      <c r="D22" s="12">
        <v>0.25</v>
      </c>
      <c r="E22" s="12">
        <v>0</v>
      </c>
      <c r="F22" s="12">
        <v>0.34</v>
      </c>
      <c r="G22" s="12">
        <v>0</v>
      </c>
      <c r="H22" s="12">
        <v>0.34</v>
      </c>
      <c r="I22" s="12">
        <v>0</v>
      </c>
      <c r="J22" s="12">
        <v>0</v>
      </c>
      <c r="K22" s="12">
        <v>0.54</v>
      </c>
      <c r="L22" s="12">
        <v>0</v>
      </c>
      <c r="M22" s="12">
        <v>0</v>
      </c>
      <c r="N22" s="12">
        <v>0.54</v>
      </c>
      <c r="O22" s="12">
        <v>0</v>
      </c>
      <c r="P22" s="12">
        <v>0</v>
      </c>
      <c r="Q22" s="12">
        <v>1</v>
      </c>
      <c r="R22" s="12">
        <v>0</v>
      </c>
      <c r="S22" s="12">
        <v>1</v>
      </c>
      <c r="T22" s="12">
        <v>0</v>
      </c>
      <c r="U22" s="12">
        <v>1</v>
      </c>
      <c r="V22" s="12">
        <v>0.47</v>
      </c>
      <c r="W22" s="12">
        <v>0</v>
      </c>
      <c r="X22" s="12">
        <v>0</v>
      </c>
      <c r="Y22" s="12">
        <v>0</v>
      </c>
      <c r="Z22" s="12">
        <v>0.31</v>
      </c>
      <c r="AA22" s="12">
        <v>1</v>
      </c>
      <c r="AB22" s="12">
        <v>0</v>
      </c>
      <c r="AC22" s="12">
        <v>0.25</v>
      </c>
      <c r="AD22" s="12">
        <v>0.25</v>
      </c>
      <c r="AE22" s="12">
        <v>0.34</v>
      </c>
      <c r="AF22" s="12">
        <v>0</v>
      </c>
      <c r="AG22" s="12">
        <v>0</v>
      </c>
      <c r="AH22" s="12">
        <v>0.47</v>
      </c>
      <c r="AI22" s="12">
        <v>0.25</v>
      </c>
      <c r="AJ22" s="12">
        <v>0.25</v>
      </c>
    </row>
    <row r="23" spans="1:36" x14ac:dyDescent="0.25">
      <c r="A23" s="1" t="s">
        <v>288</v>
      </c>
      <c r="B23" s="1"/>
    </row>
    <row r="24" spans="1:36" x14ac:dyDescent="0.25">
      <c r="A24" s="1" t="s">
        <v>399</v>
      </c>
      <c r="B24" s="1" t="s">
        <v>823</v>
      </c>
    </row>
    <row r="25" spans="1:36" x14ac:dyDescent="0.25">
      <c r="A25" s="1" t="s">
        <v>204</v>
      </c>
      <c r="B25" s="1" t="s">
        <v>824</v>
      </c>
    </row>
    <row r="26" spans="1:36" x14ac:dyDescent="0.25">
      <c r="A26" s="1" t="s">
        <v>204</v>
      </c>
      <c r="B26" s="1"/>
    </row>
    <row r="27" spans="1:36" x14ac:dyDescent="0.25">
      <c r="A27" s="1" t="s">
        <v>204</v>
      </c>
      <c r="B27" s="1" t="s">
        <v>402</v>
      </c>
    </row>
  </sheetData>
  <hyperlinks>
    <hyperlink ref="E1" location="Contents!B226" tooltip="Link to contents" display="Back to contents" xr:uid="{00000000-0004-0000-4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C00-000000000000}">
  <dimension ref="A1:AZ51"/>
  <sheetViews>
    <sheetView zoomScaleNormal="100" workbookViewId="0">
      <pane xSplit="3" ySplit="14" topLeftCell="D36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7.453125" customWidth="1"/>
    <col min="14" max="14" width="30.453125" customWidth="1"/>
    <col min="15" max="15" width="31.54296875" customWidth="1"/>
    <col min="16" max="16" width="10.54296875" customWidth="1"/>
    <col min="17" max="17" width="16.453125" customWidth="1"/>
    <col min="18" max="21" width="9.453125" customWidth="1"/>
    <col min="22" max="22" width="38.7265625" customWidth="1"/>
    <col min="23" max="23" width="39.81640625" customWidth="1"/>
    <col min="24" max="24" width="9.453125" customWidth="1"/>
    <col min="25" max="25" width="25.7265625" customWidth="1"/>
    <col min="26" max="26" width="15.26953125" customWidth="1"/>
    <col min="27" max="28" width="21.1796875" customWidth="1"/>
    <col min="29" max="29" width="17.54296875" customWidth="1"/>
    <col min="30" max="30" width="42.1796875" customWidth="1"/>
    <col min="31" max="31" width="44.54296875" customWidth="1"/>
    <col min="32" max="32" width="99.54296875" customWidth="1"/>
    <col min="33" max="46" width="9.453125" customWidth="1"/>
    <col min="47" max="47" width="10.54296875" customWidth="1"/>
    <col min="48" max="48" width="9.453125" customWidth="1"/>
    <col min="49" max="49" width="12.81640625" customWidth="1"/>
    <col min="50" max="52" width="9.453125" customWidth="1"/>
  </cols>
  <sheetData>
    <row r="1" spans="1:52" x14ac:dyDescent="0.25">
      <c r="A1" s="1" t="s">
        <v>205</v>
      </c>
      <c r="B1" s="1" t="s">
        <v>206</v>
      </c>
      <c r="E1" s="5" t="s">
        <v>207</v>
      </c>
    </row>
    <row r="2" spans="1:52" ht="15.5" x14ac:dyDescent="0.35">
      <c r="A2" s="1" t="s">
        <v>0</v>
      </c>
      <c r="B2" s="2" t="s">
        <v>208</v>
      </c>
    </row>
    <row r="3" spans="1:52" x14ac:dyDescent="0.25">
      <c r="A3" s="1" t="s">
        <v>209</v>
      </c>
      <c r="B3" s="1"/>
    </row>
    <row r="4" spans="1:52" x14ac:dyDescent="0.25">
      <c r="A4" s="1" t="s">
        <v>209</v>
      </c>
      <c r="B4" s="1" t="s">
        <v>825</v>
      </c>
    </row>
    <row r="5" spans="1:52" x14ac:dyDescent="0.25">
      <c r="A5" s="1" t="s">
        <v>209</v>
      </c>
      <c r="B5" s="1"/>
    </row>
    <row r="6" spans="1:52" ht="13" x14ac:dyDescent="0.3">
      <c r="A6" s="1" t="s">
        <v>2</v>
      </c>
      <c r="B6" s="4" t="s">
        <v>193</v>
      </c>
    </row>
    <row r="7" spans="1:52" x14ac:dyDescent="0.25">
      <c r="A7" s="1" t="s">
        <v>5</v>
      </c>
      <c r="B7" s="1"/>
    </row>
    <row r="8" spans="1:52" x14ac:dyDescent="0.25">
      <c r="A8" s="1" t="s">
        <v>5</v>
      </c>
      <c r="B8" s="1" t="s">
        <v>826</v>
      </c>
    </row>
    <row r="9" spans="1:52" ht="117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7" t="s">
        <v>215</v>
      </c>
      <c r="J9" s="8"/>
      <c r="K9" s="8"/>
      <c r="L9" s="8"/>
      <c r="M9" s="7" t="s">
        <v>216</v>
      </c>
      <c r="N9" s="8"/>
      <c r="O9" s="8"/>
      <c r="P9" s="8"/>
      <c r="Q9" s="8"/>
      <c r="R9" s="7" t="s">
        <v>217</v>
      </c>
      <c r="S9" s="8"/>
      <c r="T9" s="8"/>
      <c r="U9" s="8"/>
      <c r="V9" s="7" t="s">
        <v>218</v>
      </c>
      <c r="W9" s="8"/>
      <c r="X9" s="8"/>
      <c r="Y9" s="8"/>
      <c r="Z9" s="7" t="s">
        <v>219</v>
      </c>
      <c r="AA9" s="8"/>
      <c r="AB9" s="8"/>
      <c r="AC9" s="7" t="s">
        <v>220</v>
      </c>
      <c r="AD9" s="8"/>
      <c r="AE9" s="8"/>
      <c r="AF9" s="8"/>
      <c r="AG9" s="7" t="s">
        <v>221</v>
      </c>
      <c r="AH9" s="8"/>
      <c r="AI9" s="8"/>
      <c r="AJ9" s="8"/>
      <c r="AK9" s="8"/>
      <c r="AL9" s="7" t="s">
        <v>222</v>
      </c>
      <c r="AM9" s="8"/>
      <c r="AN9" s="7" t="s">
        <v>223</v>
      </c>
      <c r="AO9" s="8"/>
      <c r="AP9" s="7" t="s">
        <v>224</v>
      </c>
      <c r="AQ9" s="8"/>
      <c r="AR9" s="7" t="s">
        <v>225</v>
      </c>
      <c r="AS9" s="7" t="s">
        <v>226</v>
      </c>
      <c r="AT9" s="8"/>
      <c r="AU9" s="7" t="s">
        <v>227</v>
      </c>
      <c r="AV9" s="8"/>
      <c r="AW9" s="8"/>
      <c r="AX9" s="7" t="s">
        <v>228</v>
      </c>
      <c r="AY9" s="8"/>
      <c r="AZ9" s="13" t="s">
        <v>229</v>
      </c>
    </row>
    <row r="10" spans="1:52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3</v>
      </c>
      <c r="G10" s="11">
        <v>4</v>
      </c>
      <c r="H10" s="11">
        <v>5</v>
      </c>
      <c r="I10" s="11" t="s">
        <v>233</v>
      </c>
      <c r="J10" s="11">
        <v>3</v>
      </c>
      <c r="K10" s="11">
        <v>4</v>
      </c>
      <c r="L10" s="11">
        <v>5</v>
      </c>
      <c r="M10" s="11" t="s">
        <v>235</v>
      </c>
      <c r="N10" s="11" t="s">
        <v>236</v>
      </c>
      <c r="O10" s="11" t="s">
        <v>237</v>
      </c>
      <c r="P10" s="11" t="s">
        <v>238</v>
      </c>
      <c r="Q10" s="11" t="s">
        <v>239</v>
      </c>
      <c r="R10" s="11" t="s">
        <v>233</v>
      </c>
      <c r="S10" s="11">
        <v>3</v>
      </c>
      <c r="T10" s="11">
        <v>4</v>
      </c>
      <c r="U10" s="11">
        <v>5</v>
      </c>
      <c r="V10" s="11" t="s">
        <v>240</v>
      </c>
      <c r="W10" s="11" t="s">
        <v>241</v>
      </c>
      <c r="X10" s="11" t="s">
        <v>242</v>
      </c>
      <c r="Y10" s="11" t="s">
        <v>243</v>
      </c>
      <c r="Z10" s="11" t="s">
        <v>244</v>
      </c>
      <c r="AA10" s="11" t="s">
        <v>245</v>
      </c>
      <c r="AB10" s="11" t="s">
        <v>246</v>
      </c>
      <c r="AC10" s="11" t="s">
        <v>247</v>
      </c>
      <c r="AD10" s="11" t="s">
        <v>248</v>
      </c>
      <c r="AE10" s="11" t="s">
        <v>249</v>
      </c>
      <c r="AF10" s="11" t="s">
        <v>250</v>
      </c>
      <c r="AG10" s="11">
        <v>1</v>
      </c>
      <c r="AH10" s="11" t="s">
        <v>251</v>
      </c>
      <c r="AI10" s="11" t="s">
        <v>252</v>
      </c>
      <c r="AJ10" s="11" t="s">
        <v>253</v>
      </c>
      <c r="AK10" s="11" t="s">
        <v>257</v>
      </c>
      <c r="AL10" s="11" t="s">
        <v>258</v>
      </c>
      <c r="AM10" s="11" t="s">
        <v>259</v>
      </c>
      <c r="AN10" s="11" t="s">
        <v>258</v>
      </c>
      <c r="AO10" s="11" t="s">
        <v>259</v>
      </c>
      <c r="AP10" s="11" t="s">
        <v>258</v>
      </c>
      <c r="AQ10" s="11" t="s">
        <v>259</v>
      </c>
      <c r="AR10" s="11" t="s">
        <v>258</v>
      </c>
      <c r="AS10" s="11" t="s">
        <v>258</v>
      </c>
      <c r="AT10" s="11" t="s">
        <v>259</v>
      </c>
      <c r="AU10" s="11" t="s">
        <v>260</v>
      </c>
      <c r="AV10" s="11" t="s">
        <v>261</v>
      </c>
      <c r="AW10" s="11" t="s">
        <v>262</v>
      </c>
      <c r="AX10" s="11" t="s">
        <v>258</v>
      </c>
      <c r="AY10" s="11" t="s">
        <v>259</v>
      </c>
      <c r="AZ10" s="11" t="s">
        <v>261</v>
      </c>
    </row>
    <row r="11" spans="1:52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273</v>
      </c>
      <c r="H11" t="s">
        <v>444</v>
      </c>
      <c r="I11" t="s">
        <v>267</v>
      </c>
      <c r="J11" t="s">
        <v>268</v>
      </c>
      <c r="K11" t="s">
        <v>273</v>
      </c>
      <c r="L11" t="s">
        <v>444</v>
      </c>
      <c r="M11" t="s">
        <v>267</v>
      </c>
      <c r="N11" t="s">
        <v>268</v>
      </c>
      <c r="O11" t="s">
        <v>273</v>
      </c>
      <c r="P11" t="s">
        <v>444</v>
      </c>
      <c r="Q11" t="s">
        <v>276</v>
      </c>
      <c r="R11" t="s">
        <v>267</v>
      </c>
      <c r="S11" t="s">
        <v>268</v>
      </c>
      <c r="T11" t="s">
        <v>273</v>
      </c>
      <c r="U11" t="s">
        <v>444</v>
      </c>
      <c r="V11" t="s">
        <v>267</v>
      </c>
      <c r="W11" t="s">
        <v>268</v>
      </c>
      <c r="X11" t="s">
        <v>273</v>
      </c>
      <c r="Y11" t="s">
        <v>444</v>
      </c>
      <c r="Z11" t="s">
        <v>267</v>
      </c>
      <c r="AA11" t="s">
        <v>268</v>
      </c>
      <c r="AB11" t="s">
        <v>273</v>
      </c>
      <c r="AC11" t="s">
        <v>267</v>
      </c>
      <c r="AD11" t="s">
        <v>268</v>
      </c>
      <c r="AE11" t="s">
        <v>273</v>
      </c>
      <c r="AF11" t="s">
        <v>444</v>
      </c>
      <c r="AG11" t="s">
        <v>267</v>
      </c>
      <c r="AH11" t="s">
        <v>268</v>
      </c>
      <c r="AI11" t="s">
        <v>273</v>
      </c>
      <c r="AJ11" t="s">
        <v>444</v>
      </c>
      <c r="AK11" t="s">
        <v>276</v>
      </c>
      <c r="AL11" t="s">
        <v>267</v>
      </c>
      <c r="AM11" t="s">
        <v>272</v>
      </c>
      <c r="AN11" t="s">
        <v>267</v>
      </c>
      <c r="AO11" t="s">
        <v>268</v>
      </c>
      <c r="AP11" t="s">
        <v>275</v>
      </c>
      <c r="AQ11" t="s">
        <v>268</v>
      </c>
      <c r="AS11" t="s">
        <v>267</v>
      </c>
      <c r="AT11" t="s">
        <v>268</v>
      </c>
      <c r="AU11" t="s">
        <v>267</v>
      </c>
      <c r="AV11" t="s">
        <v>268</v>
      </c>
      <c r="AW11" t="s">
        <v>273</v>
      </c>
      <c r="AX11" t="s">
        <v>275</v>
      </c>
      <c r="AY11" t="s">
        <v>268</v>
      </c>
    </row>
    <row r="12" spans="1:52" x14ac:dyDescent="0.25">
      <c r="A12" s="1" t="s">
        <v>280</v>
      </c>
      <c r="B12" s="1" t="s">
        <v>281</v>
      </c>
      <c r="C12">
        <v>34</v>
      </c>
      <c r="D12">
        <v>34</v>
      </c>
      <c r="E12">
        <v>3</v>
      </c>
      <c r="F12">
        <v>6</v>
      </c>
      <c r="G12">
        <v>9</v>
      </c>
      <c r="H12">
        <v>16</v>
      </c>
      <c r="I12">
        <v>3</v>
      </c>
      <c r="J12">
        <v>6</v>
      </c>
      <c r="K12">
        <v>9</v>
      </c>
      <c r="L12">
        <v>16</v>
      </c>
      <c r="M12">
        <v>1</v>
      </c>
      <c r="N12">
        <v>1</v>
      </c>
      <c r="O12">
        <v>7</v>
      </c>
      <c r="P12">
        <v>8</v>
      </c>
      <c r="Q12">
        <v>16</v>
      </c>
      <c r="R12">
        <v>2</v>
      </c>
      <c r="S12">
        <v>7</v>
      </c>
      <c r="T12">
        <v>8</v>
      </c>
      <c r="U12">
        <v>16</v>
      </c>
      <c r="V12">
        <v>11</v>
      </c>
      <c r="W12">
        <v>14</v>
      </c>
      <c r="X12">
        <v>7</v>
      </c>
      <c r="Y12">
        <v>2</v>
      </c>
      <c r="Z12">
        <v>12</v>
      </c>
      <c r="AA12">
        <v>12</v>
      </c>
      <c r="AB12">
        <v>10</v>
      </c>
      <c r="AC12">
        <v>2</v>
      </c>
      <c r="AD12">
        <v>10</v>
      </c>
      <c r="AE12">
        <v>21</v>
      </c>
      <c r="AF12">
        <v>1</v>
      </c>
      <c r="AG12">
        <v>2</v>
      </c>
      <c r="AH12">
        <v>13</v>
      </c>
      <c r="AI12">
        <v>15</v>
      </c>
      <c r="AJ12">
        <v>3</v>
      </c>
      <c r="AK12">
        <v>1</v>
      </c>
      <c r="AL12">
        <v>4</v>
      </c>
      <c r="AM12">
        <v>30</v>
      </c>
      <c r="AN12">
        <v>13</v>
      </c>
      <c r="AO12">
        <v>21</v>
      </c>
      <c r="AP12">
        <v>32</v>
      </c>
      <c r="AQ12">
        <v>2</v>
      </c>
      <c r="AR12">
        <v>34</v>
      </c>
      <c r="AS12">
        <v>20</v>
      </c>
      <c r="AT12">
        <v>11</v>
      </c>
      <c r="AU12">
        <v>21</v>
      </c>
      <c r="AV12">
        <v>11</v>
      </c>
      <c r="AW12">
        <v>2</v>
      </c>
      <c r="AX12">
        <v>33</v>
      </c>
      <c r="AY12">
        <v>1</v>
      </c>
      <c r="AZ12">
        <v>34</v>
      </c>
    </row>
    <row r="13" spans="1:52" x14ac:dyDescent="0.25">
      <c r="A13" s="1" t="s">
        <v>282</v>
      </c>
      <c r="B13" s="1" t="s">
        <v>283</v>
      </c>
      <c r="C13">
        <v>33</v>
      </c>
      <c r="D13">
        <v>33</v>
      </c>
      <c r="E13">
        <v>3</v>
      </c>
      <c r="F13">
        <v>6</v>
      </c>
      <c r="G13">
        <v>9</v>
      </c>
      <c r="H13">
        <v>16</v>
      </c>
      <c r="I13">
        <v>3</v>
      </c>
      <c r="J13">
        <v>6</v>
      </c>
      <c r="K13">
        <v>9</v>
      </c>
      <c r="L13">
        <v>16</v>
      </c>
      <c r="M13">
        <v>1</v>
      </c>
      <c r="N13">
        <v>1</v>
      </c>
      <c r="O13">
        <v>7</v>
      </c>
      <c r="P13">
        <v>8</v>
      </c>
      <c r="Q13">
        <v>16</v>
      </c>
      <c r="R13">
        <v>2</v>
      </c>
      <c r="S13">
        <v>7</v>
      </c>
      <c r="T13">
        <v>8</v>
      </c>
      <c r="U13">
        <v>16</v>
      </c>
      <c r="V13">
        <v>11</v>
      </c>
      <c r="W13">
        <v>14</v>
      </c>
      <c r="X13">
        <v>7</v>
      </c>
      <c r="Y13">
        <v>2</v>
      </c>
      <c r="Z13">
        <v>12</v>
      </c>
      <c r="AA13">
        <v>12</v>
      </c>
      <c r="AB13">
        <v>10</v>
      </c>
      <c r="AC13">
        <v>2</v>
      </c>
      <c r="AD13">
        <v>10</v>
      </c>
      <c r="AE13">
        <v>21</v>
      </c>
      <c r="AF13">
        <v>1</v>
      </c>
      <c r="AG13">
        <v>2</v>
      </c>
      <c r="AH13">
        <v>13</v>
      </c>
      <c r="AI13">
        <v>15</v>
      </c>
      <c r="AJ13">
        <v>3</v>
      </c>
      <c r="AK13">
        <v>1</v>
      </c>
      <c r="AL13">
        <v>4</v>
      </c>
      <c r="AM13">
        <v>29</v>
      </c>
      <c r="AN13">
        <v>13</v>
      </c>
      <c r="AO13">
        <v>21</v>
      </c>
      <c r="AP13">
        <v>31</v>
      </c>
      <c r="AQ13">
        <v>2</v>
      </c>
      <c r="AR13">
        <v>33</v>
      </c>
      <c r="AS13">
        <v>20</v>
      </c>
      <c r="AT13">
        <v>11</v>
      </c>
      <c r="AU13">
        <v>21</v>
      </c>
      <c r="AV13">
        <v>11</v>
      </c>
      <c r="AW13">
        <v>2</v>
      </c>
      <c r="AX13">
        <v>32</v>
      </c>
      <c r="AY13">
        <v>1</v>
      </c>
      <c r="AZ13">
        <v>33</v>
      </c>
    </row>
    <row r="14" spans="1:52" x14ac:dyDescent="0.25">
      <c r="A14" s="1" t="s">
        <v>284</v>
      </c>
      <c r="B14" s="1" t="s">
        <v>231</v>
      </c>
      <c r="C14">
        <v>33</v>
      </c>
      <c r="D14">
        <v>33</v>
      </c>
      <c r="E14">
        <v>2</v>
      </c>
      <c r="F14">
        <v>6</v>
      </c>
      <c r="G14">
        <v>8</v>
      </c>
      <c r="H14">
        <v>16</v>
      </c>
      <c r="I14">
        <v>2</v>
      </c>
      <c r="J14">
        <v>6</v>
      </c>
      <c r="K14">
        <v>8</v>
      </c>
      <c r="L14">
        <v>16</v>
      </c>
      <c r="M14">
        <v>1</v>
      </c>
      <c r="N14">
        <v>1</v>
      </c>
      <c r="O14">
        <v>6</v>
      </c>
      <c r="P14">
        <v>7</v>
      </c>
      <c r="Q14">
        <v>16</v>
      </c>
      <c r="R14">
        <v>2</v>
      </c>
      <c r="S14">
        <v>6</v>
      </c>
      <c r="T14">
        <v>7</v>
      </c>
      <c r="U14">
        <v>16</v>
      </c>
      <c r="V14">
        <v>9</v>
      </c>
      <c r="W14">
        <v>15</v>
      </c>
      <c r="X14">
        <v>7</v>
      </c>
      <c r="Y14">
        <v>2</v>
      </c>
      <c r="Z14">
        <v>12</v>
      </c>
      <c r="AA14">
        <v>11</v>
      </c>
      <c r="AB14">
        <v>9</v>
      </c>
      <c r="AC14">
        <v>2</v>
      </c>
      <c r="AD14">
        <v>10</v>
      </c>
      <c r="AE14">
        <v>20</v>
      </c>
      <c r="AF14">
        <v>1</v>
      </c>
      <c r="AG14">
        <v>2</v>
      </c>
      <c r="AH14">
        <v>12</v>
      </c>
      <c r="AI14">
        <v>15</v>
      </c>
      <c r="AJ14">
        <v>3</v>
      </c>
      <c r="AK14">
        <v>1</v>
      </c>
      <c r="AL14">
        <v>4</v>
      </c>
      <c r="AM14">
        <v>29</v>
      </c>
      <c r="AN14">
        <v>13</v>
      </c>
      <c r="AO14">
        <v>20</v>
      </c>
      <c r="AP14">
        <v>31</v>
      </c>
      <c r="AQ14">
        <v>2</v>
      </c>
      <c r="AR14">
        <v>33</v>
      </c>
      <c r="AS14">
        <v>20</v>
      </c>
      <c r="AT14">
        <v>10</v>
      </c>
      <c r="AU14">
        <v>20</v>
      </c>
      <c r="AV14">
        <v>11</v>
      </c>
      <c r="AW14">
        <v>2</v>
      </c>
      <c r="AX14">
        <v>32</v>
      </c>
      <c r="AY14">
        <v>1</v>
      </c>
      <c r="AZ14">
        <v>33</v>
      </c>
    </row>
    <row r="15" spans="1:52" x14ac:dyDescent="0.25">
      <c r="A15" s="1" t="s">
        <v>286</v>
      </c>
      <c r="B15" s="1" t="s">
        <v>821</v>
      </c>
      <c r="C15">
        <v>11</v>
      </c>
      <c r="D15">
        <v>11</v>
      </c>
      <c r="E15">
        <v>0</v>
      </c>
      <c r="F15">
        <v>3</v>
      </c>
      <c r="G15">
        <v>3</v>
      </c>
      <c r="H15">
        <v>5</v>
      </c>
      <c r="I15">
        <v>0</v>
      </c>
      <c r="J15">
        <v>3</v>
      </c>
      <c r="K15">
        <v>3</v>
      </c>
      <c r="L15">
        <v>5</v>
      </c>
      <c r="M15">
        <v>0</v>
      </c>
      <c r="N15">
        <v>0</v>
      </c>
      <c r="O15">
        <v>3</v>
      </c>
      <c r="P15">
        <v>2</v>
      </c>
      <c r="Q15">
        <v>5</v>
      </c>
      <c r="R15">
        <v>0</v>
      </c>
      <c r="S15">
        <v>3</v>
      </c>
      <c r="T15">
        <v>2</v>
      </c>
      <c r="U15">
        <v>5</v>
      </c>
      <c r="V15">
        <v>3</v>
      </c>
      <c r="W15">
        <v>4</v>
      </c>
      <c r="X15">
        <v>2</v>
      </c>
      <c r="Y15">
        <v>1</v>
      </c>
      <c r="Z15">
        <v>5</v>
      </c>
      <c r="AA15">
        <v>2</v>
      </c>
      <c r="AB15">
        <v>4</v>
      </c>
      <c r="AC15">
        <v>0</v>
      </c>
      <c r="AD15">
        <v>2</v>
      </c>
      <c r="AE15">
        <v>9</v>
      </c>
      <c r="AF15">
        <v>0</v>
      </c>
      <c r="AG15">
        <v>1</v>
      </c>
      <c r="AH15">
        <v>7</v>
      </c>
      <c r="AI15">
        <v>3</v>
      </c>
      <c r="AJ15">
        <v>0</v>
      </c>
      <c r="AK15">
        <v>0</v>
      </c>
      <c r="AL15">
        <v>0</v>
      </c>
      <c r="AM15">
        <v>11</v>
      </c>
      <c r="AN15">
        <v>3</v>
      </c>
      <c r="AO15">
        <v>8</v>
      </c>
      <c r="AP15">
        <v>10</v>
      </c>
      <c r="AQ15">
        <v>1</v>
      </c>
      <c r="AR15">
        <v>11</v>
      </c>
      <c r="AS15">
        <v>6</v>
      </c>
      <c r="AT15">
        <v>3</v>
      </c>
      <c r="AU15">
        <v>7</v>
      </c>
      <c r="AV15">
        <v>2</v>
      </c>
      <c r="AW15">
        <v>2</v>
      </c>
      <c r="AX15">
        <v>11</v>
      </c>
      <c r="AY15">
        <v>0</v>
      </c>
      <c r="AZ15">
        <v>11</v>
      </c>
    </row>
    <row r="16" spans="1:52" x14ac:dyDescent="0.25">
      <c r="A16" s="1" t="s">
        <v>287</v>
      </c>
      <c r="B16" s="1"/>
      <c r="C16" s="12">
        <v>0.32</v>
      </c>
      <c r="D16" s="12">
        <v>0.32</v>
      </c>
      <c r="E16" s="12">
        <v>0</v>
      </c>
      <c r="F16" s="12">
        <v>0.48</v>
      </c>
      <c r="G16" s="12">
        <v>0.31</v>
      </c>
      <c r="H16" s="12">
        <v>0.33</v>
      </c>
      <c r="I16" s="12">
        <v>0</v>
      </c>
      <c r="J16" s="12">
        <v>0.48</v>
      </c>
      <c r="K16" s="12">
        <v>0.31</v>
      </c>
      <c r="L16" s="12">
        <v>0.33</v>
      </c>
      <c r="M16" s="12">
        <v>0</v>
      </c>
      <c r="N16" s="12">
        <v>0</v>
      </c>
      <c r="O16" s="12">
        <v>0.42</v>
      </c>
      <c r="P16" s="12">
        <v>0.22</v>
      </c>
      <c r="Q16" s="12">
        <v>0.33</v>
      </c>
      <c r="R16" s="12">
        <v>0</v>
      </c>
      <c r="S16" s="12">
        <v>0.42</v>
      </c>
      <c r="T16" s="12">
        <v>0.22</v>
      </c>
      <c r="U16" s="12">
        <v>0.33</v>
      </c>
      <c r="V16" s="12">
        <v>0.36</v>
      </c>
      <c r="W16" s="12">
        <v>0.28999999999999998</v>
      </c>
      <c r="X16" s="12">
        <v>0.28999999999999998</v>
      </c>
      <c r="Y16" s="12">
        <v>0.5</v>
      </c>
      <c r="Z16" s="12">
        <v>0.41</v>
      </c>
      <c r="AA16" s="12">
        <v>0.17</v>
      </c>
      <c r="AB16" s="12">
        <v>0.4</v>
      </c>
      <c r="AC16" s="12">
        <v>0</v>
      </c>
      <c r="AD16" s="12">
        <v>0.2</v>
      </c>
      <c r="AE16" s="12">
        <v>0.43</v>
      </c>
      <c r="AF16" s="12">
        <v>0</v>
      </c>
      <c r="AG16" s="12">
        <v>0.56999999999999995</v>
      </c>
      <c r="AH16" s="12">
        <v>0.54</v>
      </c>
      <c r="AI16" s="12">
        <v>0.21</v>
      </c>
      <c r="AJ16" s="12">
        <v>0</v>
      </c>
      <c r="AK16" s="12">
        <v>0</v>
      </c>
      <c r="AL16" s="12">
        <v>0</v>
      </c>
      <c r="AM16" s="12">
        <v>0.37</v>
      </c>
      <c r="AN16" s="12">
        <v>0.22</v>
      </c>
      <c r="AO16" s="12">
        <v>0.39</v>
      </c>
      <c r="AP16" s="12">
        <v>0.31</v>
      </c>
      <c r="AQ16" s="12">
        <v>0.51</v>
      </c>
      <c r="AR16" s="12">
        <v>0.32</v>
      </c>
      <c r="AS16" s="12">
        <v>0.31</v>
      </c>
      <c r="AT16" s="12">
        <v>0.35</v>
      </c>
      <c r="AU16" s="12">
        <v>0.34</v>
      </c>
      <c r="AV16" s="12">
        <v>0.18</v>
      </c>
      <c r="AW16" s="12">
        <v>1</v>
      </c>
      <c r="AX16" s="12">
        <v>0.33</v>
      </c>
      <c r="AY16" s="12">
        <v>0</v>
      </c>
      <c r="AZ16" s="12">
        <v>0.32</v>
      </c>
    </row>
    <row r="17" spans="1:52" x14ac:dyDescent="0.25">
      <c r="A17" s="1" t="s">
        <v>288</v>
      </c>
      <c r="B17" s="1"/>
    </row>
    <row r="18" spans="1:52" x14ac:dyDescent="0.25">
      <c r="A18" s="1" t="s">
        <v>286</v>
      </c>
      <c r="B18" s="1" t="s">
        <v>827</v>
      </c>
      <c r="C18">
        <v>11</v>
      </c>
      <c r="D18">
        <v>11</v>
      </c>
      <c r="E18">
        <v>1</v>
      </c>
      <c r="F18">
        <v>2</v>
      </c>
      <c r="G18">
        <v>2</v>
      </c>
      <c r="H18">
        <v>6</v>
      </c>
      <c r="I18">
        <v>1</v>
      </c>
      <c r="J18">
        <v>2</v>
      </c>
      <c r="K18">
        <v>2</v>
      </c>
      <c r="L18">
        <v>6</v>
      </c>
      <c r="M18">
        <v>0</v>
      </c>
      <c r="N18">
        <v>1</v>
      </c>
      <c r="O18">
        <v>2</v>
      </c>
      <c r="P18">
        <v>2</v>
      </c>
      <c r="Q18">
        <v>6</v>
      </c>
      <c r="R18">
        <v>1</v>
      </c>
      <c r="S18">
        <v>2</v>
      </c>
      <c r="T18">
        <v>2</v>
      </c>
      <c r="U18">
        <v>6</v>
      </c>
      <c r="V18">
        <v>3</v>
      </c>
      <c r="W18">
        <v>4</v>
      </c>
      <c r="X18">
        <v>2</v>
      </c>
      <c r="Y18">
        <v>1</v>
      </c>
      <c r="Z18">
        <v>4</v>
      </c>
      <c r="AA18">
        <v>6</v>
      </c>
      <c r="AB18">
        <v>1</v>
      </c>
      <c r="AC18">
        <v>1</v>
      </c>
      <c r="AD18">
        <v>5</v>
      </c>
      <c r="AE18">
        <v>5</v>
      </c>
      <c r="AF18">
        <v>0</v>
      </c>
      <c r="AG18">
        <v>0</v>
      </c>
      <c r="AH18">
        <v>2</v>
      </c>
      <c r="AI18">
        <v>7</v>
      </c>
      <c r="AJ18">
        <v>2</v>
      </c>
      <c r="AK18">
        <v>0</v>
      </c>
      <c r="AL18">
        <v>2</v>
      </c>
      <c r="AM18">
        <v>9</v>
      </c>
      <c r="AN18">
        <v>5</v>
      </c>
      <c r="AO18">
        <v>5</v>
      </c>
      <c r="AP18">
        <v>9</v>
      </c>
      <c r="AQ18">
        <v>1</v>
      </c>
      <c r="AR18">
        <v>11</v>
      </c>
      <c r="AS18">
        <v>7</v>
      </c>
      <c r="AT18">
        <v>3</v>
      </c>
      <c r="AU18">
        <v>6</v>
      </c>
      <c r="AV18">
        <v>5</v>
      </c>
      <c r="AW18">
        <v>0</v>
      </c>
      <c r="AX18">
        <v>10</v>
      </c>
      <c r="AY18">
        <v>1</v>
      </c>
      <c r="AZ18">
        <v>11</v>
      </c>
    </row>
    <row r="19" spans="1:52" x14ac:dyDescent="0.25">
      <c r="A19" s="1" t="s">
        <v>287</v>
      </c>
      <c r="B19" s="1"/>
      <c r="C19" s="12">
        <v>0.32</v>
      </c>
      <c r="D19" s="12">
        <v>0.32</v>
      </c>
      <c r="E19" s="12">
        <v>0.34</v>
      </c>
      <c r="F19" s="12">
        <v>0.33</v>
      </c>
      <c r="G19" s="12">
        <v>0.22</v>
      </c>
      <c r="H19" s="12">
        <v>0.36</v>
      </c>
      <c r="I19" s="12">
        <v>0.34</v>
      </c>
      <c r="J19" s="12">
        <v>0.33</v>
      </c>
      <c r="K19" s="12">
        <v>0.22</v>
      </c>
      <c r="L19" s="12">
        <v>0.36</v>
      </c>
      <c r="M19" s="12">
        <v>0</v>
      </c>
      <c r="N19" s="12">
        <v>1</v>
      </c>
      <c r="O19" s="12">
        <v>0.28999999999999998</v>
      </c>
      <c r="P19" s="12">
        <v>0.25</v>
      </c>
      <c r="Q19" s="12">
        <v>0.36</v>
      </c>
      <c r="R19" s="12">
        <v>0.5</v>
      </c>
      <c r="S19" s="12">
        <v>0.28999999999999998</v>
      </c>
      <c r="T19" s="12">
        <v>0.25</v>
      </c>
      <c r="U19" s="12">
        <v>0.36</v>
      </c>
      <c r="V19" s="12">
        <v>0.37</v>
      </c>
      <c r="W19" s="12">
        <v>0.28999999999999998</v>
      </c>
      <c r="X19" s="12">
        <v>0.27</v>
      </c>
      <c r="Y19" s="12">
        <v>0.5</v>
      </c>
      <c r="Z19" s="12">
        <v>0.33</v>
      </c>
      <c r="AA19" s="12">
        <v>0.5</v>
      </c>
      <c r="AB19" s="12">
        <v>0.09</v>
      </c>
      <c r="AC19" s="12">
        <v>0.56000000000000005</v>
      </c>
      <c r="AD19" s="12">
        <v>0.48</v>
      </c>
      <c r="AE19" s="12">
        <v>0.23</v>
      </c>
      <c r="AF19" s="12">
        <v>0</v>
      </c>
      <c r="AG19" s="12">
        <v>0</v>
      </c>
      <c r="AH19" s="12">
        <v>0.13</v>
      </c>
      <c r="AI19" s="12">
        <v>0.48</v>
      </c>
      <c r="AJ19" s="12">
        <v>0.64</v>
      </c>
      <c r="AK19" s="12">
        <v>0</v>
      </c>
      <c r="AL19" s="12">
        <v>0.46</v>
      </c>
      <c r="AM19" s="12">
        <v>0.3</v>
      </c>
      <c r="AN19" s="12">
        <v>0.38</v>
      </c>
      <c r="AO19" s="12">
        <v>0.28000000000000003</v>
      </c>
      <c r="AP19" s="12">
        <v>0.31</v>
      </c>
      <c r="AQ19" s="12">
        <v>0.49</v>
      </c>
      <c r="AR19" s="12">
        <v>0.32</v>
      </c>
      <c r="AS19" s="12">
        <v>0.34</v>
      </c>
      <c r="AT19" s="12">
        <v>0.28000000000000003</v>
      </c>
      <c r="AU19" s="12">
        <v>0.28000000000000003</v>
      </c>
      <c r="AV19" s="12">
        <v>0.45</v>
      </c>
      <c r="AW19" s="12">
        <v>0</v>
      </c>
      <c r="AX19" s="12">
        <v>0.3</v>
      </c>
      <c r="AY19" s="12">
        <v>1</v>
      </c>
      <c r="AZ19" s="12">
        <v>0.32</v>
      </c>
    </row>
    <row r="20" spans="1:52" x14ac:dyDescent="0.25">
      <c r="A20" s="1" t="s">
        <v>288</v>
      </c>
      <c r="B20" s="1"/>
    </row>
    <row r="21" spans="1:52" x14ac:dyDescent="0.25">
      <c r="A21" s="1" t="s">
        <v>286</v>
      </c>
      <c r="B21" s="1" t="s">
        <v>828</v>
      </c>
      <c r="C21">
        <v>4</v>
      </c>
      <c r="D21">
        <v>4</v>
      </c>
      <c r="E21">
        <v>0</v>
      </c>
      <c r="F21">
        <v>1</v>
      </c>
      <c r="G21">
        <v>2</v>
      </c>
      <c r="H21">
        <v>2</v>
      </c>
      <c r="I21">
        <v>0</v>
      </c>
      <c r="J21">
        <v>1</v>
      </c>
      <c r="K21">
        <v>2</v>
      </c>
      <c r="L21">
        <v>2</v>
      </c>
      <c r="M21">
        <v>0</v>
      </c>
      <c r="N21">
        <v>0</v>
      </c>
      <c r="O21">
        <v>1</v>
      </c>
      <c r="P21">
        <v>2</v>
      </c>
      <c r="Q21">
        <v>2</v>
      </c>
      <c r="R21">
        <v>0</v>
      </c>
      <c r="S21">
        <v>1</v>
      </c>
      <c r="T21">
        <v>2</v>
      </c>
      <c r="U21">
        <v>2</v>
      </c>
      <c r="V21">
        <v>2</v>
      </c>
      <c r="W21">
        <v>0</v>
      </c>
      <c r="X21">
        <v>2</v>
      </c>
      <c r="Y21">
        <v>0</v>
      </c>
      <c r="Z21">
        <v>1</v>
      </c>
      <c r="AA21">
        <v>3</v>
      </c>
      <c r="AB21">
        <v>1</v>
      </c>
      <c r="AC21">
        <v>1</v>
      </c>
      <c r="AD21">
        <v>0</v>
      </c>
      <c r="AE21">
        <v>4</v>
      </c>
      <c r="AF21">
        <v>0</v>
      </c>
      <c r="AG21">
        <v>1</v>
      </c>
      <c r="AH21">
        <v>0</v>
      </c>
      <c r="AI21">
        <v>4</v>
      </c>
      <c r="AJ21">
        <v>0</v>
      </c>
      <c r="AK21">
        <v>0</v>
      </c>
      <c r="AL21">
        <v>0</v>
      </c>
      <c r="AM21">
        <v>4</v>
      </c>
      <c r="AN21">
        <v>2</v>
      </c>
      <c r="AO21">
        <v>2</v>
      </c>
      <c r="AP21">
        <v>4</v>
      </c>
      <c r="AQ21">
        <v>0</v>
      </c>
      <c r="AR21">
        <v>4</v>
      </c>
      <c r="AS21">
        <v>3</v>
      </c>
      <c r="AT21">
        <v>2</v>
      </c>
      <c r="AU21">
        <v>3</v>
      </c>
      <c r="AV21">
        <v>1</v>
      </c>
      <c r="AW21">
        <v>0</v>
      </c>
      <c r="AX21">
        <v>4</v>
      </c>
      <c r="AY21">
        <v>0</v>
      </c>
      <c r="AZ21">
        <v>4</v>
      </c>
    </row>
    <row r="22" spans="1:52" x14ac:dyDescent="0.25">
      <c r="A22" s="1" t="s">
        <v>287</v>
      </c>
      <c r="B22" s="1"/>
      <c r="C22" s="12">
        <v>0.14000000000000001</v>
      </c>
      <c r="D22" s="12">
        <v>0.14000000000000001</v>
      </c>
      <c r="E22" s="12">
        <v>0</v>
      </c>
      <c r="F22" s="12">
        <v>0.14000000000000001</v>
      </c>
      <c r="G22" s="12">
        <v>0.21</v>
      </c>
      <c r="H22" s="12">
        <v>0.11</v>
      </c>
      <c r="I22" s="12">
        <v>0</v>
      </c>
      <c r="J22" s="12">
        <v>0.14000000000000001</v>
      </c>
      <c r="K22" s="12">
        <v>0.21</v>
      </c>
      <c r="L22" s="12">
        <v>0.11</v>
      </c>
      <c r="M22" s="12">
        <v>0</v>
      </c>
      <c r="N22" s="12">
        <v>0</v>
      </c>
      <c r="O22" s="12">
        <v>0.13</v>
      </c>
      <c r="P22" s="12">
        <v>0.24</v>
      </c>
      <c r="Q22" s="12">
        <v>0.11</v>
      </c>
      <c r="R22" s="12">
        <v>0</v>
      </c>
      <c r="S22" s="12">
        <v>0.13</v>
      </c>
      <c r="T22" s="12">
        <v>0.24</v>
      </c>
      <c r="U22" s="12">
        <v>0.11</v>
      </c>
      <c r="V22" s="12">
        <v>0.27</v>
      </c>
      <c r="W22" s="12">
        <v>0</v>
      </c>
      <c r="X22" s="12">
        <v>0.28999999999999998</v>
      </c>
      <c r="Y22" s="12">
        <v>0</v>
      </c>
      <c r="Z22" s="12">
        <v>0.09</v>
      </c>
      <c r="AA22" s="12">
        <v>0.23</v>
      </c>
      <c r="AB22" s="12">
        <v>0.09</v>
      </c>
      <c r="AC22" s="12">
        <v>0.44</v>
      </c>
      <c r="AD22" s="12">
        <v>0</v>
      </c>
      <c r="AE22" s="12">
        <v>0.18</v>
      </c>
      <c r="AF22" s="12">
        <v>0</v>
      </c>
      <c r="AG22" s="12">
        <v>0.43</v>
      </c>
      <c r="AH22" s="12">
        <v>0</v>
      </c>
      <c r="AI22" s="12">
        <v>0.25</v>
      </c>
      <c r="AJ22" s="12">
        <v>0</v>
      </c>
      <c r="AK22" s="12">
        <v>0</v>
      </c>
      <c r="AL22" s="12">
        <v>0</v>
      </c>
      <c r="AM22" s="12">
        <v>0.15</v>
      </c>
      <c r="AN22" s="12">
        <v>0.15</v>
      </c>
      <c r="AO22" s="12">
        <v>0.12</v>
      </c>
      <c r="AP22" s="12">
        <v>0.14000000000000001</v>
      </c>
      <c r="AQ22" s="12">
        <v>0</v>
      </c>
      <c r="AR22" s="12">
        <v>0.14000000000000001</v>
      </c>
      <c r="AS22" s="12">
        <v>0.13</v>
      </c>
      <c r="AT22" s="12">
        <v>0.18</v>
      </c>
      <c r="AU22" s="12">
        <v>0.17</v>
      </c>
      <c r="AV22" s="12">
        <v>0.1</v>
      </c>
      <c r="AW22" s="12">
        <v>0</v>
      </c>
      <c r="AX22" s="12">
        <v>0.14000000000000001</v>
      </c>
      <c r="AY22" s="12">
        <v>0</v>
      </c>
      <c r="AZ22" s="12">
        <v>0.14000000000000001</v>
      </c>
    </row>
    <row r="23" spans="1:52" x14ac:dyDescent="0.25">
      <c r="A23" s="1" t="s">
        <v>288</v>
      </c>
      <c r="B23" s="1"/>
    </row>
    <row r="24" spans="1:52" x14ac:dyDescent="0.25">
      <c r="A24" s="1" t="s">
        <v>286</v>
      </c>
      <c r="B24" s="1" t="s">
        <v>820</v>
      </c>
      <c r="C24">
        <v>4</v>
      </c>
      <c r="D24">
        <v>4</v>
      </c>
      <c r="E24">
        <v>0</v>
      </c>
      <c r="F24">
        <v>0</v>
      </c>
      <c r="G24">
        <v>3</v>
      </c>
      <c r="H24">
        <v>1</v>
      </c>
      <c r="I24">
        <v>0</v>
      </c>
      <c r="J24">
        <v>0</v>
      </c>
      <c r="K24">
        <v>3</v>
      </c>
      <c r="L24">
        <v>1</v>
      </c>
      <c r="M24">
        <v>0</v>
      </c>
      <c r="N24">
        <v>0</v>
      </c>
      <c r="O24">
        <v>0</v>
      </c>
      <c r="P24">
        <v>3</v>
      </c>
      <c r="Q24">
        <v>1</v>
      </c>
      <c r="R24">
        <v>0</v>
      </c>
      <c r="S24">
        <v>0</v>
      </c>
      <c r="T24">
        <v>3</v>
      </c>
      <c r="U24">
        <v>1</v>
      </c>
      <c r="V24">
        <v>2</v>
      </c>
      <c r="W24">
        <v>1</v>
      </c>
      <c r="X24">
        <v>0</v>
      </c>
      <c r="Y24">
        <v>1</v>
      </c>
      <c r="Z24">
        <v>2</v>
      </c>
      <c r="AA24">
        <v>1</v>
      </c>
      <c r="AB24">
        <v>1</v>
      </c>
      <c r="AC24">
        <v>0</v>
      </c>
      <c r="AD24">
        <v>0</v>
      </c>
      <c r="AE24">
        <v>4</v>
      </c>
      <c r="AF24">
        <v>0</v>
      </c>
      <c r="AG24">
        <v>0</v>
      </c>
      <c r="AH24">
        <v>3</v>
      </c>
      <c r="AI24">
        <v>1</v>
      </c>
      <c r="AJ24">
        <v>0</v>
      </c>
      <c r="AK24">
        <v>0</v>
      </c>
      <c r="AL24">
        <v>0</v>
      </c>
      <c r="AM24">
        <v>4</v>
      </c>
      <c r="AN24">
        <v>1</v>
      </c>
      <c r="AO24">
        <v>3</v>
      </c>
      <c r="AP24">
        <v>4</v>
      </c>
      <c r="AQ24">
        <v>0</v>
      </c>
      <c r="AR24">
        <v>4</v>
      </c>
      <c r="AS24">
        <v>2</v>
      </c>
      <c r="AT24">
        <v>1</v>
      </c>
      <c r="AU24">
        <v>2</v>
      </c>
      <c r="AV24">
        <v>1</v>
      </c>
      <c r="AW24">
        <v>1</v>
      </c>
      <c r="AX24">
        <v>4</v>
      </c>
      <c r="AY24">
        <v>0</v>
      </c>
      <c r="AZ24">
        <v>4</v>
      </c>
    </row>
    <row r="25" spans="1:52" x14ac:dyDescent="0.25">
      <c r="A25" s="1" t="s">
        <v>287</v>
      </c>
      <c r="B25" s="1"/>
      <c r="C25" s="12">
        <v>0.11</v>
      </c>
      <c r="D25" s="12">
        <v>0.11</v>
      </c>
      <c r="E25" s="12">
        <v>0</v>
      </c>
      <c r="F25" s="12">
        <v>0</v>
      </c>
      <c r="G25" s="12">
        <v>0.32</v>
      </c>
      <c r="H25" s="12">
        <v>0.06</v>
      </c>
      <c r="I25" s="12">
        <v>0</v>
      </c>
      <c r="J25" s="12">
        <v>0</v>
      </c>
      <c r="K25" s="12">
        <v>0.32</v>
      </c>
      <c r="L25" s="12">
        <v>0.06</v>
      </c>
      <c r="M25" s="12">
        <v>0</v>
      </c>
      <c r="N25" s="12">
        <v>0</v>
      </c>
      <c r="O25" s="12">
        <v>0</v>
      </c>
      <c r="P25" s="12">
        <v>0.36</v>
      </c>
      <c r="Q25" s="12">
        <v>0.06</v>
      </c>
      <c r="R25" s="12">
        <v>0</v>
      </c>
      <c r="S25" s="12">
        <v>0</v>
      </c>
      <c r="T25" s="12">
        <v>0.36</v>
      </c>
      <c r="U25" s="12">
        <v>0.06</v>
      </c>
      <c r="V25" s="12">
        <v>0.18</v>
      </c>
      <c r="W25" s="12">
        <v>7.0000000000000007E-2</v>
      </c>
      <c r="X25" s="12">
        <v>0</v>
      </c>
      <c r="Y25" s="12">
        <v>0.5</v>
      </c>
      <c r="Z25" s="12">
        <v>0.15</v>
      </c>
      <c r="AA25" s="12">
        <v>7.0000000000000007E-2</v>
      </c>
      <c r="AB25" s="12">
        <v>0.11</v>
      </c>
      <c r="AC25" s="12">
        <v>0</v>
      </c>
      <c r="AD25" s="12">
        <v>0</v>
      </c>
      <c r="AE25" s="12">
        <v>0.19</v>
      </c>
      <c r="AF25" s="12">
        <v>0</v>
      </c>
      <c r="AG25" s="12">
        <v>0</v>
      </c>
      <c r="AH25" s="12">
        <v>0.22</v>
      </c>
      <c r="AI25" s="12">
        <v>7.0000000000000007E-2</v>
      </c>
      <c r="AJ25" s="12">
        <v>0</v>
      </c>
      <c r="AK25" s="12">
        <v>0</v>
      </c>
      <c r="AL25" s="12">
        <v>0</v>
      </c>
      <c r="AM25" s="12">
        <v>0.13</v>
      </c>
      <c r="AN25" s="12">
        <v>0.06</v>
      </c>
      <c r="AO25" s="12">
        <v>0.15</v>
      </c>
      <c r="AP25" s="12">
        <v>0.12</v>
      </c>
      <c r="AQ25" s="12">
        <v>0</v>
      </c>
      <c r="AR25" s="12">
        <v>0.11</v>
      </c>
      <c r="AS25" s="12">
        <v>0.09</v>
      </c>
      <c r="AT25" s="12">
        <v>0.08</v>
      </c>
      <c r="AU25" s="12">
        <v>0.1</v>
      </c>
      <c r="AV25" s="12">
        <v>0.08</v>
      </c>
      <c r="AW25" s="12">
        <v>0.43</v>
      </c>
      <c r="AX25" s="12">
        <v>0.12</v>
      </c>
      <c r="AY25" s="12">
        <v>0</v>
      </c>
      <c r="AZ25" s="12">
        <v>0.11</v>
      </c>
    </row>
    <row r="26" spans="1:52" x14ac:dyDescent="0.25">
      <c r="A26" s="1" t="s">
        <v>288</v>
      </c>
      <c r="B26" s="1"/>
    </row>
    <row r="27" spans="1:52" x14ac:dyDescent="0.25">
      <c r="A27" s="1" t="s">
        <v>286</v>
      </c>
      <c r="B27" s="1" t="s">
        <v>829</v>
      </c>
      <c r="C27">
        <v>2</v>
      </c>
      <c r="D27">
        <v>2</v>
      </c>
      <c r="E27">
        <v>1</v>
      </c>
      <c r="F27">
        <v>0</v>
      </c>
      <c r="G27">
        <v>1</v>
      </c>
      <c r="H27">
        <v>0</v>
      </c>
      <c r="I27">
        <v>1</v>
      </c>
      <c r="J27">
        <v>0</v>
      </c>
      <c r="K27">
        <v>1</v>
      </c>
      <c r="L27">
        <v>0</v>
      </c>
      <c r="M27">
        <v>0</v>
      </c>
      <c r="N27">
        <v>0</v>
      </c>
      <c r="O27">
        <v>1</v>
      </c>
      <c r="P27">
        <v>1</v>
      </c>
      <c r="Q27">
        <v>0</v>
      </c>
      <c r="R27">
        <v>0</v>
      </c>
      <c r="S27">
        <v>1</v>
      </c>
      <c r="T27">
        <v>1</v>
      </c>
      <c r="U27">
        <v>0</v>
      </c>
      <c r="V27">
        <v>1</v>
      </c>
      <c r="W27">
        <v>1</v>
      </c>
      <c r="X27">
        <v>0</v>
      </c>
      <c r="Y27">
        <v>0</v>
      </c>
      <c r="Z27">
        <v>0</v>
      </c>
      <c r="AA27">
        <v>0</v>
      </c>
      <c r="AB27">
        <v>2</v>
      </c>
      <c r="AC27">
        <v>0</v>
      </c>
      <c r="AD27">
        <v>1</v>
      </c>
      <c r="AE27">
        <v>1</v>
      </c>
      <c r="AF27">
        <v>0</v>
      </c>
      <c r="AG27">
        <v>0</v>
      </c>
      <c r="AH27">
        <v>1</v>
      </c>
      <c r="AI27">
        <v>1</v>
      </c>
      <c r="AJ27">
        <v>0</v>
      </c>
      <c r="AK27">
        <v>0</v>
      </c>
      <c r="AL27">
        <v>0</v>
      </c>
      <c r="AM27">
        <v>2</v>
      </c>
      <c r="AN27">
        <v>1</v>
      </c>
      <c r="AO27">
        <v>1</v>
      </c>
      <c r="AP27">
        <v>2</v>
      </c>
      <c r="AQ27">
        <v>0</v>
      </c>
      <c r="AR27">
        <v>2</v>
      </c>
      <c r="AS27">
        <v>1</v>
      </c>
      <c r="AT27">
        <v>1</v>
      </c>
      <c r="AU27">
        <v>1</v>
      </c>
      <c r="AV27">
        <v>1</v>
      </c>
      <c r="AW27">
        <v>0</v>
      </c>
      <c r="AX27">
        <v>2</v>
      </c>
      <c r="AY27">
        <v>0</v>
      </c>
      <c r="AZ27">
        <v>2</v>
      </c>
    </row>
    <row r="28" spans="1:52" x14ac:dyDescent="0.25">
      <c r="A28" s="1" t="s">
        <v>287</v>
      </c>
      <c r="B28" s="1"/>
      <c r="C28" s="12">
        <v>0.06</v>
      </c>
      <c r="D28" s="12">
        <v>0.06</v>
      </c>
      <c r="E28" s="12">
        <v>0.31</v>
      </c>
      <c r="F28" s="12">
        <v>0</v>
      </c>
      <c r="G28" s="12">
        <v>0.13</v>
      </c>
      <c r="H28" s="12">
        <v>0</v>
      </c>
      <c r="I28" s="12">
        <v>0.31</v>
      </c>
      <c r="J28" s="12">
        <v>0</v>
      </c>
      <c r="K28" s="12">
        <v>0.13</v>
      </c>
      <c r="L28" s="12">
        <v>0</v>
      </c>
      <c r="M28" s="12">
        <v>0</v>
      </c>
      <c r="N28" s="12">
        <v>0</v>
      </c>
      <c r="O28" s="12">
        <v>0.12</v>
      </c>
      <c r="P28" s="12">
        <v>0.14000000000000001</v>
      </c>
      <c r="Q28" s="12">
        <v>0</v>
      </c>
      <c r="R28" s="12">
        <v>0</v>
      </c>
      <c r="S28" s="12">
        <v>0.12</v>
      </c>
      <c r="T28" s="12">
        <v>0.14000000000000001</v>
      </c>
      <c r="U28" s="12">
        <v>0</v>
      </c>
      <c r="V28" s="12">
        <v>0.09</v>
      </c>
      <c r="W28" s="12">
        <v>7.0000000000000007E-2</v>
      </c>
      <c r="X28" s="12">
        <v>0</v>
      </c>
      <c r="Y28" s="12">
        <v>0</v>
      </c>
      <c r="Z28" s="12">
        <v>0</v>
      </c>
      <c r="AA28" s="12">
        <v>0</v>
      </c>
      <c r="AB28" s="12">
        <v>0.19</v>
      </c>
      <c r="AC28" s="12">
        <v>0</v>
      </c>
      <c r="AD28" s="12">
        <v>0.1</v>
      </c>
      <c r="AE28" s="12">
        <v>0.04</v>
      </c>
      <c r="AF28" s="12">
        <v>0</v>
      </c>
      <c r="AG28" s="12">
        <v>0</v>
      </c>
      <c r="AH28" s="12">
        <v>0.09</v>
      </c>
      <c r="AI28" s="12">
        <v>0.05</v>
      </c>
      <c r="AJ28" s="12">
        <v>0</v>
      </c>
      <c r="AK28" s="12">
        <v>0</v>
      </c>
      <c r="AL28" s="12">
        <v>0</v>
      </c>
      <c r="AM28" s="12">
        <v>0.06</v>
      </c>
      <c r="AN28" s="12">
        <v>0.08</v>
      </c>
      <c r="AO28" s="12">
        <v>0.04</v>
      </c>
      <c r="AP28" s="12">
        <v>0.06</v>
      </c>
      <c r="AQ28" s="12">
        <v>0</v>
      </c>
      <c r="AR28" s="12">
        <v>0.06</v>
      </c>
      <c r="AS28" s="12">
        <v>0.05</v>
      </c>
      <c r="AT28" s="12">
        <v>0.08</v>
      </c>
      <c r="AU28" s="12">
        <v>0.05</v>
      </c>
      <c r="AV28" s="12">
        <v>7.0000000000000007E-2</v>
      </c>
      <c r="AW28" s="12">
        <v>0</v>
      </c>
      <c r="AX28" s="12">
        <v>0.06</v>
      </c>
      <c r="AY28" s="12">
        <v>0</v>
      </c>
      <c r="AZ28" s="12">
        <v>0.06</v>
      </c>
    </row>
    <row r="29" spans="1:52" x14ac:dyDescent="0.25">
      <c r="A29" s="1" t="s">
        <v>288</v>
      </c>
      <c r="B29" s="1"/>
    </row>
    <row r="30" spans="1:52" x14ac:dyDescent="0.25">
      <c r="A30" s="1" t="s">
        <v>286</v>
      </c>
      <c r="B30" s="1" t="s">
        <v>830</v>
      </c>
      <c r="C30">
        <v>1</v>
      </c>
      <c r="D30">
        <v>1</v>
      </c>
      <c r="E30">
        <v>0</v>
      </c>
      <c r="F30">
        <v>0</v>
      </c>
      <c r="G30">
        <v>0</v>
      </c>
      <c r="H30">
        <v>1</v>
      </c>
      <c r="I30">
        <v>0</v>
      </c>
      <c r="J30">
        <v>0</v>
      </c>
      <c r="K30">
        <v>0</v>
      </c>
      <c r="L30">
        <v>1</v>
      </c>
      <c r="M30">
        <v>0</v>
      </c>
      <c r="N30">
        <v>0</v>
      </c>
      <c r="O30">
        <v>0</v>
      </c>
      <c r="P30">
        <v>0</v>
      </c>
      <c r="Q30">
        <v>1</v>
      </c>
      <c r="R30">
        <v>0</v>
      </c>
      <c r="S30">
        <v>0</v>
      </c>
      <c r="T30">
        <v>0</v>
      </c>
      <c r="U30">
        <v>1</v>
      </c>
      <c r="V30">
        <v>0</v>
      </c>
      <c r="W30">
        <v>1</v>
      </c>
      <c r="X30">
        <v>0</v>
      </c>
      <c r="Y30">
        <v>0</v>
      </c>
      <c r="Z30">
        <v>0</v>
      </c>
      <c r="AA30">
        <v>0</v>
      </c>
      <c r="AB30">
        <v>1</v>
      </c>
      <c r="AC30">
        <v>0</v>
      </c>
      <c r="AD30">
        <v>1</v>
      </c>
      <c r="AE30">
        <v>0</v>
      </c>
      <c r="AF30">
        <v>0</v>
      </c>
      <c r="AG30">
        <v>0</v>
      </c>
      <c r="AH30">
        <v>0</v>
      </c>
      <c r="AI30">
        <v>0</v>
      </c>
      <c r="AJ30">
        <v>1</v>
      </c>
      <c r="AK30">
        <v>0</v>
      </c>
      <c r="AL30">
        <v>1</v>
      </c>
      <c r="AM30">
        <v>0</v>
      </c>
      <c r="AN30">
        <v>1</v>
      </c>
      <c r="AO30">
        <v>0</v>
      </c>
      <c r="AP30">
        <v>1</v>
      </c>
      <c r="AQ30">
        <v>0</v>
      </c>
      <c r="AR30">
        <v>1</v>
      </c>
      <c r="AS30">
        <v>1</v>
      </c>
      <c r="AT30">
        <v>0</v>
      </c>
      <c r="AU30">
        <v>1</v>
      </c>
      <c r="AV30">
        <v>0</v>
      </c>
      <c r="AW30">
        <v>0</v>
      </c>
      <c r="AX30">
        <v>1</v>
      </c>
      <c r="AY30">
        <v>0</v>
      </c>
      <c r="AZ30">
        <v>1</v>
      </c>
    </row>
    <row r="31" spans="1:52" x14ac:dyDescent="0.25">
      <c r="A31" s="1" t="s">
        <v>287</v>
      </c>
      <c r="B31" s="1"/>
      <c r="C31" s="12">
        <v>0.03</v>
      </c>
      <c r="D31" s="12">
        <v>0.03</v>
      </c>
      <c r="E31" s="12">
        <v>0</v>
      </c>
      <c r="F31" s="12">
        <v>0</v>
      </c>
      <c r="G31" s="12">
        <v>0</v>
      </c>
      <c r="H31" s="12">
        <v>7.0000000000000007E-2</v>
      </c>
      <c r="I31" s="12">
        <v>0</v>
      </c>
      <c r="J31" s="12">
        <v>0</v>
      </c>
      <c r="K31" s="12">
        <v>0</v>
      </c>
      <c r="L31" s="12">
        <v>7.0000000000000007E-2</v>
      </c>
      <c r="M31" s="12">
        <v>0</v>
      </c>
      <c r="N31" s="12">
        <v>0</v>
      </c>
      <c r="O31" s="12">
        <v>0</v>
      </c>
      <c r="P31" s="12">
        <v>0</v>
      </c>
      <c r="Q31" s="12">
        <v>7.0000000000000007E-2</v>
      </c>
      <c r="R31" s="12">
        <v>0</v>
      </c>
      <c r="S31" s="12">
        <v>0</v>
      </c>
      <c r="T31" s="12">
        <v>0</v>
      </c>
      <c r="U31" s="12">
        <v>7.0000000000000007E-2</v>
      </c>
      <c r="V31" s="12">
        <v>0</v>
      </c>
      <c r="W31" s="12">
        <v>7.0000000000000007E-2</v>
      </c>
      <c r="X31" s="12">
        <v>0</v>
      </c>
      <c r="Y31" s="12">
        <v>0</v>
      </c>
      <c r="Z31" s="12">
        <v>0</v>
      </c>
      <c r="AA31" s="12">
        <v>0</v>
      </c>
      <c r="AB31" s="12">
        <v>0.12</v>
      </c>
      <c r="AC31" s="12">
        <v>0</v>
      </c>
      <c r="AD31" s="12">
        <v>0.11</v>
      </c>
      <c r="AE31" s="12">
        <v>0</v>
      </c>
      <c r="AF31" s="12">
        <v>0</v>
      </c>
      <c r="AG31" s="12">
        <v>0</v>
      </c>
      <c r="AH31" s="12">
        <v>0</v>
      </c>
      <c r="AI31" s="12">
        <v>0</v>
      </c>
      <c r="AJ31" s="12">
        <v>0.36</v>
      </c>
      <c r="AK31" s="12">
        <v>0</v>
      </c>
      <c r="AL31" s="12">
        <v>0.27</v>
      </c>
      <c r="AM31" s="12">
        <v>0</v>
      </c>
      <c r="AN31" s="12">
        <v>0.08</v>
      </c>
      <c r="AO31" s="12">
        <v>0</v>
      </c>
      <c r="AP31" s="12">
        <v>0.04</v>
      </c>
      <c r="AQ31" s="12">
        <v>0</v>
      </c>
      <c r="AR31" s="12">
        <v>0.03</v>
      </c>
      <c r="AS31" s="12">
        <v>0.06</v>
      </c>
      <c r="AT31" s="12">
        <v>0</v>
      </c>
      <c r="AU31" s="12">
        <v>0.05</v>
      </c>
      <c r="AV31" s="12">
        <v>0</v>
      </c>
      <c r="AW31" s="12">
        <v>0</v>
      </c>
      <c r="AX31" s="12">
        <v>0.03</v>
      </c>
      <c r="AY31" s="12">
        <v>0</v>
      </c>
      <c r="AZ31" s="12">
        <v>0.03</v>
      </c>
    </row>
    <row r="32" spans="1:52" x14ac:dyDescent="0.25">
      <c r="A32" s="1" t="s">
        <v>288</v>
      </c>
      <c r="B32" s="1"/>
    </row>
    <row r="33" spans="1:52" x14ac:dyDescent="0.25">
      <c r="A33" s="1" t="s">
        <v>286</v>
      </c>
      <c r="B33" s="1" t="s">
        <v>831</v>
      </c>
      <c r="C33">
        <v>1</v>
      </c>
      <c r="D33">
        <v>1</v>
      </c>
      <c r="E33">
        <v>0</v>
      </c>
      <c r="F33">
        <v>0</v>
      </c>
      <c r="G33">
        <v>0</v>
      </c>
      <c r="H33">
        <v>1</v>
      </c>
      <c r="I33">
        <v>0</v>
      </c>
      <c r="J33">
        <v>0</v>
      </c>
      <c r="K33">
        <v>0</v>
      </c>
      <c r="L33">
        <v>1</v>
      </c>
      <c r="M33">
        <v>0</v>
      </c>
      <c r="N33">
        <v>0</v>
      </c>
      <c r="O33">
        <v>0</v>
      </c>
      <c r="P33">
        <v>0</v>
      </c>
      <c r="Q33">
        <v>1</v>
      </c>
      <c r="R33">
        <v>0</v>
      </c>
      <c r="S33">
        <v>0</v>
      </c>
      <c r="T33">
        <v>0</v>
      </c>
      <c r="U33">
        <v>1</v>
      </c>
      <c r="V33">
        <v>0</v>
      </c>
      <c r="W33">
        <v>1</v>
      </c>
      <c r="X33">
        <v>0</v>
      </c>
      <c r="Y33">
        <v>0</v>
      </c>
      <c r="Z33">
        <v>1</v>
      </c>
      <c r="AA33">
        <v>0</v>
      </c>
      <c r="AB33">
        <v>0</v>
      </c>
      <c r="AC33">
        <v>0</v>
      </c>
      <c r="AD33">
        <v>1</v>
      </c>
      <c r="AE33">
        <v>0</v>
      </c>
      <c r="AF33">
        <v>0</v>
      </c>
      <c r="AG33">
        <v>0</v>
      </c>
      <c r="AH33">
        <v>0</v>
      </c>
      <c r="AI33">
        <v>0</v>
      </c>
      <c r="AJ33">
        <v>0</v>
      </c>
      <c r="AK33">
        <v>1</v>
      </c>
      <c r="AL33">
        <v>1</v>
      </c>
      <c r="AM33">
        <v>0</v>
      </c>
      <c r="AN33">
        <v>0</v>
      </c>
      <c r="AO33">
        <v>1</v>
      </c>
      <c r="AP33">
        <v>1</v>
      </c>
      <c r="AQ33">
        <v>0</v>
      </c>
      <c r="AR33">
        <v>1</v>
      </c>
      <c r="AS33">
        <v>1</v>
      </c>
      <c r="AT33">
        <v>0</v>
      </c>
      <c r="AU33">
        <v>1</v>
      </c>
      <c r="AV33">
        <v>0</v>
      </c>
      <c r="AW33">
        <v>0</v>
      </c>
      <c r="AX33">
        <v>1</v>
      </c>
      <c r="AY33">
        <v>0</v>
      </c>
      <c r="AZ33">
        <v>1</v>
      </c>
    </row>
    <row r="34" spans="1:52" x14ac:dyDescent="0.25">
      <c r="A34" s="1" t="s">
        <v>287</v>
      </c>
      <c r="B34" s="1"/>
      <c r="C34" s="12">
        <v>0.03</v>
      </c>
      <c r="D34" s="12">
        <v>0.03</v>
      </c>
      <c r="E34" s="12">
        <v>0</v>
      </c>
      <c r="F34" s="12">
        <v>0</v>
      </c>
      <c r="G34" s="12">
        <v>0</v>
      </c>
      <c r="H34" s="12">
        <v>7.0000000000000007E-2</v>
      </c>
      <c r="I34" s="12">
        <v>0</v>
      </c>
      <c r="J34" s="12">
        <v>0</v>
      </c>
      <c r="K34" s="12">
        <v>0</v>
      </c>
      <c r="L34" s="12">
        <v>7.0000000000000007E-2</v>
      </c>
      <c r="M34" s="12">
        <v>0</v>
      </c>
      <c r="N34" s="12">
        <v>0</v>
      </c>
      <c r="O34" s="12">
        <v>0</v>
      </c>
      <c r="P34" s="12">
        <v>0</v>
      </c>
      <c r="Q34" s="12">
        <v>7.0000000000000007E-2</v>
      </c>
      <c r="R34" s="12">
        <v>0</v>
      </c>
      <c r="S34" s="12">
        <v>0</v>
      </c>
      <c r="T34" s="12">
        <v>0</v>
      </c>
      <c r="U34" s="12">
        <v>7.0000000000000007E-2</v>
      </c>
      <c r="V34" s="12">
        <v>0</v>
      </c>
      <c r="W34" s="12">
        <v>7.0000000000000007E-2</v>
      </c>
      <c r="X34" s="12">
        <v>0</v>
      </c>
      <c r="Y34" s="12">
        <v>0</v>
      </c>
      <c r="Z34" s="12">
        <v>0.09</v>
      </c>
      <c r="AA34" s="12">
        <v>0</v>
      </c>
      <c r="AB34" s="12">
        <v>0</v>
      </c>
      <c r="AC34" s="12">
        <v>0</v>
      </c>
      <c r="AD34" s="12">
        <v>0.11</v>
      </c>
      <c r="AE34" s="12">
        <v>0</v>
      </c>
      <c r="AF34" s="12">
        <v>0</v>
      </c>
      <c r="AG34" s="12">
        <v>0</v>
      </c>
      <c r="AH34" s="12">
        <v>0</v>
      </c>
      <c r="AI34" s="12">
        <v>0</v>
      </c>
      <c r="AJ34" s="12">
        <v>0</v>
      </c>
      <c r="AK34" s="12">
        <v>1</v>
      </c>
      <c r="AL34" s="12">
        <v>0.27</v>
      </c>
      <c r="AM34" s="12">
        <v>0</v>
      </c>
      <c r="AN34" s="12">
        <v>0</v>
      </c>
      <c r="AO34" s="12">
        <v>0.06</v>
      </c>
      <c r="AP34" s="12">
        <v>0.04</v>
      </c>
      <c r="AQ34" s="12">
        <v>0</v>
      </c>
      <c r="AR34" s="12">
        <v>0.03</v>
      </c>
      <c r="AS34" s="12">
        <v>0.06</v>
      </c>
      <c r="AT34" s="12">
        <v>0</v>
      </c>
      <c r="AU34" s="12">
        <v>0.05</v>
      </c>
      <c r="AV34" s="12">
        <v>0</v>
      </c>
      <c r="AW34" s="12">
        <v>0</v>
      </c>
      <c r="AX34" s="12">
        <v>0.03</v>
      </c>
      <c r="AY34" s="12">
        <v>0</v>
      </c>
      <c r="AZ34" s="12">
        <v>0.03</v>
      </c>
    </row>
    <row r="35" spans="1:52" x14ac:dyDescent="0.25">
      <c r="A35" s="1" t="s">
        <v>288</v>
      </c>
      <c r="B35" s="1"/>
    </row>
    <row r="36" spans="1:52" x14ac:dyDescent="0.25">
      <c r="A36" s="1" t="s">
        <v>286</v>
      </c>
      <c r="B36" s="1" t="s">
        <v>832</v>
      </c>
      <c r="C36">
        <v>1</v>
      </c>
      <c r="D36">
        <v>1</v>
      </c>
      <c r="E36">
        <v>0</v>
      </c>
      <c r="F36">
        <v>1</v>
      </c>
      <c r="G36">
        <v>0</v>
      </c>
      <c r="H36">
        <v>0</v>
      </c>
      <c r="I36">
        <v>0</v>
      </c>
      <c r="J36">
        <v>1</v>
      </c>
      <c r="K36">
        <v>0</v>
      </c>
      <c r="L36">
        <v>0</v>
      </c>
      <c r="M36">
        <v>0</v>
      </c>
      <c r="N36">
        <v>0</v>
      </c>
      <c r="O36">
        <v>1</v>
      </c>
      <c r="P36">
        <v>0</v>
      </c>
      <c r="Q36">
        <v>0</v>
      </c>
      <c r="R36">
        <v>0</v>
      </c>
      <c r="S36">
        <v>1</v>
      </c>
      <c r="T36">
        <v>0</v>
      </c>
      <c r="U36">
        <v>0</v>
      </c>
      <c r="V36">
        <v>0</v>
      </c>
      <c r="W36">
        <v>1</v>
      </c>
      <c r="X36">
        <v>0</v>
      </c>
      <c r="Y36">
        <v>0</v>
      </c>
      <c r="Z36">
        <v>0</v>
      </c>
      <c r="AA36">
        <v>0</v>
      </c>
      <c r="AB36">
        <v>1</v>
      </c>
      <c r="AC36">
        <v>0</v>
      </c>
      <c r="AD36">
        <v>0</v>
      </c>
      <c r="AE36">
        <v>0</v>
      </c>
      <c r="AF36">
        <v>1</v>
      </c>
      <c r="AG36">
        <v>0</v>
      </c>
      <c r="AH36">
        <v>1</v>
      </c>
      <c r="AI36">
        <v>0</v>
      </c>
      <c r="AJ36">
        <v>0</v>
      </c>
      <c r="AK36">
        <v>0</v>
      </c>
      <c r="AL36">
        <v>0</v>
      </c>
      <c r="AM36">
        <v>1</v>
      </c>
      <c r="AN36">
        <v>1</v>
      </c>
      <c r="AO36">
        <v>0</v>
      </c>
      <c r="AP36">
        <v>1</v>
      </c>
      <c r="AQ36">
        <v>0</v>
      </c>
      <c r="AR36">
        <v>1</v>
      </c>
      <c r="AS36">
        <v>0</v>
      </c>
      <c r="AT36">
        <v>1</v>
      </c>
      <c r="AU36">
        <v>0</v>
      </c>
      <c r="AV36">
        <v>1</v>
      </c>
      <c r="AW36">
        <v>0</v>
      </c>
      <c r="AX36">
        <v>1</v>
      </c>
      <c r="AY36">
        <v>0</v>
      </c>
      <c r="AZ36">
        <v>1</v>
      </c>
    </row>
    <row r="37" spans="1:52" x14ac:dyDescent="0.25">
      <c r="A37" s="1" t="s">
        <v>287</v>
      </c>
      <c r="B37" s="1"/>
      <c r="C37" s="12">
        <v>0.03</v>
      </c>
      <c r="D37" s="12">
        <v>0.03</v>
      </c>
      <c r="E37" s="12">
        <v>0</v>
      </c>
      <c r="F37" s="12">
        <v>0.19</v>
      </c>
      <c r="G37" s="12">
        <v>0</v>
      </c>
      <c r="H37" s="12">
        <v>0</v>
      </c>
      <c r="I37" s="12">
        <v>0</v>
      </c>
      <c r="J37" s="12">
        <v>0.19</v>
      </c>
      <c r="K37" s="12">
        <v>0</v>
      </c>
      <c r="L37" s="12">
        <v>0</v>
      </c>
      <c r="M37" s="12">
        <v>0</v>
      </c>
      <c r="N37" s="12">
        <v>0</v>
      </c>
      <c r="O37" s="12">
        <v>0.17</v>
      </c>
      <c r="P37" s="12">
        <v>0</v>
      </c>
      <c r="Q37" s="12">
        <v>0</v>
      </c>
      <c r="R37" s="12">
        <v>0</v>
      </c>
      <c r="S37" s="12">
        <v>0.17</v>
      </c>
      <c r="T37" s="12">
        <v>0</v>
      </c>
      <c r="U37" s="12">
        <v>0</v>
      </c>
      <c r="V37" s="12">
        <v>0</v>
      </c>
      <c r="W37" s="12">
        <v>7.0000000000000007E-2</v>
      </c>
      <c r="X37" s="12">
        <v>0</v>
      </c>
      <c r="Y37" s="12">
        <v>0</v>
      </c>
      <c r="Z37" s="12">
        <v>0</v>
      </c>
      <c r="AA37" s="12">
        <v>0</v>
      </c>
      <c r="AB37" s="12">
        <v>0.11</v>
      </c>
      <c r="AC37" s="12">
        <v>0</v>
      </c>
      <c r="AD37" s="12">
        <v>0</v>
      </c>
      <c r="AE37" s="12">
        <v>0</v>
      </c>
      <c r="AF37" s="12">
        <v>1</v>
      </c>
      <c r="AG37" s="12">
        <v>0</v>
      </c>
      <c r="AH37" s="12">
        <v>0.09</v>
      </c>
      <c r="AI37" s="12">
        <v>0</v>
      </c>
      <c r="AJ37" s="12">
        <v>0</v>
      </c>
      <c r="AK37" s="12">
        <v>0</v>
      </c>
      <c r="AL37" s="12">
        <v>0</v>
      </c>
      <c r="AM37" s="12">
        <v>0.04</v>
      </c>
      <c r="AN37" s="12">
        <v>0.08</v>
      </c>
      <c r="AO37" s="12">
        <v>0</v>
      </c>
      <c r="AP37" s="12">
        <v>0.03</v>
      </c>
      <c r="AQ37" s="12">
        <v>0</v>
      </c>
      <c r="AR37" s="12">
        <v>0.03</v>
      </c>
      <c r="AS37" s="12">
        <v>0</v>
      </c>
      <c r="AT37" s="12">
        <v>0.11</v>
      </c>
      <c r="AU37" s="12">
        <v>0</v>
      </c>
      <c r="AV37" s="12">
        <v>0.1</v>
      </c>
      <c r="AW37" s="12">
        <v>0</v>
      </c>
      <c r="AX37" s="12">
        <v>0.03</v>
      </c>
      <c r="AY37" s="12">
        <v>0</v>
      </c>
      <c r="AZ37" s="12">
        <v>0.03</v>
      </c>
    </row>
    <row r="38" spans="1:52" x14ac:dyDescent="0.25">
      <c r="A38" s="1" t="s">
        <v>288</v>
      </c>
      <c r="B38" s="1"/>
    </row>
    <row r="39" spans="1:52" x14ac:dyDescent="0.25">
      <c r="A39" s="1" t="s">
        <v>286</v>
      </c>
      <c r="B39" s="1" t="s">
        <v>833</v>
      </c>
      <c r="C39">
        <v>1</v>
      </c>
      <c r="D39">
        <v>1</v>
      </c>
      <c r="E39">
        <v>0</v>
      </c>
      <c r="F39">
        <v>0</v>
      </c>
      <c r="G39">
        <v>0</v>
      </c>
      <c r="H39">
        <v>1</v>
      </c>
      <c r="I39">
        <v>0</v>
      </c>
      <c r="J39">
        <v>0</v>
      </c>
      <c r="K39">
        <v>0</v>
      </c>
      <c r="L39">
        <v>1</v>
      </c>
      <c r="M39">
        <v>0</v>
      </c>
      <c r="N39">
        <v>0</v>
      </c>
      <c r="O39">
        <v>0</v>
      </c>
      <c r="P39">
        <v>0</v>
      </c>
      <c r="Q39">
        <v>1</v>
      </c>
      <c r="R39">
        <v>0</v>
      </c>
      <c r="S39">
        <v>0</v>
      </c>
      <c r="T39">
        <v>0</v>
      </c>
      <c r="U39">
        <v>1</v>
      </c>
      <c r="V39">
        <v>0</v>
      </c>
      <c r="W39">
        <v>0</v>
      </c>
      <c r="X39">
        <v>1</v>
      </c>
      <c r="Y39">
        <v>0</v>
      </c>
      <c r="Z39">
        <v>0</v>
      </c>
      <c r="AA39">
        <v>1</v>
      </c>
      <c r="AB39">
        <v>0</v>
      </c>
      <c r="AC39">
        <v>0</v>
      </c>
      <c r="AD39">
        <v>0</v>
      </c>
      <c r="AE39">
        <v>1</v>
      </c>
      <c r="AF39">
        <v>0</v>
      </c>
      <c r="AG39">
        <v>0</v>
      </c>
      <c r="AH39">
        <v>1</v>
      </c>
      <c r="AI39">
        <v>0</v>
      </c>
      <c r="AJ39">
        <v>0</v>
      </c>
      <c r="AK39">
        <v>0</v>
      </c>
      <c r="AL39">
        <v>0</v>
      </c>
      <c r="AM39">
        <v>1</v>
      </c>
      <c r="AN39">
        <v>0</v>
      </c>
      <c r="AO39">
        <v>1</v>
      </c>
      <c r="AP39">
        <v>1</v>
      </c>
      <c r="AQ39">
        <v>0</v>
      </c>
      <c r="AR39">
        <v>1</v>
      </c>
      <c r="AS39">
        <v>1</v>
      </c>
      <c r="AT39">
        <v>0</v>
      </c>
      <c r="AU39">
        <v>0</v>
      </c>
      <c r="AV39">
        <v>1</v>
      </c>
      <c r="AW39">
        <v>0</v>
      </c>
      <c r="AX39">
        <v>1</v>
      </c>
      <c r="AY39">
        <v>0</v>
      </c>
      <c r="AZ39">
        <v>1</v>
      </c>
    </row>
    <row r="40" spans="1:52" x14ac:dyDescent="0.25">
      <c r="A40" s="1" t="s">
        <v>287</v>
      </c>
      <c r="B40" s="1"/>
      <c r="C40" s="12">
        <v>0.03</v>
      </c>
      <c r="D40" s="12">
        <v>0.03</v>
      </c>
      <c r="E40" s="12">
        <v>0</v>
      </c>
      <c r="F40" s="12">
        <v>0</v>
      </c>
      <c r="G40" s="12">
        <v>0</v>
      </c>
      <c r="H40" s="12">
        <v>0.06</v>
      </c>
      <c r="I40" s="12">
        <v>0</v>
      </c>
      <c r="J40" s="12">
        <v>0</v>
      </c>
      <c r="K40" s="12">
        <v>0</v>
      </c>
      <c r="L40" s="12">
        <v>0.06</v>
      </c>
      <c r="M40" s="12">
        <v>0</v>
      </c>
      <c r="N40" s="12">
        <v>0</v>
      </c>
      <c r="O40" s="12">
        <v>0</v>
      </c>
      <c r="P40" s="12">
        <v>0</v>
      </c>
      <c r="Q40" s="12">
        <v>0.06</v>
      </c>
      <c r="R40" s="12">
        <v>0</v>
      </c>
      <c r="S40" s="12">
        <v>0</v>
      </c>
      <c r="T40" s="12">
        <v>0</v>
      </c>
      <c r="U40" s="12">
        <v>0.06</v>
      </c>
      <c r="V40" s="12">
        <v>0</v>
      </c>
      <c r="W40" s="12">
        <v>0</v>
      </c>
      <c r="X40" s="12">
        <v>0.15</v>
      </c>
      <c r="Y40" s="12">
        <v>0</v>
      </c>
      <c r="Z40" s="12">
        <v>0</v>
      </c>
      <c r="AA40" s="12">
        <v>0.1</v>
      </c>
      <c r="AB40" s="12">
        <v>0</v>
      </c>
      <c r="AC40" s="12">
        <v>0</v>
      </c>
      <c r="AD40" s="12">
        <v>0</v>
      </c>
      <c r="AE40" s="12">
        <v>0.05</v>
      </c>
      <c r="AF40" s="12">
        <v>0</v>
      </c>
      <c r="AG40" s="12">
        <v>0</v>
      </c>
      <c r="AH40" s="12">
        <v>0.09</v>
      </c>
      <c r="AI40" s="12">
        <v>0</v>
      </c>
      <c r="AJ40" s="12">
        <v>0</v>
      </c>
      <c r="AK40" s="12">
        <v>0</v>
      </c>
      <c r="AL40" s="12">
        <v>0</v>
      </c>
      <c r="AM40" s="12">
        <v>0.04</v>
      </c>
      <c r="AN40" s="12">
        <v>0</v>
      </c>
      <c r="AO40" s="12">
        <v>0.05</v>
      </c>
      <c r="AP40" s="12">
        <v>0.03</v>
      </c>
      <c r="AQ40" s="12">
        <v>0</v>
      </c>
      <c r="AR40" s="12">
        <v>0.03</v>
      </c>
      <c r="AS40" s="12">
        <v>0.05</v>
      </c>
      <c r="AT40" s="12">
        <v>0</v>
      </c>
      <c r="AU40" s="12">
        <v>0</v>
      </c>
      <c r="AV40" s="12">
        <v>0.1</v>
      </c>
      <c r="AW40" s="12">
        <v>0</v>
      </c>
      <c r="AX40" s="12">
        <v>0.03</v>
      </c>
      <c r="AY40" s="12">
        <v>0</v>
      </c>
      <c r="AZ40" s="12">
        <v>0.03</v>
      </c>
    </row>
    <row r="41" spans="1:52" x14ac:dyDescent="0.25">
      <c r="A41" s="1" t="s">
        <v>288</v>
      </c>
      <c r="B41" s="1"/>
    </row>
    <row r="42" spans="1:52" x14ac:dyDescent="0.25">
      <c r="A42" s="1" t="s">
        <v>286</v>
      </c>
      <c r="B42" s="1" t="s">
        <v>834</v>
      </c>
      <c r="C42">
        <v>1</v>
      </c>
      <c r="D42">
        <v>1</v>
      </c>
      <c r="E42">
        <v>0</v>
      </c>
      <c r="F42">
        <v>0</v>
      </c>
      <c r="G42">
        <v>0</v>
      </c>
      <c r="H42">
        <v>1</v>
      </c>
      <c r="I42">
        <v>0</v>
      </c>
      <c r="J42">
        <v>0</v>
      </c>
      <c r="K42">
        <v>0</v>
      </c>
      <c r="L42">
        <v>1</v>
      </c>
      <c r="M42">
        <v>0</v>
      </c>
      <c r="N42">
        <v>0</v>
      </c>
      <c r="O42">
        <v>0</v>
      </c>
      <c r="P42">
        <v>0</v>
      </c>
      <c r="Q42">
        <v>1</v>
      </c>
      <c r="R42">
        <v>0</v>
      </c>
      <c r="S42">
        <v>0</v>
      </c>
      <c r="T42">
        <v>0</v>
      </c>
      <c r="U42">
        <v>1</v>
      </c>
      <c r="V42">
        <v>0</v>
      </c>
      <c r="W42">
        <v>0</v>
      </c>
      <c r="X42">
        <v>0</v>
      </c>
      <c r="Y42">
        <v>1</v>
      </c>
      <c r="Z42">
        <v>0</v>
      </c>
      <c r="AA42">
        <v>0</v>
      </c>
      <c r="AB42">
        <v>1</v>
      </c>
      <c r="AC42">
        <v>0</v>
      </c>
      <c r="AD42">
        <v>0</v>
      </c>
      <c r="AE42">
        <v>1</v>
      </c>
      <c r="AF42">
        <v>0</v>
      </c>
      <c r="AG42">
        <v>0</v>
      </c>
      <c r="AH42">
        <v>1</v>
      </c>
      <c r="AI42">
        <v>0</v>
      </c>
      <c r="AJ42">
        <v>0</v>
      </c>
      <c r="AK42">
        <v>0</v>
      </c>
      <c r="AL42">
        <v>0</v>
      </c>
      <c r="AM42">
        <v>1</v>
      </c>
      <c r="AN42">
        <v>0</v>
      </c>
      <c r="AO42">
        <v>1</v>
      </c>
      <c r="AP42">
        <v>1</v>
      </c>
      <c r="AQ42">
        <v>0</v>
      </c>
      <c r="AR42">
        <v>1</v>
      </c>
      <c r="AS42">
        <v>1</v>
      </c>
      <c r="AT42">
        <v>0</v>
      </c>
      <c r="AU42">
        <v>1</v>
      </c>
      <c r="AV42">
        <v>0</v>
      </c>
      <c r="AW42">
        <v>0</v>
      </c>
      <c r="AX42">
        <v>1</v>
      </c>
      <c r="AY42">
        <v>0</v>
      </c>
      <c r="AZ42">
        <v>1</v>
      </c>
    </row>
    <row r="43" spans="1:52" x14ac:dyDescent="0.25">
      <c r="A43" s="1" t="s">
        <v>287</v>
      </c>
      <c r="B43" s="1"/>
      <c r="C43" s="12">
        <v>0.03</v>
      </c>
      <c r="D43" s="12">
        <v>0.03</v>
      </c>
      <c r="E43" s="12">
        <v>0</v>
      </c>
      <c r="F43" s="12">
        <v>0</v>
      </c>
      <c r="G43" s="12">
        <v>0</v>
      </c>
      <c r="H43" s="12">
        <v>0.06</v>
      </c>
      <c r="I43" s="12">
        <v>0</v>
      </c>
      <c r="J43" s="12">
        <v>0</v>
      </c>
      <c r="K43" s="12">
        <v>0</v>
      </c>
      <c r="L43" s="12">
        <v>0.06</v>
      </c>
      <c r="M43" s="12">
        <v>0</v>
      </c>
      <c r="N43" s="12">
        <v>0</v>
      </c>
      <c r="O43" s="12">
        <v>0</v>
      </c>
      <c r="P43" s="12">
        <v>0</v>
      </c>
      <c r="Q43" s="12">
        <v>0.06</v>
      </c>
      <c r="R43" s="12">
        <v>0</v>
      </c>
      <c r="S43" s="12">
        <v>0</v>
      </c>
      <c r="T43" s="12">
        <v>0</v>
      </c>
      <c r="U43" s="12">
        <v>0.06</v>
      </c>
      <c r="V43" s="12">
        <v>0</v>
      </c>
      <c r="W43" s="12">
        <v>0</v>
      </c>
      <c r="X43" s="12">
        <v>0</v>
      </c>
      <c r="Y43" s="12">
        <v>0.5</v>
      </c>
      <c r="Z43" s="12">
        <v>0</v>
      </c>
      <c r="AA43" s="12">
        <v>0</v>
      </c>
      <c r="AB43" s="12">
        <v>0.11</v>
      </c>
      <c r="AC43" s="12">
        <v>0</v>
      </c>
      <c r="AD43" s="12">
        <v>0</v>
      </c>
      <c r="AE43" s="12">
        <v>0.05</v>
      </c>
      <c r="AF43" s="12">
        <v>0</v>
      </c>
      <c r="AG43" s="12">
        <v>0</v>
      </c>
      <c r="AH43" s="12">
        <v>0.08</v>
      </c>
      <c r="AI43" s="12">
        <v>0</v>
      </c>
      <c r="AJ43" s="12">
        <v>0</v>
      </c>
      <c r="AK43" s="12">
        <v>0</v>
      </c>
      <c r="AL43" s="12">
        <v>0</v>
      </c>
      <c r="AM43" s="12">
        <v>0.04</v>
      </c>
      <c r="AN43" s="12">
        <v>0</v>
      </c>
      <c r="AO43" s="12">
        <v>0.05</v>
      </c>
      <c r="AP43" s="12">
        <v>0.03</v>
      </c>
      <c r="AQ43" s="12">
        <v>0</v>
      </c>
      <c r="AR43" s="12">
        <v>0.03</v>
      </c>
      <c r="AS43" s="12">
        <v>0.05</v>
      </c>
      <c r="AT43" s="12">
        <v>0</v>
      </c>
      <c r="AU43" s="12">
        <v>0.05</v>
      </c>
      <c r="AV43" s="12">
        <v>0</v>
      </c>
      <c r="AW43" s="12">
        <v>0</v>
      </c>
      <c r="AX43" s="12">
        <v>0.03</v>
      </c>
      <c r="AY43" s="12">
        <v>0</v>
      </c>
      <c r="AZ43" s="12">
        <v>0.03</v>
      </c>
    </row>
    <row r="44" spans="1:52" x14ac:dyDescent="0.25">
      <c r="A44" s="1" t="s">
        <v>288</v>
      </c>
      <c r="B44" s="1"/>
    </row>
    <row r="45" spans="1:52" x14ac:dyDescent="0.25">
      <c r="A45" s="1" t="s">
        <v>286</v>
      </c>
      <c r="B45" s="1" t="s">
        <v>414</v>
      </c>
      <c r="C45">
        <v>1</v>
      </c>
      <c r="D45">
        <v>1</v>
      </c>
      <c r="E45">
        <v>1</v>
      </c>
      <c r="F45">
        <v>0</v>
      </c>
      <c r="G45">
        <v>0</v>
      </c>
      <c r="H45">
        <v>0</v>
      </c>
      <c r="I45">
        <v>1</v>
      </c>
      <c r="J45">
        <v>0</v>
      </c>
      <c r="K45">
        <v>0</v>
      </c>
      <c r="L45">
        <v>0</v>
      </c>
      <c r="M45">
        <v>1</v>
      </c>
      <c r="N45">
        <v>0</v>
      </c>
      <c r="O45">
        <v>0</v>
      </c>
      <c r="P45">
        <v>0</v>
      </c>
      <c r="Q45">
        <v>0</v>
      </c>
      <c r="R45">
        <v>1</v>
      </c>
      <c r="S45">
        <v>0</v>
      </c>
      <c r="T45">
        <v>0</v>
      </c>
      <c r="U45">
        <v>0</v>
      </c>
      <c r="V45">
        <v>0</v>
      </c>
      <c r="W45">
        <v>1</v>
      </c>
      <c r="X45">
        <v>0</v>
      </c>
      <c r="Y45">
        <v>0</v>
      </c>
      <c r="Z45">
        <v>0</v>
      </c>
      <c r="AA45">
        <v>0</v>
      </c>
      <c r="AB45">
        <v>1</v>
      </c>
      <c r="AC45">
        <v>0</v>
      </c>
      <c r="AD45">
        <v>0</v>
      </c>
      <c r="AE45">
        <v>1</v>
      </c>
      <c r="AF45">
        <v>0</v>
      </c>
      <c r="AG45">
        <v>0</v>
      </c>
      <c r="AH45">
        <v>1</v>
      </c>
      <c r="AI45">
        <v>0</v>
      </c>
      <c r="AJ45">
        <v>0</v>
      </c>
      <c r="AK45">
        <v>0</v>
      </c>
      <c r="AL45">
        <v>0</v>
      </c>
      <c r="AM45">
        <v>1</v>
      </c>
      <c r="AN45">
        <v>0</v>
      </c>
      <c r="AO45">
        <v>1</v>
      </c>
      <c r="AP45">
        <v>1</v>
      </c>
      <c r="AQ45">
        <v>0</v>
      </c>
      <c r="AR45">
        <v>1</v>
      </c>
      <c r="AS45">
        <v>0</v>
      </c>
      <c r="AT45">
        <v>1</v>
      </c>
      <c r="AU45">
        <v>1</v>
      </c>
      <c r="AV45">
        <v>0</v>
      </c>
      <c r="AW45">
        <v>0</v>
      </c>
      <c r="AX45">
        <v>1</v>
      </c>
      <c r="AY45">
        <v>0</v>
      </c>
      <c r="AZ45">
        <v>1</v>
      </c>
    </row>
    <row r="46" spans="1:52" x14ac:dyDescent="0.25">
      <c r="A46" s="1" t="s">
        <v>287</v>
      </c>
      <c r="B46" s="1"/>
      <c r="C46" s="12">
        <v>0.03</v>
      </c>
      <c r="D46" s="12">
        <v>0.03</v>
      </c>
      <c r="E46" s="12">
        <v>0.35</v>
      </c>
      <c r="F46" s="12">
        <v>0</v>
      </c>
      <c r="G46" s="12">
        <v>0</v>
      </c>
      <c r="H46" s="12">
        <v>0</v>
      </c>
      <c r="I46" s="12">
        <v>0.35</v>
      </c>
      <c r="J46" s="12">
        <v>0</v>
      </c>
      <c r="K46" s="12">
        <v>0</v>
      </c>
      <c r="L46" s="12">
        <v>0</v>
      </c>
      <c r="M46" s="12">
        <v>1</v>
      </c>
      <c r="N46" s="12">
        <v>0</v>
      </c>
      <c r="O46" s="12">
        <v>0</v>
      </c>
      <c r="P46" s="12">
        <v>0</v>
      </c>
      <c r="Q46" s="12">
        <v>0</v>
      </c>
      <c r="R46" s="12">
        <v>0.5</v>
      </c>
      <c r="S46" s="12">
        <v>0</v>
      </c>
      <c r="T46" s="12">
        <v>0</v>
      </c>
      <c r="U46" s="12">
        <v>0</v>
      </c>
      <c r="V46" s="12">
        <v>0</v>
      </c>
      <c r="W46" s="12">
        <v>0.06</v>
      </c>
      <c r="X46" s="12">
        <v>0</v>
      </c>
      <c r="Y46" s="12">
        <v>0</v>
      </c>
      <c r="Z46" s="12">
        <v>0</v>
      </c>
      <c r="AA46" s="12">
        <v>0</v>
      </c>
      <c r="AB46" s="12">
        <v>0.09</v>
      </c>
      <c r="AC46" s="12">
        <v>0</v>
      </c>
      <c r="AD46" s="12">
        <v>0</v>
      </c>
      <c r="AE46" s="12">
        <v>0.04</v>
      </c>
      <c r="AF46" s="12">
        <v>0</v>
      </c>
      <c r="AG46" s="12">
        <v>0</v>
      </c>
      <c r="AH46" s="12">
        <v>7.0000000000000007E-2</v>
      </c>
      <c r="AI46" s="12">
        <v>0</v>
      </c>
      <c r="AJ46" s="12">
        <v>0</v>
      </c>
      <c r="AK46" s="12">
        <v>0</v>
      </c>
      <c r="AL46" s="12">
        <v>0</v>
      </c>
      <c r="AM46" s="12">
        <v>0.03</v>
      </c>
      <c r="AN46" s="12">
        <v>0</v>
      </c>
      <c r="AO46" s="12">
        <v>0.04</v>
      </c>
      <c r="AP46" s="12">
        <v>0.03</v>
      </c>
      <c r="AQ46" s="12">
        <v>0</v>
      </c>
      <c r="AR46" s="12">
        <v>0.03</v>
      </c>
      <c r="AS46" s="12">
        <v>0</v>
      </c>
      <c r="AT46" s="12">
        <v>0.09</v>
      </c>
      <c r="AU46" s="12">
        <v>0.04</v>
      </c>
      <c r="AV46" s="12">
        <v>0</v>
      </c>
      <c r="AW46" s="12">
        <v>0</v>
      </c>
      <c r="AX46" s="12">
        <v>0.03</v>
      </c>
      <c r="AY46" s="12">
        <v>0</v>
      </c>
      <c r="AZ46" s="12">
        <v>0.03</v>
      </c>
    </row>
    <row r="47" spans="1:52" x14ac:dyDescent="0.25">
      <c r="A47" s="1" t="s">
        <v>288</v>
      </c>
      <c r="B47" s="1"/>
    </row>
    <row r="48" spans="1:52" x14ac:dyDescent="0.25">
      <c r="A48" s="1" t="s">
        <v>399</v>
      </c>
      <c r="B48" s="1" t="s">
        <v>835</v>
      </c>
    </row>
    <row r="49" spans="1:2" x14ac:dyDescent="0.25">
      <c r="A49" s="1" t="s">
        <v>204</v>
      </c>
      <c r="B49" s="1" t="s">
        <v>836</v>
      </c>
    </row>
    <row r="50" spans="1:2" x14ac:dyDescent="0.25">
      <c r="A50" s="1" t="s">
        <v>204</v>
      </c>
      <c r="B50" s="1"/>
    </row>
    <row r="51" spans="1:2" x14ac:dyDescent="0.25">
      <c r="A51" s="1" t="s">
        <v>204</v>
      </c>
      <c r="B51" s="1" t="s">
        <v>402</v>
      </c>
    </row>
  </sheetData>
  <hyperlinks>
    <hyperlink ref="E1" location="Contents!B229" tooltip="Link to contents" display="Back to contents" xr:uid="{00000000-0004-0000-4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D00-000000000000}">
  <dimension ref="A1:BE5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E1" sqref="E1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</cols>
  <sheetData>
    <row r="1" spans="1:57" x14ac:dyDescent="0.25">
      <c r="A1" s="1" t="s">
        <v>205</v>
      </c>
      <c r="B1" s="1" t="s">
        <v>206</v>
      </c>
      <c r="E1" s="5" t="s">
        <v>207</v>
      </c>
    </row>
    <row r="2" spans="1:57" ht="15.5" x14ac:dyDescent="0.35">
      <c r="A2" s="1" t="s">
        <v>0</v>
      </c>
      <c r="B2" s="2" t="s">
        <v>208</v>
      </c>
    </row>
    <row r="3" spans="1:57" x14ac:dyDescent="0.25">
      <c r="A3" s="1" t="s">
        <v>209</v>
      </c>
      <c r="B3" s="1"/>
    </row>
    <row r="4" spans="1:57" x14ac:dyDescent="0.25">
      <c r="A4" s="1" t="s">
        <v>209</v>
      </c>
      <c r="B4" s="1" t="s">
        <v>837</v>
      </c>
    </row>
    <row r="5" spans="1:57" x14ac:dyDescent="0.25">
      <c r="A5" s="1" t="s">
        <v>209</v>
      </c>
      <c r="B5" s="1"/>
    </row>
    <row r="6" spans="1:57" ht="13" x14ac:dyDescent="0.3">
      <c r="A6" s="1" t="s">
        <v>2</v>
      </c>
      <c r="B6" s="4" t="s">
        <v>196</v>
      </c>
    </row>
    <row r="7" spans="1:57" x14ac:dyDescent="0.25">
      <c r="A7" s="1" t="s">
        <v>5</v>
      </c>
      <c r="B7" s="1"/>
    </row>
    <row r="8" spans="1:57" x14ac:dyDescent="0.25">
      <c r="A8" s="1" t="s">
        <v>5</v>
      </c>
      <c r="B8" s="1" t="s">
        <v>838</v>
      </c>
    </row>
    <row r="9" spans="1:57" ht="117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13" t="s">
        <v>229</v>
      </c>
    </row>
    <row r="10" spans="1:57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</row>
    <row r="11" spans="1:57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</row>
    <row r="12" spans="1:57" x14ac:dyDescent="0.25">
      <c r="A12" s="1" t="s">
        <v>280</v>
      </c>
      <c r="B12" s="1" t="s">
        <v>281</v>
      </c>
      <c r="C12">
        <v>400</v>
      </c>
      <c r="D12">
        <v>400</v>
      </c>
      <c r="E12">
        <v>5</v>
      </c>
      <c r="F12">
        <v>6</v>
      </c>
      <c r="G12">
        <v>30</v>
      </c>
      <c r="H12">
        <v>67</v>
      </c>
      <c r="I12">
        <v>292</v>
      </c>
      <c r="J12">
        <v>11</v>
      </c>
      <c r="K12">
        <v>30</v>
      </c>
      <c r="L12">
        <v>67</v>
      </c>
      <c r="M12">
        <v>292</v>
      </c>
      <c r="N12">
        <v>1</v>
      </c>
      <c r="O12">
        <v>7</v>
      </c>
      <c r="P12">
        <v>5</v>
      </c>
      <c r="Q12">
        <v>30</v>
      </c>
      <c r="R12">
        <v>66</v>
      </c>
      <c r="S12">
        <v>288</v>
      </c>
      <c r="T12">
        <v>13</v>
      </c>
      <c r="U12">
        <v>30</v>
      </c>
      <c r="V12">
        <v>66</v>
      </c>
      <c r="W12">
        <v>288</v>
      </c>
      <c r="X12">
        <v>89</v>
      </c>
      <c r="Y12">
        <v>154</v>
      </c>
      <c r="Z12">
        <v>102</v>
      </c>
      <c r="AA12">
        <v>55</v>
      </c>
      <c r="AB12">
        <v>96</v>
      </c>
      <c r="AC12">
        <v>141</v>
      </c>
      <c r="AD12">
        <v>163</v>
      </c>
      <c r="AE12">
        <v>30</v>
      </c>
      <c r="AF12">
        <v>214</v>
      </c>
      <c r="AG12">
        <v>107</v>
      </c>
      <c r="AH12">
        <v>49</v>
      </c>
      <c r="AI12">
        <v>23</v>
      </c>
      <c r="AJ12">
        <v>175</v>
      </c>
      <c r="AK12">
        <v>113</v>
      </c>
      <c r="AL12">
        <v>59</v>
      </c>
      <c r="AM12">
        <v>17</v>
      </c>
      <c r="AN12">
        <v>9</v>
      </c>
      <c r="AO12">
        <v>1</v>
      </c>
      <c r="AP12">
        <v>2</v>
      </c>
      <c r="AQ12">
        <v>158</v>
      </c>
      <c r="AR12">
        <v>238</v>
      </c>
      <c r="AS12">
        <v>153</v>
      </c>
      <c r="AT12">
        <v>244</v>
      </c>
      <c r="AU12">
        <v>373</v>
      </c>
      <c r="AV12">
        <v>24</v>
      </c>
      <c r="AW12">
        <v>400</v>
      </c>
      <c r="AX12">
        <v>348</v>
      </c>
      <c r="AY12">
        <v>48</v>
      </c>
      <c r="AZ12">
        <v>386</v>
      </c>
      <c r="BA12">
        <v>10</v>
      </c>
      <c r="BB12">
        <v>4</v>
      </c>
      <c r="BC12">
        <v>391</v>
      </c>
      <c r="BD12">
        <v>8</v>
      </c>
      <c r="BE12">
        <v>400</v>
      </c>
    </row>
    <row r="13" spans="1:57" x14ac:dyDescent="0.25">
      <c r="A13" s="1" t="s">
        <v>282</v>
      </c>
      <c r="B13" s="1" t="s">
        <v>283</v>
      </c>
      <c r="C13">
        <v>395</v>
      </c>
      <c r="D13">
        <v>395</v>
      </c>
      <c r="E13">
        <v>5</v>
      </c>
      <c r="F13">
        <v>6</v>
      </c>
      <c r="G13">
        <v>30</v>
      </c>
      <c r="H13">
        <v>66</v>
      </c>
      <c r="I13">
        <v>289</v>
      </c>
      <c r="J13">
        <v>11</v>
      </c>
      <c r="K13">
        <v>30</v>
      </c>
      <c r="L13">
        <v>66</v>
      </c>
      <c r="M13">
        <v>289</v>
      </c>
      <c r="N13">
        <v>1</v>
      </c>
      <c r="O13">
        <v>7</v>
      </c>
      <c r="P13">
        <v>5</v>
      </c>
      <c r="Q13">
        <v>30</v>
      </c>
      <c r="R13">
        <v>65</v>
      </c>
      <c r="S13">
        <v>285</v>
      </c>
      <c r="T13">
        <v>13</v>
      </c>
      <c r="U13">
        <v>30</v>
      </c>
      <c r="V13">
        <v>65</v>
      </c>
      <c r="W13">
        <v>285</v>
      </c>
      <c r="X13">
        <v>89</v>
      </c>
      <c r="Y13">
        <v>154</v>
      </c>
      <c r="Z13">
        <v>102</v>
      </c>
      <c r="AA13">
        <v>55</v>
      </c>
      <c r="AB13">
        <v>95</v>
      </c>
      <c r="AC13">
        <v>139</v>
      </c>
      <c r="AD13">
        <v>161</v>
      </c>
      <c r="AE13">
        <v>30</v>
      </c>
      <c r="AF13">
        <v>212</v>
      </c>
      <c r="AG13">
        <v>106</v>
      </c>
      <c r="AH13">
        <v>48</v>
      </c>
      <c r="AI13">
        <v>23</v>
      </c>
      <c r="AJ13">
        <v>173</v>
      </c>
      <c r="AK13">
        <v>112</v>
      </c>
      <c r="AL13">
        <v>58</v>
      </c>
      <c r="AM13">
        <v>17</v>
      </c>
      <c r="AN13">
        <v>9</v>
      </c>
      <c r="AO13">
        <v>1</v>
      </c>
      <c r="AP13">
        <v>2</v>
      </c>
      <c r="AQ13">
        <v>156</v>
      </c>
      <c r="AR13">
        <v>235</v>
      </c>
      <c r="AS13">
        <v>151</v>
      </c>
      <c r="AT13">
        <v>241</v>
      </c>
      <c r="AU13">
        <v>368</v>
      </c>
      <c r="AV13">
        <v>24</v>
      </c>
      <c r="AW13">
        <v>395</v>
      </c>
      <c r="AX13">
        <v>344</v>
      </c>
      <c r="AY13">
        <v>47</v>
      </c>
      <c r="AZ13">
        <v>381</v>
      </c>
      <c r="BA13">
        <v>10</v>
      </c>
      <c r="BB13">
        <v>4</v>
      </c>
      <c r="BC13">
        <v>386</v>
      </c>
      <c r="BD13">
        <v>8</v>
      </c>
      <c r="BE13">
        <v>395</v>
      </c>
    </row>
    <row r="14" spans="1:57" x14ac:dyDescent="0.25">
      <c r="A14" s="1" t="s">
        <v>284</v>
      </c>
      <c r="B14" s="1" t="s">
        <v>231</v>
      </c>
      <c r="C14">
        <v>401</v>
      </c>
      <c r="D14">
        <v>401</v>
      </c>
      <c r="E14">
        <v>4</v>
      </c>
      <c r="F14">
        <v>7</v>
      </c>
      <c r="G14">
        <v>28</v>
      </c>
      <c r="H14">
        <v>64</v>
      </c>
      <c r="I14">
        <v>298</v>
      </c>
      <c r="J14">
        <v>11</v>
      </c>
      <c r="K14">
        <v>28</v>
      </c>
      <c r="L14">
        <v>64</v>
      </c>
      <c r="M14">
        <v>298</v>
      </c>
      <c r="N14">
        <v>1</v>
      </c>
      <c r="O14">
        <v>6</v>
      </c>
      <c r="P14">
        <v>5</v>
      </c>
      <c r="Q14">
        <v>29</v>
      </c>
      <c r="R14">
        <v>64</v>
      </c>
      <c r="S14">
        <v>293</v>
      </c>
      <c r="T14">
        <v>13</v>
      </c>
      <c r="U14">
        <v>29</v>
      </c>
      <c r="V14">
        <v>64</v>
      </c>
      <c r="W14">
        <v>293</v>
      </c>
      <c r="X14">
        <v>73</v>
      </c>
      <c r="Y14">
        <v>168</v>
      </c>
      <c r="Z14">
        <v>105</v>
      </c>
      <c r="AA14">
        <v>56</v>
      </c>
      <c r="AB14">
        <v>97</v>
      </c>
      <c r="AC14">
        <v>141</v>
      </c>
      <c r="AD14">
        <v>163</v>
      </c>
      <c r="AE14">
        <v>29</v>
      </c>
      <c r="AF14">
        <v>217</v>
      </c>
      <c r="AG14">
        <v>106</v>
      </c>
      <c r="AH14">
        <v>49</v>
      </c>
      <c r="AI14">
        <v>22</v>
      </c>
      <c r="AJ14">
        <v>176</v>
      </c>
      <c r="AK14">
        <v>114</v>
      </c>
      <c r="AL14">
        <v>58</v>
      </c>
      <c r="AM14">
        <v>17</v>
      </c>
      <c r="AN14">
        <v>10</v>
      </c>
      <c r="AO14">
        <v>1</v>
      </c>
      <c r="AP14">
        <v>2</v>
      </c>
      <c r="AQ14">
        <v>161</v>
      </c>
      <c r="AR14">
        <v>237</v>
      </c>
      <c r="AS14">
        <v>155</v>
      </c>
      <c r="AT14">
        <v>243</v>
      </c>
      <c r="AU14">
        <v>375</v>
      </c>
      <c r="AV14">
        <v>24</v>
      </c>
      <c r="AW14">
        <v>401</v>
      </c>
      <c r="AX14">
        <v>351</v>
      </c>
      <c r="AY14">
        <v>46</v>
      </c>
      <c r="AZ14">
        <v>388</v>
      </c>
      <c r="BA14">
        <v>10</v>
      </c>
      <c r="BB14">
        <v>4</v>
      </c>
      <c r="BC14">
        <v>392</v>
      </c>
      <c r="BD14">
        <v>8</v>
      </c>
      <c r="BE14">
        <v>401</v>
      </c>
    </row>
    <row r="15" spans="1:57" x14ac:dyDescent="0.25">
      <c r="A15" s="1" t="s">
        <v>286</v>
      </c>
      <c r="B15" s="1" t="s">
        <v>839</v>
      </c>
      <c r="C15">
        <v>134</v>
      </c>
      <c r="D15">
        <v>134</v>
      </c>
      <c r="E15">
        <v>2</v>
      </c>
      <c r="F15">
        <v>2</v>
      </c>
      <c r="G15">
        <v>6</v>
      </c>
      <c r="H15">
        <v>26</v>
      </c>
      <c r="I15">
        <v>99</v>
      </c>
      <c r="J15">
        <v>4</v>
      </c>
      <c r="K15">
        <v>6</v>
      </c>
      <c r="L15">
        <v>26</v>
      </c>
      <c r="M15">
        <v>99</v>
      </c>
      <c r="N15">
        <v>1</v>
      </c>
      <c r="O15">
        <v>3</v>
      </c>
      <c r="P15">
        <v>2</v>
      </c>
      <c r="Q15">
        <v>7</v>
      </c>
      <c r="R15">
        <v>22</v>
      </c>
      <c r="S15">
        <v>99</v>
      </c>
      <c r="T15">
        <v>6</v>
      </c>
      <c r="U15">
        <v>7</v>
      </c>
      <c r="V15">
        <v>22</v>
      </c>
      <c r="W15">
        <v>99</v>
      </c>
      <c r="X15">
        <v>20</v>
      </c>
      <c r="Y15">
        <v>59</v>
      </c>
      <c r="Z15">
        <v>34</v>
      </c>
      <c r="AA15">
        <v>21</v>
      </c>
      <c r="AB15">
        <v>30</v>
      </c>
      <c r="AC15">
        <v>50</v>
      </c>
      <c r="AD15">
        <v>54</v>
      </c>
      <c r="AE15">
        <v>12</v>
      </c>
      <c r="AF15">
        <v>77</v>
      </c>
      <c r="AG15">
        <v>28</v>
      </c>
      <c r="AH15">
        <v>17</v>
      </c>
      <c r="AI15">
        <v>8</v>
      </c>
      <c r="AJ15">
        <v>54</v>
      </c>
      <c r="AK15">
        <v>41</v>
      </c>
      <c r="AL15">
        <v>21</v>
      </c>
      <c r="AM15">
        <v>5</v>
      </c>
      <c r="AN15">
        <v>3</v>
      </c>
      <c r="AO15">
        <v>1</v>
      </c>
      <c r="AP15">
        <v>1</v>
      </c>
      <c r="AQ15">
        <v>60</v>
      </c>
      <c r="AR15">
        <v>74</v>
      </c>
      <c r="AS15">
        <v>58</v>
      </c>
      <c r="AT15">
        <v>77</v>
      </c>
      <c r="AU15">
        <v>124</v>
      </c>
      <c r="AV15">
        <v>9</v>
      </c>
      <c r="AW15">
        <v>134</v>
      </c>
      <c r="AX15">
        <v>122</v>
      </c>
      <c r="AY15">
        <v>12</v>
      </c>
      <c r="AZ15">
        <v>131</v>
      </c>
      <c r="BA15">
        <v>1</v>
      </c>
      <c r="BB15">
        <v>3</v>
      </c>
      <c r="BC15">
        <v>131</v>
      </c>
      <c r="BD15">
        <v>2</v>
      </c>
      <c r="BE15">
        <v>134</v>
      </c>
    </row>
    <row r="16" spans="1:57" x14ac:dyDescent="0.25">
      <c r="A16" s="1" t="s">
        <v>287</v>
      </c>
      <c r="B16" s="1"/>
      <c r="C16" s="12">
        <v>0.34</v>
      </c>
      <c r="D16" s="12">
        <v>0.34</v>
      </c>
      <c r="E16" s="12">
        <v>0.4</v>
      </c>
      <c r="F16" s="12">
        <v>0.35</v>
      </c>
      <c r="G16" s="12">
        <v>0.2</v>
      </c>
      <c r="H16" s="12">
        <v>0.4</v>
      </c>
      <c r="I16" s="12">
        <v>0.33</v>
      </c>
      <c r="J16" s="12">
        <v>0.37</v>
      </c>
      <c r="K16" s="12">
        <v>0.2</v>
      </c>
      <c r="L16" s="12">
        <v>0.4</v>
      </c>
      <c r="M16" s="12">
        <v>0.33</v>
      </c>
      <c r="N16" s="12">
        <v>1</v>
      </c>
      <c r="O16" s="12">
        <v>0.4</v>
      </c>
      <c r="P16" s="12">
        <v>0.38</v>
      </c>
      <c r="Q16" s="12">
        <v>0.23</v>
      </c>
      <c r="R16" s="12">
        <v>0.34</v>
      </c>
      <c r="S16" s="12">
        <v>0.34</v>
      </c>
      <c r="T16" s="12">
        <v>0.45</v>
      </c>
      <c r="U16" s="12">
        <v>0.23</v>
      </c>
      <c r="V16" s="12">
        <v>0.34</v>
      </c>
      <c r="W16" s="12">
        <v>0.34</v>
      </c>
      <c r="X16" s="12">
        <v>0.28000000000000003</v>
      </c>
      <c r="Y16" s="12">
        <v>0.35</v>
      </c>
      <c r="Z16" s="12">
        <v>0.32</v>
      </c>
      <c r="AA16" s="12">
        <v>0.38</v>
      </c>
      <c r="AB16" s="12">
        <v>0.31</v>
      </c>
      <c r="AC16" s="12">
        <v>0.35</v>
      </c>
      <c r="AD16" s="12">
        <v>0.33</v>
      </c>
      <c r="AE16" s="12">
        <v>0.42</v>
      </c>
      <c r="AF16" s="12">
        <v>0.35</v>
      </c>
      <c r="AG16" s="12">
        <v>0.27</v>
      </c>
      <c r="AH16" s="12">
        <v>0.35</v>
      </c>
      <c r="AI16" s="12">
        <v>0.38</v>
      </c>
      <c r="AJ16" s="12">
        <v>0.31</v>
      </c>
      <c r="AK16" s="12">
        <v>0.36</v>
      </c>
      <c r="AL16" s="12">
        <v>0.35</v>
      </c>
      <c r="AM16" s="12">
        <v>0.32</v>
      </c>
      <c r="AN16" s="12">
        <v>0.32</v>
      </c>
      <c r="AO16" s="12">
        <v>1</v>
      </c>
      <c r="AP16" s="12">
        <v>0.5</v>
      </c>
      <c r="AQ16" s="12">
        <v>0.37</v>
      </c>
      <c r="AR16" s="12">
        <v>0.31</v>
      </c>
      <c r="AS16" s="12">
        <v>0.37</v>
      </c>
      <c r="AT16" s="12">
        <v>0.32</v>
      </c>
      <c r="AU16" s="12">
        <v>0.33</v>
      </c>
      <c r="AV16" s="12">
        <v>0.37</v>
      </c>
      <c r="AW16" s="12">
        <v>0.34</v>
      </c>
      <c r="AX16" s="12">
        <v>0.35</v>
      </c>
      <c r="AY16" s="12">
        <v>0.26</v>
      </c>
      <c r="AZ16" s="12">
        <v>0.34</v>
      </c>
      <c r="BA16" s="12">
        <v>0.09</v>
      </c>
      <c r="BB16" s="12">
        <v>0.73</v>
      </c>
      <c r="BC16" s="12">
        <v>0.33</v>
      </c>
      <c r="BD16" s="12">
        <v>0.27</v>
      </c>
      <c r="BE16" s="12">
        <v>0.34</v>
      </c>
    </row>
    <row r="17" spans="1:57" x14ac:dyDescent="0.25">
      <c r="A17" s="1" t="s">
        <v>288</v>
      </c>
      <c r="B17" s="1"/>
    </row>
    <row r="18" spans="1:57" x14ac:dyDescent="0.25">
      <c r="A18" s="1" t="s">
        <v>286</v>
      </c>
      <c r="B18" s="1" t="s">
        <v>840</v>
      </c>
      <c r="C18">
        <v>79</v>
      </c>
      <c r="D18">
        <v>79</v>
      </c>
      <c r="E18">
        <v>2</v>
      </c>
      <c r="F18">
        <v>2</v>
      </c>
      <c r="G18">
        <v>6</v>
      </c>
      <c r="H18">
        <v>13</v>
      </c>
      <c r="I18">
        <v>56</v>
      </c>
      <c r="J18">
        <v>4</v>
      </c>
      <c r="K18">
        <v>6</v>
      </c>
      <c r="L18">
        <v>13</v>
      </c>
      <c r="M18">
        <v>56</v>
      </c>
      <c r="N18">
        <v>0</v>
      </c>
      <c r="O18">
        <v>2</v>
      </c>
      <c r="P18">
        <v>1</v>
      </c>
      <c r="Q18">
        <v>8</v>
      </c>
      <c r="R18">
        <v>13</v>
      </c>
      <c r="S18">
        <v>56</v>
      </c>
      <c r="T18">
        <v>3</v>
      </c>
      <c r="U18">
        <v>8</v>
      </c>
      <c r="V18">
        <v>13</v>
      </c>
      <c r="W18">
        <v>56</v>
      </c>
      <c r="X18">
        <v>17</v>
      </c>
      <c r="Y18">
        <v>29</v>
      </c>
      <c r="Z18">
        <v>18</v>
      </c>
      <c r="AA18">
        <v>15</v>
      </c>
      <c r="AB18">
        <v>24</v>
      </c>
      <c r="AC18">
        <v>24</v>
      </c>
      <c r="AD18">
        <v>31</v>
      </c>
      <c r="AE18">
        <v>8</v>
      </c>
      <c r="AF18">
        <v>38</v>
      </c>
      <c r="AG18">
        <v>22</v>
      </c>
      <c r="AH18">
        <v>11</v>
      </c>
      <c r="AI18">
        <v>4</v>
      </c>
      <c r="AJ18">
        <v>33</v>
      </c>
      <c r="AK18">
        <v>18</v>
      </c>
      <c r="AL18">
        <v>12</v>
      </c>
      <c r="AM18">
        <v>7</v>
      </c>
      <c r="AN18">
        <v>2</v>
      </c>
      <c r="AO18">
        <v>0</v>
      </c>
      <c r="AP18">
        <v>1</v>
      </c>
      <c r="AQ18">
        <v>32</v>
      </c>
      <c r="AR18">
        <v>47</v>
      </c>
      <c r="AS18">
        <v>34</v>
      </c>
      <c r="AT18">
        <v>43</v>
      </c>
      <c r="AU18">
        <v>72</v>
      </c>
      <c r="AV18">
        <v>7</v>
      </c>
      <c r="AW18">
        <v>79</v>
      </c>
      <c r="AX18">
        <v>68</v>
      </c>
      <c r="AY18">
        <v>10</v>
      </c>
      <c r="AZ18">
        <v>76</v>
      </c>
      <c r="BA18">
        <v>3</v>
      </c>
      <c r="BB18">
        <v>0</v>
      </c>
      <c r="BC18">
        <v>79</v>
      </c>
      <c r="BD18">
        <v>0</v>
      </c>
      <c r="BE18">
        <v>79</v>
      </c>
    </row>
    <row r="19" spans="1:57" x14ac:dyDescent="0.25">
      <c r="A19" s="1" t="s">
        <v>287</v>
      </c>
      <c r="B19" s="1"/>
      <c r="C19" s="12">
        <v>0.2</v>
      </c>
      <c r="D19" s="12">
        <v>0.2</v>
      </c>
      <c r="E19" s="12">
        <v>0.4</v>
      </c>
      <c r="F19" s="12">
        <v>0.3</v>
      </c>
      <c r="G19" s="12">
        <v>0.23</v>
      </c>
      <c r="H19" s="12">
        <v>0.21</v>
      </c>
      <c r="I19" s="12">
        <v>0.19</v>
      </c>
      <c r="J19" s="12">
        <v>0.34</v>
      </c>
      <c r="K19" s="12">
        <v>0.23</v>
      </c>
      <c r="L19" s="12">
        <v>0.21</v>
      </c>
      <c r="M19" s="12">
        <v>0.19</v>
      </c>
      <c r="N19" s="12">
        <v>0</v>
      </c>
      <c r="O19" s="12">
        <v>0.27</v>
      </c>
      <c r="P19" s="12">
        <v>0.17</v>
      </c>
      <c r="Q19" s="12">
        <v>0.26</v>
      </c>
      <c r="R19" s="12">
        <v>0.2</v>
      </c>
      <c r="S19" s="12">
        <v>0.19</v>
      </c>
      <c r="T19" s="12">
        <v>0.21</v>
      </c>
      <c r="U19" s="12">
        <v>0.26</v>
      </c>
      <c r="V19" s="12">
        <v>0.2</v>
      </c>
      <c r="W19" s="12">
        <v>0.19</v>
      </c>
      <c r="X19" s="12">
        <v>0.24</v>
      </c>
      <c r="Y19" s="12">
        <v>0.17</v>
      </c>
      <c r="Z19" s="12">
        <v>0.17</v>
      </c>
      <c r="AA19" s="12">
        <v>0.27</v>
      </c>
      <c r="AB19" s="12">
        <v>0.25</v>
      </c>
      <c r="AC19" s="12">
        <v>0.17</v>
      </c>
      <c r="AD19" s="12">
        <v>0.19</v>
      </c>
      <c r="AE19" s="12">
        <v>0.27</v>
      </c>
      <c r="AF19" s="12">
        <v>0.18</v>
      </c>
      <c r="AG19" s="12">
        <v>0.21</v>
      </c>
      <c r="AH19" s="12">
        <v>0.23</v>
      </c>
      <c r="AI19" s="12">
        <v>0.18</v>
      </c>
      <c r="AJ19" s="12">
        <v>0.19</v>
      </c>
      <c r="AK19" s="12">
        <v>0.16</v>
      </c>
      <c r="AL19" s="12">
        <v>0.21</v>
      </c>
      <c r="AM19" s="12">
        <v>0.39</v>
      </c>
      <c r="AN19" s="12">
        <v>0.22</v>
      </c>
      <c r="AO19" s="12">
        <v>0</v>
      </c>
      <c r="AP19" s="12">
        <v>0.5</v>
      </c>
      <c r="AQ19" s="12">
        <v>0.2</v>
      </c>
      <c r="AR19" s="12">
        <v>0.2</v>
      </c>
      <c r="AS19" s="12">
        <v>0.22</v>
      </c>
      <c r="AT19" s="12">
        <v>0.18</v>
      </c>
      <c r="AU19" s="12">
        <v>0.19</v>
      </c>
      <c r="AV19" s="12">
        <v>0.31</v>
      </c>
      <c r="AW19" s="12">
        <v>0.2</v>
      </c>
      <c r="AX19" s="12">
        <v>0.19</v>
      </c>
      <c r="AY19" s="12">
        <v>0.23</v>
      </c>
      <c r="AZ19" s="12">
        <v>0.2</v>
      </c>
      <c r="BA19" s="12">
        <v>0.33</v>
      </c>
      <c r="BB19" s="12">
        <v>0</v>
      </c>
      <c r="BC19" s="12">
        <v>0.2</v>
      </c>
      <c r="BD19" s="12">
        <v>0</v>
      </c>
      <c r="BE19" s="12">
        <v>0.2</v>
      </c>
    </row>
    <row r="20" spans="1:57" x14ac:dyDescent="0.25">
      <c r="A20" s="1" t="s">
        <v>288</v>
      </c>
      <c r="B20" s="1"/>
    </row>
    <row r="21" spans="1:57" x14ac:dyDescent="0.25">
      <c r="A21" s="1" t="s">
        <v>286</v>
      </c>
      <c r="B21" s="1" t="s">
        <v>841</v>
      </c>
      <c r="C21">
        <v>74</v>
      </c>
      <c r="D21">
        <v>74</v>
      </c>
      <c r="E21">
        <v>1</v>
      </c>
      <c r="F21">
        <v>1</v>
      </c>
      <c r="G21">
        <v>6</v>
      </c>
      <c r="H21">
        <v>8</v>
      </c>
      <c r="I21">
        <v>59</v>
      </c>
      <c r="J21">
        <v>2</v>
      </c>
      <c r="K21">
        <v>6</v>
      </c>
      <c r="L21">
        <v>8</v>
      </c>
      <c r="M21">
        <v>59</v>
      </c>
      <c r="N21">
        <v>0</v>
      </c>
      <c r="O21">
        <v>1</v>
      </c>
      <c r="P21">
        <v>2</v>
      </c>
      <c r="Q21">
        <v>6</v>
      </c>
      <c r="R21">
        <v>8</v>
      </c>
      <c r="S21">
        <v>58</v>
      </c>
      <c r="T21">
        <v>3</v>
      </c>
      <c r="U21">
        <v>6</v>
      </c>
      <c r="V21">
        <v>8</v>
      </c>
      <c r="W21">
        <v>58</v>
      </c>
      <c r="X21">
        <v>13</v>
      </c>
      <c r="Y21">
        <v>38</v>
      </c>
      <c r="Z21">
        <v>20</v>
      </c>
      <c r="AA21">
        <v>3</v>
      </c>
      <c r="AB21">
        <v>18</v>
      </c>
      <c r="AC21">
        <v>23</v>
      </c>
      <c r="AD21">
        <v>33</v>
      </c>
      <c r="AE21">
        <v>3</v>
      </c>
      <c r="AF21">
        <v>44</v>
      </c>
      <c r="AG21">
        <v>17</v>
      </c>
      <c r="AH21">
        <v>10</v>
      </c>
      <c r="AI21">
        <v>3</v>
      </c>
      <c r="AJ21">
        <v>30</v>
      </c>
      <c r="AK21">
        <v>25</v>
      </c>
      <c r="AL21">
        <v>12</v>
      </c>
      <c r="AM21">
        <v>4</v>
      </c>
      <c r="AN21">
        <v>0</v>
      </c>
      <c r="AO21">
        <v>0</v>
      </c>
      <c r="AP21">
        <v>0</v>
      </c>
      <c r="AQ21">
        <v>27</v>
      </c>
      <c r="AR21">
        <v>46</v>
      </c>
      <c r="AS21">
        <v>28</v>
      </c>
      <c r="AT21">
        <v>45</v>
      </c>
      <c r="AU21">
        <v>69</v>
      </c>
      <c r="AV21">
        <v>4</v>
      </c>
      <c r="AW21">
        <v>74</v>
      </c>
      <c r="AX21">
        <v>66</v>
      </c>
      <c r="AY21">
        <v>8</v>
      </c>
      <c r="AZ21">
        <v>71</v>
      </c>
      <c r="BA21">
        <v>2</v>
      </c>
      <c r="BB21">
        <v>1</v>
      </c>
      <c r="BC21">
        <v>72</v>
      </c>
      <c r="BD21">
        <v>2</v>
      </c>
      <c r="BE21">
        <v>74</v>
      </c>
    </row>
    <row r="22" spans="1:57" x14ac:dyDescent="0.25">
      <c r="A22" s="1" t="s">
        <v>287</v>
      </c>
      <c r="B22" s="1"/>
      <c r="C22" s="12">
        <v>0.18</v>
      </c>
      <c r="D22" s="12">
        <v>0.18</v>
      </c>
      <c r="E22" s="12">
        <v>0.2</v>
      </c>
      <c r="F22" s="12">
        <v>0.17</v>
      </c>
      <c r="G22" s="12">
        <v>0.2</v>
      </c>
      <c r="H22" s="12">
        <v>0.12</v>
      </c>
      <c r="I22" s="12">
        <v>0.2</v>
      </c>
      <c r="J22" s="12">
        <v>0.19</v>
      </c>
      <c r="K22" s="12">
        <v>0.2</v>
      </c>
      <c r="L22" s="12">
        <v>0.12</v>
      </c>
      <c r="M22" s="12">
        <v>0.2</v>
      </c>
      <c r="N22" s="12">
        <v>0</v>
      </c>
      <c r="O22" s="12">
        <v>0.14000000000000001</v>
      </c>
      <c r="P22" s="12">
        <v>0.39</v>
      </c>
      <c r="Q22" s="12">
        <v>0.21</v>
      </c>
      <c r="R22" s="12">
        <v>0.12</v>
      </c>
      <c r="S22" s="12">
        <v>0.2</v>
      </c>
      <c r="T22" s="12">
        <v>0.23</v>
      </c>
      <c r="U22" s="12">
        <v>0.21</v>
      </c>
      <c r="V22" s="12">
        <v>0.12</v>
      </c>
      <c r="W22" s="12">
        <v>0.2</v>
      </c>
      <c r="X22" s="12">
        <v>0.18</v>
      </c>
      <c r="Y22" s="12">
        <v>0.23</v>
      </c>
      <c r="Z22" s="12">
        <v>0.19</v>
      </c>
      <c r="AA22" t="s">
        <v>349</v>
      </c>
      <c r="AB22" s="12">
        <v>0.19</v>
      </c>
      <c r="AC22" s="12">
        <v>0.16</v>
      </c>
      <c r="AD22" s="12">
        <v>0.2</v>
      </c>
      <c r="AE22" s="12">
        <v>0.12</v>
      </c>
      <c r="AF22" s="12">
        <v>0.2</v>
      </c>
      <c r="AG22" s="12">
        <v>0.16</v>
      </c>
      <c r="AH22" s="12">
        <v>0.2</v>
      </c>
      <c r="AI22" s="12">
        <v>0.13</v>
      </c>
      <c r="AJ22" s="12">
        <v>0.17</v>
      </c>
      <c r="AK22" s="12">
        <v>0.22</v>
      </c>
      <c r="AL22" s="12">
        <v>0.21</v>
      </c>
      <c r="AM22" s="12">
        <v>0.24</v>
      </c>
      <c r="AN22" s="12">
        <v>0</v>
      </c>
      <c r="AO22" s="12">
        <v>0</v>
      </c>
      <c r="AP22" s="12">
        <v>0</v>
      </c>
      <c r="AQ22" s="12">
        <v>0.17</v>
      </c>
      <c r="AR22" s="12">
        <v>0.19</v>
      </c>
      <c r="AS22" s="12">
        <v>0.18</v>
      </c>
      <c r="AT22" s="12">
        <v>0.19</v>
      </c>
      <c r="AU22" s="12">
        <v>0.18</v>
      </c>
      <c r="AV22" s="12">
        <v>0.17</v>
      </c>
      <c r="AW22" s="12">
        <v>0.18</v>
      </c>
      <c r="AX22" s="12">
        <v>0.19</v>
      </c>
      <c r="AY22" s="12">
        <v>0.18</v>
      </c>
      <c r="AZ22" s="12">
        <v>0.18</v>
      </c>
      <c r="BA22" s="12">
        <v>0.22</v>
      </c>
      <c r="BB22" s="12">
        <v>0.27</v>
      </c>
      <c r="BC22" s="12">
        <v>0.18</v>
      </c>
      <c r="BD22" s="12">
        <v>0.23</v>
      </c>
      <c r="BE22" s="12">
        <v>0.18</v>
      </c>
    </row>
    <row r="23" spans="1:57" x14ac:dyDescent="0.25">
      <c r="A23" s="1" t="s">
        <v>288</v>
      </c>
      <c r="B23" s="1"/>
      <c r="X23" t="s">
        <v>270</v>
      </c>
      <c r="Y23" t="s">
        <v>270</v>
      </c>
      <c r="Z23" t="s">
        <v>270</v>
      </c>
    </row>
    <row r="24" spans="1:57" x14ac:dyDescent="0.25">
      <c r="A24" s="1" t="s">
        <v>286</v>
      </c>
      <c r="B24" s="1" t="s">
        <v>842</v>
      </c>
      <c r="C24">
        <v>70</v>
      </c>
      <c r="D24">
        <v>70</v>
      </c>
      <c r="E24">
        <v>0</v>
      </c>
      <c r="F24">
        <v>0</v>
      </c>
      <c r="G24">
        <v>5</v>
      </c>
      <c r="H24">
        <v>7</v>
      </c>
      <c r="I24">
        <v>58</v>
      </c>
      <c r="J24">
        <v>0</v>
      </c>
      <c r="K24">
        <v>5</v>
      </c>
      <c r="L24">
        <v>7</v>
      </c>
      <c r="M24">
        <v>58</v>
      </c>
      <c r="N24">
        <v>0</v>
      </c>
      <c r="O24">
        <v>0</v>
      </c>
      <c r="P24">
        <v>1</v>
      </c>
      <c r="Q24">
        <v>3</v>
      </c>
      <c r="R24">
        <v>8</v>
      </c>
      <c r="S24">
        <v>57</v>
      </c>
      <c r="T24">
        <v>1</v>
      </c>
      <c r="U24">
        <v>3</v>
      </c>
      <c r="V24">
        <v>8</v>
      </c>
      <c r="W24">
        <v>57</v>
      </c>
      <c r="X24">
        <v>10</v>
      </c>
      <c r="Y24">
        <v>26</v>
      </c>
      <c r="Z24">
        <v>27</v>
      </c>
      <c r="AA24">
        <v>7</v>
      </c>
      <c r="AB24">
        <v>24</v>
      </c>
      <c r="AC24">
        <v>24</v>
      </c>
      <c r="AD24">
        <v>22</v>
      </c>
      <c r="AE24">
        <v>6</v>
      </c>
      <c r="AF24">
        <v>38</v>
      </c>
      <c r="AG24">
        <v>14</v>
      </c>
      <c r="AH24">
        <v>13</v>
      </c>
      <c r="AI24">
        <v>5</v>
      </c>
      <c r="AJ24">
        <v>27</v>
      </c>
      <c r="AK24">
        <v>24</v>
      </c>
      <c r="AL24">
        <v>10</v>
      </c>
      <c r="AM24">
        <v>3</v>
      </c>
      <c r="AN24">
        <v>1</v>
      </c>
      <c r="AO24">
        <v>0</v>
      </c>
      <c r="AP24">
        <v>0</v>
      </c>
      <c r="AQ24">
        <v>34</v>
      </c>
      <c r="AR24">
        <v>36</v>
      </c>
      <c r="AS24">
        <v>29</v>
      </c>
      <c r="AT24">
        <v>41</v>
      </c>
      <c r="AU24">
        <v>69</v>
      </c>
      <c r="AV24">
        <v>1</v>
      </c>
      <c r="AW24">
        <v>70</v>
      </c>
      <c r="AX24">
        <v>68</v>
      </c>
      <c r="AY24">
        <v>1</v>
      </c>
      <c r="AZ24">
        <v>70</v>
      </c>
      <c r="BA24">
        <v>0</v>
      </c>
      <c r="BB24">
        <v>0</v>
      </c>
      <c r="BC24">
        <v>69</v>
      </c>
      <c r="BD24">
        <v>1</v>
      </c>
      <c r="BE24">
        <v>70</v>
      </c>
    </row>
    <row r="25" spans="1:57" x14ac:dyDescent="0.25">
      <c r="A25" s="1" t="s">
        <v>287</v>
      </c>
      <c r="B25" s="1"/>
      <c r="C25" s="12">
        <v>0.18</v>
      </c>
      <c r="D25" s="12">
        <v>0.18</v>
      </c>
      <c r="E25" s="12">
        <v>0</v>
      </c>
      <c r="F25" s="12">
        <v>0</v>
      </c>
      <c r="G25" s="12">
        <v>0.17</v>
      </c>
      <c r="H25" s="12">
        <v>0.11</v>
      </c>
      <c r="I25" s="12">
        <v>0.2</v>
      </c>
      <c r="J25" s="12">
        <v>0</v>
      </c>
      <c r="K25" s="12">
        <v>0.17</v>
      </c>
      <c r="L25" s="12">
        <v>0.11</v>
      </c>
      <c r="M25" s="12">
        <v>0.2</v>
      </c>
      <c r="N25" s="12">
        <v>0</v>
      </c>
      <c r="O25" s="12">
        <v>0</v>
      </c>
      <c r="P25" s="12">
        <v>0.22</v>
      </c>
      <c r="Q25" s="12">
        <v>0.1</v>
      </c>
      <c r="R25" s="12">
        <v>0.12</v>
      </c>
      <c r="S25" s="12">
        <v>0.2</v>
      </c>
      <c r="T25" s="12">
        <v>0.09</v>
      </c>
      <c r="U25" s="12">
        <v>0.1</v>
      </c>
      <c r="V25" s="12">
        <v>0.12</v>
      </c>
      <c r="W25" s="12">
        <v>0.2</v>
      </c>
      <c r="X25" s="12">
        <v>0.14000000000000001</v>
      </c>
      <c r="Y25" s="12">
        <v>0.16</v>
      </c>
      <c r="Z25" t="s">
        <v>351</v>
      </c>
      <c r="AA25" s="12">
        <v>0.13</v>
      </c>
      <c r="AB25" t="s">
        <v>367</v>
      </c>
      <c r="AC25" s="12">
        <v>0.17</v>
      </c>
      <c r="AD25" s="12">
        <v>0.14000000000000001</v>
      </c>
      <c r="AE25" s="12">
        <v>0.2</v>
      </c>
      <c r="AF25" s="12">
        <v>0.17</v>
      </c>
      <c r="AG25" s="12">
        <v>0.13</v>
      </c>
      <c r="AH25" s="12">
        <v>0.26</v>
      </c>
      <c r="AI25" s="12">
        <v>0.23</v>
      </c>
      <c r="AJ25" s="12">
        <v>0.15</v>
      </c>
      <c r="AK25" s="12">
        <v>0.21</v>
      </c>
      <c r="AL25" s="12">
        <v>0.17</v>
      </c>
      <c r="AM25" s="12">
        <v>0.17</v>
      </c>
      <c r="AN25" s="12">
        <v>0.12</v>
      </c>
      <c r="AO25" s="12">
        <v>0</v>
      </c>
      <c r="AP25" s="12">
        <v>0</v>
      </c>
      <c r="AQ25" s="12">
        <v>0.21</v>
      </c>
      <c r="AR25" s="12">
        <v>0.15</v>
      </c>
      <c r="AS25" s="12">
        <v>0.19</v>
      </c>
      <c r="AT25" s="12">
        <v>0.17</v>
      </c>
      <c r="AU25" s="12">
        <v>0.19</v>
      </c>
      <c r="AV25" s="12">
        <v>0.03</v>
      </c>
      <c r="AW25" s="12">
        <v>0.18</v>
      </c>
      <c r="AX25" t="s">
        <v>314</v>
      </c>
      <c r="AY25" t="s">
        <v>327</v>
      </c>
      <c r="AZ25" s="12">
        <v>0.18</v>
      </c>
      <c r="BA25" s="12">
        <v>0</v>
      </c>
      <c r="BB25" s="12">
        <v>0</v>
      </c>
      <c r="BC25" s="12">
        <v>0.18</v>
      </c>
      <c r="BD25" s="12">
        <v>0.13</v>
      </c>
      <c r="BE25" s="12">
        <v>0.18</v>
      </c>
    </row>
    <row r="26" spans="1:57" x14ac:dyDescent="0.25">
      <c r="A26" s="1" t="s">
        <v>288</v>
      </c>
      <c r="B26" s="1"/>
      <c r="Z26" t="s">
        <v>358</v>
      </c>
      <c r="AB26" t="s">
        <v>269</v>
      </c>
      <c r="AX26" t="s">
        <v>272</v>
      </c>
    </row>
    <row r="27" spans="1:57" x14ac:dyDescent="0.25">
      <c r="A27" s="1" t="s">
        <v>286</v>
      </c>
      <c r="B27" s="1" t="s">
        <v>843</v>
      </c>
      <c r="C27">
        <v>51</v>
      </c>
      <c r="D27">
        <v>51</v>
      </c>
      <c r="E27">
        <v>1</v>
      </c>
      <c r="F27">
        <v>1</v>
      </c>
      <c r="G27">
        <v>2</v>
      </c>
      <c r="H27">
        <v>7</v>
      </c>
      <c r="I27">
        <v>40</v>
      </c>
      <c r="J27">
        <v>2</v>
      </c>
      <c r="K27">
        <v>2</v>
      </c>
      <c r="L27">
        <v>7</v>
      </c>
      <c r="M27">
        <v>40</v>
      </c>
      <c r="N27">
        <v>0</v>
      </c>
      <c r="O27">
        <v>1</v>
      </c>
      <c r="P27">
        <v>1</v>
      </c>
      <c r="Q27">
        <v>3</v>
      </c>
      <c r="R27">
        <v>8</v>
      </c>
      <c r="S27">
        <v>37</v>
      </c>
      <c r="T27">
        <v>2</v>
      </c>
      <c r="U27">
        <v>3</v>
      </c>
      <c r="V27">
        <v>8</v>
      </c>
      <c r="W27">
        <v>37</v>
      </c>
      <c r="X27">
        <v>7</v>
      </c>
      <c r="Y27">
        <v>27</v>
      </c>
      <c r="Z27">
        <v>10</v>
      </c>
      <c r="AA27">
        <v>7</v>
      </c>
      <c r="AB27">
        <v>13</v>
      </c>
      <c r="AC27">
        <v>19</v>
      </c>
      <c r="AD27">
        <v>19</v>
      </c>
      <c r="AE27">
        <v>3</v>
      </c>
      <c r="AF27">
        <v>31</v>
      </c>
      <c r="AG27">
        <v>13</v>
      </c>
      <c r="AH27">
        <v>4</v>
      </c>
      <c r="AI27">
        <v>3</v>
      </c>
      <c r="AJ27">
        <v>18</v>
      </c>
      <c r="AK27">
        <v>14</v>
      </c>
      <c r="AL27">
        <v>10</v>
      </c>
      <c r="AM27">
        <v>1</v>
      </c>
      <c r="AN27">
        <v>5</v>
      </c>
      <c r="AO27">
        <v>0</v>
      </c>
      <c r="AP27">
        <v>0</v>
      </c>
      <c r="AQ27">
        <v>23</v>
      </c>
      <c r="AR27">
        <v>27</v>
      </c>
      <c r="AS27">
        <v>24</v>
      </c>
      <c r="AT27">
        <v>27</v>
      </c>
      <c r="AU27">
        <v>51</v>
      </c>
      <c r="AV27">
        <v>0</v>
      </c>
      <c r="AW27">
        <v>51</v>
      </c>
      <c r="AX27">
        <v>46</v>
      </c>
      <c r="AY27">
        <v>5</v>
      </c>
      <c r="AZ27">
        <v>51</v>
      </c>
      <c r="BA27">
        <v>0</v>
      </c>
      <c r="BB27">
        <v>0</v>
      </c>
      <c r="BC27">
        <v>50</v>
      </c>
      <c r="BD27">
        <v>1</v>
      </c>
      <c r="BE27">
        <v>51</v>
      </c>
    </row>
    <row r="28" spans="1:57" x14ac:dyDescent="0.25">
      <c r="A28" s="1" t="s">
        <v>287</v>
      </c>
      <c r="B28" s="1"/>
      <c r="C28" s="12">
        <v>0.13</v>
      </c>
      <c r="D28" s="12">
        <v>0.13</v>
      </c>
      <c r="E28" s="12">
        <v>0.2</v>
      </c>
      <c r="F28" s="12">
        <v>0.17</v>
      </c>
      <c r="G28" s="12">
        <v>7.0000000000000007E-2</v>
      </c>
      <c r="H28" s="12">
        <v>0.12</v>
      </c>
      <c r="I28" s="12">
        <v>0.13</v>
      </c>
      <c r="J28" s="12">
        <v>0.19</v>
      </c>
      <c r="K28" s="12">
        <v>7.0000000000000007E-2</v>
      </c>
      <c r="L28" s="12">
        <v>0.12</v>
      </c>
      <c r="M28" s="12">
        <v>0.13</v>
      </c>
      <c r="N28" s="12">
        <v>0</v>
      </c>
      <c r="O28" s="12">
        <v>0.14000000000000001</v>
      </c>
      <c r="P28" s="12">
        <v>0.23</v>
      </c>
      <c r="Q28" s="12">
        <v>0.11</v>
      </c>
      <c r="R28" s="12">
        <v>0.13</v>
      </c>
      <c r="S28" s="12">
        <v>0.13</v>
      </c>
      <c r="T28" s="12">
        <v>0.16</v>
      </c>
      <c r="U28" s="12">
        <v>0.11</v>
      </c>
      <c r="V28" s="12">
        <v>0.13</v>
      </c>
      <c r="W28" s="12">
        <v>0.13</v>
      </c>
      <c r="X28" s="12">
        <v>0.09</v>
      </c>
      <c r="Y28" s="12">
        <v>0.16</v>
      </c>
      <c r="Z28" s="12">
        <v>0.1</v>
      </c>
      <c r="AA28" s="12">
        <v>0.13</v>
      </c>
      <c r="AB28" s="12">
        <v>0.14000000000000001</v>
      </c>
      <c r="AC28" s="12">
        <v>0.14000000000000001</v>
      </c>
      <c r="AD28" s="12">
        <v>0.11</v>
      </c>
      <c r="AE28" s="12">
        <v>0.09</v>
      </c>
      <c r="AF28" s="12">
        <v>0.14000000000000001</v>
      </c>
      <c r="AG28" s="12">
        <v>0.13</v>
      </c>
      <c r="AH28" s="12">
        <v>0.08</v>
      </c>
      <c r="AI28" s="12">
        <v>0.14000000000000001</v>
      </c>
      <c r="AJ28" s="12">
        <v>0.1</v>
      </c>
      <c r="AK28" s="12">
        <v>0.12</v>
      </c>
      <c r="AL28" s="12">
        <v>0.17</v>
      </c>
      <c r="AM28" s="12">
        <v>0.06</v>
      </c>
      <c r="AN28" s="12">
        <v>0.56999999999999995</v>
      </c>
      <c r="AO28" s="12">
        <v>0</v>
      </c>
      <c r="AP28" s="12">
        <v>0</v>
      </c>
      <c r="AQ28" s="12">
        <v>0.14000000000000001</v>
      </c>
      <c r="AR28" s="12">
        <v>0.12</v>
      </c>
      <c r="AS28" s="12">
        <v>0.15</v>
      </c>
      <c r="AT28" s="12">
        <v>0.11</v>
      </c>
      <c r="AU28" s="12">
        <v>0.14000000000000001</v>
      </c>
      <c r="AV28" s="12">
        <v>0</v>
      </c>
      <c r="AW28" s="12">
        <v>0.13</v>
      </c>
      <c r="AX28" s="12">
        <v>0.13</v>
      </c>
      <c r="AY28" s="12">
        <v>0.1</v>
      </c>
      <c r="AZ28" s="12">
        <v>0.13</v>
      </c>
      <c r="BA28" s="12">
        <v>0</v>
      </c>
      <c r="BB28" s="12">
        <v>0</v>
      </c>
      <c r="BC28" s="12">
        <v>0.13</v>
      </c>
      <c r="BD28" s="12">
        <v>0.14000000000000001</v>
      </c>
      <c r="BE28" s="12">
        <v>0.13</v>
      </c>
    </row>
    <row r="29" spans="1:57" x14ac:dyDescent="0.25">
      <c r="A29" s="1" t="s">
        <v>288</v>
      </c>
      <c r="B29" s="1"/>
    </row>
    <row r="30" spans="1:57" x14ac:dyDescent="0.25">
      <c r="A30" s="1" t="s">
        <v>286</v>
      </c>
      <c r="B30" s="1" t="s">
        <v>844</v>
      </c>
      <c r="C30">
        <v>32</v>
      </c>
      <c r="D30">
        <v>32</v>
      </c>
      <c r="E30">
        <v>0</v>
      </c>
      <c r="F30">
        <v>2</v>
      </c>
      <c r="G30">
        <v>0</v>
      </c>
      <c r="H30">
        <v>4</v>
      </c>
      <c r="I30">
        <v>26</v>
      </c>
      <c r="J30">
        <v>2</v>
      </c>
      <c r="K30">
        <v>0</v>
      </c>
      <c r="L30">
        <v>4</v>
      </c>
      <c r="M30">
        <v>26</v>
      </c>
      <c r="N30">
        <v>1</v>
      </c>
      <c r="O30">
        <v>0</v>
      </c>
      <c r="P30">
        <v>1</v>
      </c>
      <c r="Q30">
        <v>1</v>
      </c>
      <c r="R30">
        <v>5</v>
      </c>
      <c r="S30">
        <v>24</v>
      </c>
      <c r="T30">
        <v>2</v>
      </c>
      <c r="U30">
        <v>1</v>
      </c>
      <c r="V30">
        <v>5</v>
      </c>
      <c r="W30">
        <v>24</v>
      </c>
      <c r="X30">
        <v>6</v>
      </c>
      <c r="Y30">
        <v>12</v>
      </c>
      <c r="Z30">
        <v>8</v>
      </c>
      <c r="AA30">
        <v>6</v>
      </c>
      <c r="AB30">
        <v>8</v>
      </c>
      <c r="AC30">
        <v>14</v>
      </c>
      <c r="AD30">
        <v>11</v>
      </c>
      <c r="AE30">
        <v>2</v>
      </c>
      <c r="AF30">
        <v>19</v>
      </c>
      <c r="AG30">
        <v>7</v>
      </c>
      <c r="AH30">
        <v>4</v>
      </c>
      <c r="AI30">
        <v>1</v>
      </c>
      <c r="AJ30">
        <v>11</v>
      </c>
      <c r="AK30">
        <v>11</v>
      </c>
      <c r="AL30">
        <v>6</v>
      </c>
      <c r="AM30">
        <v>3</v>
      </c>
      <c r="AN30">
        <v>0</v>
      </c>
      <c r="AO30">
        <v>0</v>
      </c>
      <c r="AP30">
        <v>0</v>
      </c>
      <c r="AQ30">
        <v>15</v>
      </c>
      <c r="AR30">
        <v>17</v>
      </c>
      <c r="AS30">
        <v>13</v>
      </c>
      <c r="AT30">
        <v>19</v>
      </c>
      <c r="AU30">
        <v>31</v>
      </c>
      <c r="AV30">
        <v>1</v>
      </c>
      <c r="AW30">
        <v>32</v>
      </c>
      <c r="AX30">
        <v>27</v>
      </c>
      <c r="AY30">
        <v>5</v>
      </c>
      <c r="AZ30">
        <v>32</v>
      </c>
      <c r="BA30">
        <v>1</v>
      </c>
      <c r="BB30">
        <v>0</v>
      </c>
      <c r="BC30">
        <v>30</v>
      </c>
      <c r="BD30">
        <v>2</v>
      </c>
      <c r="BE30">
        <v>32</v>
      </c>
    </row>
    <row r="31" spans="1:57" x14ac:dyDescent="0.25">
      <c r="A31" s="1" t="s">
        <v>287</v>
      </c>
      <c r="B31" s="1"/>
      <c r="C31" s="12">
        <v>0.08</v>
      </c>
      <c r="D31" s="12">
        <v>0.08</v>
      </c>
      <c r="E31" s="12">
        <v>0</v>
      </c>
      <c r="F31" s="12">
        <v>0.35</v>
      </c>
      <c r="G31" s="12">
        <v>0</v>
      </c>
      <c r="H31" s="12">
        <v>0.06</v>
      </c>
      <c r="I31" s="12">
        <v>0.09</v>
      </c>
      <c r="J31" s="12">
        <v>0.21</v>
      </c>
      <c r="K31" s="12">
        <v>0</v>
      </c>
      <c r="L31" s="12">
        <v>0.06</v>
      </c>
      <c r="M31" s="12">
        <v>0.09</v>
      </c>
      <c r="N31" s="12">
        <v>1</v>
      </c>
      <c r="O31" s="12">
        <v>0</v>
      </c>
      <c r="P31" s="12">
        <v>0.23</v>
      </c>
      <c r="Q31" s="12">
        <v>0.03</v>
      </c>
      <c r="R31" s="12">
        <v>0.08</v>
      </c>
      <c r="S31" s="12">
        <v>0.08</v>
      </c>
      <c r="T31" s="12">
        <v>0.19</v>
      </c>
      <c r="U31" s="12">
        <v>0.03</v>
      </c>
      <c r="V31" s="12">
        <v>0.08</v>
      </c>
      <c r="W31" s="12">
        <v>0.08</v>
      </c>
      <c r="X31" s="12">
        <v>0.08</v>
      </c>
      <c r="Y31" s="12">
        <v>7.0000000000000007E-2</v>
      </c>
      <c r="Z31" s="12">
        <v>0.08</v>
      </c>
      <c r="AA31" s="12">
        <v>0.11</v>
      </c>
      <c r="AB31" s="12">
        <v>0.08</v>
      </c>
      <c r="AC31" s="12">
        <v>0.1</v>
      </c>
      <c r="AD31" s="12">
        <v>7.0000000000000007E-2</v>
      </c>
      <c r="AE31" s="12">
        <v>7.0000000000000007E-2</v>
      </c>
      <c r="AF31" s="12">
        <v>0.09</v>
      </c>
      <c r="AG31" s="12">
        <v>7.0000000000000007E-2</v>
      </c>
      <c r="AH31" s="12">
        <v>7.0000000000000007E-2</v>
      </c>
      <c r="AI31" s="12">
        <v>0.05</v>
      </c>
      <c r="AJ31" s="12">
        <v>0.06</v>
      </c>
      <c r="AK31" s="12">
        <v>0.1</v>
      </c>
      <c r="AL31" s="12">
        <v>0.1</v>
      </c>
      <c r="AM31" s="12">
        <v>0.18</v>
      </c>
      <c r="AN31" s="12">
        <v>0</v>
      </c>
      <c r="AO31" s="12">
        <v>0</v>
      </c>
      <c r="AP31" s="12">
        <v>0</v>
      </c>
      <c r="AQ31" s="12">
        <v>0.09</v>
      </c>
      <c r="AR31" s="12">
        <v>7.0000000000000007E-2</v>
      </c>
      <c r="AS31" s="12">
        <v>0.09</v>
      </c>
      <c r="AT31" s="12">
        <v>0.08</v>
      </c>
      <c r="AU31" s="12">
        <v>0.08</v>
      </c>
      <c r="AV31" s="12">
        <v>0.04</v>
      </c>
      <c r="AW31" s="12">
        <v>0.08</v>
      </c>
      <c r="AX31" s="12">
        <v>0.08</v>
      </c>
      <c r="AY31" s="12">
        <v>0.11</v>
      </c>
      <c r="AZ31" s="12">
        <v>0.08</v>
      </c>
      <c r="BA31" s="12">
        <v>0.09</v>
      </c>
      <c r="BB31" s="12">
        <v>0</v>
      </c>
      <c r="BC31" s="12">
        <v>0.08</v>
      </c>
      <c r="BD31" s="12">
        <v>0.26</v>
      </c>
      <c r="BE31" s="12">
        <v>0.08</v>
      </c>
    </row>
    <row r="32" spans="1:57" x14ac:dyDescent="0.25">
      <c r="A32" s="1" t="s">
        <v>288</v>
      </c>
      <c r="B32" s="1"/>
    </row>
    <row r="33" spans="1:57" x14ac:dyDescent="0.25">
      <c r="A33" s="1" t="s">
        <v>286</v>
      </c>
      <c r="B33" s="1" t="s">
        <v>845</v>
      </c>
      <c r="C33">
        <v>25</v>
      </c>
      <c r="D33">
        <v>25</v>
      </c>
      <c r="E33">
        <v>0</v>
      </c>
      <c r="F33">
        <v>0</v>
      </c>
      <c r="G33">
        <v>2</v>
      </c>
      <c r="H33">
        <v>4</v>
      </c>
      <c r="I33">
        <v>20</v>
      </c>
      <c r="J33">
        <v>0</v>
      </c>
      <c r="K33">
        <v>2</v>
      </c>
      <c r="L33">
        <v>4</v>
      </c>
      <c r="M33">
        <v>20</v>
      </c>
      <c r="N33">
        <v>0</v>
      </c>
      <c r="O33">
        <v>0</v>
      </c>
      <c r="P33">
        <v>0</v>
      </c>
      <c r="Q33">
        <v>3</v>
      </c>
      <c r="R33">
        <v>4</v>
      </c>
      <c r="S33">
        <v>19</v>
      </c>
      <c r="T33">
        <v>0</v>
      </c>
      <c r="U33">
        <v>3</v>
      </c>
      <c r="V33">
        <v>4</v>
      </c>
      <c r="W33">
        <v>19</v>
      </c>
      <c r="X33">
        <v>8</v>
      </c>
      <c r="Y33">
        <v>12</v>
      </c>
      <c r="Z33">
        <v>1</v>
      </c>
      <c r="AA33">
        <v>4</v>
      </c>
      <c r="AB33">
        <v>4</v>
      </c>
      <c r="AC33">
        <v>14</v>
      </c>
      <c r="AD33">
        <v>7</v>
      </c>
      <c r="AE33">
        <v>0</v>
      </c>
      <c r="AF33">
        <v>13</v>
      </c>
      <c r="AG33">
        <v>8</v>
      </c>
      <c r="AH33">
        <v>4</v>
      </c>
      <c r="AI33">
        <v>2</v>
      </c>
      <c r="AJ33">
        <v>11</v>
      </c>
      <c r="AK33">
        <v>6</v>
      </c>
      <c r="AL33">
        <v>5</v>
      </c>
      <c r="AM33">
        <v>1</v>
      </c>
      <c r="AN33">
        <v>0</v>
      </c>
      <c r="AO33">
        <v>0</v>
      </c>
      <c r="AP33">
        <v>0</v>
      </c>
      <c r="AQ33">
        <v>10</v>
      </c>
      <c r="AR33">
        <v>15</v>
      </c>
      <c r="AS33">
        <v>7</v>
      </c>
      <c r="AT33">
        <v>18</v>
      </c>
      <c r="AU33">
        <v>20</v>
      </c>
      <c r="AV33">
        <v>3</v>
      </c>
      <c r="AW33">
        <v>25</v>
      </c>
      <c r="AX33">
        <v>21</v>
      </c>
      <c r="AY33">
        <v>4</v>
      </c>
      <c r="AZ33">
        <v>25</v>
      </c>
      <c r="BA33">
        <v>0</v>
      </c>
      <c r="BB33">
        <v>0</v>
      </c>
      <c r="BC33">
        <v>23</v>
      </c>
      <c r="BD33">
        <v>2</v>
      </c>
      <c r="BE33">
        <v>25</v>
      </c>
    </row>
    <row r="34" spans="1:57" x14ac:dyDescent="0.25">
      <c r="A34" s="1" t="s">
        <v>287</v>
      </c>
      <c r="B34" s="1"/>
      <c r="C34" s="12">
        <v>0.06</v>
      </c>
      <c r="D34" s="12">
        <v>0.06</v>
      </c>
      <c r="E34" s="12">
        <v>0</v>
      </c>
      <c r="F34" s="12">
        <v>0</v>
      </c>
      <c r="G34" s="12">
        <v>0.06</v>
      </c>
      <c r="H34" s="12">
        <v>0.06</v>
      </c>
      <c r="I34" s="12">
        <v>7.0000000000000007E-2</v>
      </c>
      <c r="J34" s="12">
        <v>0</v>
      </c>
      <c r="K34" s="12">
        <v>0.06</v>
      </c>
      <c r="L34" s="12">
        <v>0.06</v>
      </c>
      <c r="M34" s="12">
        <v>7.0000000000000007E-2</v>
      </c>
      <c r="N34" s="12">
        <v>0</v>
      </c>
      <c r="O34" s="12">
        <v>0</v>
      </c>
      <c r="P34" s="12">
        <v>0</v>
      </c>
      <c r="Q34" s="12">
        <v>0.09</v>
      </c>
      <c r="R34" s="12">
        <v>0.06</v>
      </c>
      <c r="S34" s="12">
        <v>7.0000000000000007E-2</v>
      </c>
      <c r="T34" s="12">
        <v>0</v>
      </c>
      <c r="U34" s="12">
        <v>0.09</v>
      </c>
      <c r="V34" s="12">
        <v>0.06</v>
      </c>
      <c r="W34" s="12">
        <v>7.0000000000000007E-2</v>
      </c>
      <c r="X34" t="s">
        <v>332</v>
      </c>
      <c r="Y34" s="12">
        <v>7.0000000000000007E-2</v>
      </c>
      <c r="Z34" t="s">
        <v>292</v>
      </c>
      <c r="AA34" s="12">
        <v>7.0000000000000007E-2</v>
      </c>
      <c r="AB34" s="12">
        <v>0.04</v>
      </c>
      <c r="AC34" t="s">
        <v>291</v>
      </c>
      <c r="AD34" s="12">
        <v>0.04</v>
      </c>
      <c r="AE34" s="12">
        <v>0</v>
      </c>
      <c r="AF34" s="12">
        <v>0.06</v>
      </c>
      <c r="AG34" s="12">
        <v>0.08</v>
      </c>
      <c r="AH34" s="12">
        <v>0.08</v>
      </c>
      <c r="AI34" s="12">
        <v>0.09</v>
      </c>
      <c r="AJ34" s="12">
        <v>0.06</v>
      </c>
      <c r="AK34" s="12">
        <v>0.05</v>
      </c>
      <c r="AL34" s="12">
        <v>0.09</v>
      </c>
      <c r="AM34" s="12">
        <v>0.06</v>
      </c>
      <c r="AN34" s="12">
        <v>0</v>
      </c>
      <c r="AO34" s="12">
        <v>0</v>
      </c>
      <c r="AP34" s="12">
        <v>0</v>
      </c>
      <c r="AQ34" s="12">
        <v>0.06</v>
      </c>
      <c r="AR34" s="12">
        <v>0.06</v>
      </c>
      <c r="AS34" s="12">
        <v>0.05</v>
      </c>
      <c r="AT34" s="12">
        <v>0.08</v>
      </c>
      <c r="AU34" s="12">
        <v>0.05</v>
      </c>
      <c r="AV34" s="12">
        <v>0.12</v>
      </c>
      <c r="AW34" s="12">
        <v>0.06</v>
      </c>
      <c r="AX34" s="12">
        <v>0.06</v>
      </c>
      <c r="AY34" s="12">
        <v>0.1</v>
      </c>
      <c r="AZ34" s="12">
        <v>7.0000000000000007E-2</v>
      </c>
      <c r="BA34" s="12">
        <v>0</v>
      </c>
      <c r="BB34" s="12">
        <v>0</v>
      </c>
      <c r="BC34" s="12">
        <v>0.06</v>
      </c>
      <c r="BD34" s="12">
        <v>0.23</v>
      </c>
      <c r="BE34" s="12">
        <v>0.06</v>
      </c>
    </row>
    <row r="35" spans="1:57" x14ac:dyDescent="0.25">
      <c r="A35" s="1" t="s">
        <v>288</v>
      </c>
      <c r="B35" s="1"/>
      <c r="X35" t="s">
        <v>269</v>
      </c>
      <c r="Y35" t="s">
        <v>269</v>
      </c>
      <c r="AA35" t="s">
        <v>269</v>
      </c>
      <c r="AC35" t="s">
        <v>269</v>
      </c>
    </row>
    <row r="36" spans="1:57" x14ac:dyDescent="0.25">
      <c r="A36" s="1" t="s">
        <v>286</v>
      </c>
      <c r="B36" s="1" t="s">
        <v>846</v>
      </c>
      <c r="C36">
        <v>23</v>
      </c>
      <c r="D36">
        <v>23</v>
      </c>
      <c r="E36">
        <v>1</v>
      </c>
      <c r="F36">
        <v>2</v>
      </c>
      <c r="G36">
        <v>3</v>
      </c>
      <c r="H36">
        <v>2</v>
      </c>
      <c r="I36">
        <v>15</v>
      </c>
      <c r="J36">
        <v>3</v>
      </c>
      <c r="K36">
        <v>3</v>
      </c>
      <c r="L36">
        <v>2</v>
      </c>
      <c r="M36">
        <v>15</v>
      </c>
      <c r="N36">
        <v>1</v>
      </c>
      <c r="O36">
        <v>2</v>
      </c>
      <c r="P36">
        <v>0</v>
      </c>
      <c r="Q36">
        <v>3</v>
      </c>
      <c r="R36">
        <v>2</v>
      </c>
      <c r="S36">
        <v>15</v>
      </c>
      <c r="T36">
        <v>3</v>
      </c>
      <c r="U36">
        <v>3</v>
      </c>
      <c r="V36">
        <v>2</v>
      </c>
      <c r="W36">
        <v>15</v>
      </c>
      <c r="X36">
        <v>5</v>
      </c>
      <c r="Y36">
        <v>9</v>
      </c>
      <c r="Z36">
        <v>6</v>
      </c>
      <c r="AA36">
        <v>3</v>
      </c>
      <c r="AB36">
        <v>0</v>
      </c>
      <c r="AC36">
        <v>10</v>
      </c>
      <c r="AD36">
        <v>12</v>
      </c>
      <c r="AE36">
        <v>1</v>
      </c>
      <c r="AF36">
        <v>9</v>
      </c>
      <c r="AG36">
        <v>11</v>
      </c>
      <c r="AH36">
        <v>2</v>
      </c>
      <c r="AI36">
        <v>0</v>
      </c>
      <c r="AJ36">
        <v>18</v>
      </c>
      <c r="AK36">
        <v>4</v>
      </c>
      <c r="AL36">
        <v>1</v>
      </c>
      <c r="AM36">
        <v>0</v>
      </c>
      <c r="AN36">
        <v>0</v>
      </c>
      <c r="AO36">
        <v>0</v>
      </c>
      <c r="AP36">
        <v>0</v>
      </c>
      <c r="AQ36">
        <v>3</v>
      </c>
      <c r="AR36">
        <v>20</v>
      </c>
      <c r="AS36">
        <v>8</v>
      </c>
      <c r="AT36">
        <v>14</v>
      </c>
      <c r="AU36">
        <v>21</v>
      </c>
      <c r="AV36">
        <v>2</v>
      </c>
      <c r="AW36">
        <v>23</v>
      </c>
      <c r="AX36">
        <v>16</v>
      </c>
      <c r="AY36">
        <v>7</v>
      </c>
      <c r="AZ36">
        <v>22</v>
      </c>
      <c r="BA36">
        <v>1</v>
      </c>
      <c r="BB36">
        <v>0</v>
      </c>
      <c r="BC36">
        <v>22</v>
      </c>
      <c r="BD36">
        <v>1</v>
      </c>
      <c r="BE36">
        <v>23</v>
      </c>
    </row>
    <row r="37" spans="1:57" x14ac:dyDescent="0.25">
      <c r="A37" s="1" t="s">
        <v>287</v>
      </c>
      <c r="B37" s="1"/>
      <c r="C37" s="12">
        <v>0.06</v>
      </c>
      <c r="D37" s="12">
        <v>0.06</v>
      </c>
      <c r="E37" s="12">
        <v>0.2</v>
      </c>
      <c r="F37" s="12">
        <v>0.35</v>
      </c>
      <c r="G37" s="12">
        <v>0.1</v>
      </c>
      <c r="H37" s="12">
        <v>0.03</v>
      </c>
      <c r="I37" s="12">
        <v>0.05</v>
      </c>
      <c r="J37" s="12">
        <v>0.28999999999999998</v>
      </c>
      <c r="K37" s="12">
        <v>0.1</v>
      </c>
      <c r="L37" s="12">
        <v>0.03</v>
      </c>
      <c r="M37" s="12">
        <v>0.05</v>
      </c>
      <c r="N37" s="12">
        <v>1</v>
      </c>
      <c r="O37" s="12">
        <v>0.32</v>
      </c>
      <c r="P37" s="12">
        <v>0</v>
      </c>
      <c r="Q37" s="12">
        <v>0.1</v>
      </c>
      <c r="R37" s="12">
        <v>0.03</v>
      </c>
      <c r="S37" s="12">
        <v>0.05</v>
      </c>
      <c r="T37" s="12">
        <v>0.26</v>
      </c>
      <c r="U37" s="12">
        <v>0.1</v>
      </c>
      <c r="V37" s="12">
        <v>0.03</v>
      </c>
      <c r="W37" s="12">
        <v>0.05</v>
      </c>
      <c r="X37" s="12">
        <v>7.0000000000000007E-2</v>
      </c>
      <c r="Y37" s="12">
        <v>0.05</v>
      </c>
      <c r="Z37" s="12">
        <v>0.06</v>
      </c>
      <c r="AA37" s="12">
        <v>0.05</v>
      </c>
      <c r="AB37" t="s">
        <v>289</v>
      </c>
      <c r="AC37" s="12">
        <v>7.0000000000000007E-2</v>
      </c>
      <c r="AD37" s="12">
        <v>0.08</v>
      </c>
      <c r="AE37" s="12">
        <v>0.03</v>
      </c>
      <c r="AF37" s="12">
        <v>0.04</v>
      </c>
      <c r="AG37" t="s">
        <v>291</v>
      </c>
      <c r="AH37" s="12">
        <v>0.04</v>
      </c>
      <c r="AI37" s="12">
        <v>0</v>
      </c>
      <c r="AJ37" t="s">
        <v>291</v>
      </c>
      <c r="AK37" s="12">
        <v>0.03</v>
      </c>
      <c r="AL37" s="12">
        <v>0.02</v>
      </c>
      <c r="AM37" s="12">
        <v>0</v>
      </c>
      <c r="AN37" s="12">
        <v>0</v>
      </c>
      <c r="AO37" s="12">
        <v>0</v>
      </c>
      <c r="AP37" s="12">
        <v>0</v>
      </c>
      <c r="AQ37" t="s">
        <v>327</v>
      </c>
      <c r="AR37" t="s">
        <v>293</v>
      </c>
      <c r="AS37" s="12">
        <v>0.05</v>
      </c>
      <c r="AT37" s="12">
        <v>0.06</v>
      </c>
      <c r="AU37" s="12">
        <v>0.06</v>
      </c>
      <c r="AV37" s="12">
        <v>0.08</v>
      </c>
      <c r="AW37" s="12">
        <v>0.06</v>
      </c>
      <c r="AX37" t="s">
        <v>329</v>
      </c>
      <c r="AY37" t="s">
        <v>345</v>
      </c>
      <c r="AZ37" s="12">
        <v>0.06</v>
      </c>
      <c r="BA37" s="12">
        <v>0.11</v>
      </c>
      <c r="BB37" s="12">
        <v>0</v>
      </c>
      <c r="BC37" s="12">
        <v>0.06</v>
      </c>
      <c r="BD37" s="12">
        <v>0.14000000000000001</v>
      </c>
      <c r="BE37" s="12">
        <v>0.06</v>
      </c>
    </row>
    <row r="38" spans="1:57" x14ac:dyDescent="0.25">
      <c r="A38" s="1" t="s">
        <v>288</v>
      </c>
      <c r="B38" s="1"/>
      <c r="AC38" t="s">
        <v>275</v>
      </c>
      <c r="AD38" t="s">
        <v>275</v>
      </c>
      <c r="AG38" t="s">
        <v>272</v>
      </c>
      <c r="AJ38" t="s">
        <v>303</v>
      </c>
      <c r="AR38" t="s">
        <v>275</v>
      </c>
      <c r="AY38" t="s">
        <v>275</v>
      </c>
    </row>
    <row r="39" spans="1:57" x14ac:dyDescent="0.25">
      <c r="A39" s="1" t="s">
        <v>286</v>
      </c>
      <c r="B39" s="1" t="s">
        <v>847</v>
      </c>
      <c r="C39">
        <v>9</v>
      </c>
      <c r="D39">
        <v>9</v>
      </c>
      <c r="E39">
        <v>0</v>
      </c>
      <c r="F39">
        <v>1</v>
      </c>
      <c r="G39">
        <v>1</v>
      </c>
      <c r="H39">
        <v>2</v>
      </c>
      <c r="I39">
        <v>5</v>
      </c>
      <c r="J39">
        <v>1</v>
      </c>
      <c r="K39">
        <v>1</v>
      </c>
      <c r="L39">
        <v>2</v>
      </c>
      <c r="M39">
        <v>5</v>
      </c>
      <c r="N39">
        <v>0</v>
      </c>
      <c r="O39">
        <v>1</v>
      </c>
      <c r="P39">
        <v>0</v>
      </c>
      <c r="Q39">
        <v>0</v>
      </c>
      <c r="R39">
        <v>2</v>
      </c>
      <c r="S39">
        <v>5</v>
      </c>
      <c r="T39">
        <v>1</v>
      </c>
      <c r="U39">
        <v>0</v>
      </c>
      <c r="V39">
        <v>2</v>
      </c>
      <c r="W39">
        <v>5</v>
      </c>
      <c r="X39">
        <v>4</v>
      </c>
      <c r="Y39">
        <v>2</v>
      </c>
      <c r="Z39">
        <v>3</v>
      </c>
      <c r="AA39">
        <v>0</v>
      </c>
      <c r="AB39">
        <v>2</v>
      </c>
      <c r="AC39">
        <v>5</v>
      </c>
      <c r="AD39">
        <v>3</v>
      </c>
      <c r="AE39">
        <v>1</v>
      </c>
      <c r="AF39">
        <v>4</v>
      </c>
      <c r="AG39">
        <v>5</v>
      </c>
      <c r="AH39">
        <v>0</v>
      </c>
      <c r="AI39">
        <v>2</v>
      </c>
      <c r="AJ39">
        <v>5</v>
      </c>
      <c r="AK39">
        <v>2</v>
      </c>
      <c r="AL39">
        <v>1</v>
      </c>
      <c r="AM39">
        <v>0</v>
      </c>
      <c r="AN39">
        <v>0</v>
      </c>
      <c r="AO39">
        <v>0</v>
      </c>
      <c r="AP39">
        <v>0</v>
      </c>
      <c r="AQ39">
        <v>2</v>
      </c>
      <c r="AR39">
        <v>8</v>
      </c>
      <c r="AS39">
        <v>1</v>
      </c>
      <c r="AT39">
        <v>8</v>
      </c>
      <c r="AU39">
        <v>9</v>
      </c>
      <c r="AV39">
        <v>0</v>
      </c>
      <c r="AW39">
        <v>9</v>
      </c>
      <c r="AX39">
        <v>6</v>
      </c>
      <c r="AY39">
        <v>2</v>
      </c>
      <c r="AZ39">
        <v>8</v>
      </c>
      <c r="BA39">
        <v>2</v>
      </c>
      <c r="BB39">
        <v>0</v>
      </c>
      <c r="BC39">
        <v>9</v>
      </c>
      <c r="BD39">
        <v>0</v>
      </c>
      <c r="BE39">
        <v>9</v>
      </c>
    </row>
    <row r="40" spans="1:57" x14ac:dyDescent="0.25">
      <c r="A40" s="1" t="s">
        <v>287</v>
      </c>
      <c r="B40" s="1"/>
      <c r="C40" s="12">
        <v>0.02</v>
      </c>
      <c r="D40" s="12">
        <v>0.02</v>
      </c>
      <c r="E40" s="12">
        <v>0</v>
      </c>
      <c r="F40" s="12">
        <v>0.17</v>
      </c>
      <c r="G40" s="12">
        <v>0.03</v>
      </c>
      <c r="H40" s="12">
        <v>0.03</v>
      </c>
      <c r="I40" s="12">
        <v>0.02</v>
      </c>
      <c r="J40" s="12">
        <v>0.11</v>
      </c>
      <c r="K40" s="12">
        <v>0.03</v>
      </c>
      <c r="L40" s="12">
        <v>0.03</v>
      </c>
      <c r="M40" s="12">
        <v>0.02</v>
      </c>
      <c r="N40" s="12">
        <v>0</v>
      </c>
      <c r="O40" s="12">
        <v>0.19</v>
      </c>
      <c r="P40" s="12">
        <v>0</v>
      </c>
      <c r="Q40" s="12">
        <v>0</v>
      </c>
      <c r="R40" s="12">
        <v>0.03</v>
      </c>
      <c r="S40" s="12">
        <v>0.02</v>
      </c>
      <c r="T40" s="12">
        <v>0.09</v>
      </c>
      <c r="U40" s="12">
        <v>0</v>
      </c>
      <c r="V40" s="12">
        <v>0.03</v>
      </c>
      <c r="W40" s="12">
        <v>0.02</v>
      </c>
      <c r="X40" t="s">
        <v>300</v>
      </c>
      <c r="Y40" s="12">
        <v>0.01</v>
      </c>
      <c r="Z40" s="12">
        <v>0.03</v>
      </c>
      <c r="AA40" s="12">
        <v>0</v>
      </c>
      <c r="AB40" s="12">
        <v>0.02</v>
      </c>
      <c r="AC40" s="12">
        <v>0.03</v>
      </c>
      <c r="AD40" s="12">
        <v>0.02</v>
      </c>
      <c r="AE40" s="12">
        <v>0.03</v>
      </c>
      <c r="AF40" s="12">
        <v>0.02</v>
      </c>
      <c r="AG40" s="12">
        <v>0.04</v>
      </c>
      <c r="AH40" s="12">
        <v>0</v>
      </c>
      <c r="AI40" s="12">
        <v>0.08</v>
      </c>
      <c r="AJ40" s="12">
        <v>0.03</v>
      </c>
      <c r="AK40" s="12">
        <v>0.02</v>
      </c>
      <c r="AL40" s="12">
        <v>0.01</v>
      </c>
      <c r="AM40" s="12">
        <v>0</v>
      </c>
      <c r="AN40" s="12">
        <v>0</v>
      </c>
      <c r="AO40" s="12">
        <v>0</v>
      </c>
      <c r="AP40" s="12">
        <v>0</v>
      </c>
      <c r="AQ40" s="12">
        <v>0.01</v>
      </c>
      <c r="AR40" s="12">
        <v>0.03</v>
      </c>
      <c r="AS40" s="12">
        <v>0.01</v>
      </c>
      <c r="AT40" s="12">
        <v>0.03</v>
      </c>
      <c r="AU40" s="12">
        <v>0.02</v>
      </c>
      <c r="AV40" s="12">
        <v>0</v>
      </c>
      <c r="AW40" s="12">
        <v>0.02</v>
      </c>
      <c r="AX40" s="12">
        <v>0.02</v>
      </c>
      <c r="AY40" s="12">
        <v>0.04</v>
      </c>
      <c r="AZ40" s="12">
        <v>0.02</v>
      </c>
      <c r="BA40" s="12">
        <v>0.17</v>
      </c>
      <c r="BB40" s="12">
        <v>0</v>
      </c>
      <c r="BC40" s="12">
        <v>0.02</v>
      </c>
      <c r="BD40" s="12">
        <v>0</v>
      </c>
      <c r="BE40" s="12">
        <v>0.02</v>
      </c>
    </row>
    <row r="41" spans="1:57" x14ac:dyDescent="0.25">
      <c r="A41" s="1" t="s">
        <v>288</v>
      </c>
      <c r="B41" s="1"/>
    </row>
    <row r="42" spans="1:57" x14ac:dyDescent="0.25">
      <c r="A42" s="1" t="s">
        <v>286</v>
      </c>
      <c r="B42" s="1" t="s">
        <v>455</v>
      </c>
      <c r="C42">
        <v>3</v>
      </c>
      <c r="D42">
        <v>3</v>
      </c>
      <c r="E42">
        <v>0</v>
      </c>
      <c r="F42">
        <v>0</v>
      </c>
      <c r="G42">
        <v>0</v>
      </c>
      <c r="H42">
        <v>1</v>
      </c>
      <c r="I42">
        <v>2</v>
      </c>
      <c r="J42">
        <v>0</v>
      </c>
      <c r="K42">
        <v>0</v>
      </c>
      <c r="L42">
        <v>1</v>
      </c>
      <c r="M42">
        <v>2</v>
      </c>
      <c r="N42">
        <v>0</v>
      </c>
      <c r="O42">
        <v>0</v>
      </c>
      <c r="P42">
        <v>0</v>
      </c>
      <c r="Q42">
        <v>0</v>
      </c>
      <c r="R42">
        <v>1</v>
      </c>
      <c r="S42">
        <v>2</v>
      </c>
      <c r="T42">
        <v>0</v>
      </c>
      <c r="U42">
        <v>0</v>
      </c>
      <c r="V42">
        <v>1</v>
      </c>
      <c r="W42">
        <v>2</v>
      </c>
      <c r="X42">
        <v>0</v>
      </c>
      <c r="Y42">
        <v>2</v>
      </c>
      <c r="Z42">
        <v>1</v>
      </c>
      <c r="AA42">
        <v>0</v>
      </c>
      <c r="AB42">
        <v>0</v>
      </c>
      <c r="AC42">
        <v>1</v>
      </c>
      <c r="AD42">
        <v>2</v>
      </c>
      <c r="AE42">
        <v>0</v>
      </c>
      <c r="AF42">
        <v>2</v>
      </c>
      <c r="AG42">
        <v>1</v>
      </c>
      <c r="AH42">
        <v>0</v>
      </c>
      <c r="AI42">
        <v>1</v>
      </c>
      <c r="AJ42">
        <v>1</v>
      </c>
      <c r="AK42">
        <v>1</v>
      </c>
      <c r="AL42">
        <v>0</v>
      </c>
      <c r="AM42">
        <v>0</v>
      </c>
      <c r="AN42">
        <v>0</v>
      </c>
      <c r="AO42">
        <v>0</v>
      </c>
      <c r="AP42">
        <v>0</v>
      </c>
      <c r="AQ42">
        <v>1</v>
      </c>
      <c r="AR42">
        <v>2</v>
      </c>
      <c r="AS42">
        <v>2</v>
      </c>
      <c r="AT42">
        <v>1</v>
      </c>
      <c r="AU42">
        <v>2</v>
      </c>
      <c r="AV42">
        <v>1</v>
      </c>
      <c r="AW42">
        <v>3</v>
      </c>
      <c r="AX42">
        <v>2</v>
      </c>
      <c r="AY42">
        <v>1</v>
      </c>
      <c r="AZ42">
        <v>3</v>
      </c>
      <c r="BA42">
        <v>0</v>
      </c>
      <c r="BB42">
        <v>0</v>
      </c>
      <c r="BC42">
        <v>2</v>
      </c>
      <c r="BD42">
        <v>1</v>
      </c>
      <c r="BE42">
        <v>3</v>
      </c>
    </row>
    <row r="43" spans="1:57" x14ac:dyDescent="0.25">
      <c r="A43" s="1" t="s">
        <v>287</v>
      </c>
      <c r="B43" s="1"/>
      <c r="C43" s="12">
        <v>0.01</v>
      </c>
      <c r="D43" s="12">
        <v>0.01</v>
      </c>
      <c r="E43" s="12">
        <v>0</v>
      </c>
      <c r="F43" s="12">
        <v>0</v>
      </c>
      <c r="G43" s="12">
        <v>0</v>
      </c>
      <c r="H43" s="12">
        <v>0.02</v>
      </c>
      <c r="I43" s="12">
        <v>0.01</v>
      </c>
      <c r="J43" s="12">
        <v>0</v>
      </c>
      <c r="K43" s="12">
        <v>0</v>
      </c>
      <c r="L43" s="12">
        <v>0.02</v>
      </c>
      <c r="M43" s="12">
        <v>0.01</v>
      </c>
      <c r="N43" s="12">
        <v>0</v>
      </c>
      <c r="O43" s="12">
        <v>0</v>
      </c>
      <c r="P43" s="12">
        <v>0</v>
      </c>
      <c r="Q43" s="12">
        <v>0</v>
      </c>
      <c r="R43" s="12">
        <v>0.02</v>
      </c>
      <c r="S43" s="12">
        <v>0.01</v>
      </c>
      <c r="T43" s="12">
        <v>0</v>
      </c>
      <c r="U43" s="12">
        <v>0</v>
      </c>
      <c r="V43" s="12">
        <v>0.02</v>
      </c>
      <c r="W43" s="12">
        <v>0.01</v>
      </c>
      <c r="X43" s="12">
        <v>0</v>
      </c>
      <c r="Y43" s="12">
        <v>0.01</v>
      </c>
      <c r="Z43" s="12">
        <v>0.01</v>
      </c>
      <c r="AA43" s="12">
        <v>0</v>
      </c>
      <c r="AB43" s="12">
        <v>0</v>
      </c>
      <c r="AC43" s="12">
        <v>0.01</v>
      </c>
      <c r="AD43" s="12">
        <v>0.01</v>
      </c>
      <c r="AE43" s="12">
        <v>0</v>
      </c>
      <c r="AF43" s="12">
        <v>0.01</v>
      </c>
      <c r="AG43" s="12">
        <v>0.01</v>
      </c>
      <c r="AH43" s="12">
        <v>0</v>
      </c>
      <c r="AI43" s="12">
        <v>0.05</v>
      </c>
      <c r="AJ43" s="12">
        <v>0.01</v>
      </c>
      <c r="AK43" s="12">
        <v>0.01</v>
      </c>
      <c r="AL43" s="12">
        <v>0</v>
      </c>
      <c r="AM43" s="12">
        <v>0</v>
      </c>
      <c r="AN43" s="12">
        <v>0</v>
      </c>
      <c r="AO43" s="12">
        <v>0</v>
      </c>
      <c r="AP43" s="12">
        <v>0</v>
      </c>
      <c r="AQ43" s="12">
        <v>0.01</v>
      </c>
      <c r="AR43" s="12">
        <v>0.01</v>
      </c>
      <c r="AS43" s="12">
        <v>0.01</v>
      </c>
      <c r="AT43" t="s">
        <v>326</v>
      </c>
      <c r="AU43" s="12">
        <v>0.01</v>
      </c>
      <c r="AV43" s="12">
        <v>0.05</v>
      </c>
      <c r="AW43" s="12">
        <v>0.01</v>
      </c>
      <c r="AX43" s="12">
        <v>0.01</v>
      </c>
      <c r="AY43" s="12">
        <v>0.02</v>
      </c>
      <c r="AZ43" s="12">
        <v>0.01</v>
      </c>
      <c r="BA43" s="12">
        <v>0</v>
      </c>
      <c r="BB43" s="12">
        <v>0</v>
      </c>
      <c r="BC43" s="12">
        <v>0.01</v>
      </c>
      <c r="BD43" s="12">
        <v>0.13</v>
      </c>
      <c r="BE43" s="12">
        <v>0.01</v>
      </c>
    </row>
    <row r="44" spans="1:57" x14ac:dyDescent="0.25">
      <c r="A44" s="1" t="s">
        <v>288</v>
      </c>
      <c r="B44" s="1"/>
    </row>
    <row r="45" spans="1:57" x14ac:dyDescent="0.25">
      <c r="A45" s="1" t="s">
        <v>286</v>
      </c>
      <c r="B45" s="1" t="s">
        <v>414</v>
      </c>
      <c r="C45">
        <v>7</v>
      </c>
      <c r="D45">
        <v>7</v>
      </c>
      <c r="E45">
        <v>0</v>
      </c>
      <c r="F45">
        <v>0</v>
      </c>
      <c r="G45">
        <v>2</v>
      </c>
      <c r="H45">
        <v>2</v>
      </c>
      <c r="I45">
        <v>3</v>
      </c>
      <c r="J45">
        <v>0</v>
      </c>
      <c r="K45">
        <v>2</v>
      </c>
      <c r="L45">
        <v>2</v>
      </c>
      <c r="M45">
        <v>3</v>
      </c>
      <c r="N45">
        <v>0</v>
      </c>
      <c r="O45">
        <v>0</v>
      </c>
      <c r="P45">
        <v>0</v>
      </c>
      <c r="Q45">
        <v>2</v>
      </c>
      <c r="R45">
        <v>3</v>
      </c>
      <c r="S45">
        <v>2</v>
      </c>
      <c r="T45">
        <v>0</v>
      </c>
      <c r="U45">
        <v>2</v>
      </c>
      <c r="V45">
        <v>3</v>
      </c>
      <c r="W45">
        <v>2</v>
      </c>
      <c r="X45">
        <v>1</v>
      </c>
      <c r="Y45">
        <v>3</v>
      </c>
      <c r="Z45">
        <v>1</v>
      </c>
      <c r="AA45">
        <v>2</v>
      </c>
      <c r="AB45">
        <v>2</v>
      </c>
      <c r="AC45">
        <v>2</v>
      </c>
      <c r="AD45">
        <v>3</v>
      </c>
      <c r="AE45">
        <v>0</v>
      </c>
      <c r="AF45">
        <v>4</v>
      </c>
      <c r="AG45">
        <v>3</v>
      </c>
      <c r="AH45">
        <v>0</v>
      </c>
      <c r="AI45">
        <v>0</v>
      </c>
      <c r="AJ45">
        <v>3</v>
      </c>
      <c r="AK45">
        <v>2</v>
      </c>
      <c r="AL45">
        <v>2</v>
      </c>
      <c r="AM45">
        <v>0</v>
      </c>
      <c r="AN45">
        <v>0</v>
      </c>
      <c r="AO45">
        <v>0</v>
      </c>
      <c r="AP45">
        <v>0</v>
      </c>
      <c r="AQ45">
        <v>2</v>
      </c>
      <c r="AR45">
        <v>5</v>
      </c>
      <c r="AS45">
        <v>0</v>
      </c>
      <c r="AT45">
        <v>7</v>
      </c>
      <c r="AU45">
        <v>7</v>
      </c>
      <c r="AV45">
        <v>0</v>
      </c>
      <c r="AW45">
        <v>7</v>
      </c>
      <c r="AX45">
        <v>3</v>
      </c>
      <c r="AY45">
        <v>4</v>
      </c>
      <c r="AZ45">
        <v>7</v>
      </c>
      <c r="BA45">
        <v>0</v>
      </c>
      <c r="BB45">
        <v>0</v>
      </c>
      <c r="BC45">
        <v>7</v>
      </c>
      <c r="BD45">
        <v>0</v>
      </c>
      <c r="BE45">
        <v>7</v>
      </c>
    </row>
    <row r="46" spans="1:57" x14ac:dyDescent="0.25">
      <c r="A46" s="1" t="s">
        <v>287</v>
      </c>
      <c r="B46" s="1"/>
      <c r="C46" s="12">
        <v>0.02</v>
      </c>
      <c r="D46" s="12">
        <v>0.02</v>
      </c>
      <c r="E46" s="12">
        <v>0</v>
      </c>
      <c r="F46" s="12">
        <v>0</v>
      </c>
      <c r="G46" t="s">
        <v>315</v>
      </c>
      <c r="H46" s="12">
        <v>0.03</v>
      </c>
      <c r="I46" s="12">
        <v>0.01</v>
      </c>
      <c r="J46" s="12">
        <v>0</v>
      </c>
      <c r="K46" t="s">
        <v>315</v>
      </c>
      <c r="L46" s="12">
        <v>0.03</v>
      </c>
      <c r="M46" s="12">
        <v>0.01</v>
      </c>
      <c r="N46" s="12">
        <v>0</v>
      </c>
      <c r="O46" s="12">
        <v>0</v>
      </c>
      <c r="P46" s="12">
        <v>0</v>
      </c>
      <c r="Q46" t="s">
        <v>315</v>
      </c>
      <c r="R46" s="12">
        <v>0.05</v>
      </c>
      <c r="S46" t="s">
        <v>292</v>
      </c>
      <c r="T46" s="12">
        <v>0</v>
      </c>
      <c r="U46" t="s">
        <v>315</v>
      </c>
      <c r="V46" s="12">
        <v>0.05</v>
      </c>
      <c r="W46" t="s">
        <v>292</v>
      </c>
      <c r="X46" s="12">
        <v>0.01</v>
      </c>
      <c r="Y46" s="12">
        <v>0.02</v>
      </c>
      <c r="Z46" s="12">
        <v>0.01</v>
      </c>
      <c r="AA46" s="12">
        <v>0.03</v>
      </c>
      <c r="AB46" s="12">
        <v>0.02</v>
      </c>
      <c r="AC46" s="12">
        <v>0.01</v>
      </c>
      <c r="AD46" s="12">
        <v>0.02</v>
      </c>
      <c r="AE46" s="12">
        <v>0</v>
      </c>
      <c r="AF46" s="12">
        <v>0.02</v>
      </c>
      <c r="AG46" s="12">
        <v>0.03</v>
      </c>
      <c r="AH46" s="12">
        <v>0</v>
      </c>
      <c r="AI46" s="12">
        <v>0</v>
      </c>
      <c r="AJ46" s="12">
        <v>0.02</v>
      </c>
      <c r="AK46" s="12">
        <v>0.02</v>
      </c>
      <c r="AL46" s="12">
        <v>0.03</v>
      </c>
      <c r="AM46" s="12">
        <v>0</v>
      </c>
      <c r="AN46" s="12">
        <v>0</v>
      </c>
      <c r="AO46" s="12">
        <v>0</v>
      </c>
      <c r="AP46" s="12">
        <v>0</v>
      </c>
      <c r="AQ46" s="12">
        <v>0.01</v>
      </c>
      <c r="AR46" s="12">
        <v>0.02</v>
      </c>
      <c r="AS46" t="s">
        <v>289</v>
      </c>
      <c r="AT46" t="s">
        <v>298</v>
      </c>
      <c r="AU46" s="12">
        <v>0.02</v>
      </c>
      <c r="AV46" s="12">
        <v>0</v>
      </c>
      <c r="AW46" s="12">
        <v>0.02</v>
      </c>
      <c r="AX46" t="s">
        <v>292</v>
      </c>
      <c r="AY46" t="s">
        <v>293</v>
      </c>
      <c r="AZ46" s="12">
        <v>0.02</v>
      </c>
      <c r="BA46" s="12">
        <v>0</v>
      </c>
      <c r="BB46" s="12">
        <v>0</v>
      </c>
      <c r="BC46" s="12">
        <v>0.02</v>
      </c>
      <c r="BD46" s="12">
        <v>0</v>
      </c>
      <c r="BE46" s="12">
        <v>0.02</v>
      </c>
    </row>
    <row r="47" spans="1:57" x14ac:dyDescent="0.25">
      <c r="A47" s="1" t="s">
        <v>288</v>
      </c>
      <c r="B47" s="1"/>
      <c r="G47" t="s">
        <v>271</v>
      </c>
      <c r="K47" t="s">
        <v>270</v>
      </c>
      <c r="Q47" t="s">
        <v>274</v>
      </c>
      <c r="R47" t="s">
        <v>274</v>
      </c>
      <c r="U47" t="s">
        <v>270</v>
      </c>
      <c r="V47" t="s">
        <v>270</v>
      </c>
      <c r="AT47" t="s">
        <v>275</v>
      </c>
      <c r="AY47" t="s">
        <v>275</v>
      </c>
    </row>
    <row r="48" spans="1:57" x14ac:dyDescent="0.25">
      <c r="A48" s="1" t="s">
        <v>399</v>
      </c>
      <c r="B48" s="1" t="s">
        <v>848</v>
      </c>
    </row>
    <row r="49" spans="1:2" x14ac:dyDescent="0.25">
      <c r="A49" s="1" t="s">
        <v>204</v>
      </c>
      <c r="B49" s="1" t="s">
        <v>849</v>
      </c>
    </row>
    <row r="50" spans="1:2" x14ac:dyDescent="0.25">
      <c r="A50" s="1" t="s">
        <v>204</v>
      </c>
      <c r="B50" s="1"/>
    </row>
    <row r="51" spans="1:2" x14ac:dyDescent="0.25">
      <c r="A51" s="1" t="s">
        <v>204</v>
      </c>
      <c r="B51" s="1" t="s">
        <v>402</v>
      </c>
    </row>
  </sheetData>
  <hyperlinks>
    <hyperlink ref="E1" location="Contents!B232" tooltip="Link to contents" display="Back to contents" xr:uid="{00000000-0004-0000-4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E00-000000000000}">
  <dimension ref="A1:BG6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850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199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489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443</v>
      </c>
      <c r="D12">
        <v>443</v>
      </c>
      <c r="E12">
        <v>9</v>
      </c>
      <c r="F12">
        <v>6</v>
      </c>
      <c r="G12">
        <v>37</v>
      </c>
      <c r="H12">
        <v>81</v>
      </c>
      <c r="I12">
        <v>310</v>
      </c>
      <c r="J12">
        <v>15</v>
      </c>
      <c r="K12">
        <v>37</v>
      </c>
      <c r="L12">
        <v>81</v>
      </c>
      <c r="M12">
        <v>310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172</v>
      </c>
      <c r="Z12">
        <v>112</v>
      </c>
      <c r="AA12">
        <v>57</v>
      </c>
      <c r="AB12">
        <v>111</v>
      </c>
      <c r="AC12">
        <v>157</v>
      </c>
      <c r="AD12">
        <v>175</v>
      </c>
      <c r="AE12">
        <v>32</v>
      </c>
      <c r="AF12">
        <v>229</v>
      </c>
      <c r="AG12">
        <v>130</v>
      </c>
      <c r="AH12">
        <v>52</v>
      </c>
      <c r="AI12">
        <v>25</v>
      </c>
      <c r="AJ12">
        <v>192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163</v>
      </c>
      <c r="AR12">
        <v>276</v>
      </c>
      <c r="AS12">
        <v>169</v>
      </c>
      <c r="AT12">
        <v>271</v>
      </c>
      <c r="AU12">
        <v>414</v>
      </c>
      <c r="AV12">
        <v>26</v>
      </c>
      <c r="AW12">
        <v>443</v>
      </c>
      <c r="AX12">
        <v>374</v>
      </c>
      <c r="AY12">
        <v>62</v>
      </c>
      <c r="AZ12">
        <v>412</v>
      </c>
      <c r="BA12">
        <v>22</v>
      </c>
      <c r="BB12">
        <v>8</v>
      </c>
      <c r="BC12">
        <v>433</v>
      </c>
      <c r="BD12">
        <v>9</v>
      </c>
      <c r="BE12">
        <v>400</v>
      </c>
      <c r="BF12">
        <v>34</v>
      </c>
      <c r="BG12">
        <v>4</v>
      </c>
    </row>
    <row r="13" spans="1:59" x14ac:dyDescent="0.25">
      <c r="A13" s="1" t="s">
        <v>282</v>
      </c>
      <c r="B13" s="1" t="s">
        <v>283</v>
      </c>
      <c r="C13">
        <v>437</v>
      </c>
      <c r="D13">
        <v>437</v>
      </c>
      <c r="E13">
        <v>9</v>
      </c>
      <c r="F13">
        <v>6</v>
      </c>
      <c r="G13">
        <v>37</v>
      </c>
      <c r="H13">
        <v>80</v>
      </c>
      <c r="I13">
        <v>306</v>
      </c>
      <c r="J13">
        <v>15</v>
      </c>
      <c r="K13">
        <v>37</v>
      </c>
      <c r="L13">
        <v>80</v>
      </c>
      <c r="M13">
        <v>306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172</v>
      </c>
      <c r="Z13">
        <v>112</v>
      </c>
      <c r="AA13">
        <v>57</v>
      </c>
      <c r="AB13">
        <v>110</v>
      </c>
      <c r="AC13">
        <v>155</v>
      </c>
      <c r="AD13">
        <v>173</v>
      </c>
      <c r="AE13">
        <v>31</v>
      </c>
      <c r="AF13">
        <v>226</v>
      </c>
      <c r="AG13">
        <v>128</v>
      </c>
      <c r="AH13">
        <v>51</v>
      </c>
      <c r="AI13">
        <v>25</v>
      </c>
      <c r="AJ13">
        <v>190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161</v>
      </c>
      <c r="AR13">
        <v>272</v>
      </c>
      <c r="AS13">
        <v>167</v>
      </c>
      <c r="AT13">
        <v>267</v>
      </c>
      <c r="AU13">
        <v>409</v>
      </c>
      <c r="AV13">
        <v>26</v>
      </c>
      <c r="AW13">
        <v>437</v>
      </c>
      <c r="AX13">
        <v>370</v>
      </c>
      <c r="AY13">
        <v>61</v>
      </c>
      <c r="AZ13">
        <v>407</v>
      </c>
      <c r="BA13">
        <v>22</v>
      </c>
      <c r="BB13">
        <v>8</v>
      </c>
      <c r="BC13">
        <v>428</v>
      </c>
      <c r="BD13">
        <v>9</v>
      </c>
      <c r="BE13">
        <v>395</v>
      </c>
      <c r="BF13">
        <v>33</v>
      </c>
      <c r="BG13">
        <v>4</v>
      </c>
    </row>
    <row r="14" spans="1:59" x14ac:dyDescent="0.25">
      <c r="A14" s="1" t="s">
        <v>284</v>
      </c>
      <c r="B14" s="1" t="s">
        <v>231</v>
      </c>
      <c r="C14">
        <v>443</v>
      </c>
      <c r="D14">
        <v>443</v>
      </c>
      <c r="E14">
        <v>8</v>
      </c>
      <c r="F14">
        <v>7</v>
      </c>
      <c r="G14">
        <v>35</v>
      </c>
      <c r="H14">
        <v>78</v>
      </c>
      <c r="I14">
        <v>316</v>
      </c>
      <c r="J14">
        <v>14</v>
      </c>
      <c r="K14">
        <v>35</v>
      </c>
      <c r="L14">
        <v>78</v>
      </c>
      <c r="M14">
        <v>316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187</v>
      </c>
      <c r="Z14">
        <v>115</v>
      </c>
      <c r="AA14">
        <v>58</v>
      </c>
      <c r="AB14">
        <v>112</v>
      </c>
      <c r="AC14">
        <v>156</v>
      </c>
      <c r="AD14">
        <v>174</v>
      </c>
      <c r="AE14">
        <v>31</v>
      </c>
      <c r="AF14">
        <v>232</v>
      </c>
      <c r="AG14">
        <v>128</v>
      </c>
      <c r="AH14">
        <v>52</v>
      </c>
      <c r="AI14">
        <v>24</v>
      </c>
      <c r="AJ14">
        <v>192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165</v>
      </c>
      <c r="AR14">
        <v>274</v>
      </c>
      <c r="AS14">
        <v>171</v>
      </c>
      <c r="AT14">
        <v>269</v>
      </c>
      <c r="AU14">
        <v>414</v>
      </c>
      <c r="AV14">
        <v>26</v>
      </c>
      <c r="AW14">
        <v>443</v>
      </c>
      <c r="AX14">
        <v>377</v>
      </c>
      <c r="AY14">
        <v>59</v>
      </c>
      <c r="AZ14">
        <v>413</v>
      </c>
      <c r="BA14">
        <v>21</v>
      </c>
      <c r="BB14">
        <v>8</v>
      </c>
      <c r="BC14">
        <v>433</v>
      </c>
      <c r="BD14">
        <v>9</v>
      </c>
      <c r="BE14">
        <v>401</v>
      </c>
      <c r="BF14">
        <v>33</v>
      </c>
      <c r="BG14">
        <v>4</v>
      </c>
    </row>
    <row r="15" spans="1:59" x14ac:dyDescent="0.25">
      <c r="A15" s="1" t="s">
        <v>286</v>
      </c>
      <c r="B15" s="1" t="s">
        <v>851</v>
      </c>
      <c r="C15">
        <v>151</v>
      </c>
      <c r="D15">
        <v>151</v>
      </c>
      <c r="E15">
        <v>2</v>
      </c>
      <c r="F15">
        <v>4</v>
      </c>
      <c r="G15">
        <v>11</v>
      </c>
      <c r="H15">
        <v>25</v>
      </c>
      <c r="I15">
        <v>111</v>
      </c>
      <c r="J15">
        <v>5</v>
      </c>
      <c r="K15">
        <v>11</v>
      </c>
      <c r="L15">
        <v>25</v>
      </c>
      <c r="M15">
        <v>111</v>
      </c>
      <c r="N15">
        <v>1</v>
      </c>
      <c r="O15">
        <v>3</v>
      </c>
      <c r="P15">
        <v>2</v>
      </c>
      <c r="Q15">
        <v>10</v>
      </c>
      <c r="R15">
        <v>24</v>
      </c>
      <c r="S15">
        <v>110</v>
      </c>
      <c r="T15">
        <v>6</v>
      </c>
      <c r="U15">
        <v>10</v>
      </c>
      <c r="V15">
        <v>24</v>
      </c>
      <c r="W15">
        <v>110</v>
      </c>
      <c r="X15">
        <v>22</v>
      </c>
      <c r="Y15">
        <v>68</v>
      </c>
      <c r="Z15">
        <v>43</v>
      </c>
      <c r="AA15">
        <v>18</v>
      </c>
      <c r="AB15">
        <v>41</v>
      </c>
      <c r="AC15">
        <v>52</v>
      </c>
      <c r="AD15">
        <v>58</v>
      </c>
      <c r="AE15">
        <v>9</v>
      </c>
      <c r="AF15">
        <v>79</v>
      </c>
      <c r="AG15">
        <v>50</v>
      </c>
      <c r="AH15">
        <v>13</v>
      </c>
      <c r="AI15">
        <v>7</v>
      </c>
      <c r="AJ15">
        <v>66</v>
      </c>
      <c r="AK15">
        <v>45</v>
      </c>
      <c r="AL15">
        <v>22</v>
      </c>
      <c r="AM15">
        <v>6</v>
      </c>
      <c r="AN15">
        <v>2</v>
      </c>
      <c r="AO15">
        <v>0</v>
      </c>
      <c r="AP15">
        <v>2</v>
      </c>
      <c r="AQ15">
        <v>54</v>
      </c>
      <c r="AR15">
        <v>96</v>
      </c>
      <c r="AS15">
        <v>63</v>
      </c>
      <c r="AT15">
        <v>87</v>
      </c>
      <c r="AU15">
        <v>135</v>
      </c>
      <c r="AV15">
        <v>13</v>
      </c>
      <c r="AW15">
        <v>151</v>
      </c>
      <c r="AX15">
        <v>130</v>
      </c>
      <c r="AY15">
        <v>19</v>
      </c>
      <c r="AZ15">
        <v>147</v>
      </c>
      <c r="BA15">
        <v>2</v>
      </c>
      <c r="BB15">
        <v>2</v>
      </c>
      <c r="BC15">
        <v>148</v>
      </c>
      <c r="BD15">
        <v>3</v>
      </c>
      <c r="BE15">
        <v>141</v>
      </c>
      <c r="BF15">
        <v>7</v>
      </c>
      <c r="BG15">
        <v>0</v>
      </c>
    </row>
    <row r="16" spans="1:59" x14ac:dyDescent="0.25">
      <c r="A16" s="1" t="s">
        <v>287</v>
      </c>
      <c r="B16" s="1"/>
      <c r="C16" s="12">
        <v>0.34</v>
      </c>
      <c r="D16" s="12">
        <v>0.34</v>
      </c>
      <c r="E16" s="12">
        <v>0.23</v>
      </c>
      <c r="F16" s="12">
        <v>0.52</v>
      </c>
      <c r="G16" s="12">
        <v>0.31</v>
      </c>
      <c r="H16" s="12">
        <v>0.32</v>
      </c>
      <c r="I16" s="12">
        <v>0.35</v>
      </c>
      <c r="J16" s="12">
        <v>0.37</v>
      </c>
      <c r="K16" s="12">
        <v>0.31</v>
      </c>
      <c r="L16" s="12">
        <v>0.32</v>
      </c>
      <c r="M16" s="12">
        <v>0.35</v>
      </c>
      <c r="N16" s="12">
        <v>1</v>
      </c>
      <c r="O16" s="12">
        <v>0.4</v>
      </c>
      <c r="P16" s="12">
        <v>0.32</v>
      </c>
      <c r="Q16" s="12">
        <v>0.27</v>
      </c>
      <c r="R16" s="12">
        <v>0.32</v>
      </c>
      <c r="S16" s="12">
        <v>0.35</v>
      </c>
      <c r="T16" s="12">
        <v>0.41</v>
      </c>
      <c r="U16" s="12">
        <v>0.27</v>
      </c>
      <c r="V16" s="12">
        <v>0.32</v>
      </c>
      <c r="W16" s="12">
        <v>0.35</v>
      </c>
      <c r="X16" s="12">
        <v>0.27</v>
      </c>
      <c r="Y16" s="12">
        <v>0.36</v>
      </c>
      <c r="Z16" s="12">
        <v>0.38</v>
      </c>
      <c r="AA16" s="12">
        <v>0.32</v>
      </c>
      <c r="AB16" s="12">
        <v>0.37</v>
      </c>
      <c r="AC16" s="12">
        <v>0.33</v>
      </c>
      <c r="AD16" s="12">
        <v>0.33</v>
      </c>
      <c r="AE16" s="12">
        <v>0.28999999999999998</v>
      </c>
      <c r="AF16" s="12">
        <v>0.34</v>
      </c>
      <c r="AG16" s="12">
        <v>0.39</v>
      </c>
      <c r="AH16" s="12">
        <v>0.26</v>
      </c>
      <c r="AI16" s="12">
        <v>0.28999999999999998</v>
      </c>
      <c r="AJ16" s="12">
        <v>0.34</v>
      </c>
      <c r="AK16" s="12">
        <v>0.35</v>
      </c>
      <c r="AL16" s="12">
        <v>0.36</v>
      </c>
      <c r="AM16" s="12">
        <v>0.35</v>
      </c>
      <c r="AN16" s="12">
        <v>0.21</v>
      </c>
      <c r="AO16" s="12">
        <v>0</v>
      </c>
      <c r="AP16" s="12">
        <v>0.67</v>
      </c>
      <c r="AQ16" s="12">
        <v>0.32</v>
      </c>
      <c r="AR16" s="12">
        <v>0.35</v>
      </c>
      <c r="AS16" s="12">
        <v>0.37</v>
      </c>
      <c r="AT16" s="12">
        <v>0.32</v>
      </c>
      <c r="AU16" s="12">
        <v>0.33</v>
      </c>
      <c r="AV16" s="12">
        <v>0.5</v>
      </c>
      <c r="AW16" s="12">
        <v>0.34</v>
      </c>
      <c r="AX16" s="12">
        <v>0.35</v>
      </c>
      <c r="AY16" s="12">
        <v>0.32</v>
      </c>
      <c r="AZ16" t="s">
        <v>355</v>
      </c>
      <c r="BA16" s="12">
        <v>0.1</v>
      </c>
      <c r="BB16" s="12">
        <v>0.24</v>
      </c>
      <c r="BC16" s="12">
        <v>0.34</v>
      </c>
      <c r="BD16" s="12">
        <v>0.36</v>
      </c>
      <c r="BE16" s="12">
        <v>0.35</v>
      </c>
      <c r="BF16" s="12">
        <v>0.21</v>
      </c>
      <c r="BG16" s="12">
        <v>0</v>
      </c>
    </row>
    <row r="17" spans="1:59" x14ac:dyDescent="0.25">
      <c r="A17" s="1" t="s">
        <v>288</v>
      </c>
      <c r="B17" s="1"/>
    </row>
    <row r="18" spans="1:59" x14ac:dyDescent="0.25">
      <c r="A18" s="1" t="s">
        <v>286</v>
      </c>
      <c r="B18" s="1" t="s">
        <v>852</v>
      </c>
      <c r="C18">
        <v>128</v>
      </c>
      <c r="D18">
        <v>128</v>
      </c>
      <c r="E18">
        <v>2</v>
      </c>
      <c r="F18">
        <v>2</v>
      </c>
      <c r="G18">
        <v>9</v>
      </c>
      <c r="H18">
        <v>18</v>
      </c>
      <c r="I18">
        <v>97</v>
      </c>
      <c r="J18">
        <v>4</v>
      </c>
      <c r="K18">
        <v>9</v>
      </c>
      <c r="L18">
        <v>18</v>
      </c>
      <c r="M18">
        <v>97</v>
      </c>
      <c r="N18">
        <v>0</v>
      </c>
      <c r="O18">
        <v>2</v>
      </c>
      <c r="P18">
        <v>1</v>
      </c>
      <c r="Q18">
        <v>12</v>
      </c>
      <c r="R18">
        <v>19</v>
      </c>
      <c r="S18">
        <v>95</v>
      </c>
      <c r="T18">
        <v>3</v>
      </c>
      <c r="U18">
        <v>12</v>
      </c>
      <c r="V18">
        <v>19</v>
      </c>
      <c r="W18">
        <v>95</v>
      </c>
      <c r="X18">
        <v>20</v>
      </c>
      <c r="Y18">
        <v>61</v>
      </c>
      <c r="Z18">
        <v>27</v>
      </c>
      <c r="AA18">
        <v>20</v>
      </c>
      <c r="AB18">
        <v>28</v>
      </c>
      <c r="AC18">
        <v>55</v>
      </c>
      <c r="AD18">
        <v>46</v>
      </c>
      <c r="AE18">
        <v>13</v>
      </c>
      <c r="AF18">
        <v>74</v>
      </c>
      <c r="AG18">
        <v>22</v>
      </c>
      <c r="AH18">
        <v>20</v>
      </c>
      <c r="AI18">
        <v>4</v>
      </c>
      <c r="AJ18">
        <v>44</v>
      </c>
      <c r="AK18">
        <v>47</v>
      </c>
      <c r="AL18">
        <v>19</v>
      </c>
      <c r="AM18">
        <v>7</v>
      </c>
      <c r="AN18">
        <v>5</v>
      </c>
      <c r="AO18">
        <v>0</v>
      </c>
      <c r="AP18">
        <v>1</v>
      </c>
      <c r="AQ18">
        <v>65</v>
      </c>
      <c r="AR18">
        <v>62</v>
      </c>
      <c r="AS18">
        <v>54</v>
      </c>
      <c r="AT18">
        <v>72</v>
      </c>
      <c r="AU18">
        <v>124</v>
      </c>
      <c r="AV18">
        <v>5</v>
      </c>
      <c r="AW18">
        <v>128</v>
      </c>
      <c r="AX18">
        <v>114</v>
      </c>
      <c r="AY18">
        <v>15</v>
      </c>
      <c r="AZ18">
        <v>125</v>
      </c>
      <c r="BA18">
        <v>2</v>
      </c>
      <c r="BB18">
        <v>1</v>
      </c>
      <c r="BC18">
        <v>127</v>
      </c>
      <c r="BD18">
        <v>2</v>
      </c>
      <c r="BE18">
        <v>127</v>
      </c>
      <c r="BF18">
        <v>1</v>
      </c>
      <c r="BG18">
        <v>0</v>
      </c>
    </row>
    <row r="19" spans="1:59" x14ac:dyDescent="0.25">
      <c r="A19" s="1" t="s">
        <v>287</v>
      </c>
      <c r="B19" s="1"/>
      <c r="C19" s="12">
        <v>0.28999999999999998</v>
      </c>
      <c r="D19" s="12">
        <v>0.28999999999999998</v>
      </c>
      <c r="E19" s="12">
        <v>0.23</v>
      </c>
      <c r="F19" s="12">
        <v>0.35</v>
      </c>
      <c r="G19" s="12">
        <v>0.27</v>
      </c>
      <c r="H19" s="12">
        <v>0.23</v>
      </c>
      <c r="I19" s="12">
        <v>0.31</v>
      </c>
      <c r="J19" s="12">
        <v>0.28000000000000003</v>
      </c>
      <c r="K19" s="12">
        <v>0.27</v>
      </c>
      <c r="L19" s="12">
        <v>0.23</v>
      </c>
      <c r="M19" s="12">
        <v>0.31</v>
      </c>
      <c r="N19" s="12">
        <v>0</v>
      </c>
      <c r="O19" s="12">
        <v>0.24</v>
      </c>
      <c r="P19" s="12">
        <v>0.16</v>
      </c>
      <c r="Q19" s="12">
        <v>0.32</v>
      </c>
      <c r="R19" s="12">
        <v>0.25</v>
      </c>
      <c r="S19" s="12">
        <v>0.3</v>
      </c>
      <c r="T19" s="12">
        <v>0.19</v>
      </c>
      <c r="U19" s="12">
        <v>0.32</v>
      </c>
      <c r="V19" s="12">
        <v>0.25</v>
      </c>
      <c r="W19" s="12">
        <v>0.3</v>
      </c>
      <c r="X19" s="12">
        <v>0.25</v>
      </c>
      <c r="Y19" s="12">
        <v>0.33</v>
      </c>
      <c r="Z19" s="12">
        <v>0.23</v>
      </c>
      <c r="AA19" s="12">
        <v>0.35</v>
      </c>
      <c r="AB19" s="12">
        <v>0.25</v>
      </c>
      <c r="AC19" t="s">
        <v>309</v>
      </c>
      <c r="AD19" s="12">
        <v>0.26</v>
      </c>
      <c r="AE19" s="12">
        <v>0.41</v>
      </c>
      <c r="AF19" s="12">
        <v>0.32</v>
      </c>
      <c r="AG19" t="s">
        <v>301</v>
      </c>
      <c r="AH19" s="12">
        <v>0.38</v>
      </c>
      <c r="AI19" s="12">
        <v>0.17</v>
      </c>
      <c r="AJ19" t="s">
        <v>346</v>
      </c>
      <c r="AK19" t="s">
        <v>355</v>
      </c>
      <c r="AL19" s="12">
        <v>0.3</v>
      </c>
      <c r="AM19" s="12">
        <v>0.39</v>
      </c>
      <c r="AN19" s="12">
        <v>0.5</v>
      </c>
      <c r="AO19" s="12">
        <v>0</v>
      </c>
      <c r="AP19" s="12">
        <v>0.33</v>
      </c>
      <c r="AQ19" t="s">
        <v>334</v>
      </c>
      <c r="AR19" t="s">
        <v>346</v>
      </c>
      <c r="AS19" s="12">
        <v>0.32</v>
      </c>
      <c r="AT19" s="12">
        <v>0.27</v>
      </c>
      <c r="AU19" s="12">
        <v>0.3</v>
      </c>
      <c r="AV19" s="12">
        <v>0.18</v>
      </c>
      <c r="AW19" s="12">
        <v>0.28999999999999998</v>
      </c>
      <c r="AX19" s="12">
        <v>0.3</v>
      </c>
      <c r="AY19" s="12">
        <v>0.25</v>
      </c>
      <c r="AZ19" t="s">
        <v>342</v>
      </c>
      <c r="BA19" s="12">
        <v>0.09</v>
      </c>
      <c r="BB19" s="12">
        <v>0.14000000000000001</v>
      </c>
      <c r="BC19" s="12">
        <v>0.28999999999999998</v>
      </c>
      <c r="BD19" s="12">
        <v>0.21</v>
      </c>
      <c r="BE19" t="s">
        <v>341</v>
      </c>
      <c r="BF19" t="s">
        <v>298</v>
      </c>
      <c r="BG19" s="12">
        <v>0</v>
      </c>
    </row>
    <row r="20" spans="1:59" x14ac:dyDescent="0.25">
      <c r="A20" s="1" t="s">
        <v>288</v>
      </c>
      <c r="B20" s="1"/>
      <c r="AE20" t="s">
        <v>269</v>
      </c>
      <c r="AF20" t="s">
        <v>269</v>
      </c>
      <c r="AH20" t="s">
        <v>269</v>
      </c>
      <c r="AK20" t="s">
        <v>272</v>
      </c>
      <c r="AQ20" t="s">
        <v>272</v>
      </c>
      <c r="BE20" t="s">
        <v>272</v>
      </c>
    </row>
    <row r="21" spans="1:59" x14ac:dyDescent="0.25">
      <c r="A21" s="1" t="s">
        <v>286</v>
      </c>
      <c r="B21" s="1" t="s">
        <v>853</v>
      </c>
      <c r="C21">
        <v>34</v>
      </c>
      <c r="D21">
        <v>34</v>
      </c>
      <c r="E21">
        <v>0</v>
      </c>
      <c r="F21">
        <v>0</v>
      </c>
      <c r="G21">
        <v>3</v>
      </c>
      <c r="H21">
        <v>5</v>
      </c>
      <c r="I21">
        <v>26</v>
      </c>
      <c r="J21">
        <v>0</v>
      </c>
      <c r="K21">
        <v>3</v>
      </c>
      <c r="L21">
        <v>5</v>
      </c>
      <c r="M21">
        <v>26</v>
      </c>
      <c r="N21">
        <v>0</v>
      </c>
      <c r="O21">
        <v>0</v>
      </c>
      <c r="P21">
        <v>0</v>
      </c>
      <c r="Q21">
        <v>3</v>
      </c>
      <c r="R21">
        <v>6</v>
      </c>
      <c r="S21">
        <v>26</v>
      </c>
      <c r="T21">
        <v>0</v>
      </c>
      <c r="U21">
        <v>3</v>
      </c>
      <c r="V21">
        <v>6</v>
      </c>
      <c r="W21">
        <v>26</v>
      </c>
      <c r="X21">
        <v>7</v>
      </c>
      <c r="Y21">
        <v>13</v>
      </c>
      <c r="Z21">
        <v>6</v>
      </c>
      <c r="AA21">
        <v>7</v>
      </c>
      <c r="AB21">
        <v>9</v>
      </c>
      <c r="AC21">
        <v>11</v>
      </c>
      <c r="AD21">
        <v>14</v>
      </c>
      <c r="AE21">
        <v>4</v>
      </c>
      <c r="AF21">
        <v>22</v>
      </c>
      <c r="AG21">
        <v>5</v>
      </c>
      <c r="AH21">
        <v>4</v>
      </c>
      <c r="AI21">
        <v>2</v>
      </c>
      <c r="AJ21">
        <v>13</v>
      </c>
      <c r="AK21">
        <v>10</v>
      </c>
      <c r="AL21">
        <v>9</v>
      </c>
      <c r="AM21">
        <v>0</v>
      </c>
      <c r="AN21">
        <v>0</v>
      </c>
      <c r="AO21">
        <v>0</v>
      </c>
      <c r="AP21">
        <v>0</v>
      </c>
      <c r="AQ21">
        <v>17</v>
      </c>
      <c r="AR21">
        <v>17</v>
      </c>
      <c r="AS21">
        <v>15</v>
      </c>
      <c r="AT21">
        <v>19</v>
      </c>
      <c r="AU21">
        <v>33</v>
      </c>
      <c r="AV21">
        <v>1</v>
      </c>
      <c r="AW21">
        <v>34</v>
      </c>
      <c r="AX21">
        <v>31</v>
      </c>
      <c r="AY21">
        <v>3</v>
      </c>
      <c r="AZ21">
        <v>33</v>
      </c>
      <c r="BA21">
        <v>0</v>
      </c>
      <c r="BB21">
        <v>1</v>
      </c>
      <c r="BC21">
        <v>32</v>
      </c>
      <c r="BD21">
        <v>1</v>
      </c>
      <c r="BE21">
        <v>34</v>
      </c>
      <c r="BF21">
        <v>0</v>
      </c>
      <c r="BG21">
        <v>0</v>
      </c>
    </row>
    <row r="22" spans="1:59" x14ac:dyDescent="0.25">
      <c r="A22" s="1" t="s">
        <v>287</v>
      </c>
      <c r="B22" s="1"/>
      <c r="C22" s="12">
        <v>0.08</v>
      </c>
      <c r="D22" s="12">
        <v>0.08</v>
      </c>
      <c r="E22" s="12">
        <v>0</v>
      </c>
      <c r="F22" s="12">
        <v>0</v>
      </c>
      <c r="G22" s="12">
        <v>0.08</v>
      </c>
      <c r="H22" s="12">
        <v>7.0000000000000007E-2</v>
      </c>
      <c r="I22" s="12">
        <v>0.08</v>
      </c>
      <c r="J22" s="12">
        <v>0</v>
      </c>
      <c r="K22" s="12">
        <v>0.08</v>
      </c>
      <c r="L22" s="12">
        <v>7.0000000000000007E-2</v>
      </c>
      <c r="M22" s="12">
        <v>0.08</v>
      </c>
      <c r="N22" s="12">
        <v>0</v>
      </c>
      <c r="O22" s="12">
        <v>0</v>
      </c>
      <c r="P22" s="12">
        <v>0</v>
      </c>
      <c r="Q22" s="12">
        <v>7.0000000000000007E-2</v>
      </c>
      <c r="R22" s="12">
        <v>7.0000000000000007E-2</v>
      </c>
      <c r="S22" s="12">
        <v>0.08</v>
      </c>
      <c r="T22" s="12">
        <v>0</v>
      </c>
      <c r="U22" s="12">
        <v>7.0000000000000007E-2</v>
      </c>
      <c r="V22" s="12">
        <v>7.0000000000000007E-2</v>
      </c>
      <c r="W22" s="12">
        <v>0.08</v>
      </c>
      <c r="X22" s="12">
        <v>0.09</v>
      </c>
      <c r="Y22" s="12">
        <v>7.0000000000000007E-2</v>
      </c>
      <c r="Z22" s="12">
        <v>0.05</v>
      </c>
      <c r="AA22" s="12">
        <v>0.12</v>
      </c>
      <c r="AB22" s="12">
        <v>0.08</v>
      </c>
      <c r="AC22" s="12">
        <v>7.0000000000000007E-2</v>
      </c>
      <c r="AD22" s="12">
        <v>0.08</v>
      </c>
      <c r="AE22" s="12">
        <v>0.12</v>
      </c>
      <c r="AF22" s="12">
        <v>0.09</v>
      </c>
      <c r="AG22" s="12">
        <v>0.04</v>
      </c>
      <c r="AH22" s="12">
        <v>7.0000000000000007E-2</v>
      </c>
      <c r="AI22" s="12">
        <v>0.08</v>
      </c>
      <c r="AJ22" s="12">
        <v>7.0000000000000007E-2</v>
      </c>
      <c r="AK22" s="12">
        <v>7.0000000000000007E-2</v>
      </c>
      <c r="AL22" t="s">
        <v>345</v>
      </c>
      <c r="AM22" s="12">
        <v>0</v>
      </c>
      <c r="AN22" s="12">
        <v>0</v>
      </c>
      <c r="AO22" s="12">
        <v>0</v>
      </c>
      <c r="AP22" s="12">
        <v>0</v>
      </c>
      <c r="AQ22" s="12">
        <v>0.1</v>
      </c>
      <c r="AR22" s="12">
        <v>0.06</v>
      </c>
      <c r="AS22" s="12">
        <v>0.09</v>
      </c>
      <c r="AT22" s="12">
        <v>7.0000000000000007E-2</v>
      </c>
      <c r="AU22" s="12">
        <v>0.08</v>
      </c>
      <c r="AV22" s="12">
        <v>0.04</v>
      </c>
      <c r="AW22" s="12">
        <v>0.08</v>
      </c>
      <c r="AX22" s="12">
        <v>0.08</v>
      </c>
      <c r="AY22" s="12">
        <v>0.04</v>
      </c>
      <c r="AZ22" s="12">
        <v>0.08</v>
      </c>
      <c r="BA22" s="12">
        <v>0</v>
      </c>
      <c r="BB22" s="12">
        <v>0.12</v>
      </c>
      <c r="BC22" s="12">
        <v>7.0000000000000007E-2</v>
      </c>
      <c r="BD22" s="12">
        <v>0.12</v>
      </c>
      <c r="BE22" t="s">
        <v>293</v>
      </c>
      <c r="BF22" s="12">
        <v>0</v>
      </c>
      <c r="BG22" s="12">
        <v>0</v>
      </c>
    </row>
    <row r="23" spans="1:59" x14ac:dyDescent="0.25">
      <c r="A23" s="1" t="s">
        <v>288</v>
      </c>
      <c r="B23" s="1"/>
      <c r="AL23" t="s">
        <v>272</v>
      </c>
    </row>
    <row r="24" spans="1:59" x14ac:dyDescent="0.25">
      <c r="A24" s="1" t="s">
        <v>286</v>
      </c>
      <c r="B24" s="1" t="s">
        <v>697</v>
      </c>
      <c r="C24">
        <v>20</v>
      </c>
      <c r="D24">
        <v>20</v>
      </c>
      <c r="E24">
        <v>2</v>
      </c>
      <c r="F24">
        <v>0</v>
      </c>
      <c r="G24">
        <v>5</v>
      </c>
      <c r="H24">
        <v>1</v>
      </c>
      <c r="I24">
        <v>13</v>
      </c>
      <c r="J24">
        <v>2</v>
      </c>
      <c r="K24">
        <v>5</v>
      </c>
      <c r="L24">
        <v>1</v>
      </c>
      <c r="M24">
        <v>13</v>
      </c>
      <c r="N24">
        <v>0</v>
      </c>
      <c r="O24">
        <v>0</v>
      </c>
      <c r="P24">
        <v>1</v>
      </c>
      <c r="Q24">
        <v>4</v>
      </c>
      <c r="R24">
        <v>0</v>
      </c>
      <c r="S24">
        <v>14</v>
      </c>
      <c r="T24">
        <v>1</v>
      </c>
      <c r="U24">
        <v>4</v>
      </c>
      <c r="V24">
        <v>0</v>
      </c>
      <c r="W24">
        <v>14</v>
      </c>
      <c r="X24">
        <v>3</v>
      </c>
      <c r="Y24">
        <v>8</v>
      </c>
      <c r="Z24">
        <v>6</v>
      </c>
      <c r="AA24">
        <v>3</v>
      </c>
      <c r="AB24">
        <v>4</v>
      </c>
      <c r="AC24">
        <v>7</v>
      </c>
      <c r="AD24">
        <v>9</v>
      </c>
      <c r="AE24">
        <v>1</v>
      </c>
      <c r="AF24">
        <v>11</v>
      </c>
      <c r="AG24">
        <v>6</v>
      </c>
      <c r="AH24">
        <v>2</v>
      </c>
      <c r="AI24">
        <v>1</v>
      </c>
      <c r="AJ24">
        <v>11</v>
      </c>
      <c r="AK24">
        <v>5</v>
      </c>
      <c r="AL24">
        <v>2</v>
      </c>
      <c r="AM24">
        <v>0</v>
      </c>
      <c r="AN24">
        <v>1</v>
      </c>
      <c r="AO24">
        <v>0</v>
      </c>
      <c r="AP24">
        <v>0</v>
      </c>
      <c r="AQ24">
        <v>5</v>
      </c>
      <c r="AR24">
        <v>15</v>
      </c>
      <c r="AS24">
        <v>8</v>
      </c>
      <c r="AT24">
        <v>12</v>
      </c>
      <c r="AU24">
        <v>20</v>
      </c>
      <c r="AV24">
        <v>0</v>
      </c>
      <c r="AW24">
        <v>20</v>
      </c>
      <c r="AX24">
        <v>14</v>
      </c>
      <c r="AY24">
        <v>5</v>
      </c>
      <c r="AZ24">
        <v>15</v>
      </c>
      <c r="BA24">
        <v>3</v>
      </c>
      <c r="BB24">
        <v>2</v>
      </c>
      <c r="BC24">
        <v>20</v>
      </c>
      <c r="BD24">
        <v>0</v>
      </c>
      <c r="BE24">
        <v>13</v>
      </c>
      <c r="BF24">
        <v>5</v>
      </c>
      <c r="BG24">
        <v>2</v>
      </c>
    </row>
    <row r="25" spans="1:59" x14ac:dyDescent="0.25">
      <c r="A25" s="1" t="s">
        <v>287</v>
      </c>
      <c r="B25" s="1"/>
      <c r="C25" s="12">
        <v>0.04</v>
      </c>
      <c r="D25" s="12">
        <v>0.04</v>
      </c>
      <c r="E25" s="12">
        <v>0.21</v>
      </c>
      <c r="F25" s="12">
        <v>0</v>
      </c>
      <c r="G25" t="s">
        <v>297</v>
      </c>
      <c r="H25" s="12">
        <v>0.01</v>
      </c>
      <c r="I25" s="12">
        <v>0.04</v>
      </c>
      <c r="J25" s="12">
        <v>0.11</v>
      </c>
      <c r="K25" t="s">
        <v>297</v>
      </c>
      <c r="L25" s="12">
        <v>0.01</v>
      </c>
      <c r="M25" s="12">
        <v>0.04</v>
      </c>
      <c r="N25" s="12">
        <v>0</v>
      </c>
      <c r="O25" s="12">
        <v>0</v>
      </c>
      <c r="P25" s="12">
        <v>0.12</v>
      </c>
      <c r="Q25" t="s">
        <v>306</v>
      </c>
      <c r="R25" t="s">
        <v>289</v>
      </c>
      <c r="S25" s="12">
        <v>0.04</v>
      </c>
      <c r="T25" s="12">
        <v>0.06</v>
      </c>
      <c r="U25" t="s">
        <v>306</v>
      </c>
      <c r="V25" t="s">
        <v>289</v>
      </c>
      <c r="W25" s="12">
        <v>0.04</v>
      </c>
      <c r="X25" s="12">
        <v>0.04</v>
      </c>
      <c r="Y25" s="12">
        <v>0.04</v>
      </c>
      <c r="Z25" s="12">
        <v>0.05</v>
      </c>
      <c r="AA25" s="12">
        <v>0.05</v>
      </c>
      <c r="AB25" s="12">
        <v>0.04</v>
      </c>
      <c r="AC25" s="12">
        <v>0.05</v>
      </c>
      <c r="AD25" s="12">
        <v>0.05</v>
      </c>
      <c r="AE25" s="12">
        <v>0.03</v>
      </c>
      <c r="AF25" s="12">
        <v>0.05</v>
      </c>
      <c r="AG25" s="12">
        <v>0.04</v>
      </c>
      <c r="AH25" s="12">
        <v>0.04</v>
      </c>
      <c r="AI25" s="12">
        <v>0.05</v>
      </c>
      <c r="AJ25" s="12">
        <v>0.06</v>
      </c>
      <c r="AK25" s="12">
        <v>0.04</v>
      </c>
      <c r="AL25" s="12">
        <v>0.03</v>
      </c>
      <c r="AM25" s="12">
        <v>0</v>
      </c>
      <c r="AN25" s="12">
        <v>0.11</v>
      </c>
      <c r="AO25" s="12">
        <v>0</v>
      </c>
      <c r="AP25" s="12">
        <v>0</v>
      </c>
      <c r="AQ25" s="12">
        <v>0.03</v>
      </c>
      <c r="AR25" s="12">
        <v>0.05</v>
      </c>
      <c r="AS25" s="12">
        <v>0.05</v>
      </c>
      <c r="AT25" s="12">
        <v>0.04</v>
      </c>
      <c r="AU25" s="12">
        <v>0.05</v>
      </c>
      <c r="AV25" s="12">
        <v>0</v>
      </c>
      <c r="AW25" s="12">
        <v>0.04</v>
      </c>
      <c r="AX25" t="s">
        <v>329</v>
      </c>
      <c r="AY25" s="12">
        <v>0.09</v>
      </c>
      <c r="AZ25" t="s">
        <v>329</v>
      </c>
      <c r="BA25" s="12">
        <v>0.13</v>
      </c>
      <c r="BB25" s="12">
        <v>0.26</v>
      </c>
      <c r="BC25" s="12">
        <v>0.05</v>
      </c>
      <c r="BD25" s="12">
        <v>0</v>
      </c>
      <c r="BE25" t="s">
        <v>298</v>
      </c>
      <c r="BF25" t="s">
        <v>307</v>
      </c>
      <c r="BG25" s="12">
        <v>0.52</v>
      </c>
    </row>
    <row r="26" spans="1:59" x14ac:dyDescent="0.25">
      <c r="A26" s="1" t="s">
        <v>288</v>
      </c>
      <c r="B26" s="1"/>
      <c r="G26" t="s">
        <v>302</v>
      </c>
      <c r="K26" t="s">
        <v>303</v>
      </c>
      <c r="Q26" t="s">
        <v>304</v>
      </c>
      <c r="U26" t="s">
        <v>303</v>
      </c>
      <c r="BF26" t="s">
        <v>275</v>
      </c>
    </row>
    <row r="27" spans="1:59" x14ac:dyDescent="0.25">
      <c r="A27" s="1" t="s">
        <v>286</v>
      </c>
      <c r="B27" s="1" t="s">
        <v>854</v>
      </c>
      <c r="C27">
        <v>18</v>
      </c>
      <c r="D27">
        <v>18</v>
      </c>
      <c r="E27">
        <v>0</v>
      </c>
      <c r="F27">
        <v>0</v>
      </c>
      <c r="G27">
        <v>1</v>
      </c>
      <c r="H27">
        <v>1</v>
      </c>
      <c r="I27">
        <v>16</v>
      </c>
      <c r="J27">
        <v>0</v>
      </c>
      <c r="K27">
        <v>1</v>
      </c>
      <c r="L27">
        <v>1</v>
      </c>
      <c r="M27">
        <v>16</v>
      </c>
      <c r="N27">
        <v>0</v>
      </c>
      <c r="O27">
        <v>0</v>
      </c>
      <c r="P27">
        <v>0</v>
      </c>
      <c r="Q27">
        <v>1</v>
      </c>
      <c r="R27">
        <v>2</v>
      </c>
      <c r="S27">
        <v>15</v>
      </c>
      <c r="T27">
        <v>0</v>
      </c>
      <c r="U27">
        <v>1</v>
      </c>
      <c r="V27">
        <v>2</v>
      </c>
      <c r="W27">
        <v>15</v>
      </c>
      <c r="X27">
        <v>4</v>
      </c>
      <c r="Y27">
        <v>8</v>
      </c>
      <c r="Z27">
        <v>2</v>
      </c>
      <c r="AA27">
        <v>4</v>
      </c>
      <c r="AB27">
        <v>5</v>
      </c>
      <c r="AC27">
        <v>7</v>
      </c>
      <c r="AD27">
        <v>6</v>
      </c>
      <c r="AE27">
        <v>0</v>
      </c>
      <c r="AF27">
        <v>12</v>
      </c>
      <c r="AG27">
        <v>5</v>
      </c>
      <c r="AH27">
        <v>1</v>
      </c>
      <c r="AI27">
        <v>1</v>
      </c>
      <c r="AJ27">
        <v>8</v>
      </c>
      <c r="AK27">
        <v>4</v>
      </c>
      <c r="AL27">
        <v>4</v>
      </c>
      <c r="AM27">
        <v>1</v>
      </c>
      <c r="AN27">
        <v>0</v>
      </c>
      <c r="AO27">
        <v>0</v>
      </c>
      <c r="AP27">
        <v>0</v>
      </c>
      <c r="AQ27">
        <v>10</v>
      </c>
      <c r="AR27">
        <v>8</v>
      </c>
      <c r="AS27">
        <v>8</v>
      </c>
      <c r="AT27">
        <v>10</v>
      </c>
      <c r="AU27">
        <v>18</v>
      </c>
      <c r="AV27">
        <v>0</v>
      </c>
      <c r="AW27">
        <v>18</v>
      </c>
      <c r="AX27">
        <v>17</v>
      </c>
      <c r="AY27">
        <v>1</v>
      </c>
      <c r="AZ27">
        <v>18</v>
      </c>
      <c r="BA27">
        <v>0</v>
      </c>
      <c r="BB27">
        <v>0</v>
      </c>
      <c r="BC27">
        <v>18</v>
      </c>
      <c r="BD27">
        <v>0</v>
      </c>
      <c r="BE27">
        <v>18</v>
      </c>
      <c r="BF27">
        <v>0</v>
      </c>
      <c r="BG27">
        <v>0</v>
      </c>
    </row>
    <row r="28" spans="1:59" x14ac:dyDescent="0.25">
      <c r="A28" s="1" t="s">
        <v>287</v>
      </c>
      <c r="B28" s="1"/>
      <c r="C28" s="12">
        <v>0.04</v>
      </c>
      <c r="D28" s="12">
        <v>0.04</v>
      </c>
      <c r="E28" s="12">
        <v>0</v>
      </c>
      <c r="F28" s="12">
        <v>0</v>
      </c>
      <c r="G28" s="12">
        <v>0.03</v>
      </c>
      <c r="H28" s="12">
        <v>0.01</v>
      </c>
      <c r="I28" s="12">
        <v>0.05</v>
      </c>
      <c r="J28" s="12">
        <v>0</v>
      </c>
      <c r="K28" s="12">
        <v>0.03</v>
      </c>
      <c r="L28" s="12">
        <v>0.01</v>
      </c>
      <c r="M28" s="12">
        <v>0.05</v>
      </c>
      <c r="N28" s="12">
        <v>0</v>
      </c>
      <c r="O28" s="12">
        <v>0</v>
      </c>
      <c r="P28" s="12">
        <v>0</v>
      </c>
      <c r="Q28" s="12">
        <v>0.03</v>
      </c>
      <c r="R28" s="12">
        <v>0.02</v>
      </c>
      <c r="S28" s="12">
        <v>0.05</v>
      </c>
      <c r="T28" s="12">
        <v>0</v>
      </c>
      <c r="U28" s="12">
        <v>0.03</v>
      </c>
      <c r="V28" s="12">
        <v>0.02</v>
      </c>
      <c r="W28" s="12">
        <v>0.05</v>
      </c>
      <c r="X28" s="12">
        <v>0.05</v>
      </c>
      <c r="Y28" s="12">
        <v>0.04</v>
      </c>
      <c r="Z28" s="12">
        <v>0.02</v>
      </c>
      <c r="AA28" s="12">
        <v>7.0000000000000007E-2</v>
      </c>
      <c r="AB28" s="12">
        <v>0.05</v>
      </c>
      <c r="AC28" s="12">
        <v>0.04</v>
      </c>
      <c r="AD28" s="12">
        <v>0.03</v>
      </c>
      <c r="AE28" s="12">
        <v>0</v>
      </c>
      <c r="AF28" s="12">
        <v>0.05</v>
      </c>
      <c r="AG28" s="12">
        <v>0.04</v>
      </c>
      <c r="AH28" s="12">
        <v>0.02</v>
      </c>
      <c r="AI28" s="12">
        <v>0.03</v>
      </c>
      <c r="AJ28" s="12">
        <v>0.04</v>
      </c>
      <c r="AK28" s="12">
        <v>0.03</v>
      </c>
      <c r="AL28" s="12">
        <v>0.06</v>
      </c>
      <c r="AM28" s="12">
        <v>0.04</v>
      </c>
      <c r="AN28" s="12">
        <v>0</v>
      </c>
      <c r="AO28" s="12">
        <v>0</v>
      </c>
      <c r="AP28" s="12">
        <v>0</v>
      </c>
      <c r="AQ28" s="12">
        <v>0.06</v>
      </c>
      <c r="AR28" s="12">
        <v>0.03</v>
      </c>
      <c r="AS28" s="12">
        <v>0.05</v>
      </c>
      <c r="AT28" s="12">
        <v>0.04</v>
      </c>
      <c r="AU28" s="12">
        <v>0.04</v>
      </c>
      <c r="AV28" s="12">
        <v>0</v>
      </c>
      <c r="AW28" s="12">
        <v>0.04</v>
      </c>
      <c r="AX28" s="12">
        <v>0.05</v>
      </c>
      <c r="AY28" s="12">
        <v>0.02</v>
      </c>
      <c r="AZ28" s="12">
        <v>0.04</v>
      </c>
      <c r="BA28" s="12">
        <v>0</v>
      </c>
      <c r="BB28" s="12">
        <v>0</v>
      </c>
      <c r="BC28" s="12">
        <v>0.04</v>
      </c>
      <c r="BD28" s="12">
        <v>0</v>
      </c>
      <c r="BE28" s="12">
        <v>0.04</v>
      </c>
      <c r="BF28" s="12">
        <v>0</v>
      </c>
      <c r="BG28" s="12">
        <v>0</v>
      </c>
    </row>
    <row r="29" spans="1:59" x14ac:dyDescent="0.25">
      <c r="A29" s="1" t="s">
        <v>288</v>
      </c>
      <c r="B29" s="1"/>
    </row>
    <row r="30" spans="1:59" x14ac:dyDescent="0.25">
      <c r="A30" s="1" t="s">
        <v>286</v>
      </c>
      <c r="B30" s="1" t="s">
        <v>855</v>
      </c>
      <c r="C30">
        <v>13</v>
      </c>
      <c r="D30">
        <v>13</v>
      </c>
      <c r="E30">
        <v>1</v>
      </c>
      <c r="F30">
        <v>0</v>
      </c>
      <c r="G30">
        <v>1</v>
      </c>
      <c r="H30">
        <v>1</v>
      </c>
      <c r="I30">
        <v>11</v>
      </c>
      <c r="J30">
        <v>1</v>
      </c>
      <c r="K30">
        <v>1</v>
      </c>
      <c r="L30">
        <v>1</v>
      </c>
      <c r="M30">
        <v>11</v>
      </c>
      <c r="N30">
        <v>0</v>
      </c>
      <c r="O30">
        <v>1</v>
      </c>
      <c r="P30">
        <v>0</v>
      </c>
      <c r="Q30">
        <v>1</v>
      </c>
      <c r="R30">
        <v>1</v>
      </c>
      <c r="S30">
        <v>11</v>
      </c>
      <c r="T30">
        <v>1</v>
      </c>
      <c r="U30">
        <v>1</v>
      </c>
      <c r="V30">
        <v>1</v>
      </c>
      <c r="W30">
        <v>11</v>
      </c>
      <c r="X30">
        <v>2</v>
      </c>
      <c r="Y30">
        <v>5</v>
      </c>
      <c r="Z30">
        <v>5</v>
      </c>
      <c r="AA30">
        <v>0</v>
      </c>
      <c r="AB30">
        <v>6</v>
      </c>
      <c r="AC30">
        <v>3</v>
      </c>
      <c r="AD30">
        <v>4</v>
      </c>
      <c r="AE30">
        <v>0</v>
      </c>
      <c r="AF30">
        <v>4</v>
      </c>
      <c r="AG30">
        <v>8</v>
      </c>
      <c r="AH30">
        <v>1</v>
      </c>
      <c r="AI30">
        <v>3</v>
      </c>
      <c r="AJ30">
        <v>6</v>
      </c>
      <c r="AK30">
        <v>3</v>
      </c>
      <c r="AL30">
        <v>0</v>
      </c>
      <c r="AM30">
        <v>0</v>
      </c>
      <c r="AN30">
        <v>0</v>
      </c>
      <c r="AO30">
        <v>0</v>
      </c>
      <c r="AP30">
        <v>1</v>
      </c>
      <c r="AQ30">
        <v>2</v>
      </c>
      <c r="AR30">
        <v>11</v>
      </c>
      <c r="AS30">
        <v>1</v>
      </c>
      <c r="AT30">
        <v>12</v>
      </c>
      <c r="AU30">
        <v>13</v>
      </c>
      <c r="AV30">
        <v>0</v>
      </c>
      <c r="AW30">
        <v>13</v>
      </c>
      <c r="AX30">
        <v>11</v>
      </c>
      <c r="AY30">
        <v>2</v>
      </c>
      <c r="AZ30">
        <v>11</v>
      </c>
      <c r="BA30">
        <v>1</v>
      </c>
      <c r="BB30">
        <v>1</v>
      </c>
      <c r="BC30">
        <v>13</v>
      </c>
      <c r="BD30">
        <v>0</v>
      </c>
      <c r="BE30">
        <v>11</v>
      </c>
      <c r="BF30">
        <v>2</v>
      </c>
      <c r="BG30">
        <v>0</v>
      </c>
    </row>
    <row r="31" spans="1:59" x14ac:dyDescent="0.25">
      <c r="A31" s="1" t="s">
        <v>287</v>
      </c>
      <c r="B31" s="1"/>
      <c r="C31" s="12">
        <v>0.03</v>
      </c>
      <c r="D31" s="12">
        <v>0.03</v>
      </c>
      <c r="E31" s="12">
        <v>0.11</v>
      </c>
      <c r="F31" s="12">
        <v>0</v>
      </c>
      <c r="G31" s="12">
        <v>0.02</v>
      </c>
      <c r="H31" s="12">
        <v>0.01</v>
      </c>
      <c r="I31" s="12">
        <v>0.03</v>
      </c>
      <c r="J31" s="12">
        <v>0.06</v>
      </c>
      <c r="K31" s="12">
        <v>0.02</v>
      </c>
      <c r="L31" s="12">
        <v>0.01</v>
      </c>
      <c r="M31" s="12">
        <v>0.03</v>
      </c>
      <c r="N31" s="12">
        <v>0</v>
      </c>
      <c r="O31" s="12">
        <v>0.12</v>
      </c>
      <c r="P31" s="12">
        <v>0</v>
      </c>
      <c r="Q31" s="12">
        <v>0.02</v>
      </c>
      <c r="R31" s="12">
        <v>0.01</v>
      </c>
      <c r="S31" s="12">
        <v>0.03</v>
      </c>
      <c r="T31" s="12">
        <v>0.06</v>
      </c>
      <c r="U31" s="12">
        <v>0.02</v>
      </c>
      <c r="V31" s="12">
        <v>0.01</v>
      </c>
      <c r="W31" s="12">
        <v>0.03</v>
      </c>
      <c r="X31" s="12">
        <v>0.03</v>
      </c>
      <c r="Y31" s="12">
        <v>0.03</v>
      </c>
      <c r="Z31" s="12">
        <v>0.05</v>
      </c>
      <c r="AA31" s="12">
        <v>0</v>
      </c>
      <c r="AB31" s="12">
        <v>0.05</v>
      </c>
      <c r="AC31" s="12">
        <v>0.02</v>
      </c>
      <c r="AD31" s="12">
        <v>0.02</v>
      </c>
      <c r="AE31" s="12">
        <v>0</v>
      </c>
      <c r="AF31" s="12">
        <v>0.02</v>
      </c>
      <c r="AG31" t="s">
        <v>300</v>
      </c>
      <c r="AH31" s="12">
        <v>0.02</v>
      </c>
      <c r="AI31" s="12">
        <v>0.13</v>
      </c>
      <c r="AJ31" s="12">
        <v>0.03</v>
      </c>
      <c r="AK31" s="12">
        <v>0.02</v>
      </c>
      <c r="AL31" s="12">
        <v>0</v>
      </c>
      <c r="AM31" s="12">
        <v>0</v>
      </c>
      <c r="AN31" s="12">
        <v>0</v>
      </c>
      <c r="AO31" s="12">
        <v>0</v>
      </c>
      <c r="AP31" s="12">
        <v>0.34</v>
      </c>
      <c r="AQ31" s="12">
        <v>0.01</v>
      </c>
      <c r="AR31" s="12">
        <v>0.04</v>
      </c>
      <c r="AS31" t="s">
        <v>290</v>
      </c>
      <c r="AT31" t="s">
        <v>349</v>
      </c>
      <c r="AU31" s="12">
        <v>0.03</v>
      </c>
      <c r="AV31" s="12">
        <v>0</v>
      </c>
      <c r="AW31" s="12">
        <v>0.03</v>
      </c>
      <c r="AX31" s="12">
        <v>0.03</v>
      </c>
      <c r="AY31" s="12">
        <v>0.03</v>
      </c>
      <c r="AZ31" s="12">
        <v>0.03</v>
      </c>
      <c r="BA31" s="12">
        <v>0.05</v>
      </c>
      <c r="BB31" s="12">
        <v>0.1</v>
      </c>
      <c r="BC31" s="12">
        <v>0.03</v>
      </c>
      <c r="BD31" s="12">
        <v>0</v>
      </c>
      <c r="BE31" s="12">
        <v>0.03</v>
      </c>
      <c r="BF31" s="12">
        <v>0.06</v>
      </c>
      <c r="BG31" s="12">
        <v>0</v>
      </c>
    </row>
    <row r="32" spans="1:59" x14ac:dyDescent="0.25">
      <c r="A32" s="1" t="s">
        <v>288</v>
      </c>
      <c r="B32" s="1"/>
      <c r="AG32" t="s">
        <v>272</v>
      </c>
      <c r="AT32" t="s">
        <v>275</v>
      </c>
    </row>
    <row r="33" spans="1:59" x14ac:dyDescent="0.25">
      <c r="A33" s="1" t="s">
        <v>286</v>
      </c>
      <c r="B33" s="1" t="s">
        <v>856</v>
      </c>
      <c r="C33">
        <v>13</v>
      </c>
      <c r="D33">
        <v>13</v>
      </c>
      <c r="E33">
        <v>1</v>
      </c>
      <c r="F33">
        <v>1</v>
      </c>
      <c r="G33">
        <v>1</v>
      </c>
      <c r="H33">
        <v>2</v>
      </c>
      <c r="I33">
        <v>8</v>
      </c>
      <c r="J33">
        <v>2</v>
      </c>
      <c r="K33">
        <v>1</v>
      </c>
      <c r="L33">
        <v>2</v>
      </c>
      <c r="M33">
        <v>8</v>
      </c>
      <c r="N33">
        <v>0</v>
      </c>
      <c r="O33">
        <v>1</v>
      </c>
      <c r="P33">
        <v>1</v>
      </c>
      <c r="Q33">
        <v>1</v>
      </c>
      <c r="R33">
        <v>2</v>
      </c>
      <c r="S33">
        <v>8</v>
      </c>
      <c r="T33">
        <v>2</v>
      </c>
      <c r="U33">
        <v>1</v>
      </c>
      <c r="V33">
        <v>2</v>
      </c>
      <c r="W33">
        <v>8</v>
      </c>
      <c r="X33">
        <v>4</v>
      </c>
      <c r="Y33">
        <v>6</v>
      </c>
      <c r="Z33">
        <v>2</v>
      </c>
      <c r="AA33">
        <v>0</v>
      </c>
      <c r="AB33">
        <v>2</v>
      </c>
      <c r="AC33">
        <v>3</v>
      </c>
      <c r="AD33">
        <v>8</v>
      </c>
      <c r="AE33">
        <v>0</v>
      </c>
      <c r="AF33">
        <v>2</v>
      </c>
      <c r="AG33">
        <v>8</v>
      </c>
      <c r="AH33">
        <v>2</v>
      </c>
      <c r="AI33">
        <v>1</v>
      </c>
      <c r="AJ33">
        <v>8</v>
      </c>
      <c r="AK33">
        <v>0</v>
      </c>
      <c r="AL33">
        <v>3</v>
      </c>
      <c r="AM33">
        <v>0</v>
      </c>
      <c r="AN33">
        <v>1</v>
      </c>
      <c r="AO33">
        <v>0</v>
      </c>
      <c r="AP33">
        <v>0</v>
      </c>
      <c r="AQ33">
        <v>1</v>
      </c>
      <c r="AR33">
        <v>11</v>
      </c>
      <c r="AS33">
        <v>6</v>
      </c>
      <c r="AT33">
        <v>7</v>
      </c>
      <c r="AU33">
        <v>13</v>
      </c>
      <c r="AV33">
        <v>0</v>
      </c>
      <c r="AW33">
        <v>13</v>
      </c>
      <c r="AX33">
        <v>10</v>
      </c>
      <c r="AY33">
        <v>3</v>
      </c>
      <c r="AZ33">
        <v>10</v>
      </c>
      <c r="BA33">
        <v>2</v>
      </c>
      <c r="BB33">
        <v>0</v>
      </c>
      <c r="BC33">
        <v>13</v>
      </c>
      <c r="BD33">
        <v>0</v>
      </c>
      <c r="BE33">
        <v>10</v>
      </c>
      <c r="BF33">
        <v>2</v>
      </c>
      <c r="BG33">
        <v>0</v>
      </c>
    </row>
    <row r="34" spans="1:59" x14ac:dyDescent="0.25">
      <c r="A34" s="1" t="s">
        <v>287</v>
      </c>
      <c r="B34" s="1"/>
      <c r="C34" s="12">
        <v>0.03</v>
      </c>
      <c r="D34" s="12">
        <v>0.03</v>
      </c>
      <c r="E34" s="12">
        <v>0.11</v>
      </c>
      <c r="F34" s="12">
        <v>0.13</v>
      </c>
      <c r="G34" s="12">
        <v>0.03</v>
      </c>
      <c r="H34" s="12">
        <v>0.03</v>
      </c>
      <c r="I34" s="12">
        <v>0.02</v>
      </c>
      <c r="J34" s="12">
        <v>0.12</v>
      </c>
      <c r="K34" s="12">
        <v>0.03</v>
      </c>
      <c r="L34" s="12">
        <v>0.03</v>
      </c>
      <c r="M34" s="12">
        <v>0.02</v>
      </c>
      <c r="N34" s="12">
        <v>0</v>
      </c>
      <c r="O34" s="12">
        <v>0.12</v>
      </c>
      <c r="P34" s="12">
        <v>0.12</v>
      </c>
      <c r="Q34" s="12">
        <v>0.03</v>
      </c>
      <c r="R34" s="12">
        <v>0.03</v>
      </c>
      <c r="S34" s="12">
        <v>0.02</v>
      </c>
      <c r="T34" s="12">
        <v>0.11</v>
      </c>
      <c r="U34" s="12">
        <v>0.03</v>
      </c>
      <c r="V34" s="12">
        <v>0.03</v>
      </c>
      <c r="W34" s="12">
        <v>0.02</v>
      </c>
      <c r="X34" s="12">
        <v>0.05</v>
      </c>
      <c r="Y34" s="12">
        <v>0.03</v>
      </c>
      <c r="Z34" s="12">
        <v>0.02</v>
      </c>
      <c r="AA34" s="12">
        <v>0</v>
      </c>
      <c r="AB34" s="12">
        <v>0.02</v>
      </c>
      <c r="AC34" s="12">
        <v>0.02</v>
      </c>
      <c r="AD34" s="12">
        <v>0.04</v>
      </c>
      <c r="AE34" s="12">
        <v>0</v>
      </c>
      <c r="AF34" t="s">
        <v>292</v>
      </c>
      <c r="AG34" t="s">
        <v>315</v>
      </c>
      <c r="AH34" s="12">
        <v>0.04</v>
      </c>
      <c r="AI34" s="12">
        <v>0.05</v>
      </c>
      <c r="AJ34" s="12">
        <v>0.04</v>
      </c>
      <c r="AK34" t="s">
        <v>289</v>
      </c>
      <c r="AL34" s="12">
        <v>0.05</v>
      </c>
      <c r="AM34" s="12">
        <v>0</v>
      </c>
      <c r="AN34" s="12">
        <v>0.08</v>
      </c>
      <c r="AO34" s="12">
        <v>0</v>
      </c>
      <c r="AP34" s="12">
        <v>0</v>
      </c>
      <c r="AQ34" t="s">
        <v>292</v>
      </c>
      <c r="AR34" t="s">
        <v>329</v>
      </c>
      <c r="AS34" s="12">
        <v>0.03</v>
      </c>
      <c r="AT34" s="12">
        <v>0.03</v>
      </c>
      <c r="AU34" s="12">
        <v>0.03</v>
      </c>
      <c r="AV34" s="12">
        <v>0</v>
      </c>
      <c r="AW34" s="12">
        <v>0.03</v>
      </c>
      <c r="AX34" s="12">
        <v>0.03</v>
      </c>
      <c r="AY34" s="12">
        <v>0.05</v>
      </c>
      <c r="AZ34" t="s">
        <v>327</v>
      </c>
      <c r="BA34" s="12">
        <v>0.1</v>
      </c>
      <c r="BB34" s="12">
        <v>0</v>
      </c>
      <c r="BC34" s="12">
        <v>0.03</v>
      </c>
      <c r="BD34" s="12">
        <v>0</v>
      </c>
      <c r="BE34" s="12">
        <v>0.02</v>
      </c>
      <c r="BF34" s="12">
        <v>0.06</v>
      </c>
      <c r="BG34" s="12">
        <v>0</v>
      </c>
    </row>
    <row r="35" spans="1:59" x14ac:dyDescent="0.25">
      <c r="A35" s="1" t="s">
        <v>288</v>
      </c>
      <c r="B35" s="1"/>
      <c r="AG35" t="s">
        <v>272</v>
      </c>
      <c r="AJ35" t="s">
        <v>269</v>
      </c>
      <c r="AL35" t="s">
        <v>269</v>
      </c>
      <c r="AR35" t="s">
        <v>275</v>
      </c>
    </row>
    <row r="36" spans="1:59" x14ac:dyDescent="0.25">
      <c r="A36" s="1" t="s">
        <v>286</v>
      </c>
      <c r="B36" s="1" t="s">
        <v>857</v>
      </c>
      <c r="C36">
        <v>10</v>
      </c>
      <c r="D36">
        <v>10</v>
      </c>
      <c r="E36">
        <v>0</v>
      </c>
      <c r="F36">
        <v>0</v>
      </c>
      <c r="G36">
        <v>2</v>
      </c>
      <c r="H36">
        <v>1</v>
      </c>
      <c r="I36">
        <v>7</v>
      </c>
      <c r="J36">
        <v>0</v>
      </c>
      <c r="K36">
        <v>2</v>
      </c>
      <c r="L36">
        <v>1</v>
      </c>
      <c r="M36">
        <v>7</v>
      </c>
      <c r="N36">
        <v>0</v>
      </c>
      <c r="O36">
        <v>0</v>
      </c>
      <c r="P36">
        <v>0</v>
      </c>
      <c r="Q36">
        <v>2</v>
      </c>
      <c r="R36">
        <v>1</v>
      </c>
      <c r="S36">
        <v>7</v>
      </c>
      <c r="T36">
        <v>0</v>
      </c>
      <c r="U36">
        <v>2</v>
      </c>
      <c r="V36">
        <v>1</v>
      </c>
      <c r="W36">
        <v>7</v>
      </c>
      <c r="X36">
        <v>2</v>
      </c>
      <c r="Y36">
        <v>1</v>
      </c>
      <c r="Z36">
        <v>4</v>
      </c>
      <c r="AA36">
        <v>3</v>
      </c>
      <c r="AB36">
        <v>4</v>
      </c>
      <c r="AC36">
        <v>3</v>
      </c>
      <c r="AD36">
        <v>3</v>
      </c>
      <c r="AE36">
        <v>2</v>
      </c>
      <c r="AF36">
        <v>3</v>
      </c>
      <c r="AG36">
        <v>4</v>
      </c>
      <c r="AH36">
        <v>1</v>
      </c>
      <c r="AI36">
        <v>0</v>
      </c>
      <c r="AJ36">
        <v>4</v>
      </c>
      <c r="AK36">
        <v>3</v>
      </c>
      <c r="AL36">
        <v>2</v>
      </c>
      <c r="AM36">
        <v>1</v>
      </c>
      <c r="AN36">
        <v>0</v>
      </c>
      <c r="AO36">
        <v>0</v>
      </c>
      <c r="AP36">
        <v>0</v>
      </c>
      <c r="AQ36">
        <v>3</v>
      </c>
      <c r="AR36">
        <v>7</v>
      </c>
      <c r="AS36">
        <v>6</v>
      </c>
      <c r="AT36">
        <v>4</v>
      </c>
      <c r="AU36">
        <v>10</v>
      </c>
      <c r="AV36">
        <v>0</v>
      </c>
      <c r="AW36">
        <v>10</v>
      </c>
      <c r="AX36">
        <v>9</v>
      </c>
      <c r="AY36">
        <v>1</v>
      </c>
      <c r="AZ36">
        <v>8</v>
      </c>
      <c r="BA36">
        <v>2</v>
      </c>
      <c r="BB36">
        <v>0</v>
      </c>
      <c r="BC36">
        <v>10</v>
      </c>
      <c r="BD36">
        <v>0</v>
      </c>
      <c r="BE36">
        <v>6</v>
      </c>
      <c r="BF36">
        <v>4</v>
      </c>
      <c r="BG36">
        <v>0</v>
      </c>
    </row>
    <row r="37" spans="1:59" x14ac:dyDescent="0.25">
      <c r="A37" s="1" t="s">
        <v>287</v>
      </c>
      <c r="B37" s="1"/>
      <c r="C37" s="12">
        <v>0.02</v>
      </c>
      <c r="D37" s="12">
        <v>0.02</v>
      </c>
      <c r="E37" s="12">
        <v>0</v>
      </c>
      <c r="F37" s="12">
        <v>0</v>
      </c>
      <c r="G37" s="12">
        <v>0.05</v>
      </c>
      <c r="H37" s="12">
        <v>0.01</v>
      </c>
      <c r="I37" s="12">
        <v>0.02</v>
      </c>
      <c r="J37" s="12">
        <v>0</v>
      </c>
      <c r="K37" s="12">
        <v>0.05</v>
      </c>
      <c r="L37" s="12">
        <v>0.01</v>
      </c>
      <c r="M37" s="12">
        <v>0.02</v>
      </c>
      <c r="N37" s="12">
        <v>0</v>
      </c>
      <c r="O37" s="12">
        <v>0</v>
      </c>
      <c r="P37" s="12">
        <v>0</v>
      </c>
      <c r="Q37" s="12">
        <v>0.05</v>
      </c>
      <c r="R37" s="12">
        <v>0.01</v>
      </c>
      <c r="S37" s="12">
        <v>0.02</v>
      </c>
      <c r="T37" s="12">
        <v>0</v>
      </c>
      <c r="U37" s="12">
        <v>0.05</v>
      </c>
      <c r="V37" s="12">
        <v>0.01</v>
      </c>
      <c r="W37" s="12">
        <v>0.02</v>
      </c>
      <c r="X37" s="12">
        <v>0.02</v>
      </c>
      <c r="Y37" s="12">
        <v>0.01</v>
      </c>
      <c r="Z37" s="12">
        <v>0.04</v>
      </c>
      <c r="AA37" s="12">
        <v>0.05</v>
      </c>
      <c r="AB37" s="12">
        <v>0.04</v>
      </c>
      <c r="AC37" s="12">
        <v>0.02</v>
      </c>
      <c r="AD37" s="12">
        <v>0.02</v>
      </c>
      <c r="AE37" s="12">
        <v>0.06</v>
      </c>
      <c r="AF37" s="12">
        <v>0.01</v>
      </c>
      <c r="AG37" s="12">
        <v>0.03</v>
      </c>
      <c r="AH37" s="12">
        <v>0.02</v>
      </c>
      <c r="AI37" s="12">
        <v>0</v>
      </c>
      <c r="AJ37" s="12">
        <v>0.02</v>
      </c>
      <c r="AK37" s="12">
        <v>0.02</v>
      </c>
      <c r="AL37" s="12">
        <v>0.03</v>
      </c>
      <c r="AM37" s="12">
        <v>0.06</v>
      </c>
      <c r="AN37" s="12">
        <v>0</v>
      </c>
      <c r="AO37" s="12">
        <v>0</v>
      </c>
      <c r="AP37" s="12">
        <v>0</v>
      </c>
      <c r="AQ37" s="12">
        <v>0.02</v>
      </c>
      <c r="AR37" s="12">
        <v>0.03</v>
      </c>
      <c r="AS37" s="12">
        <v>0.03</v>
      </c>
      <c r="AT37" s="12">
        <v>0.01</v>
      </c>
      <c r="AU37" s="12">
        <v>0.02</v>
      </c>
      <c r="AV37" s="12">
        <v>0</v>
      </c>
      <c r="AW37" s="12">
        <v>0.02</v>
      </c>
      <c r="AX37" s="12">
        <v>0.02</v>
      </c>
      <c r="AY37" s="12">
        <v>0.01</v>
      </c>
      <c r="AZ37" s="12">
        <v>0.02</v>
      </c>
      <c r="BA37" s="12">
        <v>0.1</v>
      </c>
      <c r="BB37" s="12">
        <v>0</v>
      </c>
      <c r="BC37" s="12">
        <v>0.02</v>
      </c>
      <c r="BD37" s="12">
        <v>0</v>
      </c>
      <c r="BE37" t="s">
        <v>292</v>
      </c>
      <c r="BF37" t="s">
        <v>297</v>
      </c>
      <c r="BG37" s="12">
        <v>0</v>
      </c>
    </row>
    <row r="38" spans="1:59" x14ac:dyDescent="0.25">
      <c r="A38" s="1" t="s">
        <v>288</v>
      </c>
      <c r="B38" s="1"/>
      <c r="AA38" t="s">
        <v>272</v>
      </c>
      <c r="BF38" t="s">
        <v>275</v>
      </c>
    </row>
    <row r="39" spans="1:59" x14ac:dyDescent="0.25">
      <c r="A39" s="1" t="s">
        <v>286</v>
      </c>
      <c r="B39" s="1" t="s">
        <v>858</v>
      </c>
      <c r="C39">
        <v>10</v>
      </c>
      <c r="D39">
        <v>10</v>
      </c>
      <c r="E39">
        <v>0</v>
      </c>
      <c r="F39">
        <v>0</v>
      </c>
      <c r="G39">
        <v>1</v>
      </c>
      <c r="H39">
        <v>4</v>
      </c>
      <c r="I39">
        <v>5</v>
      </c>
      <c r="J39">
        <v>0</v>
      </c>
      <c r="K39">
        <v>1</v>
      </c>
      <c r="L39">
        <v>4</v>
      </c>
      <c r="M39">
        <v>5</v>
      </c>
      <c r="N39">
        <v>0</v>
      </c>
      <c r="O39">
        <v>0</v>
      </c>
      <c r="P39">
        <v>0</v>
      </c>
      <c r="Q39">
        <v>2</v>
      </c>
      <c r="R39">
        <v>4</v>
      </c>
      <c r="S39">
        <v>4</v>
      </c>
      <c r="T39">
        <v>0</v>
      </c>
      <c r="U39">
        <v>2</v>
      </c>
      <c r="V39">
        <v>4</v>
      </c>
      <c r="W39">
        <v>4</v>
      </c>
      <c r="X39">
        <v>3</v>
      </c>
      <c r="Y39">
        <v>5</v>
      </c>
      <c r="Z39">
        <v>0</v>
      </c>
      <c r="AA39">
        <v>1</v>
      </c>
      <c r="AB39">
        <v>0</v>
      </c>
      <c r="AC39">
        <v>1</v>
      </c>
      <c r="AD39">
        <v>9</v>
      </c>
      <c r="AE39">
        <v>0</v>
      </c>
      <c r="AF39">
        <v>6</v>
      </c>
      <c r="AG39">
        <v>4</v>
      </c>
      <c r="AH39">
        <v>0</v>
      </c>
      <c r="AI39">
        <v>0</v>
      </c>
      <c r="AJ39">
        <v>6</v>
      </c>
      <c r="AK39">
        <v>3</v>
      </c>
      <c r="AL39">
        <v>0</v>
      </c>
      <c r="AM39">
        <v>0</v>
      </c>
      <c r="AN39">
        <v>1</v>
      </c>
      <c r="AO39">
        <v>0</v>
      </c>
      <c r="AP39">
        <v>0</v>
      </c>
      <c r="AQ39">
        <v>0</v>
      </c>
      <c r="AR39">
        <v>10</v>
      </c>
      <c r="AS39">
        <v>3</v>
      </c>
      <c r="AT39">
        <v>7</v>
      </c>
      <c r="AU39">
        <v>10</v>
      </c>
      <c r="AV39">
        <v>0</v>
      </c>
      <c r="AW39">
        <v>10</v>
      </c>
      <c r="AX39">
        <v>6</v>
      </c>
      <c r="AY39">
        <v>4</v>
      </c>
      <c r="AZ39">
        <v>7</v>
      </c>
      <c r="BA39">
        <v>3</v>
      </c>
      <c r="BB39">
        <v>0</v>
      </c>
      <c r="BC39">
        <v>10</v>
      </c>
      <c r="BD39">
        <v>0</v>
      </c>
      <c r="BE39">
        <v>8</v>
      </c>
      <c r="BF39">
        <v>2</v>
      </c>
      <c r="BG39">
        <v>0</v>
      </c>
    </row>
    <row r="40" spans="1:59" x14ac:dyDescent="0.25">
      <c r="A40" s="1" t="s">
        <v>287</v>
      </c>
      <c r="B40" s="1"/>
      <c r="C40" s="12">
        <v>0.02</v>
      </c>
      <c r="D40" s="12">
        <v>0.02</v>
      </c>
      <c r="E40" s="12">
        <v>0</v>
      </c>
      <c r="F40" s="12">
        <v>0</v>
      </c>
      <c r="G40" s="12">
        <v>0.03</v>
      </c>
      <c r="H40" s="12">
        <v>0.05</v>
      </c>
      <c r="I40" s="12">
        <v>0.02</v>
      </c>
      <c r="J40" s="12">
        <v>0</v>
      </c>
      <c r="K40" s="12">
        <v>0.03</v>
      </c>
      <c r="L40" s="12">
        <v>0.05</v>
      </c>
      <c r="M40" s="12">
        <v>0.02</v>
      </c>
      <c r="N40" s="12">
        <v>0</v>
      </c>
      <c r="O40" s="12">
        <v>0</v>
      </c>
      <c r="P40" s="12">
        <v>0</v>
      </c>
      <c r="Q40" s="12">
        <v>0.06</v>
      </c>
      <c r="R40" s="12">
        <v>0.05</v>
      </c>
      <c r="S40" t="s">
        <v>292</v>
      </c>
      <c r="T40" s="12">
        <v>0</v>
      </c>
      <c r="U40" s="12">
        <v>0.06</v>
      </c>
      <c r="V40" s="12">
        <v>0.05</v>
      </c>
      <c r="W40" t="s">
        <v>292</v>
      </c>
      <c r="X40" s="12">
        <v>0.04</v>
      </c>
      <c r="Y40" s="12">
        <v>0.03</v>
      </c>
      <c r="Z40" s="12">
        <v>0</v>
      </c>
      <c r="AA40" s="12">
        <v>0.02</v>
      </c>
      <c r="AB40" s="12">
        <v>0</v>
      </c>
      <c r="AC40" s="12">
        <v>0.01</v>
      </c>
      <c r="AD40" t="s">
        <v>349</v>
      </c>
      <c r="AE40" s="12">
        <v>0</v>
      </c>
      <c r="AF40" s="12">
        <v>0.03</v>
      </c>
      <c r="AG40" s="12">
        <v>0.03</v>
      </c>
      <c r="AH40" s="12">
        <v>0</v>
      </c>
      <c r="AI40" s="12">
        <v>0</v>
      </c>
      <c r="AJ40" s="12">
        <v>0.03</v>
      </c>
      <c r="AK40" s="12">
        <v>0.02</v>
      </c>
      <c r="AL40" s="12">
        <v>0</v>
      </c>
      <c r="AM40" s="12">
        <v>0</v>
      </c>
      <c r="AN40" s="12">
        <v>0.11</v>
      </c>
      <c r="AO40" s="12">
        <v>0</v>
      </c>
      <c r="AP40" s="12">
        <v>0</v>
      </c>
      <c r="AQ40" t="s">
        <v>289</v>
      </c>
      <c r="AR40" t="s">
        <v>329</v>
      </c>
      <c r="AS40" s="12">
        <v>0.02</v>
      </c>
      <c r="AT40" s="12">
        <v>0.02</v>
      </c>
      <c r="AU40" s="12">
        <v>0.02</v>
      </c>
      <c r="AV40" s="12">
        <v>0</v>
      </c>
      <c r="AW40" s="12">
        <v>0.02</v>
      </c>
      <c r="AX40" t="s">
        <v>292</v>
      </c>
      <c r="AY40" t="s">
        <v>315</v>
      </c>
      <c r="AZ40" t="s">
        <v>327</v>
      </c>
      <c r="BA40" s="12">
        <v>0.12</v>
      </c>
      <c r="BB40" s="12">
        <v>0</v>
      </c>
      <c r="BC40" s="12">
        <v>0.02</v>
      </c>
      <c r="BD40" s="12">
        <v>0</v>
      </c>
      <c r="BE40" s="12">
        <v>0.02</v>
      </c>
      <c r="BF40" s="12">
        <v>0.06</v>
      </c>
      <c r="BG40" s="12">
        <v>0</v>
      </c>
    </row>
    <row r="41" spans="1:59" x14ac:dyDescent="0.25">
      <c r="A41" s="1" t="s">
        <v>288</v>
      </c>
      <c r="B41" s="1"/>
      <c r="Q41" t="s">
        <v>274</v>
      </c>
      <c r="R41" t="s">
        <v>274</v>
      </c>
      <c r="U41" t="s">
        <v>270</v>
      </c>
      <c r="V41" t="s">
        <v>270</v>
      </c>
      <c r="X41" t="s">
        <v>269</v>
      </c>
      <c r="AD41" t="s">
        <v>358</v>
      </c>
      <c r="AR41" t="s">
        <v>275</v>
      </c>
      <c r="AY41" t="s">
        <v>275</v>
      </c>
    </row>
    <row r="42" spans="1:59" x14ac:dyDescent="0.25">
      <c r="A42" s="1" t="s">
        <v>286</v>
      </c>
      <c r="B42" s="1" t="s">
        <v>859</v>
      </c>
      <c r="C42">
        <v>9</v>
      </c>
      <c r="D42">
        <v>9</v>
      </c>
      <c r="E42">
        <v>0</v>
      </c>
      <c r="F42">
        <v>0</v>
      </c>
      <c r="G42">
        <v>1</v>
      </c>
      <c r="H42">
        <v>0</v>
      </c>
      <c r="I42">
        <v>8</v>
      </c>
      <c r="J42">
        <v>0</v>
      </c>
      <c r="K42">
        <v>1</v>
      </c>
      <c r="L42">
        <v>0</v>
      </c>
      <c r="M42">
        <v>8</v>
      </c>
      <c r="N42">
        <v>0</v>
      </c>
      <c r="O42">
        <v>0</v>
      </c>
      <c r="P42">
        <v>0</v>
      </c>
      <c r="Q42">
        <v>1</v>
      </c>
      <c r="R42">
        <v>0</v>
      </c>
      <c r="S42">
        <v>8</v>
      </c>
      <c r="T42">
        <v>0</v>
      </c>
      <c r="U42">
        <v>1</v>
      </c>
      <c r="V42">
        <v>0</v>
      </c>
      <c r="W42">
        <v>8</v>
      </c>
      <c r="X42">
        <v>2</v>
      </c>
      <c r="Y42">
        <v>3</v>
      </c>
      <c r="Z42">
        <v>2</v>
      </c>
      <c r="AA42">
        <v>1</v>
      </c>
      <c r="AB42">
        <v>4</v>
      </c>
      <c r="AC42">
        <v>2</v>
      </c>
      <c r="AD42">
        <v>3</v>
      </c>
      <c r="AE42">
        <v>0</v>
      </c>
      <c r="AF42">
        <v>4</v>
      </c>
      <c r="AG42">
        <v>5</v>
      </c>
      <c r="AH42">
        <v>0</v>
      </c>
      <c r="AI42">
        <v>0</v>
      </c>
      <c r="AJ42">
        <v>3</v>
      </c>
      <c r="AK42">
        <v>4</v>
      </c>
      <c r="AL42">
        <v>2</v>
      </c>
      <c r="AM42">
        <v>0</v>
      </c>
      <c r="AN42">
        <v>0</v>
      </c>
      <c r="AO42">
        <v>0</v>
      </c>
      <c r="AP42">
        <v>0</v>
      </c>
      <c r="AQ42">
        <v>3</v>
      </c>
      <c r="AR42">
        <v>6</v>
      </c>
      <c r="AS42">
        <v>3</v>
      </c>
      <c r="AT42">
        <v>6</v>
      </c>
      <c r="AU42">
        <v>9</v>
      </c>
      <c r="AV42">
        <v>0</v>
      </c>
      <c r="AW42">
        <v>9</v>
      </c>
      <c r="AX42">
        <v>8</v>
      </c>
      <c r="AY42">
        <v>1</v>
      </c>
      <c r="AZ42">
        <v>8</v>
      </c>
      <c r="BA42">
        <v>1</v>
      </c>
      <c r="BB42">
        <v>0</v>
      </c>
      <c r="BC42">
        <v>8</v>
      </c>
      <c r="BD42">
        <v>1</v>
      </c>
      <c r="BE42">
        <v>6</v>
      </c>
      <c r="BF42">
        <v>3</v>
      </c>
      <c r="BG42">
        <v>0</v>
      </c>
    </row>
    <row r="43" spans="1:59" x14ac:dyDescent="0.25">
      <c r="A43" s="1" t="s">
        <v>287</v>
      </c>
      <c r="B43" s="1"/>
      <c r="C43" s="12">
        <v>0.02</v>
      </c>
      <c r="D43" s="12">
        <v>0.02</v>
      </c>
      <c r="E43" s="12">
        <v>0</v>
      </c>
      <c r="F43" s="12">
        <v>0</v>
      </c>
      <c r="G43" s="12">
        <v>0.02</v>
      </c>
      <c r="H43" s="12">
        <v>0</v>
      </c>
      <c r="I43" s="12">
        <v>0.03</v>
      </c>
      <c r="J43" s="12">
        <v>0</v>
      </c>
      <c r="K43" s="12">
        <v>0.02</v>
      </c>
      <c r="L43" s="12">
        <v>0</v>
      </c>
      <c r="M43" s="12">
        <v>0.03</v>
      </c>
      <c r="N43" s="12">
        <v>0</v>
      </c>
      <c r="O43" s="12">
        <v>0</v>
      </c>
      <c r="P43" s="12">
        <v>0</v>
      </c>
      <c r="Q43" s="12">
        <v>0.02</v>
      </c>
      <c r="R43" s="12">
        <v>0</v>
      </c>
      <c r="S43" s="12">
        <v>0.03</v>
      </c>
      <c r="T43" s="12">
        <v>0</v>
      </c>
      <c r="U43" s="12">
        <v>0.02</v>
      </c>
      <c r="V43" s="12">
        <v>0</v>
      </c>
      <c r="W43" s="12">
        <v>0.03</v>
      </c>
      <c r="X43" s="12">
        <v>0.03</v>
      </c>
      <c r="Y43" s="12">
        <v>0.02</v>
      </c>
      <c r="Z43" s="12">
        <v>0.02</v>
      </c>
      <c r="AA43" s="12">
        <v>0.02</v>
      </c>
      <c r="AB43" s="12">
        <v>0.04</v>
      </c>
      <c r="AC43" s="12">
        <v>0.01</v>
      </c>
      <c r="AD43" s="12">
        <v>0.02</v>
      </c>
      <c r="AE43" s="12">
        <v>0</v>
      </c>
      <c r="AF43" s="12">
        <v>0.02</v>
      </c>
      <c r="AG43" s="12">
        <v>0.04</v>
      </c>
      <c r="AH43" s="12">
        <v>0</v>
      </c>
      <c r="AI43" s="12">
        <v>0</v>
      </c>
      <c r="AJ43" s="12">
        <v>0.02</v>
      </c>
      <c r="AK43" s="12">
        <v>0.03</v>
      </c>
      <c r="AL43" s="12">
        <v>0.03</v>
      </c>
      <c r="AM43" s="12">
        <v>0</v>
      </c>
      <c r="AN43" s="12">
        <v>0</v>
      </c>
      <c r="AO43" s="12">
        <v>0</v>
      </c>
      <c r="AP43" s="12">
        <v>0</v>
      </c>
      <c r="AQ43" s="12">
        <v>0.02</v>
      </c>
      <c r="AR43" s="12">
        <v>0.02</v>
      </c>
      <c r="AS43" s="12">
        <v>0.02</v>
      </c>
      <c r="AT43" s="12">
        <v>0.02</v>
      </c>
      <c r="AU43" s="12">
        <v>0.02</v>
      </c>
      <c r="AV43" s="12">
        <v>0</v>
      </c>
      <c r="AW43" s="12">
        <v>0.02</v>
      </c>
      <c r="AX43" s="12">
        <v>0.02</v>
      </c>
      <c r="AY43" s="12">
        <v>0.01</v>
      </c>
      <c r="AZ43" s="12">
        <v>0.02</v>
      </c>
      <c r="BA43" s="12">
        <v>0.04</v>
      </c>
      <c r="BB43" s="12">
        <v>0</v>
      </c>
      <c r="BC43" s="12">
        <v>0.02</v>
      </c>
      <c r="BD43" s="12">
        <v>0.09</v>
      </c>
      <c r="BE43" t="s">
        <v>292</v>
      </c>
      <c r="BF43" t="s">
        <v>294</v>
      </c>
      <c r="BG43" s="12">
        <v>0</v>
      </c>
    </row>
    <row r="44" spans="1:59" x14ac:dyDescent="0.25">
      <c r="A44" s="1" t="s">
        <v>288</v>
      </c>
      <c r="B44" s="1"/>
      <c r="BF44" t="s">
        <v>275</v>
      </c>
    </row>
    <row r="45" spans="1:59" x14ac:dyDescent="0.25">
      <c r="A45" s="1" t="s">
        <v>286</v>
      </c>
      <c r="B45" s="1" t="s">
        <v>860</v>
      </c>
      <c r="C45">
        <v>5</v>
      </c>
      <c r="D45">
        <v>5</v>
      </c>
      <c r="E45">
        <v>0</v>
      </c>
      <c r="F45">
        <v>0</v>
      </c>
      <c r="G45">
        <v>0</v>
      </c>
      <c r="H45">
        <v>3</v>
      </c>
      <c r="I45">
        <v>2</v>
      </c>
      <c r="J45">
        <v>0</v>
      </c>
      <c r="K45">
        <v>0</v>
      </c>
      <c r="L45">
        <v>3</v>
      </c>
      <c r="M45">
        <v>2</v>
      </c>
      <c r="N45">
        <v>0</v>
      </c>
      <c r="O45">
        <v>0</v>
      </c>
      <c r="P45">
        <v>0</v>
      </c>
      <c r="Q45">
        <v>0</v>
      </c>
      <c r="R45">
        <v>3</v>
      </c>
      <c r="S45">
        <v>3</v>
      </c>
      <c r="T45">
        <v>0</v>
      </c>
      <c r="U45">
        <v>0</v>
      </c>
      <c r="V45">
        <v>3</v>
      </c>
      <c r="W45">
        <v>3</v>
      </c>
      <c r="X45">
        <v>3</v>
      </c>
      <c r="Y45">
        <v>2</v>
      </c>
      <c r="Z45">
        <v>0</v>
      </c>
      <c r="AA45">
        <v>0</v>
      </c>
      <c r="AB45">
        <v>4</v>
      </c>
      <c r="AC45">
        <v>2</v>
      </c>
      <c r="AD45">
        <v>0</v>
      </c>
      <c r="AE45">
        <v>1</v>
      </c>
      <c r="AF45">
        <v>3</v>
      </c>
      <c r="AG45">
        <v>2</v>
      </c>
      <c r="AH45">
        <v>0</v>
      </c>
      <c r="AI45">
        <v>0</v>
      </c>
      <c r="AJ45">
        <v>1</v>
      </c>
      <c r="AK45">
        <v>3</v>
      </c>
      <c r="AL45">
        <v>2</v>
      </c>
      <c r="AM45">
        <v>0</v>
      </c>
      <c r="AN45">
        <v>0</v>
      </c>
      <c r="AO45">
        <v>0</v>
      </c>
      <c r="AP45">
        <v>0</v>
      </c>
      <c r="AQ45">
        <v>1</v>
      </c>
      <c r="AR45">
        <v>5</v>
      </c>
      <c r="AS45">
        <v>1</v>
      </c>
      <c r="AT45">
        <v>5</v>
      </c>
      <c r="AU45">
        <v>5</v>
      </c>
      <c r="AV45">
        <v>0</v>
      </c>
      <c r="AW45">
        <v>5</v>
      </c>
      <c r="AX45">
        <v>4</v>
      </c>
      <c r="AY45">
        <v>0</v>
      </c>
      <c r="AZ45">
        <v>5</v>
      </c>
      <c r="BA45">
        <v>0</v>
      </c>
      <c r="BB45">
        <v>1</v>
      </c>
      <c r="BC45">
        <v>5</v>
      </c>
      <c r="BD45">
        <v>0</v>
      </c>
      <c r="BE45">
        <v>0</v>
      </c>
      <c r="BF45">
        <v>5</v>
      </c>
      <c r="BG45">
        <v>1</v>
      </c>
    </row>
    <row r="46" spans="1:59" x14ac:dyDescent="0.25">
      <c r="A46" s="1" t="s">
        <v>287</v>
      </c>
      <c r="B46" s="1"/>
      <c r="C46" s="12">
        <v>0.01</v>
      </c>
      <c r="D46" s="12">
        <v>0.01</v>
      </c>
      <c r="E46" s="12">
        <v>0</v>
      </c>
      <c r="F46" s="12">
        <v>0</v>
      </c>
      <c r="G46" s="12">
        <v>0</v>
      </c>
      <c r="H46" t="s">
        <v>329</v>
      </c>
      <c r="I46" s="12">
        <v>0.01</v>
      </c>
      <c r="J46" s="12">
        <v>0</v>
      </c>
      <c r="K46" s="12">
        <v>0</v>
      </c>
      <c r="L46" t="s">
        <v>329</v>
      </c>
      <c r="M46" s="12">
        <v>0.01</v>
      </c>
      <c r="N46" s="12">
        <v>0</v>
      </c>
      <c r="O46" s="12">
        <v>0</v>
      </c>
      <c r="P46" s="12">
        <v>0</v>
      </c>
      <c r="Q46" s="12">
        <v>0</v>
      </c>
      <c r="R46" t="s">
        <v>329</v>
      </c>
      <c r="S46" s="12">
        <v>0.01</v>
      </c>
      <c r="T46" s="12">
        <v>0</v>
      </c>
      <c r="U46" s="12">
        <v>0</v>
      </c>
      <c r="V46" t="s">
        <v>329</v>
      </c>
      <c r="W46" s="12">
        <v>0.01</v>
      </c>
      <c r="X46" t="s">
        <v>329</v>
      </c>
      <c r="Y46" s="12">
        <v>0.01</v>
      </c>
      <c r="Z46" s="12">
        <v>0</v>
      </c>
      <c r="AA46" s="12">
        <v>0</v>
      </c>
      <c r="AB46" t="s">
        <v>298</v>
      </c>
      <c r="AC46" s="12">
        <v>0.01</v>
      </c>
      <c r="AD46" s="12">
        <v>0</v>
      </c>
      <c r="AE46" s="12">
        <v>0.03</v>
      </c>
      <c r="AF46" s="12">
        <v>0.01</v>
      </c>
      <c r="AG46" s="12">
        <v>0.01</v>
      </c>
      <c r="AH46" s="12">
        <v>0</v>
      </c>
      <c r="AI46" s="12">
        <v>0</v>
      </c>
      <c r="AJ46" t="s">
        <v>326</v>
      </c>
      <c r="AK46" s="12">
        <v>0.02</v>
      </c>
      <c r="AL46" s="12">
        <v>0.03</v>
      </c>
      <c r="AM46" s="12">
        <v>0</v>
      </c>
      <c r="AN46" s="12">
        <v>0</v>
      </c>
      <c r="AO46" s="12">
        <v>0</v>
      </c>
      <c r="AP46" s="12">
        <v>0</v>
      </c>
      <c r="AQ46" t="s">
        <v>326</v>
      </c>
      <c r="AR46" s="12">
        <v>0.02</v>
      </c>
      <c r="AS46" t="s">
        <v>326</v>
      </c>
      <c r="AT46" s="12">
        <v>0.02</v>
      </c>
      <c r="AU46" s="12">
        <v>0.01</v>
      </c>
      <c r="AV46" s="12">
        <v>0</v>
      </c>
      <c r="AW46" s="12">
        <v>0.01</v>
      </c>
      <c r="AX46" s="12">
        <v>0.01</v>
      </c>
      <c r="AY46" s="12">
        <v>0</v>
      </c>
      <c r="AZ46" s="12">
        <v>0.01</v>
      </c>
      <c r="BA46" s="12">
        <v>0</v>
      </c>
      <c r="BB46" s="12">
        <v>0.1</v>
      </c>
      <c r="BC46" s="12">
        <v>0.01</v>
      </c>
      <c r="BD46" s="12">
        <v>0</v>
      </c>
      <c r="BE46" t="s">
        <v>289</v>
      </c>
      <c r="BF46" t="s">
        <v>307</v>
      </c>
      <c r="BG46" s="12">
        <v>0.21</v>
      </c>
    </row>
    <row r="47" spans="1:59" x14ac:dyDescent="0.25">
      <c r="A47" s="1" t="s">
        <v>288</v>
      </c>
      <c r="B47" s="1"/>
      <c r="H47" t="s">
        <v>271</v>
      </c>
      <c r="L47" t="s">
        <v>270</v>
      </c>
      <c r="X47" t="s">
        <v>269</v>
      </c>
      <c r="AB47" t="s">
        <v>269</v>
      </c>
      <c r="BF47" t="s">
        <v>275</v>
      </c>
    </row>
    <row r="48" spans="1:59" x14ac:dyDescent="0.25">
      <c r="A48" s="1" t="s">
        <v>286</v>
      </c>
      <c r="B48" s="1" t="s">
        <v>861</v>
      </c>
      <c r="C48">
        <v>5</v>
      </c>
      <c r="D48">
        <v>5</v>
      </c>
      <c r="E48">
        <v>1</v>
      </c>
      <c r="F48">
        <v>0</v>
      </c>
      <c r="G48">
        <v>0</v>
      </c>
      <c r="H48">
        <v>1</v>
      </c>
      <c r="I48">
        <v>3</v>
      </c>
      <c r="J48">
        <v>1</v>
      </c>
      <c r="K48">
        <v>0</v>
      </c>
      <c r="L48">
        <v>1</v>
      </c>
      <c r="M48">
        <v>3</v>
      </c>
      <c r="N48">
        <v>0</v>
      </c>
      <c r="O48">
        <v>1</v>
      </c>
      <c r="P48">
        <v>0</v>
      </c>
      <c r="Q48">
        <v>0</v>
      </c>
      <c r="R48">
        <v>1</v>
      </c>
      <c r="S48">
        <v>3</v>
      </c>
      <c r="T48">
        <v>1</v>
      </c>
      <c r="U48">
        <v>0</v>
      </c>
      <c r="V48">
        <v>1</v>
      </c>
      <c r="W48">
        <v>3</v>
      </c>
      <c r="X48">
        <v>1</v>
      </c>
      <c r="Y48">
        <v>2</v>
      </c>
      <c r="Z48">
        <v>2</v>
      </c>
      <c r="AA48">
        <v>0</v>
      </c>
      <c r="AB48">
        <v>1</v>
      </c>
      <c r="AC48">
        <v>3</v>
      </c>
      <c r="AD48">
        <v>1</v>
      </c>
      <c r="AE48">
        <v>0</v>
      </c>
      <c r="AF48">
        <v>1</v>
      </c>
      <c r="AG48">
        <v>2</v>
      </c>
      <c r="AH48">
        <v>2</v>
      </c>
      <c r="AI48">
        <v>2</v>
      </c>
      <c r="AJ48">
        <v>1</v>
      </c>
      <c r="AK48">
        <v>2</v>
      </c>
      <c r="AL48">
        <v>0</v>
      </c>
      <c r="AM48">
        <v>0</v>
      </c>
      <c r="AN48">
        <v>0</v>
      </c>
      <c r="AO48">
        <v>0</v>
      </c>
      <c r="AP48">
        <v>0</v>
      </c>
      <c r="AQ48">
        <v>2</v>
      </c>
      <c r="AR48">
        <v>3</v>
      </c>
      <c r="AS48">
        <v>3</v>
      </c>
      <c r="AT48">
        <v>2</v>
      </c>
      <c r="AU48">
        <v>3</v>
      </c>
      <c r="AV48">
        <v>2</v>
      </c>
      <c r="AW48">
        <v>5</v>
      </c>
      <c r="AX48">
        <v>3</v>
      </c>
      <c r="AY48">
        <v>2</v>
      </c>
      <c r="AZ48">
        <v>5</v>
      </c>
      <c r="BA48">
        <v>0</v>
      </c>
      <c r="BB48">
        <v>0</v>
      </c>
      <c r="BC48">
        <v>5</v>
      </c>
      <c r="BD48">
        <v>0</v>
      </c>
      <c r="BE48">
        <v>3</v>
      </c>
      <c r="BF48">
        <v>2</v>
      </c>
      <c r="BG48">
        <v>0</v>
      </c>
    </row>
    <row r="49" spans="1:59" x14ac:dyDescent="0.25">
      <c r="A49" s="1" t="s">
        <v>287</v>
      </c>
      <c r="B49" s="1"/>
      <c r="C49" s="12">
        <v>0.01</v>
      </c>
      <c r="D49" s="12">
        <v>0.01</v>
      </c>
      <c r="E49" s="12">
        <v>0.11</v>
      </c>
      <c r="F49" s="12">
        <v>0</v>
      </c>
      <c r="G49" s="12">
        <v>0</v>
      </c>
      <c r="H49" s="12">
        <v>0.01</v>
      </c>
      <c r="I49" s="12">
        <v>0.01</v>
      </c>
      <c r="J49" s="12">
        <v>0.06</v>
      </c>
      <c r="K49" s="12">
        <v>0</v>
      </c>
      <c r="L49" s="12">
        <v>0.01</v>
      </c>
      <c r="M49" s="12">
        <v>0.01</v>
      </c>
      <c r="N49" s="12">
        <v>0</v>
      </c>
      <c r="O49" s="12">
        <v>0.12</v>
      </c>
      <c r="P49" s="12">
        <v>0</v>
      </c>
      <c r="Q49" s="12">
        <v>0</v>
      </c>
      <c r="R49" s="12">
        <v>0.01</v>
      </c>
      <c r="S49" s="12">
        <v>0.01</v>
      </c>
      <c r="T49" s="12">
        <v>0.06</v>
      </c>
      <c r="U49" s="12">
        <v>0</v>
      </c>
      <c r="V49" s="12">
        <v>0.01</v>
      </c>
      <c r="W49" s="12">
        <v>0.01</v>
      </c>
      <c r="X49" s="12">
        <v>0.01</v>
      </c>
      <c r="Y49" s="12">
        <v>0.01</v>
      </c>
      <c r="Z49" s="12">
        <v>0.02</v>
      </c>
      <c r="AA49" s="12">
        <v>0</v>
      </c>
      <c r="AB49" s="12">
        <v>0.01</v>
      </c>
      <c r="AC49" s="12">
        <v>0.02</v>
      </c>
      <c r="AD49" t="s">
        <v>326</v>
      </c>
      <c r="AE49" s="12">
        <v>0</v>
      </c>
      <c r="AF49" t="s">
        <v>326</v>
      </c>
      <c r="AG49" s="12">
        <v>0.01</v>
      </c>
      <c r="AH49" t="s">
        <v>329</v>
      </c>
      <c r="AI49" s="12">
        <v>7.0000000000000007E-2</v>
      </c>
      <c r="AJ49" s="12">
        <v>0.01</v>
      </c>
      <c r="AK49" s="12">
        <v>0.02</v>
      </c>
      <c r="AL49" s="12">
        <v>0</v>
      </c>
      <c r="AM49" s="12">
        <v>0</v>
      </c>
      <c r="AN49" s="12">
        <v>0</v>
      </c>
      <c r="AO49" s="12">
        <v>0</v>
      </c>
      <c r="AP49" s="12">
        <v>0</v>
      </c>
      <c r="AQ49" s="12">
        <v>0.01</v>
      </c>
      <c r="AR49" s="12">
        <v>0.01</v>
      </c>
      <c r="AS49" s="12">
        <v>0.02</v>
      </c>
      <c r="AT49" s="12">
        <v>0.01</v>
      </c>
      <c r="AU49" s="12">
        <v>0.01</v>
      </c>
      <c r="AV49" s="12">
        <v>0.08</v>
      </c>
      <c r="AW49" s="12">
        <v>0.01</v>
      </c>
      <c r="AX49" s="12">
        <v>0.01</v>
      </c>
      <c r="AY49" s="12">
        <v>0.03</v>
      </c>
      <c r="AZ49" s="12">
        <v>0.01</v>
      </c>
      <c r="BA49" s="12">
        <v>0</v>
      </c>
      <c r="BB49" s="12">
        <v>0</v>
      </c>
      <c r="BC49" s="12">
        <v>0.01</v>
      </c>
      <c r="BD49" s="12">
        <v>0</v>
      </c>
      <c r="BE49" t="s">
        <v>292</v>
      </c>
      <c r="BF49" t="s">
        <v>349</v>
      </c>
      <c r="BG49" s="12">
        <v>0</v>
      </c>
    </row>
    <row r="50" spans="1:59" x14ac:dyDescent="0.25">
      <c r="A50" s="1" t="s">
        <v>288</v>
      </c>
      <c r="B50" s="1"/>
      <c r="AH50" t="s">
        <v>272</v>
      </c>
      <c r="BF50" t="s">
        <v>275</v>
      </c>
    </row>
    <row r="51" spans="1:59" x14ac:dyDescent="0.25">
      <c r="A51" s="1" t="s">
        <v>286</v>
      </c>
      <c r="B51" s="1" t="s">
        <v>862</v>
      </c>
      <c r="C51">
        <v>4</v>
      </c>
      <c r="D51">
        <v>4</v>
      </c>
      <c r="E51">
        <v>0</v>
      </c>
      <c r="F51">
        <v>0</v>
      </c>
      <c r="G51">
        <v>0</v>
      </c>
      <c r="H51">
        <v>0</v>
      </c>
      <c r="I51">
        <v>4</v>
      </c>
      <c r="J51">
        <v>0</v>
      </c>
      <c r="K51">
        <v>0</v>
      </c>
      <c r="L51">
        <v>0</v>
      </c>
      <c r="M51">
        <v>4</v>
      </c>
      <c r="N51">
        <v>0</v>
      </c>
      <c r="O51">
        <v>0</v>
      </c>
      <c r="P51">
        <v>0</v>
      </c>
      <c r="Q51">
        <v>0</v>
      </c>
      <c r="R51">
        <v>0</v>
      </c>
      <c r="S51">
        <v>4</v>
      </c>
      <c r="T51">
        <v>0</v>
      </c>
      <c r="U51">
        <v>0</v>
      </c>
      <c r="V51">
        <v>0</v>
      </c>
      <c r="W51">
        <v>4</v>
      </c>
      <c r="X51">
        <v>1</v>
      </c>
      <c r="Y51">
        <v>1</v>
      </c>
      <c r="Z51">
        <v>2</v>
      </c>
      <c r="AA51">
        <v>0</v>
      </c>
      <c r="AB51">
        <v>2</v>
      </c>
      <c r="AC51">
        <v>2</v>
      </c>
      <c r="AD51">
        <v>0</v>
      </c>
      <c r="AE51">
        <v>0</v>
      </c>
      <c r="AF51">
        <v>3</v>
      </c>
      <c r="AG51">
        <v>0</v>
      </c>
      <c r="AH51">
        <v>1</v>
      </c>
      <c r="AI51">
        <v>0</v>
      </c>
      <c r="AJ51">
        <v>1</v>
      </c>
      <c r="AK51">
        <v>2</v>
      </c>
      <c r="AL51">
        <v>1</v>
      </c>
      <c r="AM51">
        <v>0</v>
      </c>
      <c r="AN51">
        <v>0</v>
      </c>
      <c r="AO51">
        <v>0</v>
      </c>
      <c r="AP51">
        <v>0</v>
      </c>
      <c r="AQ51">
        <v>3</v>
      </c>
      <c r="AR51">
        <v>1</v>
      </c>
      <c r="AS51">
        <v>3</v>
      </c>
      <c r="AT51">
        <v>1</v>
      </c>
      <c r="AU51">
        <v>4</v>
      </c>
      <c r="AV51">
        <v>0</v>
      </c>
      <c r="AW51">
        <v>4</v>
      </c>
      <c r="AX51">
        <v>4</v>
      </c>
      <c r="AY51">
        <v>0</v>
      </c>
      <c r="AZ51">
        <v>4</v>
      </c>
      <c r="BA51">
        <v>0</v>
      </c>
      <c r="BB51">
        <v>0</v>
      </c>
      <c r="BC51">
        <v>4</v>
      </c>
      <c r="BD51">
        <v>0</v>
      </c>
      <c r="BE51">
        <v>4</v>
      </c>
      <c r="BF51">
        <v>0</v>
      </c>
      <c r="BG51">
        <v>0</v>
      </c>
    </row>
    <row r="52" spans="1:59" x14ac:dyDescent="0.25">
      <c r="A52" s="1" t="s">
        <v>287</v>
      </c>
      <c r="B52" s="1"/>
      <c r="C52" s="12">
        <v>0.01</v>
      </c>
      <c r="D52" s="12">
        <v>0.01</v>
      </c>
      <c r="E52" s="12">
        <v>0</v>
      </c>
      <c r="F52" s="12">
        <v>0</v>
      </c>
      <c r="G52" s="12">
        <v>0</v>
      </c>
      <c r="H52" s="12">
        <v>0</v>
      </c>
      <c r="I52" s="12">
        <v>0.01</v>
      </c>
      <c r="J52" s="12">
        <v>0</v>
      </c>
      <c r="K52" s="12">
        <v>0</v>
      </c>
      <c r="L52" s="12">
        <v>0</v>
      </c>
      <c r="M52" s="12">
        <v>0.01</v>
      </c>
      <c r="N52" s="12">
        <v>0</v>
      </c>
      <c r="O52" s="12">
        <v>0</v>
      </c>
      <c r="P52" s="12">
        <v>0</v>
      </c>
      <c r="Q52" s="12">
        <v>0</v>
      </c>
      <c r="R52" s="12">
        <v>0</v>
      </c>
      <c r="S52" s="12">
        <v>0.01</v>
      </c>
      <c r="T52" s="12">
        <v>0</v>
      </c>
      <c r="U52" s="12">
        <v>0</v>
      </c>
      <c r="V52" s="12">
        <v>0</v>
      </c>
      <c r="W52" s="12">
        <v>0.01</v>
      </c>
      <c r="X52" s="12">
        <v>0.01</v>
      </c>
      <c r="Y52" s="12">
        <v>0.01</v>
      </c>
      <c r="Z52" s="12">
        <v>0.02</v>
      </c>
      <c r="AA52" s="12">
        <v>0</v>
      </c>
      <c r="AB52" s="12">
        <v>0.02</v>
      </c>
      <c r="AC52" s="12">
        <v>0.01</v>
      </c>
      <c r="AD52" s="12">
        <v>0</v>
      </c>
      <c r="AE52" s="12">
        <v>0</v>
      </c>
      <c r="AF52" s="12">
        <v>0.01</v>
      </c>
      <c r="AG52" s="12">
        <v>0</v>
      </c>
      <c r="AH52" s="12">
        <v>0.02</v>
      </c>
      <c r="AI52" s="12">
        <v>0</v>
      </c>
      <c r="AJ52" s="12">
        <v>0.01</v>
      </c>
      <c r="AK52" s="12">
        <v>0.01</v>
      </c>
      <c r="AL52" s="12">
        <v>0.02</v>
      </c>
      <c r="AM52" s="12">
        <v>0</v>
      </c>
      <c r="AN52" s="12">
        <v>0</v>
      </c>
      <c r="AO52" s="12">
        <v>0</v>
      </c>
      <c r="AP52" s="12">
        <v>0</v>
      </c>
      <c r="AQ52" s="12">
        <v>0.02</v>
      </c>
      <c r="AR52" t="s">
        <v>326</v>
      </c>
      <c r="AS52" s="12">
        <v>0.02</v>
      </c>
      <c r="AT52" t="s">
        <v>326</v>
      </c>
      <c r="AU52" s="12">
        <v>0.01</v>
      </c>
      <c r="AV52" s="12">
        <v>0</v>
      </c>
      <c r="AW52" s="12">
        <v>0.01</v>
      </c>
      <c r="AX52" s="12">
        <v>0.01</v>
      </c>
      <c r="AY52" s="12">
        <v>0</v>
      </c>
      <c r="AZ52" s="12">
        <v>0.01</v>
      </c>
      <c r="BA52" s="12">
        <v>0</v>
      </c>
      <c r="BB52" s="12">
        <v>0</v>
      </c>
      <c r="BC52" s="12">
        <v>0.01</v>
      </c>
      <c r="BD52" s="12">
        <v>0</v>
      </c>
      <c r="BE52" s="12">
        <v>0.01</v>
      </c>
      <c r="BF52" s="12">
        <v>0</v>
      </c>
      <c r="BG52" s="12">
        <v>0</v>
      </c>
    </row>
    <row r="53" spans="1:59" x14ac:dyDescent="0.25">
      <c r="A53" s="1" t="s">
        <v>288</v>
      </c>
      <c r="B53" s="1"/>
    </row>
    <row r="54" spans="1:59" x14ac:dyDescent="0.25">
      <c r="A54" s="1" t="s">
        <v>286</v>
      </c>
      <c r="B54" s="1" t="s">
        <v>455</v>
      </c>
      <c r="C54">
        <v>1</v>
      </c>
      <c r="D54">
        <v>1</v>
      </c>
      <c r="E54">
        <v>0</v>
      </c>
      <c r="F54">
        <v>0</v>
      </c>
      <c r="G54">
        <v>0</v>
      </c>
      <c r="H54">
        <v>1</v>
      </c>
      <c r="I54">
        <v>0</v>
      </c>
      <c r="J54">
        <v>0</v>
      </c>
      <c r="K54">
        <v>0</v>
      </c>
      <c r="L54">
        <v>1</v>
      </c>
      <c r="M54">
        <v>0</v>
      </c>
      <c r="N54">
        <v>0</v>
      </c>
      <c r="O54">
        <v>0</v>
      </c>
      <c r="P54">
        <v>0</v>
      </c>
      <c r="Q54">
        <v>0</v>
      </c>
      <c r="R54">
        <v>1</v>
      </c>
      <c r="S54">
        <v>0</v>
      </c>
      <c r="T54">
        <v>0</v>
      </c>
      <c r="U54">
        <v>0</v>
      </c>
      <c r="V54">
        <v>1</v>
      </c>
      <c r="W54">
        <v>0</v>
      </c>
      <c r="X54">
        <v>0</v>
      </c>
      <c r="Y54">
        <v>1</v>
      </c>
      <c r="Z54">
        <v>0</v>
      </c>
      <c r="AA54">
        <v>0</v>
      </c>
      <c r="AB54">
        <v>0</v>
      </c>
      <c r="AC54">
        <v>0</v>
      </c>
      <c r="AD54">
        <v>1</v>
      </c>
      <c r="AE54">
        <v>0</v>
      </c>
      <c r="AF54">
        <v>0</v>
      </c>
      <c r="AG54">
        <v>1</v>
      </c>
      <c r="AH54">
        <v>0</v>
      </c>
      <c r="AI54">
        <v>0</v>
      </c>
      <c r="AJ54">
        <v>1</v>
      </c>
      <c r="AK54">
        <v>0</v>
      </c>
      <c r="AL54">
        <v>0</v>
      </c>
      <c r="AM54">
        <v>0</v>
      </c>
      <c r="AN54">
        <v>0</v>
      </c>
      <c r="AO54">
        <v>0</v>
      </c>
      <c r="AP54">
        <v>0</v>
      </c>
      <c r="AQ54">
        <v>0</v>
      </c>
      <c r="AR54">
        <v>1</v>
      </c>
      <c r="AS54">
        <v>1</v>
      </c>
      <c r="AT54">
        <v>0</v>
      </c>
      <c r="AU54">
        <v>1</v>
      </c>
      <c r="AV54">
        <v>0</v>
      </c>
      <c r="AW54">
        <v>1</v>
      </c>
      <c r="AX54">
        <v>0</v>
      </c>
      <c r="AY54">
        <v>1</v>
      </c>
      <c r="AZ54">
        <v>0</v>
      </c>
      <c r="BA54">
        <v>1</v>
      </c>
      <c r="BB54">
        <v>0</v>
      </c>
      <c r="BC54">
        <v>1</v>
      </c>
      <c r="BD54">
        <v>0</v>
      </c>
      <c r="BE54">
        <v>0</v>
      </c>
      <c r="BF54">
        <v>0</v>
      </c>
      <c r="BG54">
        <v>0</v>
      </c>
    </row>
    <row r="55" spans="1:59" x14ac:dyDescent="0.25">
      <c r="A55" s="1" t="s">
        <v>287</v>
      </c>
      <c r="B55" s="1"/>
      <c r="C55" t="s">
        <v>326</v>
      </c>
      <c r="D55" t="s">
        <v>326</v>
      </c>
      <c r="E55" s="12">
        <v>0</v>
      </c>
      <c r="F55" s="12">
        <v>0</v>
      </c>
      <c r="G55" s="12">
        <v>0</v>
      </c>
      <c r="H55" t="s">
        <v>292</v>
      </c>
      <c r="I55" s="12">
        <v>0</v>
      </c>
      <c r="J55" s="12">
        <v>0</v>
      </c>
      <c r="K55" s="12">
        <v>0</v>
      </c>
      <c r="L55" t="s">
        <v>292</v>
      </c>
      <c r="M55" s="12">
        <v>0</v>
      </c>
      <c r="N55" s="12">
        <v>0</v>
      </c>
      <c r="O55" s="12">
        <v>0</v>
      </c>
      <c r="P55" s="12">
        <v>0</v>
      </c>
      <c r="Q55" s="12">
        <v>0</v>
      </c>
      <c r="R55" t="s">
        <v>292</v>
      </c>
      <c r="S55" s="12">
        <v>0</v>
      </c>
      <c r="T55" s="12">
        <v>0</v>
      </c>
      <c r="U55" s="12">
        <v>0</v>
      </c>
      <c r="V55" t="s">
        <v>292</v>
      </c>
      <c r="W55" s="12">
        <v>0</v>
      </c>
      <c r="X55" s="12">
        <v>0</v>
      </c>
      <c r="Y55" s="12">
        <v>0.01</v>
      </c>
      <c r="Z55" s="12">
        <v>0</v>
      </c>
      <c r="AA55" s="12">
        <v>0</v>
      </c>
      <c r="AB55" s="12">
        <v>0</v>
      </c>
      <c r="AC55" s="12">
        <v>0</v>
      </c>
      <c r="AD55" s="12">
        <v>0.01</v>
      </c>
      <c r="AE55" s="12">
        <v>0</v>
      </c>
      <c r="AF55" s="12">
        <v>0</v>
      </c>
      <c r="AG55" s="12">
        <v>0.01</v>
      </c>
      <c r="AH55" s="12">
        <v>0</v>
      </c>
      <c r="AI55" s="12">
        <v>0</v>
      </c>
      <c r="AJ55" s="12">
        <v>0.01</v>
      </c>
      <c r="AK55" s="12">
        <v>0</v>
      </c>
      <c r="AL55" s="12">
        <v>0</v>
      </c>
      <c r="AM55" s="12">
        <v>0</v>
      </c>
      <c r="AN55" s="12">
        <v>0</v>
      </c>
      <c r="AO55" s="12">
        <v>0</v>
      </c>
      <c r="AP55" s="12">
        <v>0</v>
      </c>
      <c r="AQ55" s="12">
        <v>0</v>
      </c>
      <c r="AR55" t="s">
        <v>326</v>
      </c>
      <c r="AS55" s="12">
        <v>0.01</v>
      </c>
      <c r="AT55" s="12">
        <v>0</v>
      </c>
      <c r="AU55" t="s">
        <v>326</v>
      </c>
      <c r="AV55" s="12">
        <v>0</v>
      </c>
      <c r="AW55" t="s">
        <v>326</v>
      </c>
      <c r="AX55" t="s">
        <v>289</v>
      </c>
      <c r="AY55" t="s">
        <v>327</v>
      </c>
      <c r="AZ55" t="s">
        <v>289</v>
      </c>
      <c r="BA55" s="12">
        <v>0.05</v>
      </c>
      <c r="BB55" s="12">
        <v>0</v>
      </c>
      <c r="BC55" t="s">
        <v>326</v>
      </c>
      <c r="BD55" s="12">
        <v>0</v>
      </c>
      <c r="BE55" t="s">
        <v>289</v>
      </c>
      <c r="BF55" s="12">
        <v>0</v>
      </c>
      <c r="BG55" s="12">
        <v>0</v>
      </c>
    </row>
    <row r="56" spans="1:59" x14ac:dyDescent="0.25">
      <c r="A56" s="1" t="s">
        <v>288</v>
      </c>
      <c r="B56" s="1"/>
      <c r="H56" t="s">
        <v>271</v>
      </c>
      <c r="L56" t="s">
        <v>270</v>
      </c>
      <c r="R56" t="s">
        <v>274</v>
      </c>
      <c r="V56" t="s">
        <v>270</v>
      </c>
      <c r="AY56" t="s">
        <v>275</v>
      </c>
    </row>
    <row r="57" spans="1:59" x14ac:dyDescent="0.25">
      <c r="A57" s="1" t="s">
        <v>286</v>
      </c>
      <c r="B57" s="1" t="s">
        <v>414</v>
      </c>
      <c r="C57">
        <v>20</v>
      </c>
      <c r="D57">
        <v>20</v>
      </c>
      <c r="E57">
        <v>1</v>
      </c>
      <c r="F57">
        <v>0</v>
      </c>
      <c r="G57">
        <v>1</v>
      </c>
      <c r="H57">
        <v>4</v>
      </c>
      <c r="I57">
        <v>15</v>
      </c>
      <c r="J57">
        <v>1</v>
      </c>
      <c r="K57">
        <v>1</v>
      </c>
      <c r="L57">
        <v>4</v>
      </c>
      <c r="M57">
        <v>15</v>
      </c>
      <c r="N57">
        <v>0</v>
      </c>
      <c r="O57">
        <v>1</v>
      </c>
      <c r="P57">
        <v>0</v>
      </c>
      <c r="Q57">
        <v>1</v>
      </c>
      <c r="R57">
        <v>3</v>
      </c>
      <c r="S57">
        <v>15</v>
      </c>
      <c r="T57">
        <v>1</v>
      </c>
      <c r="U57">
        <v>1</v>
      </c>
      <c r="V57">
        <v>3</v>
      </c>
      <c r="W57">
        <v>15</v>
      </c>
      <c r="X57">
        <v>5</v>
      </c>
      <c r="Y57">
        <v>5</v>
      </c>
      <c r="Z57">
        <v>8</v>
      </c>
      <c r="AA57">
        <v>2</v>
      </c>
      <c r="AB57">
        <v>4</v>
      </c>
      <c r="AC57">
        <v>9</v>
      </c>
      <c r="AD57">
        <v>8</v>
      </c>
      <c r="AE57">
        <v>2</v>
      </c>
      <c r="AF57">
        <v>9</v>
      </c>
      <c r="AG57">
        <v>8</v>
      </c>
      <c r="AH57">
        <v>1</v>
      </c>
      <c r="AI57">
        <v>2</v>
      </c>
      <c r="AJ57">
        <v>13</v>
      </c>
      <c r="AK57">
        <v>2</v>
      </c>
      <c r="AL57">
        <v>1</v>
      </c>
      <c r="AM57">
        <v>2</v>
      </c>
      <c r="AN57">
        <v>0</v>
      </c>
      <c r="AO57">
        <v>1</v>
      </c>
      <c r="AP57">
        <v>0</v>
      </c>
      <c r="AQ57">
        <v>8</v>
      </c>
      <c r="AR57">
        <v>12</v>
      </c>
      <c r="AS57">
        <v>9</v>
      </c>
      <c r="AT57">
        <v>11</v>
      </c>
      <c r="AU57">
        <v>18</v>
      </c>
      <c r="AV57">
        <v>2</v>
      </c>
      <c r="AW57">
        <v>20</v>
      </c>
      <c r="AX57">
        <v>17</v>
      </c>
      <c r="AY57">
        <v>3</v>
      </c>
      <c r="AZ57">
        <v>20</v>
      </c>
      <c r="BA57">
        <v>0</v>
      </c>
      <c r="BB57">
        <v>0</v>
      </c>
      <c r="BC57">
        <v>20</v>
      </c>
      <c r="BD57">
        <v>0</v>
      </c>
      <c r="BE57">
        <v>19</v>
      </c>
      <c r="BF57">
        <v>2</v>
      </c>
      <c r="BG57">
        <v>0</v>
      </c>
    </row>
    <row r="58" spans="1:59" x14ac:dyDescent="0.25">
      <c r="A58" s="1" t="s">
        <v>287</v>
      </c>
      <c r="B58" s="1"/>
      <c r="C58" s="12">
        <v>0.05</v>
      </c>
      <c r="D58" s="12">
        <v>0.05</v>
      </c>
      <c r="E58" s="12">
        <v>0.11</v>
      </c>
      <c r="F58" s="12">
        <v>0</v>
      </c>
      <c r="G58" s="12">
        <v>0.03</v>
      </c>
      <c r="H58" s="12">
        <v>0.05</v>
      </c>
      <c r="I58" s="12">
        <v>0.05</v>
      </c>
      <c r="J58" s="12">
        <v>0.06</v>
      </c>
      <c r="K58" s="12">
        <v>0.03</v>
      </c>
      <c r="L58" s="12">
        <v>0.05</v>
      </c>
      <c r="M58" s="12">
        <v>0.05</v>
      </c>
      <c r="N58" s="12">
        <v>0</v>
      </c>
      <c r="O58" s="12">
        <v>0.12</v>
      </c>
      <c r="P58" s="12">
        <v>0</v>
      </c>
      <c r="Q58" s="12">
        <v>0.03</v>
      </c>
      <c r="R58" s="12">
        <v>0.04</v>
      </c>
      <c r="S58" s="12">
        <v>0.05</v>
      </c>
      <c r="T58" s="12">
        <v>0.06</v>
      </c>
      <c r="U58" s="12">
        <v>0.03</v>
      </c>
      <c r="V58" s="12">
        <v>0.04</v>
      </c>
      <c r="W58" s="12">
        <v>0.05</v>
      </c>
      <c r="X58" s="12">
        <v>0.06</v>
      </c>
      <c r="Y58" s="12">
        <v>0.03</v>
      </c>
      <c r="Z58" s="12">
        <v>7.0000000000000007E-2</v>
      </c>
      <c r="AA58" s="12">
        <v>0.04</v>
      </c>
      <c r="AB58" s="12">
        <v>0.04</v>
      </c>
      <c r="AC58" s="12">
        <v>0.05</v>
      </c>
      <c r="AD58" s="12">
        <v>0.05</v>
      </c>
      <c r="AE58" s="12">
        <v>7.0000000000000007E-2</v>
      </c>
      <c r="AF58" s="12">
        <v>0.04</v>
      </c>
      <c r="AG58" s="12">
        <v>7.0000000000000007E-2</v>
      </c>
      <c r="AH58" s="12">
        <v>0.02</v>
      </c>
      <c r="AI58" s="12">
        <v>0.08</v>
      </c>
      <c r="AJ58" s="12">
        <v>7.0000000000000007E-2</v>
      </c>
      <c r="AK58" t="s">
        <v>292</v>
      </c>
      <c r="AL58" s="12">
        <v>0.01</v>
      </c>
      <c r="AM58" s="12">
        <v>0.1</v>
      </c>
      <c r="AN58" s="12">
        <v>0</v>
      </c>
      <c r="AO58" s="12">
        <v>1</v>
      </c>
      <c r="AP58" s="12">
        <v>0</v>
      </c>
      <c r="AQ58" s="12">
        <v>0.05</v>
      </c>
      <c r="AR58" s="12">
        <v>0.05</v>
      </c>
      <c r="AS58" s="12">
        <v>0.05</v>
      </c>
      <c r="AT58" s="12">
        <v>0.04</v>
      </c>
      <c r="AU58" s="12">
        <v>0.04</v>
      </c>
      <c r="AV58" s="12">
        <v>0.09</v>
      </c>
      <c r="AW58" s="12">
        <v>0.05</v>
      </c>
      <c r="AX58" s="12">
        <v>0.04</v>
      </c>
      <c r="AY58" s="12">
        <v>0.04</v>
      </c>
      <c r="AZ58" s="12">
        <v>0.05</v>
      </c>
      <c r="BA58" s="12">
        <v>0</v>
      </c>
      <c r="BB58" s="12">
        <v>0</v>
      </c>
      <c r="BC58" s="12">
        <v>0.05</v>
      </c>
      <c r="BD58" s="12">
        <v>0</v>
      </c>
      <c r="BE58" s="12">
        <v>0.05</v>
      </c>
      <c r="BF58" s="12">
        <v>0.05</v>
      </c>
      <c r="BG58" s="12">
        <v>0</v>
      </c>
    </row>
    <row r="59" spans="1:59" x14ac:dyDescent="0.25">
      <c r="A59" s="1" t="s">
        <v>288</v>
      </c>
      <c r="B59" s="1"/>
      <c r="AJ59" t="s">
        <v>269</v>
      </c>
    </row>
    <row r="60" spans="1:59" x14ac:dyDescent="0.25">
      <c r="A60" s="1" t="s">
        <v>286</v>
      </c>
      <c r="B60" s="1" t="s">
        <v>863</v>
      </c>
      <c r="C60">
        <v>35</v>
      </c>
      <c r="D60">
        <v>35</v>
      </c>
      <c r="E60">
        <v>0</v>
      </c>
      <c r="F60">
        <v>0</v>
      </c>
      <c r="G60">
        <v>3</v>
      </c>
      <c r="H60">
        <v>11</v>
      </c>
      <c r="I60">
        <v>20</v>
      </c>
      <c r="J60">
        <v>0</v>
      </c>
      <c r="K60">
        <v>3</v>
      </c>
      <c r="L60">
        <v>11</v>
      </c>
      <c r="M60">
        <v>20</v>
      </c>
      <c r="N60">
        <v>0</v>
      </c>
      <c r="O60">
        <v>0</v>
      </c>
      <c r="P60">
        <v>2</v>
      </c>
      <c r="Q60">
        <v>2</v>
      </c>
      <c r="R60">
        <v>11</v>
      </c>
      <c r="S60">
        <v>19</v>
      </c>
      <c r="T60">
        <v>2</v>
      </c>
      <c r="U60">
        <v>2</v>
      </c>
      <c r="V60">
        <v>11</v>
      </c>
      <c r="W60">
        <v>19</v>
      </c>
      <c r="X60">
        <v>9</v>
      </c>
      <c r="Y60">
        <v>11</v>
      </c>
      <c r="Z60">
        <v>11</v>
      </c>
      <c r="AA60">
        <v>4</v>
      </c>
      <c r="AB60">
        <v>7</v>
      </c>
      <c r="AC60">
        <v>11</v>
      </c>
      <c r="AD60">
        <v>17</v>
      </c>
      <c r="AE60">
        <v>2</v>
      </c>
      <c r="AF60">
        <v>18</v>
      </c>
      <c r="AG60">
        <v>9</v>
      </c>
      <c r="AH60">
        <v>7</v>
      </c>
      <c r="AI60">
        <v>4</v>
      </c>
      <c r="AJ60">
        <v>22</v>
      </c>
      <c r="AK60">
        <v>6</v>
      </c>
      <c r="AL60">
        <v>2</v>
      </c>
      <c r="AM60">
        <v>1</v>
      </c>
      <c r="AN60">
        <v>0</v>
      </c>
      <c r="AO60">
        <v>0</v>
      </c>
      <c r="AP60">
        <v>0</v>
      </c>
      <c r="AQ60">
        <v>4</v>
      </c>
      <c r="AR60">
        <v>30</v>
      </c>
      <c r="AS60">
        <v>2</v>
      </c>
      <c r="AT60">
        <v>33</v>
      </c>
      <c r="AU60">
        <v>32</v>
      </c>
      <c r="AV60">
        <v>3</v>
      </c>
      <c r="AW60">
        <v>35</v>
      </c>
      <c r="AX60">
        <v>29</v>
      </c>
      <c r="AY60">
        <v>4</v>
      </c>
      <c r="AZ60">
        <v>29</v>
      </c>
      <c r="BA60">
        <v>5</v>
      </c>
      <c r="BB60">
        <v>1</v>
      </c>
      <c r="BC60">
        <v>33</v>
      </c>
      <c r="BD60">
        <v>2</v>
      </c>
      <c r="BE60">
        <v>31</v>
      </c>
      <c r="BF60">
        <v>3</v>
      </c>
      <c r="BG60">
        <v>1</v>
      </c>
    </row>
    <row r="61" spans="1:59" x14ac:dyDescent="0.25">
      <c r="A61" s="1" t="s">
        <v>287</v>
      </c>
      <c r="B61" s="1"/>
      <c r="C61" s="12">
        <v>0.08</v>
      </c>
      <c r="D61" s="12">
        <v>0.08</v>
      </c>
      <c r="E61" s="12">
        <v>0</v>
      </c>
      <c r="F61" s="12">
        <v>0</v>
      </c>
      <c r="G61" s="12">
        <v>0.08</v>
      </c>
      <c r="H61" t="s">
        <v>345</v>
      </c>
      <c r="I61" s="12">
        <v>0.06</v>
      </c>
      <c r="J61" s="12">
        <v>0</v>
      </c>
      <c r="K61" s="12">
        <v>0.08</v>
      </c>
      <c r="L61" t="s">
        <v>345</v>
      </c>
      <c r="M61" s="12">
        <v>0.06</v>
      </c>
      <c r="N61" s="12">
        <v>0</v>
      </c>
      <c r="O61" s="12">
        <v>0</v>
      </c>
      <c r="P61" s="12">
        <v>0.27</v>
      </c>
      <c r="Q61" s="12">
        <v>0.06</v>
      </c>
      <c r="R61" t="s">
        <v>307</v>
      </c>
      <c r="S61" t="s">
        <v>300</v>
      </c>
      <c r="T61" s="12">
        <v>0.12</v>
      </c>
      <c r="U61" s="12">
        <v>0.06</v>
      </c>
      <c r="V61" t="s">
        <v>307</v>
      </c>
      <c r="W61" t="s">
        <v>300</v>
      </c>
      <c r="X61" s="12">
        <v>0.11</v>
      </c>
      <c r="Y61" s="12">
        <v>0.06</v>
      </c>
      <c r="Z61" s="12">
        <v>0.1</v>
      </c>
      <c r="AA61" s="12">
        <v>7.0000000000000007E-2</v>
      </c>
      <c r="AB61" s="12">
        <v>0.06</v>
      </c>
      <c r="AC61" s="12">
        <v>7.0000000000000007E-2</v>
      </c>
      <c r="AD61" s="12">
        <v>0.1</v>
      </c>
      <c r="AE61" s="12">
        <v>0.06</v>
      </c>
      <c r="AF61" s="12">
        <v>0.08</v>
      </c>
      <c r="AG61" s="12">
        <v>7.0000000000000007E-2</v>
      </c>
      <c r="AH61" s="12">
        <v>0.13</v>
      </c>
      <c r="AI61" s="12">
        <v>0.15</v>
      </c>
      <c r="AJ61" t="s">
        <v>332</v>
      </c>
      <c r="AK61" s="12">
        <v>0.05</v>
      </c>
      <c r="AL61" s="12">
        <v>0.03</v>
      </c>
      <c r="AM61" s="12">
        <v>0.06</v>
      </c>
      <c r="AN61" s="12">
        <v>0</v>
      </c>
      <c r="AO61" s="12">
        <v>0</v>
      </c>
      <c r="AP61" s="12">
        <v>0</v>
      </c>
      <c r="AQ61" t="s">
        <v>327</v>
      </c>
      <c r="AR61" t="s">
        <v>332</v>
      </c>
      <c r="AS61" t="s">
        <v>292</v>
      </c>
      <c r="AT61" t="s">
        <v>306</v>
      </c>
      <c r="AU61" s="12">
        <v>0.08</v>
      </c>
      <c r="AV61" s="12">
        <v>0.12</v>
      </c>
      <c r="AW61" s="12">
        <v>0.08</v>
      </c>
      <c r="AX61" s="12">
        <v>0.08</v>
      </c>
      <c r="AY61" s="12">
        <v>7.0000000000000007E-2</v>
      </c>
      <c r="AZ61" t="s">
        <v>315</v>
      </c>
      <c r="BA61" s="12">
        <v>0.21</v>
      </c>
      <c r="BB61" s="12">
        <v>0.14000000000000001</v>
      </c>
      <c r="BC61" s="12">
        <v>0.08</v>
      </c>
      <c r="BD61" s="12">
        <v>0.22</v>
      </c>
      <c r="BE61" s="12">
        <v>0.08</v>
      </c>
      <c r="BF61" s="12">
        <v>0.09</v>
      </c>
      <c r="BG61" s="12">
        <v>0.27</v>
      </c>
    </row>
    <row r="62" spans="1:59" x14ac:dyDescent="0.25">
      <c r="A62" s="1" t="s">
        <v>288</v>
      </c>
      <c r="B62" s="1"/>
      <c r="H62" t="s">
        <v>271</v>
      </c>
      <c r="L62" t="s">
        <v>270</v>
      </c>
      <c r="R62" t="s">
        <v>274</v>
      </c>
      <c r="V62" t="s">
        <v>270</v>
      </c>
      <c r="AJ62" t="s">
        <v>269</v>
      </c>
      <c r="AR62" t="s">
        <v>275</v>
      </c>
      <c r="AT62" t="s">
        <v>275</v>
      </c>
    </row>
    <row r="63" spans="1:59" x14ac:dyDescent="0.25">
      <c r="A63" s="1" t="s">
        <v>399</v>
      </c>
      <c r="B63" s="1" t="s">
        <v>493</v>
      </c>
    </row>
    <row r="64" spans="1:59" x14ac:dyDescent="0.25">
      <c r="A64" s="1" t="s">
        <v>204</v>
      </c>
      <c r="B64" s="1" t="s">
        <v>864</v>
      </c>
    </row>
    <row r="65" spans="1:2" x14ac:dyDescent="0.25">
      <c r="A65" s="1" t="s">
        <v>204</v>
      </c>
      <c r="B65" s="1"/>
    </row>
    <row r="66" spans="1:2" x14ac:dyDescent="0.25">
      <c r="A66" s="1" t="s">
        <v>204</v>
      </c>
      <c r="B66" s="1" t="s">
        <v>402</v>
      </c>
    </row>
  </sheetData>
  <hyperlinks>
    <hyperlink ref="E1" location="Contents!B235" tooltip="Link to contents" display="Back to contents" xr:uid="{00000000-0004-0000-4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F00-000000000000}">
  <dimension ref="A1:BG5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1" width="9.453125" customWidth="1"/>
    <col min="52" max="52" width="10.54296875" customWidth="1"/>
    <col min="53" max="53" width="9.453125" customWidth="1"/>
    <col min="54" max="54" width="12.81640625" customWidth="1"/>
    <col min="55" max="56" width="9.453125" customWidth="1"/>
    <col min="57" max="57" width="11.7265625" customWidth="1"/>
    <col min="58" max="58" width="9.453125" customWidth="1"/>
    <col min="59" max="59" width="10.54296875" customWidth="1"/>
  </cols>
  <sheetData>
    <row r="1" spans="1:59" x14ac:dyDescent="0.25">
      <c r="A1" s="1" t="s">
        <v>205</v>
      </c>
      <c r="B1" s="1" t="s">
        <v>206</v>
      </c>
      <c r="E1" s="5" t="s">
        <v>207</v>
      </c>
    </row>
    <row r="2" spans="1:59" ht="15.5" x14ac:dyDescent="0.35">
      <c r="A2" s="1" t="s">
        <v>0</v>
      </c>
      <c r="B2" s="2" t="s">
        <v>208</v>
      </c>
    </row>
    <row r="3" spans="1:59" x14ac:dyDescent="0.25">
      <c r="A3" s="1" t="s">
        <v>209</v>
      </c>
      <c r="B3" s="1"/>
    </row>
    <row r="4" spans="1:59" x14ac:dyDescent="0.25">
      <c r="A4" s="1" t="s">
        <v>209</v>
      </c>
      <c r="B4" s="1" t="s">
        <v>865</v>
      </c>
    </row>
    <row r="5" spans="1:59" x14ac:dyDescent="0.25">
      <c r="A5" s="1" t="s">
        <v>209</v>
      </c>
      <c r="B5" s="1"/>
    </row>
    <row r="6" spans="1:59" ht="13" x14ac:dyDescent="0.3">
      <c r="A6" s="1" t="s">
        <v>2</v>
      </c>
      <c r="B6" s="4" t="s">
        <v>201</v>
      </c>
    </row>
    <row r="7" spans="1:59" x14ac:dyDescent="0.25">
      <c r="A7" s="1" t="s">
        <v>5</v>
      </c>
      <c r="B7" s="1"/>
    </row>
    <row r="8" spans="1:59" x14ac:dyDescent="0.25">
      <c r="A8" s="1" t="s">
        <v>5</v>
      </c>
      <c r="B8" s="1" t="s">
        <v>489</v>
      </c>
    </row>
    <row r="9" spans="1:59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7" t="s">
        <v>226</v>
      </c>
      <c r="AY9" s="8"/>
      <c r="AZ9" s="7" t="s">
        <v>227</v>
      </c>
      <c r="BA9" s="8"/>
      <c r="BB9" s="8"/>
      <c r="BC9" s="7" t="s">
        <v>228</v>
      </c>
      <c r="BD9" s="8"/>
      <c r="BE9" s="7" t="s">
        <v>229</v>
      </c>
      <c r="BF9" s="8"/>
      <c r="BG9" s="9"/>
    </row>
    <row r="10" spans="1:59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258</v>
      </c>
      <c r="AY10" s="11" t="s">
        <v>259</v>
      </c>
      <c r="AZ10" s="11" t="s">
        <v>260</v>
      </c>
      <c r="BA10" s="11" t="s">
        <v>261</v>
      </c>
      <c r="BB10" s="11" t="s">
        <v>262</v>
      </c>
      <c r="BC10" s="11" t="s">
        <v>258</v>
      </c>
      <c r="BD10" s="11" t="s">
        <v>259</v>
      </c>
      <c r="BE10" s="11" t="s">
        <v>263</v>
      </c>
      <c r="BF10" s="11" t="s">
        <v>261</v>
      </c>
      <c r="BG10" s="11" t="s">
        <v>264</v>
      </c>
    </row>
    <row r="11" spans="1:59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X11" t="s">
        <v>275</v>
      </c>
      <c r="AY11" t="s">
        <v>272</v>
      </c>
      <c r="AZ11" t="s">
        <v>275</v>
      </c>
      <c r="BA11" t="s">
        <v>268</v>
      </c>
      <c r="BB11" t="s">
        <v>273</v>
      </c>
      <c r="BC11" t="s">
        <v>275</v>
      </c>
      <c r="BD11" t="s">
        <v>268</v>
      </c>
      <c r="BE11" t="s">
        <v>275</v>
      </c>
      <c r="BF11" t="s">
        <v>272</v>
      </c>
      <c r="BG11" t="s">
        <v>273</v>
      </c>
    </row>
    <row r="12" spans="1:59" x14ac:dyDescent="0.25">
      <c r="A12" s="1" t="s">
        <v>280</v>
      </c>
      <c r="B12" s="1" t="s">
        <v>281</v>
      </c>
      <c r="C12">
        <v>443</v>
      </c>
      <c r="D12">
        <v>443</v>
      </c>
      <c r="E12">
        <v>9</v>
      </c>
      <c r="F12">
        <v>6</v>
      </c>
      <c r="G12">
        <v>37</v>
      </c>
      <c r="H12">
        <v>81</v>
      </c>
      <c r="I12">
        <v>310</v>
      </c>
      <c r="J12">
        <v>15</v>
      </c>
      <c r="K12">
        <v>37</v>
      </c>
      <c r="L12">
        <v>81</v>
      </c>
      <c r="M12">
        <v>310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172</v>
      </c>
      <c r="Z12">
        <v>112</v>
      </c>
      <c r="AA12">
        <v>57</v>
      </c>
      <c r="AB12">
        <v>111</v>
      </c>
      <c r="AC12">
        <v>157</v>
      </c>
      <c r="AD12">
        <v>175</v>
      </c>
      <c r="AE12">
        <v>32</v>
      </c>
      <c r="AF12">
        <v>229</v>
      </c>
      <c r="AG12">
        <v>130</v>
      </c>
      <c r="AH12">
        <v>52</v>
      </c>
      <c r="AI12">
        <v>25</v>
      </c>
      <c r="AJ12">
        <v>192</v>
      </c>
      <c r="AK12">
        <v>130</v>
      </c>
      <c r="AL12">
        <v>63</v>
      </c>
      <c r="AM12">
        <v>18</v>
      </c>
      <c r="AN12">
        <v>10</v>
      </c>
      <c r="AO12">
        <v>1</v>
      </c>
      <c r="AP12">
        <v>3</v>
      </c>
      <c r="AQ12">
        <v>163</v>
      </c>
      <c r="AR12">
        <v>276</v>
      </c>
      <c r="AS12">
        <v>169</v>
      </c>
      <c r="AT12">
        <v>271</v>
      </c>
      <c r="AU12">
        <v>414</v>
      </c>
      <c r="AV12">
        <v>26</v>
      </c>
      <c r="AW12">
        <v>443</v>
      </c>
      <c r="AX12">
        <v>374</v>
      </c>
      <c r="AY12">
        <v>62</v>
      </c>
      <c r="AZ12">
        <v>412</v>
      </c>
      <c r="BA12">
        <v>22</v>
      </c>
      <c r="BB12">
        <v>8</v>
      </c>
      <c r="BC12">
        <v>433</v>
      </c>
      <c r="BD12">
        <v>9</v>
      </c>
      <c r="BE12">
        <v>400</v>
      </c>
      <c r="BF12">
        <v>34</v>
      </c>
      <c r="BG12">
        <v>4</v>
      </c>
    </row>
    <row r="13" spans="1:59" x14ac:dyDescent="0.25">
      <c r="A13" s="1" t="s">
        <v>282</v>
      </c>
      <c r="B13" s="1" t="s">
        <v>283</v>
      </c>
      <c r="C13">
        <v>437</v>
      </c>
      <c r="D13">
        <v>437</v>
      </c>
      <c r="E13">
        <v>9</v>
      </c>
      <c r="F13">
        <v>6</v>
      </c>
      <c r="G13">
        <v>37</v>
      </c>
      <c r="H13">
        <v>80</v>
      </c>
      <c r="I13">
        <v>306</v>
      </c>
      <c r="J13">
        <v>15</v>
      </c>
      <c r="K13">
        <v>37</v>
      </c>
      <c r="L13">
        <v>80</v>
      </c>
      <c r="M13">
        <v>306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172</v>
      </c>
      <c r="Z13">
        <v>112</v>
      </c>
      <c r="AA13">
        <v>57</v>
      </c>
      <c r="AB13">
        <v>110</v>
      </c>
      <c r="AC13">
        <v>155</v>
      </c>
      <c r="AD13">
        <v>173</v>
      </c>
      <c r="AE13">
        <v>31</v>
      </c>
      <c r="AF13">
        <v>226</v>
      </c>
      <c r="AG13">
        <v>128</v>
      </c>
      <c r="AH13">
        <v>51</v>
      </c>
      <c r="AI13">
        <v>25</v>
      </c>
      <c r="AJ13">
        <v>190</v>
      </c>
      <c r="AK13">
        <v>128</v>
      </c>
      <c r="AL13">
        <v>62</v>
      </c>
      <c r="AM13">
        <v>18</v>
      </c>
      <c r="AN13">
        <v>10</v>
      </c>
      <c r="AO13">
        <v>1</v>
      </c>
      <c r="AP13">
        <v>3</v>
      </c>
      <c r="AQ13">
        <v>161</v>
      </c>
      <c r="AR13">
        <v>272</v>
      </c>
      <c r="AS13">
        <v>167</v>
      </c>
      <c r="AT13">
        <v>267</v>
      </c>
      <c r="AU13">
        <v>409</v>
      </c>
      <c r="AV13">
        <v>26</v>
      </c>
      <c r="AW13">
        <v>437</v>
      </c>
      <c r="AX13">
        <v>370</v>
      </c>
      <c r="AY13">
        <v>61</v>
      </c>
      <c r="AZ13">
        <v>407</v>
      </c>
      <c r="BA13">
        <v>22</v>
      </c>
      <c r="BB13">
        <v>8</v>
      </c>
      <c r="BC13">
        <v>428</v>
      </c>
      <c r="BD13">
        <v>9</v>
      </c>
      <c r="BE13">
        <v>395</v>
      </c>
      <c r="BF13">
        <v>33</v>
      </c>
      <c r="BG13">
        <v>4</v>
      </c>
    </row>
    <row r="14" spans="1:59" x14ac:dyDescent="0.25">
      <c r="A14" s="1" t="s">
        <v>284</v>
      </c>
      <c r="B14" s="1" t="s">
        <v>231</v>
      </c>
      <c r="C14">
        <v>443</v>
      </c>
      <c r="D14">
        <v>443</v>
      </c>
      <c r="E14">
        <v>8</v>
      </c>
      <c r="F14">
        <v>7</v>
      </c>
      <c r="G14">
        <v>35</v>
      </c>
      <c r="H14">
        <v>78</v>
      </c>
      <c r="I14">
        <v>316</v>
      </c>
      <c r="J14">
        <v>14</v>
      </c>
      <c r="K14">
        <v>35</v>
      </c>
      <c r="L14">
        <v>78</v>
      </c>
      <c r="M14">
        <v>316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187</v>
      </c>
      <c r="Z14">
        <v>115</v>
      </c>
      <c r="AA14">
        <v>58</v>
      </c>
      <c r="AB14">
        <v>112</v>
      </c>
      <c r="AC14">
        <v>156</v>
      </c>
      <c r="AD14">
        <v>174</v>
      </c>
      <c r="AE14">
        <v>31</v>
      </c>
      <c r="AF14">
        <v>232</v>
      </c>
      <c r="AG14">
        <v>128</v>
      </c>
      <c r="AH14">
        <v>52</v>
      </c>
      <c r="AI14">
        <v>24</v>
      </c>
      <c r="AJ14">
        <v>192</v>
      </c>
      <c r="AK14">
        <v>130</v>
      </c>
      <c r="AL14">
        <v>62</v>
      </c>
      <c r="AM14">
        <v>18</v>
      </c>
      <c r="AN14">
        <v>10</v>
      </c>
      <c r="AO14">
        <v>1</v>
      </c>
      <c r="AP14">
        <v>3</v>
      </c>
      <c r="AQ14">
        <v>165</v>
      </c>
      <c r="AR14">
        <v>274</v>
      </c>
      <c r="AS14">
        <v>171</v>
      </c>
      <c r="AT14">
        <v>269</v>
      </c>
      <c r="AU14">
        <v>414</v>
      </c>
      <c r="AV14">
        <v>26</v>
      </c>
      <c r="AW14">
        <v>443</v>
      </c>
      <c r="AX14">
        <v>377</v>
      </c>
      <c r="AY14">
        <v>59</v>
      </c>
      <c r="AZ14">
        <v>413</v>
      </c>
      <c r="BA14">
        <v>21</v>
      </c>
      <c r="BB14">
        <v>8</v>
      </c>
      <c r="BC14">
        <v>433</v>
      </c>
      <c r="BD14">
        <v>9</v>
      </c>
      <c r="BE14">
        <v>401</v>
      </c>
      <c r="BF14">
        <v>33</v>
      </c>
      <c r="BG14">
        <v>4</v>
      </c>
    </row>
    <row r="15" spans="1:59" x14ac:dyDescent="0.25">
      <c r="A15" s="1" t="s">
        <v>286</v>
      </c>
      <c r="B15" s="1" t="s">
        <v>866</v>
      </c>
      <c r="C15">
        <v>404</v>
      </c>
      <c r="D15">
        <v>404</v>
      </c>
      <c r="E15">
        <v>5</v>
      </c>
      <c r="F15">
        <v>6</v>
      </c>
      <c r="G15">
        <v>28</v>
      </c>
      <c r="H15">
        <v>70</v>
      </c>
      <c r="I15">
        <v>294</v>
      </c>
      <c r="J15">
        <v>11</v>
      </c>
      <c r="K15">
        <v>28</v>
      </c>
      <c r="L15">
        <v>70</v>
      </c>
      <c r="M15">
        <v>294</v>
      </c>
      <c r="N15">
        <v>1</v>
      </c>
      <c r="O15">
        <v>5</v>
      </c>
      <c r="P15">
        <v>6</v>
      </c>
      <c r="Q15">
        <v>28</v>
      </c>
      <c r="R15">
        <v>68</v>
      </c>
      <c r="S15">
        <v>291</v>
      </c>
      <c r="T15">
        <v>13</v>
      </c>
      <c r="U15">
        <v>28</v>
      </c>
      <c r="V15">
        <v>68</v>
      </c>
      <c r="W15">
        <v>291</v>
      </c>
      <c r="X15">
        <v>73</v>
      </c>
      <c r="Y15">
        <v>168</v>
      </c>
      <c r="Z15">
        <v>108</v>
      </c>
      <c r="AA15">
        <v>56</v>
      </c>
      <c r="AB15">
        <v>101</v>
      </c>
      <c r="AC15">
        <v>146</v>
      </c>
      <c r="AD15">
        <v>157</v>
      </c>
      <c r="AE15">
        <v>30</v>
      </c>
      <c r="AF15">
        <v>219</v>
      </c>
      <c r="AG15">
        <v>106</v>
      </c>
      <c r="AH15">
        <v>49</v>
      </c>
      <c r="AI15">
        <v>22</v>
      </c>
      <c r="AJ15">
        <v>173</v>
      </c>
      <c r="AK15">
        <v>119</v>
      </c>
      <c r="AL15">
        <v>59</v>
      </c>
      <c r="AM15">
        <v>18</v>
      </c>
      <c r="AN15">
        <v>8</v>
      </c>
      <c r="AO15">
        <v>1</v>
      </c>
      <c r="AP15">
        <v>2</v>
      </c>
      <c r="AQ15">
        <v>160</v>
      </c>
      <c r="AR15">
        <v>240</v>
      </c>
      <c r="AS15">
        <v>158</v>
      </c>
      <c r="AT15">
        <v>242</v>
      </c>
      <c r="AU15">
        <v>375</v>
      </c>
      <c r="AV15">
        <v>26</v>
      </c>
      <c r="AW15">
        <v>404</v>
      </c>
      <c r="AX15">
        <v>352</v>
      </c>
      <c r="AY15">
        <v>46</v>
      </c>
      <c r="AZ15">
        <v>388</v>
      </c>
      <c r="BA15">
        <v>12</v>
      </c>
      <c r="BB15">
        <v>4</v>
      </c>
      <c r="BC15">
        <v>395</v>
      </c>
      <c r="BD15">
        <v>8</v>
      </c>
      <c r="BE15">
        <v>382</v>
      </c>
      <c r="BF15">
        <v>18</v>
      </c>
      <c r="BG15">
        <v>1</v>
      </c>
    </row>
    <row r="16" spans="1:59" x14ac:dyDescent="0.25">
      <c r="A16" s="1" t="s">
        <v>287</v>
      </c>
      <c r="B16" s="1"/>
      <c r="C16" s="12">
        <v>0.91</v>
      </c>
      <c r="D16" s="12">
        <v>0.91</v>
      </c>
      <c r="E16" s="12">
        <v>0.67</v>
      </c>
      <c r="F16" s="12">
        <v>0.87</v>
      </c>
      <c r="G16" t="s">
        <v>321</v>
      </c>
      <c r="H16" s="12">
        <v>0.9</v>
      </c>
      <c r="I16" t="s">
        <v>397</v>
      </c>
      <c r="J16" s="12">
        <v>0.77</v>
      </c>
      <c r="K16" t="s">
        <v>321</v>
      </c>
      <c r="L16" s="12">
        <v>0.9</v>
      </c>
      <c r="M16" t="s">
        <v>397</v>
      </c>
      <c r="N16" s="12">
        <v>1</v>
      </c>
      <c r="O16" s="12">
        <v>0.76</v>
      </c>
      <c r="P16" s="12">
        <v>0.88</v>
      </c>
      <c r="Q16" t="s">
        <v>373</v>
      </c>
      <c r="R16" s="12">
        <v>0.91</v>
      </c>
      <c r="S16" t="s">
        <v>397</v>
      </c>
      <c r="T16" s="12">
        <v>0.83</v>
      </c>
      <c r="U16" t="s">
        <v>373</v>
      </c>
      <c r="V16" s="12">
        <v>0.91</v>
      </c>
      <c r="W16" t="s">
        <v>397</v>
      </c>
      <c r="X16" s="12">
        <v>0.87</v>
      </c>
      <c r="Y16" s="12">
        <v>0.9</v>
      </c>
      <c r="Z16" s="12">
        <v>0.94</v>
      </c>
      <c r="AA16" s="12">
        <v>0.96</v>
      </c>
      <c r="AB16" s="12">
        <v>0.9</v>
      </c>
      <c r="AC16" s="12">
        <v>0.93</v>
      </c>
      <c r="AD16" s="12">
        <v>0.9</v>
      </c>
      <c r="AE16" s="12">
        <v>0.97</v>
      </c>
      <c r="AF16" t="s">
        <v>335</v>
      </c>
      <c r="AG16" t="s">
        <v>337</v>
      </c>
      <c r="AH16" s="12">
        <v>0.94</v>
      </c>
      <c r="AI16" s="12">
        <v>0.89</v>
      </c>
      <c r="AJ16" s="12">
        <v>0.9</v>
      </c>
      <c r="AK16" s="12">
        <v>0.91</v>
      </c>
      <c r="AL16" s="12">
        <v>0.96</v>
      </c>
      <c r="AM16" s="12">
        <v>1</v>
      </c>
      <c r="AN16" s="12">
        <v>0.81</v>
      </c>
      <c r="AO16" s="12">
        <v>1</v>
      </c>
      <c r="AP16" s="12">
        <v>0.66</v>
      </c>
      <c r="AQ16" t="s">
        <v>387</v>
      </c>
      <c r="AR16" t="s">
        <v>389</v>
      </c>
      <c r="AS16" s="12">
        <v>0.93</v>
      </c>
      <c r="AT16" s="12">
        <v>0.9</v>
      </c>
      <c r="AU16" s="12">
        <v>0.91</v>
      </c>
      <c r="AV16" s="12">
        <v>1</v>
      </c>
      <c r="AW16" s="12">
        <v>0.91</v>
      </c>
      <c r="AX16" t="s">
        <v>335</v>
      </c>
      <c r="AY16" t="s">
        <v>328</v>
      </c>
      <c r="AZ16" t="s">
        <v>335</v>
      </c>
      <c r="BA16" s="12">
        <v>0.57999999999999996</v>
      </c>
      <c r="BB16" s="12">
        <v>0.5</v>
      </c>
      <c r="BC16" s="12">
        <v>0.91</v>
      </c>
      <c r="BD16" s="12">
        <v>0.91</v>
      </c>
      <c r="BE16" t="s">
        <v>391</v>
      </c>
      <c r="BF16" t="s">
        <v>448</v>
      </c>
      <c r="BG16" s="12">
        <v>0.27</v>
      </c>
    </row>
    <row r="17" spans="1:59" x14ac:dyDescent="0.25">
      <c r="A17" s="1" t="s">
        <v>288</v>
      </c>
      <c r="B17" s="1"/>
      <c r="I17" t="s">
        <v>269</v>
      </c>
      <c r="M17" t="s">
        <v>272</v>
      </c>
      <c r="S17" t="s">
        <v>270</v>
      </c>
      <c r="W17" t="s">
        <v>272</v>
      </c>
      <c r="AF17" t="s">
        <v>269</v>
      </c>
      <c r="AH17" t="s">
        <v>269</v>
      </c>
      <c r="AQ17" t="s">
        <v>272</v>
      </c>
      <c r="AX17" t="s">
        <v>272</v>
      </c>
      <c r="BE17" t="s">
        <v>272</v>
      </c>
    </row>
    <row r="18" spans="1:59" x14ac:dyDescent="0.25">
      <c r="A18" s="1" t="s">
        <v>286</v>
      </c>
      <c r="B18" s="1" t="s">
        <v>867</v>
      </c>
      <c r="C18">
        <v>402</v>
      </c>
      <c r="D18">
        <v>402</v>
      </c>
      <c r="E18">
        <v>5</v>
      </c>
      <c r="F18">
        <v>6</v>
      </c>
      <c r="G18">
        <v>26</v>
      </c>
      <c r="H18">
        <v>69</v>
      </c>
      <c r="I18">
        <v>296</v>
      </c>
      <c r="J18">
        <v>11</v>
      </c>
      <c r="K18">
        <v>26</v>
      </c>
      <c r="L18">
        <v>69</v>
      </c>
      <c r="M18">
        <v>296</v>
      </c>
      <c r="N18">
        <v>1</v>
      </c>
      <c r="O18">
        <v>5</v>
      </c>
      <c r="P18">
        <v>5</v>
      </c>
      <c r="Q18">
        <v>26</v>
      </c>
      <c r="R18">
        <v>69</v>
      </c>
      <c r="S18">
        <v>292</v>
      </c>
      <c r="T18">
        <v>12</v>
      </c>
      <c r="U18">
        <v>26</v>
      </c>
      <c r="V18">
        <v>69</v>
      </c>
      <c r="W18">
        <v>292</v>
      </c>
      <c r="X18">
        <v>72</v>
      </c>
      <c r="Y18">
        <v>168</v>
      </c>
      <c r="Z18">
        <v>109</v>
      </c>
      <c r="AA18">
        <v>53</v>
      </c>
      <c r="AB18">
        <v>101</v>
      </c>
      <c r="AC18">
        <v>144</v>
      </c>
      <c r="AD18">
        <v>157</v>
      </c>
      <c r="AE18">
        <v>29</v>
      </c>
      <c r="AF18">
        <v>219</v>
      </c>
      <c r="AG18">
        <v>106</v>
      </c>
      <c r="AH18">
        <v>48</v>
      </c>
      <c r="AI18">
        <v>23</v>
      </c>
      <c r="AJ18">
        <v>174</v>
      </c>
      <c r="AK18">
        <v>117</v>
      </c>
      <c r="AL18">
        <v>59</v>
      </c>
      <c r="AM18">
        <v>17</v>
      </c>
      <c r="AN18">
        <v>8</v>
      </c>
      <c r="AO18">
        <v>1</v>
      </c>
      <c r="AP18">
        <v>2</v>
      </c>
      <c r="AQ18">
        <v>159</v>
      </c>
      <c r="AR18">
        <v>240</v>
      </c>
      <c r="AS18">
        <v>155</v>
      </c>
      <c r="AT18">
        <v>244</v>
      </c>
      <c r="AU18">
        <v>373</v>
      </c>
      <c r="AV18">
        <v>26</v>
      </c>
      <c r="AW18">
        <v>402</v>
      </c>
      <c r="AX18">
        <v>353</v>
      </c>
      <c r="AY18">
        <v>45</v>
      </c>
      <c r="AZ18">
        <v>383</v>
      </c>
      <c r="BA18">
        <v>15</v>
      </c>
      <c r="BB18">
        <v>4</v>
      </c>
      <c r="BC18">
        <v>394</v>
      </c>
      <c r="BD18">
        <v>7</v>
      </c>
      <c r="BE18">
        <v>380</v>
      </c>
      <c r="BF18">
        <v>20</v>
      </c>
      <c r="BG18">
        <v>0</v>
      </c>
    </row>
    <row r="19" spans="1:59" x14ac:dyDescent="0.25">
      <c r="A19" s="1" t="s">
        <v>287</v>
      </c>
      <c r="B19" s="1"/>
      <c r="C19" s="12">
        <v>0.91</v>
      </c>
      <c r="D19" s="12">
        <v>0.91</v>
      </c>
      <c r="E19" s="12">
        <v>0.67</v>
      </c>
      <c r="F19" s="12">
        <v>0.87</v>
      </c>
      <c r="G19" t="s">
        <v>323</v>
      </c>
      <c r="H19" s="12">
        <v>0.89</v>
      </c>
      <c r="I19" t="s">
        <v>335</v>
      </c>
      <c r="J19" s="12">
        <v>0.77</v>
      </c>
      <c r="K19" t="s">
        <v>323</v>
      </c>
      <c r="L19" s="12">
        <v>0.89</v>
      </c>
      <c r="M19" t="s">
        <v>335</v>
      </c>
      <c r="N19" s="12">
        <v>1</v>
      </c>
      <c r="O19" s="12">
        <v>0.76</v>
      </c>
      <c r="P19" s="12">
        <v>0.72</v>
      </c>
      <c r="Q19" t="s">
        <v>322</v>
      </c>
      <c r="R19" s="12">
        <v>0.92</v>
      </c>
      <c r="S19" t="s">
        <v>397</v>
      </c>
      <c r="T19" s="12">
        <v>0.76</v>
      </c>
      <c r="U19" t="s">
        <v>322</v>
      </c>
      <c r="V19" s="12">
        <v>0.92</v>
      </c>
      <c r="W19" t="s">
        <v>397</v>
      </c>
      <c r="X19" s="12">
        <v>0.86</v>
      </c>
      <c r="Y19" s="12">
        <v>0.9</v>
      </c>
      <c r="Z19" s="12">
        <v>0.95</v>
      </c>
      <c r="AA19" s="12">
        <v>0.93</v>
      </c>
      <c r="AB19" s="12">
        <v>0.9</v>
      </c>
      <c r="AC19" s="12">
        <v>0.92</v>
      </c>
      <c r="AD19" s="12">
        <v>0.9</v>
      </c>
      <c r="AE19" s="12">
        <v>0.94</v>
      </c>
      <c r="AF19" t="s">
        <v>335</v>
      </c>
      <c r="AG19" t="s">
        <v>337</v>
      </c>
      <c r="AH19" s="12">
        <v>0.92</v>
      </c>
      <c r="AI19" s="12">
        <v>0.93</v>
      </c>
      <c r="AJ19" s="12">
        <v>0.9</v>
      </c>
      <c r="AK19" s="12">
        <v>0.9</v>
      </c>
      <c r="AL19" s="12">
        <v>0.96</v>
      </c>
      <c r="AM19" s="12">
        <v>0.9</v>
      </c>
      <c r="AN19" s="12">
        <v>0.81</v>
      </c>
      <c r="AO19" s="12">
        <v>1</v>
      </c>
      <c r="AP19" s="12">
        <v>0.66</v>
      </c>
      <c r="AQ19" t="s">
        <v>316</v>
      </c>
      <c r="AR19" t="s">
        <v>389</v>
      </c>
      <c r="AS19" s="12">
        <v>0.91</v>
      </c>
      <c r="AT19" s="12">
        <v>0.91</v>
      </c>
      <c r="AU19" s="12">
        <v>0.9</v>
      </c>
      <c r="AV19" s="12">
        <v>1</v>
      </c>
      <c r="AW19" s="12">
        <v>0.91</v>
      </c>
      <c r="AX19" t="s">
        <v>335</v>
      </c>
      <c r="AY19" t="s">
        <v>296</v>
      </c>
      <c r="AZ19" t="s">
        <v>397</v>
      </c>
      <c r="BA19" s="12">
        <v>0.73</v>
      </c>
      <c r="BB19" s="12">
        <v>0.5</v>
      </c>
      <c r="BC19" s="12">
        <v>0.91</v>
      </c>
      <c r="BD19" s="12">
        <v>0.79</v>
      </c>
      <c r="BE19" t="s">
        <v>391</v>
      </c>
      <c r="BF19" t="s">
        <v>390</v>
      </c>
      <c r="BG19" s="12">
        <v>0</v>
      </c>
    </row>
    <row r="20" spans="1:59" x14ac:dyDescent="0.25">
      <c r="A20" s="1" t="s">
        <v>288</v>
      </c>
      <c r="B20" s="1"/>
      <c r="H20" t="s">
        <v>269</v>
      </c>
      <c r="I20" t="s">
        <v>269</v>
      </c>
      <c r="L20" t="s">
        <v>272</v>
      </c>
      <c r="M20" t="s">
        <v>272</v>
      </c>
      <c r="R20" t="s">
        <v>270</v>
      </c>
      <c r="S20" t="s">
        <v>270</v>
      </c>
      <c r="V20" t="s">
        <v>272</v>
      </c>
      <c r="W20" t="s">
        <v>272</v>
      </c>
      <c r="Z20" t="s">
        <v>275</v>
      </c>
      <c r="AF20" t="s">
        <v>269</v>
      </c>
      <c r="AQ20" t="s">
        <v>272</v>
      </c>
      <c r="AX20" t="s">
        <v>272</v>
      </c>
      <c r="BE20" t="s">
        <v>272</v>
      </c>
    </row>
    <row r="21" spans="1:59" x14ac:dyDescent="0.25">
      <c r="A21" s="1" t="s">
        <v>286</v>
      </c>
      <c r="B21" s="1" t="s">
        <v>868</v>
      </c>
      <c r="C21">
        <v>402</v>
      </c>
      <c r="D21">
        <v>402</v>
      </c>
      <c r="E21">
        <v>6</v>
      </c>
      <c r="F21">
        <v>6</v>
      </c>
      <c r="G21">
        <v>28</v>
      </c>
      <c r="H21">
        <v>68</v>
      </c>
      <c r="I21">
        <v>295</v>
      </c>
      <c r="J21">
        <v>12</v>
      </c>
      <c r="K21">
        <v>28</v>
      </c>
      <c r="L21">
        <v>68</v>
      </c>
      <c r="M21">
        <v>295</v>
      </c>
      <c r="N21">
        <v>1</v>
      </c>
      <c r="O21">
        <v>5</v>
      </c>
      <c r="P21">
        <v>6</v>
      </c>
      <c r="Q21">
        <v>29</v>
      </c>
      <c r="R21">
        <v>66</v>
      </c>
      <c r="S21">
        <v>291</v>
      </c>
      <c r="T21">
        <v>13</v>
      </c>
      <c r="U21">
        <v>29</v>
      </c>
      <c r="V21">
        <v>66</v>
      </c>
      <c r="W21">
        <v>291</v>
      </c>
      <c r="X21">
        <v>72</v>
      </c>
      <c r="Y21">
        <v>166</v>
      </c>
      <c r="Z21">
        <v>109</v>
      </c>
      <c r="AA21">
        <v>56</v>
      </c>
      <c r="AB21">
        <v>100</v>
      </c>
      <c r="AC21">
        <v>144</v>
      </c>
      <c r="AD21">
        <v>158</v>
      </c>
      <c r="AE21">
        <v>29</v>
      </c>
      <c r="AF21">
        <v>219</v>
      </c>
      <c r="AG21">
        <v>105</v>
      </c>
      <c r="AH21">
        <v>49</v>
      </c>
      <c r="AI21">
        <v>23</v>
      </c>
      <c r="AJ21">
        <v>176</v>
      </c>
      <c r="AK21">
        <v>115</v>
      </c>
      <c r="AL21">
        <v>58</v>
      </c>
      <c r="AM21">
        <v>18</v>
      </c>
      <c r="AN21">
        <v>8</v>
      </c>
      <c r="AO21">
        <v>1</v>
      </c>
      <c r="AP21">
        <v>2</v>
      </c>
      <c r="AQ21">
        <v>160</v>
      </c>
      <c r="AR21">
        <v>238</v>
      </c>
      <c r="AS21">
        <v>157</v>
      </c>
      <c r="AT21">
        <v>241</v>
      </c>
      <c r="AU21">
        <v>373</v>
      </c>
      <c r="AV21">
        <v>26</v>
      </c>
      <c r="AW21">
        <v>402</v>
      </c>
      <c r="AX21">
        <v>351</v>
      </c>
      <c r="AY21">
        <v>47</v>
      </c>
      <c r="AZ21">
        <v>385</v>
      </c>
      <c r="BA21">
        <v>13</v>
      </c>
      <c r="BB21">
        <v>4</v>
      </c>
      <c r="BC21">
        <v>393</v>
      </c>
      <c r="BD21">
        <v>8</v>
      </c>
      <c r="BE21">
        <v>381</v>
      </c>
      <c r="BF21">
        <v>17</v>
      </c>
      <c r="BG21">
        <v>1</v>
      </c>
    </row>
    <row r="22" spans="1:59" x14ac:dyDescent="0.25">
      <c r="A22" s="1" t="s">
        <v>287</v>
      </c>
      <c r="B22" s="1"/>
      <c r="C22" s="12">
        <v>0.91</v>
      </c>
      <c r="D22" s="12">
        <v>0.91</v>
      </c>
      <c r="E22" s="12">
        <v>0.77</v>
      </c>
      <c r="F22" s="12">
        <v>0.87</v>
      </c>
      <c r="G22" t="s">
        <v>331</v>
      </c>
      <c r="H22" s="12">
        <v>0.87</v>
      </c>
      <c r="I22" t="s">
        <v>397</v>
      </c>
      <c r="J22" s="12">
        <v>0.82</v>
      </c>
      <c r="K22" t="s">
        <v>331</v>
      </c>
      <c r="L22" s="12">
        <v>0.87</v>
      </c>
      <c r="M22" t="s">
        <v>397</v>
      </c>
      <c r="N22" s="12">
        <v>1</v>
      </c>
      <c r="O22" s="12">
        <v>0.76</v>
      </c>
      <c r="P22" s="12">
        <v>0.88</v>
      </c>
      <c r="Q22" t="s">
        <v>331</v>
      </c>
      <c r="R22" s="12">
        <v>0.89</v>
      </c>
      <c r="S22" t="s">
        <v>397</v>
      </c>
      <c r="T22" s="12">
        <v>0.83</v>
      </c>
      <c r="U22" t="s">
        <v>331</v>
      </c>
      <c r="V22" s="12">
        <v>0.89</v>
      </c>
      <c r="W22" t="s">
        <v>397</v>
      </c>
      <c r="X22" s="12">
        <v>0.86</v>
      </c>
      <c r="Y22" s="12">
        <v>0.89</v>
      </c>
      <c r="Z22" s="12">
        <v>0.95</v>
      </c>
      <c r="AA22" s="12">
        <v>0.96</v>
      </c>
      <c r="AB22" s="12">
        <v>0.89</v>
      </c>
      <c r="AC22" s="12">
        <v>0.92</v>
      </c>
      <c r="AD22" s="12">
        <v>0.91</v>
      </c>
      <c r="AE22" s="12">
        <v>0.94</v>
      </c>
      <c r="AF22" t="s">
        <v>335</v>
      </c>
      <c r="AG22" t="s">
        <v>321</v>
      </c>
      <c r="AH22" s="12">
        <v>0.94</v>
      </c>
      <c r="AI22" s="12">
        <v>0.93</v>
      </c>
      <c r="AJ22" s="12">
        <v>0.91</v>
      </c>
      <c r="AK22" s="12">
        <v>0.88</v>
      </c>
      <c r="AL22" s="12">
        <v>0.94</v>
      </c>
      <c r="AM22" s="12">
        <v>0.96</v>
      </c>
      <c r="AN22" s="12">
        <v>0.81</v>
      </c>
      <c r="AO22" s="12">
        <v>1</v>
      </c>
      <c r="AP22" s="12">
        <v>0.66</v>
      </c>
      <c r="AQ22" t="s">
        <v>316</v>
      </c>
      <c r="AR22" t="s">
        <v>379</v>
      </c>
      <c r="AS22" s="12">
        <v>0.92</v>
      </c>
      <c r="AT22" s="12">
        <v>0.9</v>
      </c>
      <c r="AU22" s="12">
        <v>0.9</v>
      </c>
      <c r="AV22" s="12">
        <v>1</v>
      </c>
      <c r="AW22" s="12">
        <v>0.91</v>
      </c>
      <c r="AX22" t="s">
        <v>397</v>
      </c>
      <c r="AY22" t="s">
        <v>328</v>
      </c>
      <c r="AZ22" t="s">
        <v>397</v>
      </c>
      <c r="BA22" s="12">
        <v>0.61</v>
      </c>
      <c r="BB22" s="12">
        <v>0.5</v>
      </c>
      <c r="BC22" s="12">
        <v>0.91</v>
      </c>
      <c r="BD22" s="12">
        <v>0.91</v>
      </c>
      <c r="BE22" t="s">
        <v>391</v>
      </c>
      <c r="BF22" t="s">
        <v>374</v>
      </c>
      <c r="BG22" s="12">
        <v>0.27</v>
      </c>
    </row>
    <row r="23" spans="1:59" x14ac:dyDescent="0.25">
      <c r="A23" s="1" t="s">
        <v>288</v>
      </c>
      <c r="B23" s="1"/>
      <c r="I23" t="s">
        <v>269</v>
      </c>
      <c r="M23" t="s">
        <v>272</v>
      </c>
      <c r="S23" t="s">
        <v>270</v>
      </c>
      <c r="W23" t="s">
        <v>272</v>
      </c>
      <c r="Z23" t="s">
        <v>275</v>
      </c>
      <c r="AA23" t="s">
        <v>275</v>
      </c>
      <c r="AF23" t="s">
        <v>269</v>
      </c>
      <c r="AH23" t="s">
        <v>269</v>
      </c>
      <c r="AQ23" t="s">
        <v>272</v>
      </c>
      <c r="AX23" t="s">
        <v>272</v>
      </c>
      <c r="BE23" t="s">
        <v>272</v>
      </c>
    </row>
    <row r="24" spans="1:59" x14ac:dyDescent="0.25">
      <c r="A24" s="1" t="s">
        <v>286</v>
      </c>
      <c r="B24" s="1" t="s">
        <v>869</v>
      </c>
      <c r="C24">
        <v>397</v>
      </c>
      <c r="D24">
        <v>397</v>
      </c>
      <c r="E24">
        <v>4</v>
      </c>
      <c r="F24">
        <v>6</v>
      </c>
      <c r="G24">
        <v>26</v>
      </c>
      <c r="H24">
        <v>66</v>
      </c>
      <c r="I24">
        <v>294</v>
      </c>
      <c r="J24">
        <v>10</v>
      </c>
      <c r="K24">
        <v>26</v>
      </c>
      <c r="L24">
        <v>66</v>
      </c>
      <c r="M24">
        <v>294</v>
      </c>
      <c r="N24">
        <v>1</v>
      </c>
      <c r="O24">
        <v>5</v>
      </c>
      <c r="P24">
        <v>5</v>
      </c>
      <c r="Q24">
        <v>26</v>
      </c>
      <c r="R24">
        <v>66</v>
      </c>
      <c r="S24">
        <v>289</v>
      </c>
      <c r="T24">
        <v>12</v>
      </c>
      <c r="U24">
        <v>26</v>
      </c>
      <c r="V24">
        <v>66</v>
      </c>
      <c r="W24">
        <v>289</v>
      </c>
      <c r="X24">
        <v>70</v>
      </c>
      <c r="Y24">
        <v>168</v>
      </c>
      <c r="Z24">
        <v>104</v>
      </c>
      <c r="AA24">
        <v>54</v>
      </c>
      <c r="AB24">
        <v>101</v>
      </c>
      <c r="AC24">
        <v>141</v>
      </c>
      <c r="AD24">
        <v>155</v>
      </c>
      <c r="AE24">
        <v>29</v>
      </c>
      <c r="AF24">
        <v>214</v>
      </c>
      <c r="AG24">
        <v>106</v>
      </c>
      <c r="AH24">
        <v>48</v>
      </c>
      <c r="AI24">
        <v>22</v>
      </c>
      <c r="AJ24">
        <v>173</v>
      </c>
      <c r="AK24">
        <v>114</v>
      </c>
      <c r="AL24">
        <v>60</v>
      </c>
      <c r="AM24">
        <v>17</v>
      </c>
      <c r="AN24">
        <v>8</v>
      </c>
      <c r="AO24">
        <v>1</v>
      </c>
      <c r="AP24">
        <v>1</v>
      </c>
      <c r="AQ24">
        <v>156</v>
      </c>
      <c r="AR24">
        <v>238</v>
      </c>
      <c r="AS24">
        <v>152</v>
      </c>
      <c r="AT24">
        <v>242</v>
      </c>
      <c r="AU24">
        <v>368</v>
      </c>
      <c r="AV24">
        <v>26</v>
      </c>
      <c r="AW24">
        <v>397</v>
      </c>
      <c r="AX24">
        <v>349</v>
      </c>
      <c r="AY24">
        <v>45</v>
      </c>
      <c r="AZ24">
        <v>379</v>
      </c>
      <c r="BA24">
        <v>14</v>
      </c>
      <c r="BB24">
        <v>3</v>
      </c>
      <c r="BC24">
        <v>388</v>
      </c>
      <c r="BD24">
        <v>8</v>
      </c>
      <c r="BE24">
        <v>375</v>
      </c>
      <c r="BF24">
        <v>19</v>
      </c>
      <c r="BG24">
        <v>0</v>
      </c>
    </row>
    <row r="25" spans="1:59" x14ac:dyDescent="0.25">
      <c r="A25" s="1" t="s">
        <v>287</v>
      </c>
      <c r="B25" s="1"/>
      <c r="C25" s="12">
        <v>0.9</v>
      </c>
      <c r="D25" s="12">
        <v>0.9</v>
      </c>
      <c r="E25" s="12">
        <v>0.56000000000000005</v>
      </c>
      <c r="F25" s="12">
        <v>0.87</v>
      </c>
      <c r="G25" t="s">
        <v>323</v>
      </c>
      <c r="H25" s="12">
        <v>0.86</v>
      </c>
      <c r="I25" t="s">
        <v>397</v>
      </c>
      <c r="J25" s="12">
        <v>0.71</v>
      </c>
      <c r="K25" t="s">
        <v>323</v>
      </c>
      <c r="L25" s="12">
        <v>0.86</v>
      </c>
      <c r="M25" t="s">
        <v>397</v>
      </c>
      <c r="N25" s="12">
        <v>1</v>
      </c>
      <c r="O25" s="12">
        <v>0.76</v>
      </c>
      <c r="P25" s="12">
        <v>0.76</v>
      </c>
      <c r="Q25" t="s">
        <v>322</v>
      </c>
      <c r="R25" s="12">
        <v>0.89</v>
      </c>
      <c r="S25" t="s">
        <v>397</v>
      </c>
      <c r="T25" s="12">
        <v>0.78</v>
      </c>
      <c r="U25" t="s">
        <v>322</v>
      </c>
      <c r="V25" s="12">
        <v>0.89</v>
      </c>
      <c r="W25" t="s">
        <v>397</v>
      </c>
      <c r="X25" s="12">
        <v>0.84</v>
      </c>
      <c r="Y25" s="12">
        <v>0.9</v>
      </c>
      <c r="Z25" s="12">
        <v>0.91</v>
      </c>
      <c r="AA25" s="12">
        <v>0.95</v>
      </c>
      <c r="AB25" s="12">
        <v>0.9</v>
      </c>
      <c r="AC25" s="12">
        <v>0.9</v>
      </c>
      <c r="AD25" s="12">
        <v>0.89</v>
      </c>
      <c r="AE25" s="12">
        <v>0.94</v>
      </c>
      <c r="AF25" s="12">
        <v>0.92</v>
      </c>
      <c r="AG25" t="s">
        <v>337</v>
      </c>
      <c r="AH25" s="12">
        <v>0.92</v>
      </c>
      <c r="AI25" s="12">
        <v>0.9</v>
      </c>
      <c r="AJ25" s="12">
        <v>0.9</v>
      </c>
      <c r="AK25" s="12">
        <v>0.87</v>
      </c>
      <c r="AL25" t="s">
        <v>387</v>
      </c>
      <c r="AM25" s="12">
        <v>0.9</v>
      </c>
      <c r="AN25" s="12">
        <v>0.81</v>
      </c>
      <c r="AO25" s="12">
        <v>1</v>
      </c>
      <c r="AP25" s="12">
        <v>0.33</v>
      </c>
      <c r="AQ25" t="s">
        <v>335</v>
      </c>
      <c r="AR25" t="s">
        <v>379</v>
      </c>
      <c r="AS25" s="12">
        <v>0.89</v>
      </c>
      <c r="AT25" s="12">
        <v>0.9</v>
      </c>
      <c r="AU25" s="12">
        <v>0.89</v>
      </c>
      <c r="AV25" s="12">
        <v>1</v>
      </c>
      <c r="AW25" s="12">
        <v>0.9</v>
      </c>
      <c r="AX25" t="s">
        <v>397</v>
      </c>
      <c r="AY25" t="s">
        <v>296</v>
      </c>
      <c r="AZ25" t="s">
        <v>398</v>
      </c>
      <c r="BA25" s="12">
        <v>0.68</v>
      </c>
      <c r="BB25" s="12">
        <v>0.36</v>
      </c>
      <c r="BC25" s="12">
        <v>0.9</v>
      </c>
      <c r="BD25" s="12">
        <v>0.91</v>
      </c>
      <c r="BE25" t="s">
        <v>397</v>
      </c>
      <c r="BF25" t="s">
        <v>372</v>
      </c>
      <c r="BG25" s="12">
        <v>0</v>
      </c>
    </row>
    <row r="26" spans="1:59" x14ac:dyDescent="0.25">
      <c r="A26" s="1" t="s">
        <v>288</v>
      </c>
      <c r="B26" s="1"/>
      <c r="I26" t="s">
        <v>303</v>
      </c>
      <c r="M26" t="s">
        <v>325</v>
      </c>
      <c r="R26" t="s">
        <v>270</v>
      </c>
      <c r="S26" t="s">
        <v>270</v>
      </c>
      <c r="V26" t="s">
        <v>272</v>
      </c>
      <c r="W26" t="s">
        <v>272</v>
      </c>
      <c r="AF26" t="s">
        <v>269</v>
      </c>
      <c r="AL26" t="s">
        <v>269</v>
      </c>
      <c r="AQ26" t="s">
        <v>272</v>
      </c>
      <c r="AX26" t="s">
        <v>272</v>
      </c>
      <c r="BE26" t="s">
        <v>272</v>
      </c>
    </row>
    <row r="27" spans="1:59" x14ac:dyDescent="0.25">
      <c r="A27" s="1" t="s">
        <v>286</v>
      </c>
      <c r="B27" s="1" t="s">
        <v>870</v>
      </c>
      <c r="C27">
        <v>383</v>
      </c>
      <c r="D27">
        <v>383</v>
      </c>
      <c r="E27">
        <v>4</v>
      </c>
      <c r="F27">
        <v>6</v>
      </c>
      <c r="G27">
        <v>25</v>
      </c>
      <c r="H27">
        <v>64</v>
      </c>
      <c r="I27">
        <v>284</v>
      </c>
      <c r="J27">
        <v>10</v>
      </c>
      <c r="K27">
        <v>25</v>
      </c>
      <c r="L27">
        <v>64</v>
      </c>
      <c r="M27">
        <v>284</v>
      </c>
      <c r="N27">
        <v>1</v>
      </c>
      <c r="O27">
        <v>5</v>
      </c>
      <c r="P27">
        <v>5</v>
      </c>
      <c r="Q27">
        <v>25</v>
      </c>
      <c r="R27">
        <v>64</v>
      </c>
      <c r="S27">
        <v>278</v>
      </c>
      <c r="T27">
        <v>12</v>
      </c>
      <c r="U27">
        <v>25</v>
      </c>
      <c r="V27">
        <v>64</v>
      </c>
      <c r="W27">
        <v>278</v>
      </c>
      <c r="X27">
        <v>69</v>
      </c>
      <c r="Y27">
        <v>157</v>
      </c>
      <c r="Z27">
        <v>105</v>
      </c>
      <c r="AA27">
        <v>53</v>
      </c>
      <c r="AB27">
        <v>95</v>
      </c>
      <c r="AC27">
        <v>137</v>
      </c>
      <c r="AD27">
        <v>151</v>
      </c>
      <c r="AE27">
        <v>29</v>
      </c>
      <c r="AF27">
        <v>209</v>
      </c>
      <c r="AG27">
        <v>100</v>
      </c>
      <c r="AH27">
        <v>46</v>
      </c>
      <c r="AI27">
        <v>22</v>
      </c>
      <c r="AJ27">
        <v>165</v>
      </c>
      <c r="AK27">
        <v>113</v>
      </c>
      <c r="AL27">
        <v>54</v>
      </c>
      <c r="AM27">
        <v>17</v>
      </c>
      <c r="AN27">
        <v>8</v>
      </c>
      <c r="AO27">
        <v>1</v>
      </c>
      <c r="AP27">
        <v>2</v>
      </c>
      <c r="AQ27">
        <v>153</v>
      </c>
      <c r="AR27">
        <v>226</v>
      </c>
      <c r="AS27">
        <v>146</v>
      </c>
      <c r="AT27">
        <v>234</v>
      </c>
      <c r="AU27">
        <v>357</v>
      </c>
      <c r="AV27">
        <v>24</v>
      </c>
      <c r="AW27">
        <v>383</v>
      </c>
      <c r="AX27">
        <v>337</v>
      </c>
      <c r="AY27">
        <v>42</v>
      </c>
      <c r="AZ27">
        <v>370</v>
      </c>
      <c r="BA27">
        <v>9</v>
      </c>
      <c r="BB27">
        <v>4</v>
      </c>
      <c r="BC27">
        <v>375</v>
      </c>
      <c r="BD27">
        <v>7</v>
      </c>
      <c r="BE27">
        <v>366</v>
      </c>
      <c r="BF27">
        <v>15</v>
      </c>
      <c r="BG27">
        <v>0</v>
      </c>
    </row>
    <row r="28" spans="1:59" x14ac:dyDescent="0.25">
      <c r="A28" s="1" t="s">
        <v>287</v>
      </c>
      <c r="B28" s="1"/>
      <c r="C28" s="12">
        <v>0.87</v>
      </c>
      <c r="D28" s="12">
        <v>0.87</v>
      </c>
      <c r="E28" s="12">
        <v>0.56000000000000005</v>
      </c>
      <c r="F28" s="12">
        <v>0.87</v>
      </c>
      <c r="G28" t="s">
        <v>383</v>
      </c>
      <c r="H28" s="12">
        <v>0.83</v>
      </c>
      <c r="I28" t="s">
        <v>388</v>
      </c>
      <c r="J28" s="12">
        <v>0.71</v>
      </c>
      <c r="K28" t="s">
        <v>383</v>
      </c>
      <c r="L28" s="12">
        <v>0.83</v>
      </c>
      <c r="M28" t="s">
        <v>388</v>
      </c>
      <c r="N28" s="12">
        <v>1</v>
      </c>
      <c r="O28" s="12">
        <v>0.76</v>
      </c>
      <c r="P28" s="12">
        <v>0.76</v>
      </c>
      <c r="Q28" t="s">
        <v>370</v>
      </c>
      <c r="R28" s="12">
        <v>0.86</v>
      </c>
      <c r="S28" t="s">
        <v>386</v>
      </c>
      <c r="T28" s="12">
        <v>0.78</v>
      </c>
      <c r="U28" t="s">
        <v>370</v>
      </c>
      <c r="V28" s="12">
        <v>0.86</v>
      </c>
      <c r="W28" t="s">
        <v>386</v>
      </c>
      <c r="X28" s="12">
        <v>0.82</v>
      </c>
      <c r="Y28" s="12">
        <v>0.84</v>
      </c>
      <c r="Z28" s="12">
        <v>0.91</v>
      </c>
      <c r="AA28" s="12">
        <v>0.91</v>
      </c>
      <c r="AB28" s="12">
        <v>0.85</v>
      </c>
      <c r="AC28" s="12">
        <v>0.88</v>
      </c>
      <c r="AD28" s="12">
        <v>0.87</v>
      </c>
      <c r="AE28" s="12">
        <v>0.94</v>
      </c>
      <c r="AF28" t="s">
        <v>388</v>
      </c>
      <c r="AG28" t="s">
        <v>317</v>
      </c>
      <c r="AH28" s="12">
        <v>0.88</v>
      </c>
      <c r="AI28" s="12">
        <v>0.9</v>
      </c>
      <c r="AJ28" s="12">
        <v>0.86</v>
      </c>
      <c r="AK28" s="12">
        <v>0.86</v>
      </c>
      <c r="AL28" s="12">
        <v>0.87</v>
      </c>
      <c r="AM28" s="12">
        <v>0.94</v>
      </c>
      <c r="AN28" s="12">
        <v>0.81</v>
      </c>
      <c r="AO28" s="12">
        <v>1</v>
      </c>
      <c r="AP28" s="12">
        <v>0.66</v>
      </c>
      <c r="AQ28" t="s">
        <v>397</v>
      </c>
      <c r="AR28" t="s">
        <v>337</v>
      </c>
      <c r="AS28" s="12">
        <v>0.85</v>
      </c>
      <c r="AT28" s="12">
        <v>0.87</v>
      </c>
      <c r="AU28" s="12">
        <v>0.86</v>
      </c>
      <c r="AV28" s="12">
        <v>0.92</v>
      </c>
      <c r="AW28" s="12">
        <v>0.87</v>
      </c>
      <c r="AX28" t="s">
        <v>386</v>
      </c>
      <c r="AY28" t="s">
        <v>338</v>
      </c>
      <c r="AZ28" t="s">
        <v>388</v>
      </c>
      <c r="BA28" s="12">
        <v>0.44</v>
      </c>
      <c r="BB28" s="12">
        <v>0.5</v>
      </c>
      <c r="BC28" s="12">
        <v>0.87</v>
      </c>
      <c r="BD28" s="12">
        <v>0.79</v>
      </c>
      <c r="BE28" t="s">
        <v>420</v>
      </c>
      <c r="BF28" t="s">
        <v>357</v>
      </c>
      <c r="BG28" s="12">
        <v>0</v>
      </c>
    </row>
    <row r="29" spans="1:59" x14ac:dyDescent="0.25">
      <c r="A29" s="1" t="s">
        <v>288</v>
      </c>
      <c r="B29" s="1"/>
      <c r="I29" t="s">
        <v>269</v>
      </c>
      <c r="M29" t="s">
        <v>272</v>
      </c>
      <c r="R29" t="s">
        <v>270</v>
      </c>
      <c r="S29" t="s">
        <v>270</v>
      </c>
      <c r="V29" t="s">
        <v>272</v>
      </c>
      <c r="W29" t="s">
        <v>272</v>
      </c>
      <c r="AE29" t="s">
        <v>269</v>
      </c>
      <c r="AF29" t="s">
        <v>269</v>
      </c>
      <c r="AQ29" t="s">
        <v>272</v>
      </c>
      <c r="AX29" t="s">
        <v>272</v>
      </c>
      <c r="BE29" t="s">
        <v>272</v>
      </c>
    </row>
    <row r="30" spans="1:59" x14ac:dyDescent="0.25">
      <c r="A30" s="1" t="s">
        <v>286</v>
      </c>
      <c r="B30" s="1" t="s">
        <v>871</v>
      </c>
      <c r="C30">
        <v>352</v>
      </c>
      <c r="D30">
        <v>352</v>
      </c>
      <c r="E30">
        <v>5</v>
      </c>
      <c r="F30">
        <v>5</v>
      </c>
      <c r="G30">
        <v>24</v>
      </c>
      <c r="H30">
        <v>58</v>
      </c>
      <c r="I30">
        <v>260</v>
      </c>
      <c r="J30">
        <v>10</v>
      </c>
      <c r="K30">
        <v>24</v>
      </c>
      <c r="L30">
        <v>58</v>
      </c>
      <c r="M30">
        <v>260</v>
      </c>
      <c r="N30">
        <v>1</v>
      </c>
      <c r="O30">
        <v>6</v>
      </c>
      <c r="P30">
        <v>3</v>
      </c>
      <c r="Q30">
        <v>25</v>
      </c>
      <c r="R30">
        <v>56</v>
      </c>
      <c r="S30">
        <v>258</v>
      </c>
      <c r="T30">
        <v>11</v>
      </c>
      <c r="U30">
        <v>25</v>
      </c>
      <c r="V30">
        <v>56</v>
      </c>
      <c r="W30">
        <v>258</v>
      </c>
      <c r="X30">
        <v>64</v>
      </c>
      <c r="Y30">
        <v>148</v>
      </c>
      <c r="Z30">
        <v>96</v>
      </c>
      <c r="AA30">
        <v>43</v>
      </c>
      <c r="AB30">
        <v>86</v>
      </c>
      <c r="AC30">
        <v>127</v>
      </c>
      <c r="AD30">
        <v>139</v>
      </c>
      <c r="AE30">
        <v>25</v>
      </c>
      <c r="AF30">
        <v>191</v>
      </c>
      <c r="AG30">
        <v>92</v>
      </c>
      <c r="AH30">
        <v>43</v>
      </c>
      <c r="AI30">
        <v>18</v>
      </c>
      <c r="AJ30">
        <v>154</v>
      </c>
      <c r="AK30">
        <v>100</v>
      </c>
      <c r="AL30">
        <v>51</v>
      </c>
      <c r="AM30">
        <v>18</v>
      </c>
      <c r="AN30">
        <v>7</v>
      </c>
      <c r="AO30">
        <v>0</v>
      </c>
      <c r="AP30">
        <v>1</v>
      </c>
      <c r="AQ30">
        <v>141</v>
      </c>
      <c r="AR30">
        <v>206</v>
      </c>
      <c r="AS30">
        <v>135</v>
      </c>
      <c r="AT30">
        <v>214</v>
      </c>
      <c r="AU30">
        <v>326</v>
      </c>
      <c r="AV30">
        <v>23</v>
      </c>
      <c r="AW30">
        <v>352</v>
      </c>
      <c r="AX30">
        <v>311</v>
      </c>
      <c r="AY30">
        <v>39</v>
      </c>
      <c r="AZ30">
        <v>337</v>
      </c>
      <c r="BA30">
        <v>10</v>
      </c>
      <c r="BB30">
        <v>4</v>
      </c>
      <c r="BC30">
        <v>345</v>
      </c>
      <c r="BD30">
        <v>6</v>
      </c>
      <c r="BE30">
        <v>337</v>
      </c>
      <c r="BF30">
        <v>12</v>
      </c>
      <c r="BG30">
        <v>1</v>
      </c>
    </row>
    <row r="31" spans="1:59" x14ac:dyDescent="0.25">
      <c r="A31" s="1" t="s">
        <v>287</v>
      </c>
      <c r="B31" s="1"/>
      <c r="C31" s="12">
        <v>0.79</v>
      </c>
      <c r="D31" s="12">
        <v>0.79</v>
      </c>
      <c r="E31" s="12">
        <v>0.68</v>
      </c>
      <c r="F31" s="12">
        <v>0.7</v>
      </c>
      <c r="G31" s="12">
        <v>0.68</v>
      </c>
      <c r="H31" s="12">
        <v>0.75</v>
      </c>
      <c r="I31" t="s">
        <v>321</v>
      </c>
      <c r="J31" s="12">
        <v>0.69</v>
      </c>
      <c r="K31" s="12">
        <v>0.68</v>
      </c>
      <c r="L31" s="12">
        <v>0.75</v>
      </c>
      <c r="M31" t="s">
        <v>321</v>
      </c>
      <c r="N31" s="12">
        <v>1</v>
      </c>
      <c r="O31" s="12">
        <v>0.88</v>
      </c>
      <c r="P31" s="12">
        <v>0.44</v>
      </c>
      <c r="Q31" s="12">
        <v>0.69</v>
      </c>
      <c r="R31" s="12">
        <v>0.75</v>
      </c>
      <c r="S31" t="s">
        <v>337</v>
      </c>
      <c r="T31" s="12">
        <v>0.69</v>
      </c>
      <c r="U31" s="12">
        <v>0.69</v>
      </c>
      <c r="V31" s="12">
        <v>0.75</v>
      </c>
      <c r="W31" t="s">
        <v>337</v>
      </c>
      <c r="X31" s="12">
        <v>0.77</v>
      </c>
      <c r="Y31" s="12">
        <v>0.79</v>
      </c>
      <c r="Z31" s="12">
        <v>0.84</v>
      </c>
      <c r="AA31" s="12">
        <v>0.75</v>
      </c>
      <c r="AB31" s="12">
        <v>0.76</v>
      </c>
      <c r="AC31" s="12">
        <v>0.81</v>
      </c>
      <c r="AD31" s="12">
        <v>0.8</v>
      </c>
      <c r="AE31" s="12">
        <v>0.83</v>
      </c>
      <c r="AF31" s="12">
        <v>0.82</v>
      </c>
      <c r="AG31" t="s">
        <v>338</v>
      </c>
      <c r="AH31" s="12">
        <v>0.82</v>
      </c>
      <c r="AI31" s="12">
        <v>0.76</v>
      </c>
      <c r="AJ31" s="12">
        <v>0.8</v>
      </c>
      <c r="AK31" s="12">
        <v>0.77</v>
      </c>
      <c r="AL31" s="12">
        <v>0.83</v>
      </c>
      <c r="AM31" s="12">
        <v>0.96</v>
      </c>
      <c r="AN31" s="12">
        <v>0.71</v>
      </c>
      <c r="AO31" s="12">
        <v>0</v>
      </c>
      <c r="AP31" s="12">
        <v>0.33</v>
      </c>
      <c r="AQ31" t="s">
        <v>424</v>
      </c>
      <c r="AR31" t="s">
        <v>385</v>
      </c>
      <c r="AS31" s="12">
        <v>0.79</v>
      </c>
      <c r="AT31" s="12">
        <v>0.8</v>
      </c>
      <c r="AU31" s="12">
        <v>0.79</v>
      </c>
      <c r="AV31" s="12">
        <v>0.88</v>
      </c>
      <c r="AW31" s="12">
        <v>0.79</v>
      </c>
      <c r="AX31" t="s">
        <v>337</v>
      </c>
      <c r="AY31" t="s">
        <v>319</v>
      </c>
      <c r="AZ31" t="s">
        <v>321</v>
      </c>
      <c r="BA31" s="12">
        <v>0.49</v>
      </c>
      <c r="BB31" s="12">
        <v>0.5</v>
      </c>
      <c r="BC31" s="12">
        <v>0.8</v>
      </c>
      <c r="BD31" s="12">
        <v>0.66</v>
      </c>
      <c r="BE31" t="s">
        <v>392</v>
      </c>
      <c r="BF31" t="s">
        <v>355</v>
      </c>
      <c r="BG31" s="12">
        <v>0.27</v>
      </c>
    </row>
    <row r="32" spans="1:59" x14ac:dyDescent="0.25">
      <c r="A32" s="1" t="s">
        <v>288</v>
      </c>
      <c r="B32" s="1"/>
      <c r="I32" t="s">
        <v>269</v>
      </c>
      <c r="M32" t="s">
        <v>272</v>
      </c>
      <c r="S32" t="s">
        <v>270</v>
      </c>
      <c r="W32" t="s">
        <v>272</v>
      </c>
      <c r="AF32" t="s">
        <v>269</v>
      </c>
      <c r="AQ32" t="s">
        <v>272</v>
      </c>
      <c r="AX32" t="s">
        <v>272</v>
      </c>
      <c r="BE32" t="s">
        <v>272</v>
      </c>
    </row>
    <row r="33" spans="1:59" x14ac:dyDescent="0.25">
      <c r="A33" s="1" t="s">
        <v>286</v>
      </c>
      <c r="B33" s="1" t="s">
        <v>872</v>
      </c>
      <c r="C33">
        <v>338</v>
      </c>
      <c r="D33">
        <v>338</v>
      </c>
      <c r="E33">
        <v>4</v>
      </c>
      <c r="F33">
        <v>5</v>
      </c>
      <c r="G33">
        <v>22</v>
      </c>
      <c r="H33">
        <v>58</v>
      </c>
      <c r="I33">
        <v>248</v>
      </c>
      <c r="J33">
        <v>9</v>
      </c>
      <c r="K33">
        <v>22</v>
      </c>
      <c r="L33">
        <v>58</v>
      </c>
      <c r="M33">
        <v>248</v>
      </c>
      <c r="N33">
        <v>1</v>
      </c>
      <c r="O33">
        <v>5</v>
      </c>
      <c r="P33">
        <v>3</v>
      </c>
      <c r="Q33">
        <v>21</v>
      </c>
      <c r="R33">
        <v>60</v>
      </c>
      <c r="S33">
        <v>245</v>
      </c>
      <c r="T33">
        <v>10</v>
      </c>
      <c r="U33">
        <v>21</v>
      </c>
      <c r="V33">
        <v>60</v>
      </c>
      <c r="W33">
        <v>245</v>
      </c>
      <c r="X33">
        <v>55</v>
      </c>
      <c r="Y33">
        <v>146</v>
      </c>
      <c r="Z33">
        <v>94</v>
      </c>
      <c r="AA33">
        <v>42</v>
      </c>
      <c r="AB33">
        <v>87</v>
      </c>
      <c r="AC33">
        <v>123</v>
      </c>
      <c r="AD33">
        <v>127</v>
      </c>
      <c r="AE33">
        <v>22</v>
      </c>
      <c r="AF33">
        <v>181</v>
      </c>
      <c r="AG33">
        <v>88</v>
      </c>
      <c r="AH33">
        <v>46</v>
      </c>
      <c r="AI33">
        <v>18</v>
      </c>
      <c r="AJ33">
        <v>143</v>
      </c>
      <c r="AK33">
        <v>97</v>
      </c>
      <c r="AL33">
        <v>53</v>
      </c>
      <c r="AM33">
        <v>13</v>
      </c>
      <c r="AN33">
        <v>8</v>
      </c>
      <c r="AO33">
        <v>1</v>
      </c>
      <c r="AP33">
        <v>2</v>
      </c>
      <c r="AQ33">
        <v>142</v>
      </c>
      <c r="AR33">
        <v>193</v>
      </c>
      <c r="AS33">
        <v>133</v>
      </c>
      <c r="AT33">
        <v>202</v>
      </c>
      <c r="AU33">
        <v>314</v>
      </c>
      <c r="AV33">
        <v>22</v>
      </c>
      <c r="AW33">
        <v>338</v>
      </c>
      <c r="AX33">
        <v>299</v>
      </c>
      <c r="AY33">
        <v>37</v>
      </c>
      <c r="AZ33">
        <v>323</v>
      </c>
      <c r="BA33">
        <v>11</v>
      </c>
      <c r="BB33">
        <v>4</v>
      </c>
      <c r="BC33">
        <v>331</v>
      </c>
      <c r="BD33">
        <v>6</v>
      </c>
      <c r="BE33">
        <v>320</v>
      </c>
      <c r="BF33">
        <v>15</v>
      </c>
      <c r="BG33">
        <v>0</v>
      </c>
    </row>
    <row r="34" spans="1:59" x14ac:dyDescent="0.25">
      <c r="A34" s="1" t="s">
        <v>287</v>
      </c>
      <c r="B34" s="1"/>
      <c r="C34" s="12">
        <v>0.76</v>
      </c>
      <c r="D34" s="12">
        <v>0.76</v>
      </c>
      <c r="E34" s="12">
        <v>0.56000000000000005</v>
      </c>
      <c r="F34" s="12">
        <v>0.7</v>
      </c>
      <c r="G34" s="12">
        <v>0.64</v>
      </c>
      <c r="H34" s="12">
        <v>0.75</v>
      </c>
      <c r="I34" s="12">
        <v>0.79</v>
      </c>
      <c r="J34" s="12">
        <v>0.63</v>
      </c>
      <c r="K34" s="12">
        <v>0.64</v>
      </c>
      <c r="L34" s="12">
        <v>0.75</v>
      </c>
      <c r="M34" s="12">
        <v>0.79</v>
      </c>
      <c r="N34" s="12">
        <v>1</v>
      </c>
      <c r="O34" s="12">
        <v>0.76</v>
      </c>
      <c r="P34" s="12">
        <v>0.48</v>
      </c>
      <c r="Q34" t="s">
        <v>372</v>
      </c>
      <c r="R34" s="12">
        <v>0.8</v>
      </c>
      <c r="S34" s="12">
        <v>0.79</v>
      </c>
      <c r="T34" s="12">
        <v>0.65</v>
      </c>
      <c r="U34" t="s">
        <v>372</v>
      </c>
      <c r="V34" s="12">
        <v>0.8</v>
      </c>
      <c r="W34" s="12">
        <v>0.79</v>
      </c>
      <c r="X34" t="s">
        <v>319</v>
      </c>
      <c r="Y34" s="12">
        <v>0.78</v>
      </c>
      <c r="Z34" s="12">
        <v>0.82</v>
      </c>
      <c r="AA34" s="12">
        <v>0.73</v>
      </c>
      <c r="AB34" s="12">
        <v>0.78</v>
      </c>
      <c r="AC34" s="12">
        <v>0.79</v>
      </c>
      <c r="AD34" s="12">
        <v>0.73</v>
      </c>
      <c r="AE34" s="12">
        <v>0.72</v>
      </c>
      <c r="AF34" s="12">
        <v>0.78</v>
      </c>
      <c r="AG34" t="s">
        <v>425</v>
      </c>
      <c r="AH34" t="s">
        <v>386</v>
      </c>
      <c r="AI34" s="12">
        <v>0.74</v>
      </c>
      <c r="AJ34" s="12">
        <v>0.74</v>
      </c>
      <c r="AK34" s="12">
        <v>0.75</v>
      </c>
      <c r="AL34" s="12">
        <v>0.86</v>
      </c>
      <c r="AM34" s="12">
        <v>0.73</v>
      </c>
      <c r="AN34" s="12">
        <v>0.81</v>
      </c>
      <c r="AO34" s="12">
        <v>1</v>
      </c>
      <c r="AP34" s="12">
        <v>0.66</v>
      </c>
      <c r="AQ34" t="s">
        <v>305</v>
      </c>
      <c r="AR34" t="s">
        <v>383</v>
      </c>
      <c r="AS34" s="12">
        <v>0.78</v>
      </c>
      <c r="AT34" s="12">
        <v>0.75</v>
      </c>
      <c r="AU34" s="12">
        <v>0.76</v>
      </c>
      <c r="AV34" s="12">
        <v>0.86</v>
      </c>
      <c r="AW34" s="12">
        <v>0.76</v>
      </c>
      <c r="AX34" t="s">
        <v>328</v>
      </c>
      <c r="AY34" t="s">
        <v>390</v>
      </c>
      <c r="AZ34" t="s">
        <v>317</v>
      </c>
      <c r="BA34" s="12">
        <v>0.51</v>
      </c>
      <c r="BB34" s="12">
        <v>0.5</v>
      </c>
      <c r="BC34" s="12">
        <v>0.76</v>
      </c>
      <c r="BD34" s="12">
        <v>0.66</v>
      </c>
      <c r="BE34" t="s">
        <v>331</v>
      </c>
      <c r="BF34" t="s">
        <v>526</v>
      </c>
      <c r="BG34" s="12">
        <v>0</v>
      </c>
    </row>
    <row r="35" spans="1:59" x14ac:dyDescent="0.25">
      <c r="A35" s="1" t="s">
        <v>288</v>
      </c>
      <c r="B35" s="1"/>
      <c r="R35" t="s">
        <v>270</v>
      </c>
      <c r="S35" t="s">
        <v>270</v>
      </c>
      <c r="V35" t="s">
        <v>272</v>
      </c>
      <c r="W35" t="s">
        <v>272</v>
      </c>
      <c r="Y35" t="s">
        <v>275</v>
      </c>
      <c r="Z35" t="s">
        <v>275</v>
      </c>
      <c r="AH35" t="s">
        <v>269</v>
      </c>
      <c r="AQ35" t="s">
        <v>272</v>
      </c>
      <c r="AX35" t="s">
        <v>272</v>
      </c>
      <c r="BE35" t="s">
        <v>272</v>
      </c>
    </row>
    <row r="36" spans="1:59" x14ac:dyDescent="0.25">
      <c r="A36" s="1" t="s">
        <v>286</v>
      </c>
      <c r="B36" s="1" t="s">
        <v>873</v>
      </c>
      <c r="C36">
        <v>277</v>
      </c>
      <c r="D36">
        <v>277</v>
      </c>
      <c r="E36">
        <v>3</v>
      </c>
      <c r="F36">
        <v>4</v>
      </c>
      <c r="G36">
        <v>18</v>
      </c>
      <c r="H36">
        <v>48</v>
      </c>
      <c r="I36">
        <v>204</v>
      </c>
      <c r="J36">
        <v>7</v>
      </c>
      <c r="K36">
        <v>18</v>
      </c>
      <c r="L36">
        <v>48</v>
      </c>
      <c r="M36">
        <v>204</v>
      </c>
      <c r="N36">
        <v>0</v>
      </c>
      <c r="O36">
        <v>5</v>
      </c>
      <c r="P36">
        <v>5</v>
      </c>
      <c r="Q36">
        <v>18</v>
      </c>
      <c r="R36">
        <v>48</v>
      </c>
      <c r="S36">
        <v>200</v>
      </c>
      <c r="T36">
        <v>9</v>
      </c>
      <c r="U36">
        <v>18</v>
      </c>
      <c r="V36">
        <v>48</v>
      </c>
      <c r="W36">
        <v>200</v>
      </c>
      <c r="X36">
        <v>42</v>
      </c>
      <c r="Y36">
        <v>118</v>
      </c>
      <c r="Z36">
        <v>76</v>
      </c>
      <c r="AA36">
        <v>41</v>
      </c>
      <c r="AB36">
        <v>77</v>
      </c>
      <c r="AC36">
        <v>92</v>
      </c>
      <c r="AD36">
        <v>108</v>
      </c>
      <c r="AE36">
        <v>21</v>
      </c>
      <c r="AF36">
        <v>149</v>
      </c>
      <c r="AG36">
        <v>69</v>
      </c>
      <c r="AH36">
        <v>38</v>
      </c>
      <c r="AI36">
        <v>14</v>
      </c>
      <c r="AJ36">
        <v>120</v>
      </c>
      <c r="AK36">
        <v>83</v>
      </c>
      <c r="AL36">
        <v>37</v>
      </c>
      <c r="AM36">
        <v>15</v>
      </c>
      <c r="AN36">
        <v>5</v>
      </c>
      <c r="AO36">
        <v>1</v>
      </c>
      <c r="AP36">
        <v>1</v>
      </c>
      <c r="AQ36">
        <v>112</v>
      </c>
      <c r="AR36">
        <v>162</v>
      </c>
      <c r="AS36">
        <v>107</v>
      </c>
      <c r="AT36">
        <v>168</v>
      </c>
      <c r="AU36">
        <v>254</v>
      </c>
      <c r="AV36">
        <v>21</v>
      </c>
      <c r="AW36">
        <v>277</v>
      </c>
      <c r="AX36">
        <v>245</v>
      </c>
      <c r="AY36">
        <v>31</v>
      </c>
      <c r="AZ36">
        <v>265</v>
      </c>
      <c r="BA36">
        <v>9</v>
      </c>
      <c r="BB36">
        <v>3</v>
      </c>
      <c r="BC36">
        <v>270</v>
      </c>
      <c r="BD36">
        <v>6</v>
      </c>
      <c r="BE36">
        <v>264</v>
      </c>
      <c r="BF36">
        <v>10</v>
      </c>
      <c r="BG36">
        <v>0</v>
      </c>
    </row>
    <row r="37" spans="1:59" x14ac:dyDescent="0.25">
      <c r="A37" s="1" t="s">
        <v>287</v>
      </c>
      <c r="B37" s="1"/>
      <c r="C37" s="12">
        <v>0.63</v>
      </c>
      <c r="D37" s="12">
        <v>0.63</v>
      </c>
      <c r="E37" s="12">
        <v>0.45</v>
      </c>
      <c r="F37" s="12">
        <v>0.52</v>
      </c>
      <c r="G37" s="12">
        <v>0.52</v>
      </c>
      <c r="H37" s="12">
        <v>0.61</v>
      </c>
      <c r="I37" s="12">
        <v>0.65</v>
      </c>
      <c r="J37" s="12">
        <v>0.48</v>
      </c>
      <c r="K37" s="12">
        <v>0.52</v>
      </c>
      <c r="L37" s="12">
        <v>0.61</v>
      </c>
      <c r="M37" s="12">
        <v>0.65</v>
      </c>
      <c r="N37" s="12">
        <v>0</v>
      </c>
      <c r="O37" s="12">
        <v>0.64</v>
      </c>
      <c r="P37" s="12">
        <v>0.64</v>
      </c>
      <c r="Q37" s="12">
        <v>0.51</v>
      </c>
      <c r="R37" s="12">
        <v>0.64</v>
      </c>
      <c r="S37" s="12">
        <v>0.64</v>
      </c>
      <c r="T37" s="12">
        <v>0.59</v>
      </c>
      <c r="U37" s="12">
        <v>0.51</v>
      </c>
      <c r="V37" s="12">
        <v>0.64</v>
      </c>
      <c r="W37" s="12">
        <v>0.64</v>
      </c>
      <c r="X37" t="s">
        <v>352</v>
      </c>
      <c r="Y37" s="12">
        <v>0.63</v>
      </c>
      <c r="Z37" s="12">
        <v>0.67</v>
      </c>
      <c r="AA37" s="12">
        <v>0.7</v>
      </c>
      <c r="AB37" s="12">
        <v>0.68</v>
      </c>
      <c r="AC37" s="12">
        <v>0.59</v>
      </c>
      <c r="AD37" s="12">
        <v>0.62</v>
      </c>
      <c r="AE37" s="12">
        <v>0.67</v>
      </c>
      <c r="AF37" s="12">
        <v>0.64</v>
      </c>
      <c r="AG37" t="s">
        <v>362</v>
      </c>
      <c r="AH37" s="12">
        <v>0.73</v>
      </c>
      <c r="AI37" s="12">
        <v>0.57999999999999996</v>
      </c>
      <c r="AJ37" s="12">
        <v>0.62</v>
      </c>
      <c r="AK37" s="12">
        <v>0.64</v>
      </c>
      <c r="AL37" s="12">
        <v>0.59</v>
      </c>
      <c r="AM37" s="12">
        <v>0.8</v>
      </c>
      <c r="AN37" s="12">
        <v>0.49</v>
      </c>
      <c r="AO37" s="12">
        <v>1</v>
      </c>
      <c r="AP37" s="12">
        <v>0.33</v>
      </c>
      <c r="AQ37" s="12">
        <v>0.68</v>
      </c>
      <c r="AR37" s="12">
        <v>0.59</v>
      </c>
      <c r="AS37" s="12">
        <v>0.62</v>
      </c>
      <c r="AT37" s="12">
        <v>0.63</v>
      </c>
      <c r="AU37" s="12">
        <v>0.61</v>
      </c>
      <c r="AV37" s="12">
        <v>0.81</v>
      </c>
      <c r="AW37" s="12">
        <v>0.63</v>
      </c>
      <c r="AX37" t="s">
        <v>336</v>
      </c>
      <c r="AY37" s="12">
        <v>0.53</v>
      </c>
      <c r="AZ37" t="s">
        <v>318</v>
      </c>
      <c r="BA37" s="12">
        <v>0.4</v>
      </c>
      <c r="BB37" s="12">
        <v>0.36</v>
      </c>
      <c r="BC37" s="12">
        <v>0.62</v>
      </c>
      <c r="BD37" s="12">
        <v>0.66</v>
      </c>
      <c r="BE37" t="s">
        <v>319</v>
      </c>
      <c r="BF37" t="s">
        <v>342</v>
      </c>
      <c r="BG37" s="12">
        <v>0</v>
      </c>
    </row>
    <row r="38" spans="1:59" x14ac:dyDescent="0.25">
      <c r="A38" s="1" t="s">
        <v>288</v>
      </c>
      <c r="B38" s="1"/>
      <c r="Z38" t="s">
        <v>275</v>
      </c>
      <c r="AA38" t="s">
        <v>275</v>
      </c>
      <c r="AH38" t="s">
        <v>269</v>
      </c>
      <c r="BE38" t="s">
        <v>272</v>
      </c>
    </row>
    <row r="39" spans="1:59" x14ac:dyDescent="0.25">
      <c r="A39" s="1" t="s">
        <v>286</v>
      </c>
      <c r="B39" s="1" t="s">
        <v>874</v>
      </c>
      <c r="C39">
        <v>420</v>
      </c>
      <c r="D39">
        <v>420</v>
      </c>
      <c r="E39">
        <v>7</v>
      </c>
      <c r="F39">
        <v>6</v>
      </c>
      <c r="G39">
        <v>29</v>
      </c>
      <c r="H39">
        <v>72</v>
      </c>
      <c r="I39">
        <v>306</v>
      </c>
      <c r="J39">
        <v>13</v>
      </c>
      <c r="K39">
        <v>29</v>
      </c>
      <c r="L39">
        <v>72</v>
      </c>
      <c r="M39">
        <v>306</v>
      </c>
      <c r="N39">
        <v>1</v>
      </c>
      <c r="O39">
        <v>6</v>
      </c>
      <c r="P39">
        <v>6</v>
      </c>
      <c r="Q39">
        <v>30</v>
      </c>
      <c r="R39">
        <v>71</v>
      </c>
      <c r="S39">
        <v>301</v>
      </c>
      <c r="T39">
        <v>14</v>
      </c>
      <c r="U39">
        <v>30</v>
      </c>
      <c r="V39">
        <v>71</v>
      </c>
      <c r="W39">
        <v>301</v>
      </c>
      <c r="X39">
        <v>76</v>
      </c>
      <c r="Y39">
        <v>176</v>
      </c>
      <c r="Z39">
        <v>112</v>
      </c>
      <c r="AA39">
        <v>57</v>
      </c>
      <c r="AB39">
        <v>106</v>
      </c>
      <c r="AC39">
        <v>149</v>
      </c>
      <c r="AD39">
        <v>164</v>
      </c>
      <c r="AE39">
        <v>30</v>
      </c>
      <c r="AF39">
        <v>225</v>
      </c>
      <c r="AG39">
        <v>116</v>
      </c>
      <c r="AH39">
        <v>49</v>
      </c>
      <c r="AI39">
        <v>23</v>
      </c>
      <c r="AJ39">
        <v>183</v>
      </c>
      <c r="AK39">
        <v>123</v>
      </c>
      <c r="AL39">
        <v>60</v>
      </c>
      <c r="AM39">
        <v>18</v>
      </c>
      <c r="AN39">
        <v>8</v>
      </c>
      <c r="AO39">
        <v>1</v>
      </c>
      <c r="AP39">
        <v>2</v>
      </c>
      <c r="AQ39">
        <v>162</v>
      </c>
      <c r="AR39">
        <v>253</v>
      </c>
      <c r="AS39">
        <v>160</v>
      </c>
      <c r="AT39">
        <v>256</v>
      </c>
      <c r="AU39">
        <v>391</v>
      </c>
      <c r="AV39">
        <v>26</v>
      </c>
      <c r="AW39">
        <v>420</v>
      </c>
      <c r="AX39">
        <v>364</v>
      </c>
      <c r="AY39">
        <v>50</v>
      </c>
      <c r="AZ39">
        <v>400</v>
      </c>
      <c r="BA39">
        <v>16</v>
      </c>
      <c r="BB39">
        <v>4</v>
      </c>
      <c r="BC39">
        <v>411</v>
      </c>
      <c r="BD39">
        <v>8</v>
      </c>
      <c r="BE39">
        <v>393</v>
      </c>
      <c r="BF39">
        <v>23</v>
      </c>
      <c r="BG39">
        <v>1</v>
      </c>
    </row>
    <row r="40" spans="1:59" x14ac:dyDescent="0.25">
      <c r="A40" s="1" t="s">
        <v>287</v>
      </c>
      <c r="B40" s="1"/>
      <c r="C40" s="12">
        <v>0.95</v>
      </c>
      <c r="D40" s="12">
        <v>0.95</v>
      </c>
      <c r="E40" s="12">
        <v>0.89</v>
      </c>
      <c r="F40" s="12">
        <v>0.87</v>
      </c>
      <c r="G40" t="s">
        <v>424</v>
      </c>
      <c r="H40" s="12">
        <v>0.93</v>
      </c>
      <c r="I40" t="s">
        <v>387</v>
      </c>
      <c r="J40" s="12">
        <v>0.88</v>
      </c>
      <c r="K40" t="s">
        <v>424</v>
      </c>
      <c r="L40" s="12">
        <v>0.93</v>
      </c>
      <c r="M40" t="s">
        <v>387</v>
      </c>
      <c r="N40" s="12">
        <v>1</v>
      </c>
      <c r="O40" s="12">
        <v>0.88</v>
      </c>
      <c r="P40" s="12">
        <v>0.88</v>
      </c>
      <c r="Q40" t="s">
        <v>321</v>
      </c>
      <c r="R40" s="12">
        <v>0.95</v>
      </c>
      <c r="S40" t="s">
        <v>316</v>
      </c>
      <c r="T40" s="12">
        <v>0.89</v>
      </c>
      <c r="U40" t="s">
        <v>321</v>
      </c>
      <c r="V40" s="12">
        <v>0.95</v>
      </c>
      <c r="W40" t="s">
        <v>316</v>
      </c>
      <c r="X40" s="12">
        <v>0.91</v>
      </c>
      <c r="Y40" s="12">
        <v>0.94</v>
      </c>
      <c r="Z40" s="12">
        <v>0.98</v>
      </c>
      <c r="AA40" s="12">
        <v>0.98</v>
      </c>
      <c r="AB40" s="12">
        <v>0.95</v>
      </c>
      <c r="AC40" s="12">
        <v>0.95</v>
      </c>
      <c r="AD40" s="12">
        <v>0.94</v>
      </c>
      <c r="AE40" s="12">
        <v>0.97</v>
      </c>
      <c r="AF40" t="s">
        <v>387</v>
      </c>
      <c r="AG40" t="s">
        <v>420</v>
      </c>
      <c r="AH40" s="12">
        <v>0.94</v>
      </c>
      <c r="AI40" s="12">
        <v>0.93</v>
      </c>
      <c r="AJ40" s="12">
        <v>0.95</v>
      </c>
      <c r="AK40" s="12">
        <v>0.94</v>
      </c>
      <c r="AL40" s="12">
        <v>0.97</v>
      </c>
      <c r="AM40" s="12">
        <v>1</v>
      </c>
      <c r="AN40" s="12">
        <v>0.81</v>
      </c>
      <c r="AO40" s="12">
        <v>1</v>
      </c>
      <c r="AP40" s="12">
        <v>0.66</v>
      </c>
      <c r="AQ40" t="s">
        <v>376</v>
      </c>
      <c r="AR40" t="s">
        <v>397</v>
      </c>
      <c r="AS40" s="12">
        <v>0.94</v>
      </c>
      <c r="AT40" s="12">
        <v>0.95</v>
      </c>
      <c r="AU40" s="12">
        <v>0.94</v>
      </c>
      <c r="AV40" s="12">
        <v>1</v>
      </c>
      <c r="AW40" s="12">
        <v>0.95</v>
      </c>
      <c r="AX40" t="s">
        <v>387</v>
      </c>
      <c r="AY40" t="s">
        <v>424</v>
      </c>
      <c r="AZ40" t="s">
        <v>387</v>
      </c>
      <c r="BA40" s="12">
        <v>0.76</v>
      </c>
      <c r="BB40" s="12">
        <v>0.5</v>
      </c>
      <c r="BC40" s="12">
        <v>0.95</v>
      </c>
      <c r="BD40" s="12">
        <v>0.91</v>
      </c>
      <c r="BE40" t="s">
        <v>376</v>
      </c>
      <c r="BF40" t="s">
        <v>370</v>
      </c>
      <c r="BG40" s="12">
        <v>0.27</v>
      </c>
    </row>
    <row r="41" spans="1:59" x14ac:dyDescent="0.25">
      <c r="A41" s="1" t="s">
        <v>288</v>
      </c>
      <c r="B41" s="1"/>
      <c r="I41" t="s">
        <v>269</v>
      </c>
      <c r="M41" t="s">
        <v>272</v>
      </c>
      <c r="R41" t="s">
        <v>270</v>
      </c>
      <c r="S41" t="s">
        <v>270</v>
      </c>
      <c r="V41" t="s">
        <v>272</v>
      </c>
      <c r="W41" t="s">
        <v>272</v>
      </c>
      <c r="Z41" t="s">
        <v>275</v>
      </c>
      <c r="AF41" t="s">
        <v>269</v>
      </c>
      <c r="AQ41" t="s">
        <v>272</v>
      </c>
      <c r="AX41" t="s">
        <v>272</v>
      </c>
      <c r="BE41" t="s">
        <v>272</v>
      </c>
    </row>
    <row r="42" spans="1:59" x14ac:dyDescent="0.25">
      <c r="A42" s="1" t="s">
        <v>286</v>
      </c>
      <c r="B42" s="1" t="s">
        <v>875</v>
      </c>
      <c r="C42">
        <v>20</v>
      </c>
      <c r="D42">
        <v>20</v>
      </c>
      <c r="E42">
        <v>1</v>
      </c>
      <c r="F42">
        <v>1</v>
      </c>
      <c r="G42">
        <v>3</v>
      </c>
      <c r="H42">
        <v>5</v>
      </c>
      <c r="I42">
        <v>10</v>
      </c>
      <c r="J42">
        <v>2</v>
      </c>
      <c r="K42">
        <v>3</v>
      </c>
      <c r="L42">
        <v>5</v>
      </c>
      <c r="M42">
        <v>10</v>
      </c>
      <c r="N42">
        <v>0</v>
      </c>
      <c r="O42">
        <v>1</v>
      </c>
      <c r="P42">
        <v>1</v>
      </c>
      <c r="Q42">
        <v>4</v>
      </c>
      <c r="R42">
        <v>4</v>
      </c>
      <c r="S42">
        <v>10</v>
      </c>
      <c r="T42">
        <v>2</v>
      </c>
      <c r="U42">
        <v>4</v>
      </c>
      <c r="V42">
        <v>4</v>
      </c>
      <c r="W42">
        <v>10</v>
      </c>
      <c r="X42">
        <v>7</v>
      </c>
      <c r="Y42">
        <v>10</v>
      </c>
      <c r="Z42">
        <v>3</v>
      </c>
      <c r="AA42">
        <v>1</v>
      </c>
      <c r="AB42">
        <v>5</v>
      </c>
      <c r="AC42">
        <v>8</v>
      </c>
      <c r="AD42">
        <v>8</v>
      </c>
      <c r="AE42">
        <v>1</v>
      </c>
      <c r="AF42">
        <v>6</v>
      </c>
      <c r="AG42">
        <v>11</v>
      </c>
      <c r="AH42">
        <v>2</v>
      </c>
      <c r="AI42">
        <v>2</v>
      </c>
      <c r="AJ42">
        <v>9</v>
      </c>
      <c r="AK42">
        <v>5</v>
      </c>
      <c r="AL42">
        <v>2</v>
      </c>
      <c r="AM42">
        <v>0</v>
      </c>
      <c r="AN42">
        <v>2</v>
      </c>
      <c r="AO42">
        <v>0</v>
      </c>
      <c r="AP42">
        <v>1</v>
      </c>
      <c r="AQ42">
        <v>3</v>
      </c>
      <c r="AR42">
        <v>17</v>
      </c>
      <c r="AS42">
        <v>11</v>
      </c>
      <c r="AT42">
        <v>10</v>
      </c>
      <c r="AU42">
        <v>20</v>
      </c>
      <c r="AV42">
        <v>0</v>
      </c>
      <c r="AW42">
        <v>20</v>
      </c>
      <c r="AX42">
        <v>11</v>
      </c>
      <c r="AY42">
        <v>7</v>
      </c>
      <c r="AZ42">
        <v>12</v>
      </c>
      <c r="BA42">
        <v>5</v>
      </c>
      <c r="BB42">
        <v>3</v>
      </c>
      <c r="BC42">
        <v>19</v>
      </c>
      <c r="BD42">
        <v>1</v>
      </c>
      <c r="BE42">
        <v>7</v>
      </c>
      <c r="BF42">
        <v>10</v>
      </c>
      <c r="BG42">
        <v>2</v>
      </c>
    </row>
    <row r="43" spans="1:59" x14ac:dyDescent="0.25">
      <c r="A43" s="1" t="s">
        <v>287</v>
      </c>
      <c r="B43" s="1"/>
      <c r="C43" s="12">
        <v>0.05</v>
      </c>
      <c r="D43" s="12">
        <v>0.05</v>
      </c>
      <c r="E43" s="12">
        <v>0.11</v>
      </c>
      <c r="F43" s="12">
        <v>0.13</v>
      </c>
      <c r="G43" s="12">
        <v>0.09</v>
      </c>
      <c r="H43" s="12">
        <v>7.0000000000000007E-2</v>
      </c>
      <c r="I43" t="s">
        <v>298</v>
      </c>
      <c r="J43" s="12">
        <v>0.12</v>
      </c>
      <c r="K43" s="12">
        <v>0.09</v>
      </c>
      <c r="L43" s="12">
        <v>7.0000000000000007E-2</v>
      </c>
      <c r="M43" t="s">
        <v>298</v>
      </c>
      <c r="N43" s="12">
        <v>0</v>
      </c>
      <c r="O43" s="12">
        <v>0.12</v>
      </c>
      <c r="P43" s="12">
        <v>0.12</v>
      </c>
      <c r="Q43" t="s">
        <v>306</v>
      </c>
      <c r="R43" s="12">
        <v>0.05</v>
      </c>
      <c r="S43" s="12">
        <v>0.03</v>
      </c>
      <c r="T43" s="12">
        <v>0.11</v>
      </c>
      <c r="U43" t="s">
        <v>306</v>
      </c>
      <c r="V43" s="12">
        <v>0.05</v>
      </c>
      <c r="W43" s="12">
        <v>0.03</v>
      </c>
      <c r="X43" s="12">
        <v>0.08</v>
      </c>
      <c r="Y43" s="12">
        <v>0.05</v>
      </c>
      <c r="Z43" s="12">
        <v>0.02</v>
      </c>
      <c r="AA43" s="12">
        <v>0.02</v>
      </c>
      <c r="AB43" s="12">
        <v>0.04</v>
      </c>
      <c r="AC43" s="12">
        <v>0.05</v>
      </c>
      <c r="AD43" s="12">
        <v>0.04</v>
      </c>
      <c r="AE43" s="12">
        <v>0.03</v>
      </c>
      <c r="AF43" t="s">
        <v>298</v>
      </c>
      <c r="AG43" t="s">
        <v>294</v>
      </c>
      <c r="AH43" s="12">
        <v>0.04</v>
      </c>
      <c r="AI43" s="12">
        <v>7.0000000000000007E-2</v>
      </c>
      <c r="AJ43" s="12">
        <v>0.04</v>
      </c>
      <c r="AK43" s="12">
        <v>0.04</v>
      </c>
      <c r="AL43" s="12">
        <v>0.03</v>
      </c>
      <c r="AM43" s="12">
        <v>0</v>
      </c>
      <c r="AN43" s="12">
        <v>0.19</v>
      </c>
      <c r="AO43" s="12">
        <v>0</v>
      </c>
      <c r="AP43" s="12">
        <v>0.34</v>
      </c>
      <c r="AQ43" t="s">
        <v>327</v>
      </c>
      <c r="AR43" t="s">
        <v>300</v>
      </c>
      <c r="AS43" s="12">
        <v>0.06</v>
      </c>
      <c r="AT43" s="12">
        <v>0.04</v>
      </c>
      <c r="AU43" s="12">
        <v>0.05</v>
      </c>
      <c r="AV43" s="12">
        <v>0</v>
      </c>
      <c r="AW43" s="12">
        <v>0.05</v>
      </c>
      <c r="AX43" t="s">
        <v>298</v>
      </c>
      <c r="AY43" t="s">
        <v>306</v>
      </c>
      <c r="AZ43" t="s">
        <v>298</v>
      </c>
      <c r="BA43" s="12">
        <v>0.24</v>
      </c>
      <c r="BB43" s="12">
        <v>0.36</v>
      </c>
      <c r="BC43" s="12">
        <v>0.04</v>
      </c>
      <c r="BD43" s="12">
        <v>0.09</v>
      </c>
      <c r="BE43" t="s">
        <v>327</v>
      </c>
      <c r="BF43" t="s">
        <v>342</v>
      </c>
      <c r="BG43" s="12">
        <v>0.45</v>
      </c>
    </row>
    <row r="44" spans="1:59" x14ac:dyDescent="0.25">
      <c r="A44" s="1" t="s">
        <v>288</v>
      </c>
      <c r="B44" s="1"/>
      <c r="Q44" t="s">
        <v>274</v>
      </c>
      <c r="U44" t="s">
        <v>270</v>
      </c>
      <c r="AG44" t="s">
        <v>272</v>
      </c>
      <c r="AR44" t="s">
        <v>275</v>
      </c>
      <c r="AY44" t="s">
        <v>275</v>
      </c>
      <c r="BF44" t="s">
        <v>275</v>
      </c>
    </row>
    <row r="45" spans="1:59" x14ac:dyDescent="0.25">
      <c r="A45" s="1" t="s">
        <v>286</v>
      </c>
      <c r="B45" s="1" t="s">
        <v>414</v>
      </c>
      <c r="C45">
        <v>3</v>
      </c>
      <c r="D45">
        <v>3</v>
      </c>
      <c r="E45">
        <v>0</v>
      </c>
      <c r="F45">
        <v>0</v>
      </c>
      <c r="G45">
        <v>2</v>
      </c>
      <c r="H45">
        <v>0</v>
      </c>
      <c r="I45">
        <v>1</v>
      </c>
      <c r="J45">
        <v>0</v>
      </c>
      <c r="K45">
        <v>2</v>
      </c>
      <c r="L45">
        <v>0</v>
      </c>
      <c r="M45">
        <v>1</v>
      </c>
      <c r="N45">
        <v>0</v>
      </c>
      <c r="O45">
        <v>0</v>
      </c>
      <c r="P45">
        <v>0</v>
      </c>
      <c r="Q45">
        <v>2</v>
      </c>
      <c r="R45">
        <v>0</v>
      </c>
      <c r="S45">
        <v>1</v>
      </c>
      <c r="T45">
        <v>0</v>
      </c>
      <c r="U45">
        <v>2</v>
      </c>
      <c r="V45">
        <v>0</v>
      </c>
      <c r="W45">
        <v>1</v>
      </c>
      <c r="X45">
        <v>1</v>
      </c>
      <c r="Y45">
        <v>2</v>
      </c>
      <c r="Z45">
        <v>0</v>
      </c>
      <c r="AA45">
        <v>0</v>
      </c>
      <c r="AB45">
        <v>1</v>
      </c>
      <c r="AC45">
        <v>0</v>
      </c>
      <c r="AD45">
        <v>2</v>
      </c>
      <c r="AE45">
        <v>0</v>
      </c>
      <c r="AF45">
        <v>1</v>
      </c>
      <c r="AG45">
        <v>1</v>
      </c>
      <c r="AH45">
        <v>1</v>
      </c>
      <c r="AI45">
        <v>0</v>
      </c>
      <c r="AJ45">
        <v>1</v>
      </c>
      <c r="AK45">
        <v>2</v>
      </c>
      <c r="AL45">
        <v>0</v>
      </c>
      <c r="AM45">
        <v>0</v>
      </c>
      <c r="AN45">
        <v>0</v>
      </c>
      <c r="AO45">
        <v>0</v>
      </c>
      <c r="AP45">
        <v>0</v>
      </c>
      <c r="AQ45">
        <v>0</v>
      </c>
      <c r="AR45">
        <v>3</v>
      </c>
      <c r="AS45">
        <v>0</v>
      </c>
      <c r="AT45">
        <v>3</v>
      </c>
      <c r="AU45">
        <v>3</v>
      </c>
      <c r="AV45">
        <v>0</v>
      </c>
      <c r="AW45">
        <v>3</v>
      </c>
      <c r="AX45">
        <v>1</v>
      </c>
      <c r="AY45">
        <v>2</v>
      </c>
      <c r="AZ45">
        <v>2</v>
      </c>
      <c r="BA45">
        <v>0</v>
      </c>
      <c r="BB45">
        <v>1</v>
      </c>
      <c r="BC45">
        <v>3</v>
      </c>
      <c r="BD45">
        <v>0</v>
      </c>
      <c r="BE45">
        <v>2</v>
      </c>
      <c r="BF45">
        <v>0</v>
      </c>
      <c r="BG45">
        <v>1</v>
      </c>
    </row>
    <row r="46" spans="1:59" x14ac:dyDescent="0.25">
      <c r="A46" s="1" t="s">
        <v>287</v>
      </c>
      <c r="B46" s="1"/>
      <c r="C46" s="12">
        <v>0.01</v>
      </c>
      <c r="D46" s="12">
        <v>0.01</v>
      </c>
      <c r="E46" s="12">
        <v>0</v>
      </c>
      <c r="F46" s="12">
        <v>0</v>
      </c>
      <c r="G46" t="s">
        <v>300</v>
      </c>
      <c r="H46" s="12">
        <v>0</v>
      </c>
      <c r="I46" t="s">
        <v>326</v>
      </c>
      <c r="J46" s="12">
        <v>0</v>
      </c>
      <c r="K46" t="s">
        <v>300</v>
      </c>
      <c r="L46" s="12">
        <v>0</v>
      </c>
      <c r="M46" t="s">
        <v>326</v>
      </c>
      <c r="N46" s="12">
        <v>0</v>
      </c>
      <c r="O46" s="12">
        <v>0</v>
      </c>
      <c r="P46" s="12">
        <v>0</v>
      </c>
      <c r="Q46" t="s">
        <v>300</v>
      </c>
      <c r="R46" s="12">
        <v>0</v>
      </c>
      <c r="S46" t="s">
        <v>326</v>
      </c>
      <c r="T46" s="12">
        <v>0</v>
      </c>
      <c r="U46" t="s">
        <v>300</v>
      </c>
      <c r="V46" s="12">
        <v>0</v>
      </c>
      <c r="W46" t="s">
        <v>326</v>
      </c>
      <c r="X46" s="12">
        <v>0.01</v>
      </c>
      <c r="Y46" s="12">
        <v>0.01</v>
      </c>
      <c r="Z46" s="12">
        <v>0</v>
      </c>
      <c r="AA46" s="12">
        <v>0</v>
      </c>
      <c r="AB46" s="12">
        <v>0.01</v>
      </c>
      <c r="AC46" s="12">
        <v>0</v>
      </c>
      <c r="AD46" s="12">
        <v>0.01</v>
      </c>
      <c r="AE46" s="12">
        <v>0</v>
      </c>
      <c r="AF46" t="s">
        <v>326</v>
      </c>
      <c r="AG46" s="12">
        <v>0.01</v>
      </c>
      <c r="AH46" s="12">
        <v>0.02</v>
      </c>
      <c r="AI46" s="12">
        <v>0</v>
      </c>
      <c r="AJ46" s="12">
        <v>0.01</v>
      </c>
      <c r="AK46" s="12">
        <v>0.01</v>
      </c>
      <c r="AL46" s="12">
        <v>0</v>
      </c>
      <c r="AM46" s="12">
        <v>0</v>
      </c>
      <c r="AN46" s="12">
        <v>0</v>
      </c>
      <c r="AO46" s="12">
        <v>0</v>
      </c>
      <c r="AP46" s="12">
        <v>0</v>
      </c>
      <c r="AQ46" s="12">
        <v>0</v>
      </c>
      <c r="AR46" s="12">
        <v>0.01</v>
      </c>
      <c r="AS46" s="12">
        <v>0</v>
      </c>
      <c r="AT46" s="12">
        <v>0.01</v>
      </c>
      <c r="AU46" s="12">
        <v>0.01</v>
      </c>
      <c r="AV46" s="12">
        <v>0</v>
      </c>
      <c r="AW46" s="12">
        <v>0.01</v>
      </c>
      <c r="AX46" t="s">
        <v>290</v>
      </c>
      <c r="AY46" t="s">
        <v>329</v>
      </c>
      <c r="AZ46" t="s">
        <v>290</v>
      </c>
      <c r="BA46" s="12">
        <v>0</v>
      </c>
      <c r="BB46" s="12">
        <v>0.14000000000000001</v>
      </c>
      <c r="BC46" s="12">
        <v>0.01</v>
      </c>
      <c r="BD46" s="12">
        <v>0</v>
      </c>
      <c r="BE46" t="s">
        <v>326</v>
      </c>
      <c r="BF46" s="12">
        <v>0</v>
      </c>
      <c r="BG46" s="12">
        <v>0.28000000000000003</v>
      </c>
    </row>
    <row r="47" spans="1:59" x14ac:dyDescent="0.25">
      <c r="A47" s="1" t="s">
        <v>288</v>
      </c>
      <c r="B47" s="1"/>
      <c r="G47" t="s">
        <v>302</v>
      </c>
      <c r="K47" t="s">
        <v>303</v>
      </c>
      <c r="Q47" t="s">
        <v>304</v>
      </c>
      <c r="U47" t="s">
        <v>303</v>
      </c>
      <c r="AY47" t="s">
        <v>275</v>
      </c>
    </row>
    <row r="48" spans="1:59" x14ac:dyDescent="0.25">
      <c r="A48" s="1" t="s">
        <v>399</v>
      </c>
      <c r="B48" s="1" t="s">
        <v>493</v>
      </c>
    </row>
    <row r="49" spans="1:2" x14ac:dyDescent="0.25">
      <c r="A49" s="1" t="s">
        <v>204</v>
      </c>
      <c r="B49" s="1" t="s">
        <v>876</v>
      </c>
    </row>
    <row r="50" spans="1:2" x14ac:dyDescent="0.25">
      <c r="A50" s="1" t="s">
        <v>204</v>
      </c>
      <c r="B50" s="1"/>
    </row>
    <row r="51" spans="1:2" x14ac:dyDescent="0.25">
      <c r="A51" s="1" t="s">
        <v>204</v>
      </c>
      <c r="B51" s="1" t="s">
        <v>402</v>
      </c>
    </row>
  </sheetData>
  <hyperlinks>
    <hyperlink ref="E1" location="Contents!B238" tooltip="Link to contents" display="Back to contents" xr:uid="{00000000-0004-0000-4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000-000000000000}">
  <dimension ref="A1:BH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3" width="9.453125" customWidth="1"/>
    <col min="14" max="14" width="38.7265625" customWidth="1"/>
    <col min="15" max="15" width="37.453125" customWidth="1"/>
    <col min="16" max="16" width="30.453125" customWidth="1"/>
    <col min="17" max="17" width="31.54296875" customWidth="1"/>
    <col min="18" max="18" width="10.54296875" customWidth="1"/>
    <col min="19" max="19" width="16.453125" customWidth="1"/>
    <col min="20" max="23" width="9.453125" customWidth="1"/>
    <col min="24" max="24" width="38.7265625" customWidth="1"/>
    <col min="25" max="25" width="39.81640625" customWidth="1"/>
    <col min="26" max="26" width="9.453125" customWidth="1"/>
    <col min="27" max="27" width="25.7265625" customWidth="1"/>
    <col min="28" max="28" width="15.26953125" customWidth="1"/>
    <col min="29" max="30" width="21.1796875" customWidth="1"/>
    <col min="31" max="31" width="17.54296875" customWidth="1"/>
    <col min="32" max="32" width="42.1796875" customWidth="1"/>
    <col min="33" max="33" width="44.54296875" customWidth="1"/>
    <col min="34" max="34" width="99.54296875" customWidth="1"/>
    <col min="35" max="52" width="9.453125" customWidth="1"/>
    <col min="53" max="53" width="10.54296875" customWidth="1"/>
    <col min="54" max="54" width="9.453125" customWidth="1"/>
    <col min="55" max="55" width="12.81640625" customWidth="1"/>
    <col min="56" max="57" width="9.453125" customWidth="1"/>
    <col min="58" max="58" width="11.7265625" customWidth="1"/>
    <col min="59" max="59" width="9.453125" customWidth="1"/>
    <col min="60" max="60" width="10.54296875" customWidth="1"/>
  </cols>
  <sheetData>
    <row r="1" spans="1:60" x14ac:dyDescent="0.25">
      <c r="A1" s="1" t="s">
        <v>205</v>
      </c>
      <c r="B1" s="1" t="s">
        <v>206</v>
      </c>
      <c r="E1" s="5" t="s">
        <v>207</v>
      </c>
    </row>
    <row r="2" spans="1:60" ht="15.5" x14ac:dyDescent="0.35">
      <c r="A2" s="1" t="s">
        <v>0</v>
      </c>
      <c r="B2" s="2" t="s">
        <v>208</v>
      </c>
    </row>
    <row r="3" spans="1:60" x14ac:dyDescent="0.25">
      <c r="A3" s="1" t="s">
        <v>209</v>
      </c>
      <c r="B3" s="1"/>
    </row>
    <row r="4" spans="1:60" x14ac:dyDescent="0.25">
      <c r="A4" s="1" t="s">
        <v>209</v>
      </c>
      <c r="B4" s="1" t="s">
        <v>877</v>
      </c>
    </row>
    <row r="5" spans="1:60" x14ac:dyDescent="0.25">
      <c r="A5" s="1" t="s">
        <v>209</v>
      </c>
      <c r="B5" s="1"/>
    </row>
    <row r="6" spans="1:60" ht="13" x14ac:dyDescent="0.3">
      <c r="A6" s="1" t="s">
        <v>2</v>
      </c>
      <c r="B6" s="4" t="s">
        <v>203</v>
      </c>
    </row>
    <row r="7" spans="1:60" x14ac:dyDescent="0.25">
      <c r="A7" s="1" t="s">
        <v>5</v>
      </c>
      <c r="B7" s="1"/>
    </row>
    <row r="8" spans="1:60" x14ac:dyDescent="0.25">
      <c r="A8" s="1" t="s">
        <v>5</v>
      </c>
      <c r="B8" s="1" t="s">
        <v>404</v>
      </c>
    </row>
    <row r="9" spans="1:60" ht="78" x14ac:dyDescent="0.3">
      <c r="A9" s="1" t="s">
        <v>212</v>
      </c>
      <c r="B9" s="1"/>
      <c r="C9" s="6"/>
      <c r="D9" s="7" t="s">
        <v>213</v>
      </c>
      <c r="E9" s="7" t="s">
        <v>214</v>
      </c>
      <c r="F9" s="8"/>
      <c r="G9" s="8"/>
      <c r="H9" s="8"/>
      <c r="I9" s="8"/>
      <c r="J9" s="7" t="s">
        <v>215</v>
      </c>
      <c r="K9" s="8"/>
      <c r="L9" s="8"/>
      <c r="M9" s="8"/>
      <c r="N9" s="7" t="s">
        <v>216</v>
      </c>
      <c r="O9" s="8"/>
      <c r="P9" s="8"/>
      <c r="Q9" s="8"/>
      <c r="R9" s="8"/>
      <c r="S9" s="8"/>
      <c r="T9" s="7" t="s">
        <v>217</v>
      </c>
      <c r="U9" s="8"/>
      <c r="V9" s="8"/>
      <c r="W9" s="8"/>
      <c r="X9" s="7" t="s">
        <v>218</v>
      </c>
      <c r="Y9" s="8"/>
      <c r="Z9" s="8"/>
      <c r="AA9" s="8"/>
      <c r="AB9" s="7" t="s">
        <v>219</v>
      </c>
      <c r="AC9" s="8"/>
      <c r="AD9" s="8"/>
      <c r="AE9" s="7" t="s">
        <v>220</v>
      </c>
      <c r="AF9" s="8"/>
      <c r="AG9" s="8"/>
      <c r="AH9" s="8"/>
      <c r="AI9" s="7" t="s">
        <v>221</v>
      </c>
      <c r="AJ9" s="8"/>
      <c r="AK9" s="8"/>
      <c r="AL9" s="8"/>
      <c r="AM9" s="8"/>
      <c r="AN9" s="8"/>
      <c r="AO9" s="8"/>
      <c r="AP9" s="8"/>
      <c r="AQ9" s="7" t="s">
        <v>222</v>
      </c>
      <c r="AR9" s="8"/>
      <c r="AS9" s="7" t="s">
        <v>223</v>
      </c>
      <c r="AT9" s="8"/>
      <c r="AU9" s="7" t="s">
        <v>224</v>
      </c>
      <c r="AV9" s="8"/>
      <c r="AW9" s="7" t="s">
        <v>225</v>
      </c>
      <c r="AX9" s="8"/>
      <c r="AY9" s="7" t="s">
        <v>226</v>
      </c>
      <c r="AZ9" s="8"/>
      <c r="BA9" s="7" t="s">
        <v>227</v>
      </c>
      <c r="BB9" s="8"/>
      <c r="BC9" s="8"/>
      <c r="BD9" s="7" t="s">
        <v>228</v>
      </c>
      <c r="BE9" s="8"/>
      <c r="BF9" s="7" t="s">
        <v>229</v>
      </c>
      <c r="BG9" s="8"/>
      <c r="BH9" s="9"/>
    </row>
    <row r="10" spans="1:60" ht="13" x14ac:dyDescent="0.3">
      <c r="A10" s="1" t="s">
        <v>230</v>
      </c>
      <c r="B10" s="1"/>
      <c r="C10" s="10" t="s">
        <v>231</v>
      </c>
      <c r="D10" s="11" t="s">
        <v>232</v>
      </c>
      <c r="E10" s="11">
        <v>1</v>
      </c>
      <c r="F10" s="11">
        <v>2</v>
      </c>
      <c r="G10" s="11">
        <v>3</v>
      </c>
      <c r="H10" s="11">
        <v>4</v>
      </c>
      <c r="I10" s="11">
        <v>5</v>
      </c>
      <c r="J10" s="11" t="s">
        <v>233</v>
      </c>
      <c r="K10" s="11">
        <v>3</v>
      </c>
      <c r="L10" s="11">
        <v>4</v>
      </c>
      <c r="M10" s="11">
        <v>5</v>
      </c>
      <c r="N10" s="11" t="s">
        <v>234</v>
      </c>
      <c r="O10" s="11" t="s">
        <v>235</v>
      </c>
      <c r="P10" s="11" t="s">
        <v>236</v>
      </c>
      <c r="Q10" s="11" t="s">
        <v>237</v>
      </c>
      <c r="R10" s="11" t="s">
        <v>238</v>
      </c>
      <c r="S10" s="11" t="s">
        <v>239</v>
      </c>
      <c r="T10" s="11" t="s">
        <v>233</v>
      </c>
      <c r="U10" s="11">
        <v>3</v>
      </c>
      <c r="V10" s="11">
        <v>4</v>
      </c>
      <c r="W10" s="11">
        <v>5</v>
      </c>
      <c r="X10" s="11" t="s">
        <v>240</v>
      </c>
      <c r="Y10" s="11" t="s">
        <v>241</v>
      </c>
      <c r="Z10" s="11" t="s">
        <v>242</v>
      </c>
      <c r="AA10" s="11" t="s">
        <v>243</v>
      </c>
      <c r="AB10" s="11" t="s">
        <v>244</v>
      </c>
      <c r="AC10" s="11" t="s">
        <v>245</v>
      </c>
      <c r="AD10" s="11" t="s">
        <v>246</v>
      </c>
      <c r="AE10" s="11" t="s">
        <v>247</v>
      </c>
      <c r="AF10" s="11" t="s">
        <v>248</v>
      </c>
      <c r="AG10" s="11" t="s">
        <v>249</v>
      </c>
      <c r="AH10" s="11" t="s">
        <v>250</v>
      </c>
      <c r="AI10" s="11">
        <v>1</v>
      </c>
      <c r="AJ10" s="11" t="s">
        <v>251</v>
      </c>
      <c r="AK10" s="11" t="s">
        <v>252</v>
      </c>
      <c r="AL10" s="11" t="s">
        <v>253</v>
      </c>
      <c r="AM10" s="11" t="s">
        <v>254</v>
      </c>
      <c r="AN10" s="11" t="s">
        <v>255</v>
      </c>
      <c r="AO10" s="11" t="s">
        <v>256</v>
      </c>
      <c r="AP10" s="11" t="s">
        <v>257</v>
      </c>
      <c r="AQ10" s="11" t="s">
        <v>258</v>
      </c>
      <c r="AR10" s="11" t="s">
        <v>259</v>
      </c>
      <c r="AS10" s="11" t="s">
        <v>258</v>
      </c>
      <c r="AT10" s="11" t="s">
        <v>259</v>
      </c>
      <c r="AU10" s="11" t="s">
        <v>258</v>
      </c>
      <c r="AV10" s="11" t="s">
        <v>259</v>
      </c>
      <c r="AW10" s="11" t="s">
        <v>258</v>
      </c>
      <c r="AX10" s="11" t="s">
        <v>259</v>
      </c>
      <c r="AY10" s="11" t="s">
        <v>258</v>
      </c>
      <c r="AZ10" s="11" t="s">
        <v>259</v>
      </c>
      <c r="BA10" s="11" t="s">
        <v>260</v>
      </c>
      <c r="BB10" s="11" t="s">
        <v>261</v>
      </c>
      <c r="BC10" s="11" t="s">
        <v>262</v>
      </c>
      <c r="BD10" s="11" t="s">
        <v>258</v>
      </c>
      <c r="BE10" s="11" t="s">
        <v>259</v>
      </c>
      <c r="BF10" s="11" t="s">
        <v>263</v>
      </c>
      <c r="BG10" s="11" t="s">
        <v>261</v>
      </c>
      <c r="BH10" s="11" t="s">
        <v>264</v>
      </c>
    </row>
    <row r="11" spans="1:60" x14ac:dyDescent="0.25">
      <c r="A11" s="1" t="s">
        <v>265</v>
      </c>
      <c r="B11" s="1" t="s">
        <v>266</v>
      </c>
      <c r="E11" t="s">
        <v>267</v>
      </c>
      <c r="F11" t="s">
        <v>268</v>
      </c>
      <c r="G11" t="s">
        <v>269</v>
      </c>
      <c r="H11" t="s">
        <v>270</v>
      </c>
      <c r="I11" t="s">
        <v>271</v>
      </c>
      <c r="J11" t="s">
        <v>267</v>
      </c>
      <c r="K11" t="s">
        <v>272</v>
      </c>
      <c r="L11" t="s">
        <v>269</v>
      </c>
      <c r="M11" t="s">
        <v>270</v>
      </c>
      <c r="N11" t="s">
        <v>267</v>
      </c>
      <c r="O11" t="s">
        <v>268</v>
      </c>
      <c r="P11" t="s">
        <v>273</v>
      </c>
      <c r="Q11" t="s">
        <v>270</v>
      </c>
      <c r="R11" t="s">
        <v>271</v>
      </c>
      <c r="S11" t="s">
        <v>274</v>
      </c>
      <c r="T11" t="s">
        <v>267</v>
      </c>
      <c r="U11" t="s">
        <v>272</v>
      </c>
      <c r="V11" t="s">
        <v>269</v>
      </c>
      <c r="W11" t="s">
        <v>270</v>
      </c>
      <c r="X11" t="s">
        <v>275</v>
      </c>
      <c r="Y11" t="s">
        <v>272</v>
      </c>
      <c r="Z11" t="s">
        <v>269</v>
      </c>
      <c r="AA11" t="s">
        <v>270</v>
      </c>
      <c r="AB11" t="s">
        <v>275</v>
      </c>
      <c r="AC11" t="s">
        <v>272</v>
      </c>
      <c r="AD11" t="s">
        <v>269</v>
      </c>
      <c r="AE11" t="s">
        <v>275</v>
      </c>
      <c r="AF11" t="s">
        <v>272</v>
      </c>
      <c r="AG11" t="s">
        <v>269</v>
      </c>
      <c r="AH11" t="s">
        <v>270</v>
      </c>
      <c r="AI11" t="s">
        <v>267</v>
      </c>
      <c r="AJ11" t="s">
        <v>272</v>
      </c>
      <c r="AK11" t="s">
        <v>269</v>
      </c>
      <c r="AL11" t="s">
        <v>270</v>
      </c>
      <c r="AM11" t="s">
        <v>276</v>
      </c>
      <c r="AN11" t="s">
        <v>277</v>
      </c>
      <c r="AO11" t="s">
        <v>278</v>
      </c>
      <c r="AP11" t="s">
        <v>279</v>
      </c>
      <c r="AQ11" t="s">
        <v>275</v>
      </c>
      <c r="AR11" t="s">
        <v>272</v>
      </c>
      <c r="AS11" t="s">
        <v>275</v>
      </c>
      <c r="AT11" t="s">
        <v>272</v>
      </c>
      <c r="AU11" t="s">
        <v>275</v>
      </c>
      <c r="AV11" t="s">
        <v>268</v>
      </c>
      <c r="AW11" t="s">
        <v>275</v>
      </c>
      <c r="AX11" t="s">
        <v>268</v>
      </c>
      <c r="AY11" t="s">
        <v>275</v>
      </c>
      <c r="AZ11" t="s">
        <v>272</v>
      </c>
      <c r="BA11" t="s">
        <v>275</v>
      </c>
      <c r="BB11" t="s">
        <v>268</v>
      </c>
      <c r="BC11" t="s">
        <v>273</v>
      </c>
      <c r="BD11" t="s">
        <v>275</v>
      </c>
      <c r="BE11" t="s">
        <v>268</v>
      </c>
      <c r="BF11" t="s">
        <v>275</v>
      </c>
      <c r="BG11" t="s">
        <v>272</v>
      </c>
      <c r="BH11" t="s">
        <v>273</v>
      </c>
    </row>
    <row r="12" spans="1:60" x14ac:dyDescent="0.25">
      <c r="A12" s="1" t="s">
        <v>280</v>
      </c>
      <c r="B12" s="1" t="s">
        <v>281</v>
      </c>
      <c r="C12">
        <v>450</v>
      </c>
      <c r="D12">
        <v>450</v>
      </c>
      <c r="E12">
        <v>9</v>
      </c>
      <c r="F12">
        <v>6</v>
      </c>
      <c r="G12">
        <v>37</v>
      </c>
      <c r="H12">
        <v>84</v>
      </c>
      <c r="I12">
        <v>314</v>
      </c>
      <c r="J12">
        <v>15</v>
      </c>
      <c r="K12">
        <v>37</v>
      </c>
      <c r="L12">
        <v>84</v>
      </c>
      <c r="M12">
        <v>314</v>
      </c>
      <c r="N12">
        <v>1</v>
      </c>
      <c r="O12">
        <v>8</v>
      </c>
      <c r="P12">
        <v>7</v>
      </c>
      <c r="Q12">
        <v>38</v>
      </c>
      <c r="R12">
        <v>78</v>
      </c>
      <c r="S12">
        <v>307</v>
      </c>
      <c r="T12">
        <v>16</v>
      </c>
      <c r="U12">
        <v>38</v>
      </c>
      <c r="V12">
        <v>78</v>
      </c>
      <c r="W12">
        <v>307</v>
      </c>
      <c r="X12">
        <v>102</v>
      </c>
      <c r="Y12">
        <v>174</v>
      </c>
      <c r="Z12">
        <v>116</v>
      </c>
      <c r="AA12">
        <v>58</v>
      </c>
      <c r="AB12">
        <v>111</v>
      </c>
      <c r="AC12">
        <v>159</v>
      </c>
      <c r="AD12">
        <v>180</v>
      </c>
      <c r="AE12">
        <v>32</v>
      </c>
      <c r="AF12">
        <v>233</v>
      </c>
      <c r="AG12">
        <v>131</v>
      </c>
      <c r="AH12">
        <v>54</v>
      </c>
      <c r="AI12">
        <v>26</v>
      </c>
      <c r="AJ12">
        <v>196</v>
      </c>
      <c r="AK12">
        <v>131</v>
      </c>
      <c r="AL12">
        <v>63</v>
      </c>
      <c r="AM12">
        <v>19</v>
      </c>
      <c r="AN12">
        <v>10</v>
      </c>
      <c r="AO12">
        <v>1</v>
      </c>
      <c r="AP12">
        <v>3</v>
      </c>
      <c r="AQ12">
        <v>167</v>
      </c>
      <c r="AR12">
        <v>279</v>
      </c>
      <c r="AS12">
        <v>170</v>
      </c>
      <c r="AT12">
        <v>277</v>
      </c>
      <c r="AU12">
        <v>421</v>
      </c>
      <c r="AV12">
        <v>26</v>
      </c>
      <c r="AW12">
        <v>443</v>
      </c>
      <c r="AX12">
        <v>7</v>
      </c>
      <c r="AY12">
        <v>374</v>
      </c>
      <c r="AZ12">
        <v>62</v>
      </c>
      <c r="BA12">
        <v>412</v>
      </c>
      <c r="BB12">
        <v>22</v>
      </c>
      <c r="BC12">
        <v>8</v>
      </c>
      <c r="BD12">
        <v>433</v>
      </c>
      <c r="BE12">
        <v>9</v>
      </c>
      <c r="BF12">
        <v>400</v>
      </c>
      <c r="BG12">
        <v>34</v>
      </c>
      <c r="BH12">
        <v>4</v>
      </c>
    </row>
    <row r="13" spans="1:60" x14ac:dyDescent="0.25">
      <c r="A13" s="1" t="s">
        <v>282</v>
      </c>
      <c r="B13" s="1" t="s">
        <v>283</v>
      </c>
      <c r="C13">
        <v>444</v>
      </c>
      <c r="D13">
        <v>444</v>
      </c>
      <c r="E13">
        <v>9</v>
      </c>
      <c r="F13">
        <v>6</v>
      </c>
      <c r="G13">
        <v>37</v>
      </c>
      <c r="H13">
        <v>83</v>
      </c>
      <c r="I13">
        <v>310</v>
      </c>
      <c r="J13">
        <v>15</v>
      </c>
      <c r="K13">
        <v>37</v>
      </c>
      <c r="L13">
        <v>83</v>
      </c>
      <c r="M13">
        <v>310</v>
      </c>
      <c r="N13">
        <v>1</v>
      </c>
      <c r="O13">
        <v>8</v>
      </c>
      <c r="P13">
        <v>7</v>
      </c>
      <c r="Q13">
        <v>37</v>
      </c>
      <c r="R13">
        <v>77</v>
      </c>
      <c r="S13">
        <v>303</v>
      </c>
      <c r="T13">
        <v>16</v>
      </c>
      <c r="U13">
        <v>37</v>
      </c>
      <c r="V13">
        <v>77</v>
      </c>
      <c r="W13">
        <v>303</v>
      </c>
      <c r="X13">
        <v>102</v>
      </c>
      <c r="Y13">
        <v>174</v>
      </c>
      <c r="Z13">
        <v>116</v>
      </c>
      <c r="AA13">
        <v>58</v>
      </c>
      <c r="AB13">
        <v>110</v>
      </c>
      <c r="AC13">
        <v>157</v>
      </c>
      <c r="AD13">
        <v>178</v>
      </c>
      <c r="AE13">
        <v>31</v>
      </c>
      <c r="AF13">
        <v>230</v>
      </c>
      <c r="AG13">
        <v>129</v>
      </c>
      <c r="AH13">
        <v>53</v>
      </c>
      <c r="AI13">
        <v>26</v>
      </c>
      <c r="AJ13">
        <v>194</v>
      </c>
      <c r="AK13">
        <v>129</v>
      </c>
      <c r="AL13">
        <v>62</v>
      </c>
      <c r="AM13">
        <v>19</v>
      </c>
      <c r="AN13">
        <v>10</v>
      </c>
      <c r="AO13">
        <v>1</v>
      </c>
      <c r="AP13">
        <v>3</v>
      </c>
      <c r="AQ13">
        <v>165</v>
      </c>
      <c r="AR13">
        <v>275</v>
      </c>
      <c r="AS13">
        <v>168</v>
      </c>
      <c r="AT13">
        <v>273</v>
      </c>
      <c r="AU13">
        <v>416</v>
      </c>
      <c r="AV13">
        <v>26</v>
      </c>
      <c r="AW13">
        <v>437</v>
      </c>
      <c r="AX13">
        <v>7</v>
      </c>
      <c r="AY13">
        <v>370</v>
      </c>
      <c r="AZ13">
        <v>61</v>
      </c>
      <c r="BA13">
        <v>407</v>
      </c>
      <c r="BB13">
        <v>22</v>
      </c>
      <c r="BC13">
        <v>8</v>
      </c>
      <c r="BD13">
        <v>428</v>
      </c>
      <c r="BE13">
        <v>9</v>
      </c>
      <c r="BF13">
        <v>395</v>
      </c>
      <c r="BG13">
        <v>33</v>
      </c>
      <c r="BH13">
        <v>4</v>
      </c>
    </row>
    <row r="14" spans="1:60" x14ac:dyDescent="0.25">
      <c r="A14" s="1" t="s">
        <v>284</v>
      </c>
      <c r="B14" s="1" t="s">
        <v>231</v>
      </c>
      <c r="C14">
        <v>450</v>
      </c>
      <c r="D14">
        <v>450</v>
      </c>
      <c r="E14">
        <v>8</v>
      </c>
      <c r="F14">
        <v>7</v>
      </c>
      <c r="G14">
        <v>35</v>
      </c>
      <c r="H14">
        <v>81</v>
      </c>
      <c r="I14">
        <v>320</v>
      </c>
      <c r="J14">
        <v>14</v>
      </c>
      <c r="K14">
        <v>35</v>
      </c>
      <c r="L14">
        <v>81</v>
      </c>
      <c r="M14">
        <v>320</v>
      </c>
      <c r="N14">
        <v>1</v>
      </c>
      <c r="O14">
        <v>7</v>
      </c>
      <c r="P14">
        <v>7</v>
      </c>
      <c r="Q14">
        <v>36</v>
      </c>
      <c r="R14">
        <v>75</v>
      </c>
      <c r="S14">
        <v>312</v>
      </c>
      <c r="T14">
        <v>15</v>
      </c>
      <c r="U14">
        <v>36</v>
      </c>
      <c r="V14">
        <v>75</v>
      </c>
      <c r="W14">
        <v>312</v>
      </c>
      <c r="X14">
        <v>83</v>
      </c>
      <c r="Y14">
        <v>189</v>
      </c>
      <c r="Z14">
        <v>119</v>
      </c>
      <c r="AA14">
        <v>59</v>
      </c>
      <c r="AB14">
        <v>112</v>
      </c>
      <c r="AC14">
        <v>158</v>
      </c>
      <c r="AD14">
        <v>179</v>
      </c>
      <c r="AE14">
        <v>31</v>
      </c>
      <c r="AF14">
        <v>236</v>
      </c>
      <c r="AG14">
        <v>129</v>
      </c>
      <c r="AH14">
        <v>54</v>
      </c>
      <c r="AI14">
        <v>25</v>
      </c>
      <c r="AJ14">
        <v>196</v>
      </c>
      <c r="AK14">
        <v>131</v>
      </c>
      <c r="AL14">
        <v>62</v>
      </c>
      <c r="AM14">
        <v>19</v>
      </c>
      <c r="AN14">
        <v>10</v>
      </c>
      <c r="AO14">
        <v>1</v>
      </c>
      <c r="AP14">
        <v>3</v>
      </c>
      <c r="AQ14">
        <v>170</v>
      </c>
      <c r="AR14">
        <v>277</v>
      </c>
      <c r="AS14">
        <v>172</v>
      </c>
      <c r="AT14">
        <v>275</v>
      </c>
      <c r="AU14">
        <v>421</v>
      </c>
      <c r="AV14">
        <v>26</v>
      </c>
      <c r="AW14">
        <v>443</v>
      </c>
      <c r="AX14">
        <v>7</v>
      </c>
      <c r="AY14">
        <v>377</v>
      </c>
      <c r="AZ14">
        <v>59</v>
      </c>
      <c r="BA14">
        <v>413</v>
      </c>
      <c r="BB14">
        <v>21</v>
      </c>
      <c r="BC14">
        <v>8</v>
      </c>
      <c r="BD14">
        <v>433</v>
      </c>
      <c r="BE14">
        <v>9</v>
      </c>
      <c r="BF14">
        <v>401</v>
      </c>
      <c r="BG14">
        <v>33</v>
      </c>
      <c r="BH14">
        <v>4</v>
      </c>
    </row>
    <row r="15" spans="1:60" x14ac:dyDescent="0.25">
      <c r="A15" s="1" t="s">
        <v>286</v>
      </c>
      <c r="B15" s="1" t="s">
        <v>878</v>
      </c>
      <c r="C15">
        <v>118</v>
      </c>
      <c r="D15">
        <v>118</v>
      </c>
      <c r="E15">
        <v>2</v>
      </c>
      <c r="F15">
        <v>1</v>
      </c>
      <c r="G15">
        <v>7</v>
      </c>
      <c r="H15">
        <v>17</v>
      </c>
      <c r="I15">
        <v>91</v>
      </c>
      <c r="J15">
        <v>3</v>
      </c>
      <c r="K15">
        <v>7</v>
      </c>
      <c r="L15">
        <v>17</v>
      </c>
      <c r="M15">
        <v>91</v>
      </c>
      <c r="N15">
        <v>0</v>
      </c>
      <c r="O15">
        <v>1</v>
      </c>
      <c r="P15">
        <v>3</v>
      </c>
      <c r="Q15">
        <v>5</v>
      </c>
      <c r="R15">
        <v>17</v>
      </c>
      <c r="S15">
        <v>92</v>
      </c>
      <c r="T15">
        <v>4</v>
      </c>
      <c r="U15">
        <v>5</v>
      </c>
      <c r="V15">
        <v>17</v>
      </c>
      <c r="W15">
        <v>92</v>
      </c>
      <c r="X15">
        <v>24</v>
      </c>
      <c r="Y15">
        <v>47</v>
      </c>
      <c r="Z15">
        <v>30</v>
      </c>
      <c r="AA15">
        <v>17</v>
      </c>
      <c r="AB15">
        <v>29</v>
      </c>
      <c r="AC15">
        <v>39</v>
      </c>
      <c r="AD15">
        <v>50</v>
      </c>
      <c r="AE15">
        <v>10</v>
      </c>
      <c r="AF15">
        <v>63</v>
      </c>
      <c r="AG15">
        <v>28</v>
      </c>
      <c r="AH15">
        <v>17</v>
      </c>
      <c r="AI15">
        <v>5</v>
      </c>
      <c r="AJ15">
        <v>52</v>
      </c>
      <c r="AK15">
        <v>39</v>
      </c>
      <c r="AL15">
        <v>14</v>
      </c>
      <c r="AM15">
        <v>4</v>
      </c>
      <c r="AN15">
        <v>3</v>
      </c>
      <c r="AO15">
        <v>0</v>
      </c>
      <c r="AP15">
        <v>1</v>
      </c>
      <c r="AQ15">
        <v>45</v>
      </c>
      <c r="AR15">
        <v>72</v>
      </c>
      <c r="AS15">
        <v>46</v>
      </c>
      <c r="AT15">
        <v>72</v>
      </c>
      <c r="AU15">
        <v>113</v>
      </c>
      <c r="AV15">
        <v>4</v>
      </c>
      <c r="AW15">
        <v>117</v>
      </c>
      <c r="AX15">
        <v>1</v>
      </c>
      <c r="AY15">
        <v>105</v>
      </c>
      <c r="AZ15">
        <v>12</v>
      </c>
      <c r="BA15">
        <v>109</v>
      </c>
      <c r="BB15">
        <v>6</v>
      </c>
      <c r="BC15">
        <v>1</v>
      </c>
      <c r="BD15">
        <v>115</v>
      </c>
      <c r="BE15">
        <v>1</v>
      </c>
      <c r="BF15">
        <v>108</v>
      </c>
      <c r="BG15">
        <v>5</v>
      </c>
      <c r="BH15">
        <v>2</v>
      </c>
    </row>
    <row r="16" spans="1:60" x14ac:dyDescent="0.25">
      <c r="A16" s="1" t="s">
        <v>287</v>
      </c>
      <c r="B16" s="1"/>
      <c r="C16" s="12">
        <v>0.26</v>
      </c>
      <c r="D16" s="12">
        <v>0.26</v>
      </c>
      <c r="E16" s="12">
        <v>0.23</v>
      </c>
      <c r="F16" s="12">
        <v>0.17</v>
      </c>
      <c r="G16" s="12">
        <v>0.19</v>
      </c>
      <c r="H16" s="12">
        <v>0.21</v>
      </c>
      <c r="I16" s="12">
        <v>0.28000000000000003</v>
      </c>
      <c r="J16" s="12">
        <v>0.2</v>
      </c>
      <c r="K16" s="12">
        <v>0.19</v>
      </c>
      <c r="L16" s="12">
        <v>0.21</v>
      </c>
      <c r="M16" s="12">
        <v>0.28000000000000003</v>
      </c>
      <c r="N16" s="12">
        <v>0</v>
      </c>
      <c r="O16" s="12">
        <v>0.12</v>
      </c>
      <c r="P16" s="12">
        <v>0.4</v>
      </c>
      <c r="Q16" s="12">
        <v>0.13</v>
      </c>
      <c r="R16" s="12">
        <v>0.22</v>
      </c>
      <c r="S16" t="s">
        <v>348</v>
      </c>
      <c r="T16" s="12">
        <v>0.24</v>
      </c>
      <c r="U16" s="12">
        <v>0.13</v>
      </c>
      <c r="V16" s="12">
        <v>0.22</v>
      </c>
      <c r="W16" t="s">
        <v>348</v>
      </c>
      <c r="X16" s="12">
        <v>0.28000000000000003</v>
      </c>
      <c r="Y16" s="12">
        <v>0.25</v>
      </c>
      <c r="Z16" s="12">
        <v>0.25</v>
      </c>
      <c r="AA16" s="12">
        <v>0.28999999999999998</v>
      </c>
      <c r="AB16" s="12">
        <v>0.26</v>
      </c>
      <c r="AC16" s="12">
        <v>0.25</v>
      </c>
      <c r="AD16" s="12">
        <v>0.28000000000000003</v>
      </c>
      <c r="AE16" s="12">
        <v>0.31</v>
      </c>
      <c r="AF16" s="12">
        <v>0.27</v>
      </c>
      <c r="AG16" s="12">
        <v>0.21</v>
      </c>
      <c r="AH16" s="12">
        <v>0.32</v>
      </c>
      <c r="AI16" s="12">
        <v>0.2</v>
      </c>
      <c r="AJ16" s="12">
        <v>0.26</v>
      </c>
      <c r="AK16" s="12">
        <v>0.3</v>
      </c>
      <c r="AL16" s="12">
        <v>0.22</v>
      </c>
      <c r="AM16" s="12">
        <v>0.21</v>
      </c>
      <c r="AN16" s="12">
        <v>0.28000000000000003</v>
      </c>
      <c r="AO16" s="12">
        <v>0</v>
      </c>
      <c r="AP16" s="12">
        <v>0.33</v>
      </c>
      <c r="AQ16" s="12">
        <v>0.26</v>
      </c>
      <c r="AR16" s="12">
        <v>0.26</v>
      </c>
      <c r="AS16" s="12">
        <v>0.27</v>
      </c>
      <c r="AT16" s="12">
        <v>0.26</v>
      </c>
      <c r="AU16" s="12">
        <v>0.27</v>
      </c>
      <c r="AV16" s="12">
        <v>0.15</v>
      </c>
      <c r="AW16" s="12">
        <v>0.26</v>
      </c>
      <c r="AX16" s="12">
        <v>0.15</v>
      </c>
      <c r="AY16" s="12">
        <v>0.28000000000000003</v>
      </c>
      <c r="AZ16" s="12">
        <v>0.2</v>
      </c>
      <c r="BA16" s="12">
        <v>0.26</v>
      </c>
      <c r="BB16" s="12">
        <v>0.28000000000000003</v>
      </c>
      <c r="BC16" s="12">
        <v>0.12</v>
      </c>
      <c r="BD16" s="12">
        <v>0.26</v>
      </c>
      <c r="BE16" s="12">
        <v>0.12</v>
      </c>
      <c r="BF16" s="12">
        <v>0.27</v>
      </c>
      <c r="BG16" s="12">
        <v>0.14000000000000001</v>
      </c>
      <c r="BH16" s="12">
        <v>0.48</v>
      </c>
    </row>
    <row r="17" spans="1:60" x14ac:dyDescent="0.25">
      <c r="A17" s="1" t="s">
        <v>288</v>
      </c>
      <c r="B17" s="1"/>
      <c r="S17" t="s">
        <v>270</v>
      </c>
      <c r="W17" t="s">
        <v>272</v>
      </c>
    </row>
    <row r="18" spans="1:60" x14ac:dyDescent="0.25">
      <c r="A18" s="1" t="s">
        <v>286</v>
      </c>
      <c r="B18" s="1" t="s">
        <v>879</v>
      </c>
      <c r="C18">
        <v>10</v>
      </c>
      <c r="D18">
        <v>10</v>
      </c>
      <c r="E18">
        <v>1</v>
      </c>
      <c r="F18">
        <v>1</v>
      </c>
      <c r="G18">
        <v>1</v>
      </c>
      <c r="H18">
        <v>2</v>
      </c>
      <c r="I18">
        <v>5</v>
      </c>
      <c r="J18">
        <v>2</v>
      </c>
      <c r="K18">
        <v>1</v>
      </c>
      <c r="L18">
        <v>2</v>
      </c>
      <c r="M18">
        <v>5</v>
      </c>
      <c r="N18">
        <v>0</v>
      </c>
      <c r="O18">
        <v>0</v>
      </c>
      <c r="P18">
        <v>0</v>
      </c>
      <c r="Q18">
        <v>2</v>
      </c>
      <c r="R18">
        <v>2</v>
      </c>
      <c r="S18">
        <v>6</v>
      </c>
      <c r="T18">
        <v>0</v>
      </c>
      <c r="U18">
        <v>2</v>
      </c>
      <c r="V18">
        <v>2</v>
      </c>
      <c r="W18">
        <v>6</v>
      </c>
      <c r="X18">
        <v>2</v>
      </c>
      <c r="Y18">
        <v>3</v>
      </c>
      <c r="Z18">
        <v>2</v>
      </c>
      <c r="AA18">
        <v>3</v>
      </c>
      <c r="AB18">
        <v>3</v>
      </c>
      <c r="AC18">
        <v>3</v>
      </c>
      <c r="AD18">
        <v>4</v>
      </c>
      <c r="AE18">
        <v>0</v>
      </c>
      <c r="AF18">
        <v>5</v>
      </c>
      <c r="AG18">
        <v>5</v>
      </c>
      <c r="AH18">
        <v>0</v>
      </c>
      <c r="AI18">
        <v>0</v>
      </c>
      <c r="AJ18">
        <v>8</v>
      </c>
      <c r="AK18">
        <v>2</v>
      </c>
      <c r="AL18">
        <v>0</v>
      </c>
      <c r="AM18">
        <v>0</v>
      </c>
      <c r="AN18">
        <v>0</v>
      </c>
      <c r="AO18">
        <v>0</v>
      </c>
      <c r="AP18">
        <v>0</v>
      </c>
      <c r="AQ18">
        <v>3</v>
      </c>
      <c r="AR18">
        <v>7</v>
      </c>
      <c r="AS18">
        <v>6</v>
      </c>
      <c r="AT18">
        <v>4</v>
      </c>
      <c r="AU18">
        <v>10</v>
      </c>
      <c r="AV18">
        <v>0</v>
      </c>
      <c r="AW18">
        <v>10</v>
      </c>
      <c r="AX18">
        <v>0</v>
      </c>
      <c r="AY18">
        <v>7</v>
      </c>
      <c r="AZ18">
        <v>3</v>
      </c>
      <c r="BA18">
        <v>8</v>
      </c>
      <c r="BB18">
        <v>1</v>
      </c>
      <c r="BC18">
        <v>1</v>
      </c>
      <c r="BD18">
        <v>10</v>
      </c>
      <c r="BE18">
        <v>0</v>
      </c>
      <c r="BF18">
        <v>7</v>
      </c>
      <c r="BG18">
        <v>2</v>
      </c>
      <c r="BH18">
        <v>0</v>
      </c>
    </row>
    <row r="19" spans="1:60" x14ac:dyDescent="0.25">
      <c r="A19" s="1" t="s">
        <v>287</v>
      </c>
      <c r="B19" s="1"/>
      <c r="C19" s="12">
        <v>0.02</v>
      </c>
      <c r="D19" s="12">
        <v>0.02</v>
      </c>
      <c r="E19" s="12">
        <v>0.11</v>
      </c>
      <c r="F19" s="12">
        <v>0.17</v>
      </c>
      <c r="G19" s="12">
        <v>0.03</v>
      </c>
      <c r="H19" s="12">
        <v>0.02</v>
      </c>
      <c r="I19" s="12">
        <v>0.02</v>
      </c>
      <c r="J19" s="12">
        <v>0.14000000000000001</v>
      </c>
      <c r="K19" s="12">
        <v>0.03</v>
      </c>
      <c r="L19" s="12">
        <v>0.02</v>
      </c>
      <c r="M19" s="12">
        <v>0.02</v>
      </c>
      <c r="N19" s="12">
        <v>0</v>
      </c>
      <c r="O19" s="12">
        <v>0</v>
      </c>
      <c r="P19" s="12">
        <v>0</v>
      </c>
      <c r="Q19" s="12">
        <v>0.06</v>
      </c>
      <c r="R19" s="12">
        <v>0.02</v>
      </c>
      <c r="S19" s="12">
        <v>0.02</v>
      </c>
      <c r="T19" s="12">
        <v>0</v>
      </c>
      <c r="U19" s="12">
        <v>0.06</v>
      </c>
      <c r="V19" s="12">
        <v>0.02</v>
      </c>
      <c r="W19" s="12">
        <v>0.02</v>
      </c>
      <c r="X19" s="12">
        <v>0.02</v>
      </c>
      <c r="Y19" s="12">
        <v>0.02</v>
      </c>
      <c r="Z19" s="12">
        <v>0.02</v>
      </c>
      <c r="AA19" s="12">
        <v>0.05</v>
      </c>
      <c r="AB19" s="12">
        <v>0.03</v>
      </c>
      <c r="AC19" s="12">
        <v>0.02</v>
      </c>
      <c r="AD19" s="12">
        <v>0.02</v>
      </c>
      <c r="AE19" s="12">
        <v>0</v>
      </c>
      <c r="AF19" s="12">
        <v>0.02</v>
      </c>
      <c r="AG19" s="12">
        <v>0.04</v>
      </c>
      <c r="AH19" s="12">
        <v>0</v>
      </c>
      <c r="AI19" s="12">
        <v>0</v>
      </c>
      <c r="AJ19" t="s">
        <v>329</v>
      </c>
      <c r="AK19" s="12">
        <v>0.01</v>
      </c>
      <c r="AL19" s="12">
        <v>0</v>
      </c>
      <c r="AM19" s="12">
        <v>0</v>
      </c>
      <c r="AN19" s="12">
        <v>0</v>
      </c>
      <c r="AO19" s="12">
        <v>0</v>
      </c>
      <c r="AP19" s="12">
        <v>0</v>
      </c>
      <c r="AQ19" s="12">
        <v>0.02</v>
      </c>
      <c r="AR19" s="12">
        <v>0.02</v>
      </c>
      <c r="AS19" s="12">
        <v>0.04</v>
      </c>
      <c r="AT19" s="12">
        <v>0.01</v>
      </c>
      <c r="AU19" s="12">
        <v>0.02</v>
      </c>
      <c r="AV19" s="12">
        <v>0</v>
      </c>
      <c r="AW19" s="12">
        <v>0.02</v>
      </c>
      <c r="AX19" s="12">
        <v>0</v>
      </c>
      <c r="AY19" s="12">
        <v>0.02</v>
      </c>
      <c r="AZ19" s="12">
        <v>0.05</v>
      </c>
      <c r="BA19" s="12">
        <v>0.02</v>
      </c>
      <c r="BB19" s="12">
        <v>0.04</v>
      </c>
      <c r="BC19" s="12">
        <v>0.14000000000000001</v>
      </c>
      <c r="BD19" s="12">
        <v>0.02</v>
      </c>
      <c r="BE19" s="12">
        <v>0</v>
      </c>
      <c r="BF19" s="12">
        <v>0.02</v>
      </c>
      <c r="BG19" s="12">
        <v>0.06</v>
      </c>
      <c r="BH19" s="12">
        <v>0</v>
      </c>
    </row>
    <row r="20" spans="1:60" x14ac:dyDescent="0.25">
      <c r="A20" s="1" t="s">
        <v>288</v>
      </c>
      <c r="B20" s="1"/>
    </row>
    <row r="21" spans="1:60" x14ac:dyDescent="0.25">
      <c r="A21" s="1" t="s">
        <v>286</v>
      </c>
      <c r="B21" s="1" t="s">
        <v>880</v>
      </c>
      <c r="C21">
        <v>308</v>
      </c>
      <c r="D21">
        <v>308</v>
      </c>
      <c r="E21">
        <v>4</v>
      </c>
      <c r="F21">
        <v>4</v>
      </c>
      <c r="G21">
        <v>25</v>
      </c>
      <c r="H21">
        <v>59</v>
      </c>
      <c r="I21">
        <v>215</v>
      </c>
      <c r="J21">
        <v>9</v>
      </c>
      <c r="K21">
        <v>25</v>
      </c>
      <c r="L21">
        <v>59</v>
      </c>
      <c r="M21">
        <v>215</v>
      </c>
      <c r="N21">
        <v>1</v>
      </c>
      <c r="O21">
        <v>5</v>
      </c>
      <c r="P21">
        <v>4</v>
      </c>
      <c r="Q21">
        <v>27</v>
      </c>
      <c r="R21">
        <v>55</v>
      </c>
      <c r="S21">
        <v>206</v>
      </c>
      <c r="T21">
        <v>11</v>
      </c>
      <c r="U21">
        <v>27</v>
      </c>
      <c r="V21">
        <v>55</v>
      </c>
      <c r="W21">
        <v>206</v>
      </c>
      <c r="X21">
        <v>56</v>
      </c>
      <c r="Y21">
        <v>136</v>
      </c>
      <c r="Z21">
        <v>81</v>
      </c>
      <c r="AA21">
        <v>34</v>
      </c>
      <c r="AB21">
        <v>79</v>
      </c>
      <c r="AC21">
        <v>112</v>
      </c>
      <c r="AD21">
        <v>117</v>
      </c>
      <c r="AE21">
        <v>18</v>
      </c>
      <c r="AF21">
        <v>161</v>
      </c>
      <c r="AG21">
        <v>94</v>
      </c>
      <c r="AH21">
        <v>34</v>
      </c>
      <c r="AI21">
        <v>20</v>
      </c>
      <c r="AJ21">
        <v>131</v>
      </c>
      <c r="AK21">
        <v>86</v>
      </c>
      <c r="AL21">
        <v>46</v>
      </c>
      <c r="AM21">
        <v>13</v>
      </c>
      <c r="AN21">
        <v>6</v>
      </c>
      <c r="AO21">
        <v>1</v>
      </c>
      <c r="AP21">
        <v>2</v>
      </c>
      <c r="AQ21">
        <v>117</v>
      </c>
      <c r="AR21">
        <v>189</v>
      </c>
      <c r="AS21">
        <v>114</v>
      </c>
      <c r="AT21">
        <v>190</v>
      </c>
      <c r="AU21">
        <v>286</v>
      </c>
      <c r="AV21">
        <v>21</v>
      </c>
      <c r="AW21">
        <v>301</v>
      </c>
      <c r="AX21">
        <v>6</v>
      </c>
      <c r="AY21">
        <v>252</v>
      </c>
      <c r="AZ21">
        <v>44</v>
      </c>
      <c r="BA21">
        <v>281</v>
      </c>
      <c r="BB21">
        <v>15</v>
      </c>
      <c r="BC21">
        <v>6</v>
      </c>
      <c r="BD21">
        <v>294</v>
      </c>
      <c r="BE21">
        <v>8</v>
      </c>
      <c r="BF21">
        <v>272</v>
      </c>
      <c r="BG21">
        <v>26</v>
      </c>
      <c r="BH21">
        <v>2</v>
      </c>
    </row>
    <row r="22" spans="1:60" x14ac:dyDescent="0.25">
      <c r="A22" s="1" t="s">
        <v>287</v>
      </c>
      <c r="B22" s="1"/>
      <c r="C22" s="12">
        <v>0.68</v>
      </c>
      <c r="D22" s="12">
        <v>0.68</v>
      </c>
      <c r="E22" s="12">
        <v>0.55000000000000004</v>
      </c>
      <c r="F22" s="12">
        <v>0.65</v>
      </c>
      <c r="G22" s="12">
        <v>0.72</v>
      </c>
      <c r="H22" s="12">
        <v>0.73</v>
      </c>
      <c r="I22" s="12">
        <v>0.67</v>
      </c>
      <c r="J22" s="12">
        <v>0.6</v>
      </c>
      <c r="K22" s="12">
        <v>0.72</v>
      </c>
      <c r="L22" s="12">
        <v>0.73</v>
      </c>
      <c r="M22" s="12">
        <v>0.67</v>
      </c>
      <c r="N22" s="12">
        <v>1</v>
      </c>
      <c r="O22" s="12">
        <v>0.76</v>
      </c>
      <c r="P22" s="12">
        <v>0.6</v>
      </c>
      <c r="Q22" s="12">
        <v>0.75</v>
      </c>
      <c r="R22" s="12">
        <v>0.73</v>
      </c>
      <c r="S22" s="12">
        <v>0.66</v>
      </c>
      <c r="T22" s="12">
        <v>0.7</v>
      </c>
      <c r="U22" s="12">
        <v>0.75</v>
      </c>
      <c r="V22" s="12">
        <v>0.73</v>
      </c>
      <c r="W22" s="12">
        <v>0.66</v>
      </c>
      <c r="X22" s="12">
        <v>0.68</v>
      </c>
      <c r="Y22" s="12">
        <v>0.72</v>
      </c>
      <c r="Z22" s="12">
        <v>0.68</v>
      </c>
      <c r="AA22" s="12">
        <v>0.59</v>
      </c>
      <c r="AB22" s="12">
        <v>0.7</v>
      </c>
      <c r="AC22" s="12">
        <v>0.71</v>
      </c>
      <c r="AD22" s="12">
        <v>0.65</v>
      </c>
      <c r="AE22" s="12">
        <v>0.59</v>
      </c>
      <c r="AF22" s="12">
        <v>0.68</v>
      </c>
      <c r="AG22" s="12">
        <v>0.73</v>
      </c>
      <c r="AH22" s="12">
        <v>0.63</v>
      </c>
      <c r="AI22" s="12">
        <v>0.8</v>
      </c>
      <c r="AJ22" s="12">
        <v>0.67</v>
      </c>
      <c r="AK22" s="12">
        <v>0.66</v>
      </c>
      <c r="AL22" s="12">
        <v>0.75</v>
      </c>
      <c r="AM22" s="12">
        <v>0.68</v>
      </c>
      <c r="AN22" s="12">
        <v>0.61</v>
      </c>
      <c r="AO22" s="12">
        <v>1</v>
      </c>
      <c r="AP22" s="12">
        <v>0.67</v>
      </c>
      <c r="AQ22" s="12">
        <v>0.69</v>
      </c>
      <c r="AR22" s="12">
        <v>0.68</v>
      </c>
      <c r="AS22" s="12">
        <v>0.67</v>
      </c>
      <c r="AT22" s="12">
        <v>0.69</v>
      </c>
      <c r="AU22" s="12">
        <v>0.68</v>
      </c>
      <c r="AV22" s="12">
        <v>0.8</v>
      </c>
      <c r="AW22" s="12">
        <v>0.68</v>
      </c>
      <c r="AX22" s="12">
        <v>0.85</v>
      </c>
      <c r="AY22" s="12">
        <v>0.67</v>
      </c>
      <c r="AZ22" s="12">
        <v>0.74</v>
      </c>
      <c r="BA22" s="12">
        <v>0.68</v>
      </c>
      <c r="BB22" s="12">
        <v>0.69</v>
      </c>
      <c r="BC22" s="12">
        <v>0.74</v>
      </c>
      <c r="BD22" s="12">
        <v>0.68</v>
      </c>
      <c r="BE22" s="12">
        <v>0.88</v>
      </c>
      <c r="BF22" s="12">
        <v>0.68</v>
      </c>
      <c r="BG22" s="12">
        <v>0.8</v>
      </c>
      <c r="BH22" s="12">
        <v>0.52</v>
      </c>
    </row>
    <row r="23" spans="1:60" x14ac:dyDescent="0.25">
      <c r="A23" s="1" t="s">
        <v>288</v>
      </c>
      <c r="B23" s="1"/>
    </row>
    <row r="24" spans="1:60" x14ac:dyDescent="0.25">
      <c r="A24" s="1" t="s">
        <v>286</v>
      </c>
      <c r="B24" s="1" t="s">
        <v>414</v>
      </c>
      <c r="C24">
        <v>15</v>
      </c>
      <c r="D24">
        <v>15</v>
      </c>
      <c r="E24">
        <v>1</v>
      </c>
      <c r="F24">
        <v>0</v>
      </c>
      <c r="G24">
        <v>2</v>
      </c>
      <c r="H24">
        <v>3</v>
      </c>
      <c r="I24">
        <v>9</v>
      </c>
      <c r="J24">
        <v>1</v>
      </c>
      <c r="K24">
        <v>2</v>
      </c>
      <c r="L24">
        <v>3</v>
      </c>
      <c r="M24">
        <v>9</v>
      </c>
      <c r="N24">
        <v>0</v>
      </c>
      <c r="O24">
        <v>1</v>
      </c>
      <c r="P24">
        <v>0</v>
      </c>
      <c r="Q24">
        <v>2</v>
      </c>
      <c r="R24">
        <v>2</v>
      </c>
      <c r="S24">
        <v>9</v>
      </c>
      <c r="T24">
        <v>1</v>
      </c>
      <c r="U24">
        <v>2</v>
      </c>
      <c r="V24">
        <v>2</v>
      </c>
      <c r="W24">
        <v>9</v>
      </c>
      <c r="X24">
        <v>2</v>
      </c>
      <c r="Y24">
        <v>3</v>
      </c>
      <c r="Z24">
        <v>6</v>
      </c>
      <c r="AA24">
        <v>4</v>
      </c>
      <c r="AB24">
        <v>2</v>
      </c>
      <c r="AC24">
        <v>5</v>
      </c>
      <c r="AD24">
        <v>8</v>
      </c>
      <c r="AE24">
        <v>3</v>
      </c>
      <c r="AF24">
        <v>7</v>
      </c>
      <c r="AG24">
        <v>2</v>
      </c>
      <c r="AH24">
        <v>3</v>
      </c>
      <c r="AI24">
        <v>0</v>
      </c>
      <c r="AJ24">
        <v>6</v>
      </c>
      <c r="AK24">
        <v>4</v>
      </c>
      <c r="AL24">
        <v>2</v>
      </c>
      <c r="AM24">
        <v>2</v>
      </c>
      <c r="AN24">
        <v>1</v>
      </c>
      <c r="AO24">
        <v>0</v>
      </c>
      <c r="AP24">
        <v>0</v>
      </c>
      <c r="AQ24">
        <v>5</v>
      </c>
      <c r="AR24">
        <v>9</v>
      </c>
      <c r="AS24">
        <v>5</v>
      </c>
      <c r="AT24">
        <v>10</v>
      </c>
      <c r="AU24">
        <v>13</v>
      </c>
      <c r="AV24">
        <v>1</v>
      </c>
      <c r="AW24">
        <v>15</v>
      </c>
      <c r="AX24">
        <v>0</v>
      </c>
      <c r="AY24">
        <v>13</v>
      </c>
      <c r="AZ24">
        <v>1</v>
      </c>
      <c r="BA24">
        <v>15</v>
      </c>
      <c r="BB24">
        <v>0</v>
      </c>
      <c r="BC24">
        <v>0</v>
      </c>
      <c r="BD24">
        <v>15</v>
      </c>
      <c r="BE24">
        <v>0</v>
      </c>
      <c r="BF24">
        <v>14</v>
      </c>
      <c r="BG24">
        <v>0</v>
      </c>
      <c r="BH24">
        <v>0</v>
      </c>
    </row>
    <row r="25" spans="1:60" x14ac:dyDescent="0.25">
      <c r="A25" s="1" t="s">
        <v>287</v>
      </c>
      <c r="B25" s="1"/>
      <c r="C25" s="12">
        <v>0.03</v>
      </c>
      <c r="D25" s="12">
        <v>0.03</v>
      </c>
      <c r="E25" s="12">
        <v>0.11</v>
      </c>
      <c r="F25" s="12">
        <v>0</v>
      </c>
      <c r="G25" s="12">
        <v>0.06</v>
      </c>
      <c r="H25" s="12">
        <v>0.04</v>
      </c>
      <c r="I25" s="12">
        <v>0.03</v>
      </c>
      <c r="J25" s="12">
        <v>0.06</v>
      </c>
      <c r="K25" s="12">
        <v>0.06</v>
      </c>
      <c r="L25" s="12">
        <v>0.04</v>
      </c>
      <c r="M25" s="12">
        <v>0.03</v>
      </c>
      <c r="N25" s="12">
        <v>0</v>
      </c>
      <c r="O25" s="12">
        <v>0.12</v>
      </c>
      <c r="P25" s="12">
        <v>0</v>
      </c>
      <c r="Q25" s="12">
        <v>0.05</v>
      </c>
      <c r="R25" s="12">
        <v>0.03</v>
      </c>
      <c r="S25" s="12">
        <v>0.03</v>
      </c>
      <c r="T25" s="12">
        <v>0.06</v>
      </c>
      <c r="U25" s="12">
        <v>0.05</v>
      </c>
      <c r="V25" s="12">
        <v>0.03</v>
      </c>
      <c r="W25" s="12">
        <v>0.03</v>
      </c>
      <c r="X25" s="12">
        <v>0.02</v>
      </c>
      <c r="Y25" s="12">
        <v>0.02</v>
      </c>
      <c r="Z25" s="12">
        <v>0.05</v>
      </c>
      <c r="AA25" s="12">
        <v>7.0000000000000007E-2</v>
      </c>
      <c r="AB25" s="12">
        <v>0.02</v>
      </c>
      <c r="AC25" s="12">
        <v>0.03</v>
      </c>
      <c r="AD25" s="12">
        <v>0.04</v>
      </c>
      <c r="AE25" t="s">
        <v>291</v>
      </c>
      <c r="AF25" s="12">
        <v>0.03</v>
      </c>
      <c r="AG25" s="12">
        <v>0.01</v>
      </c>
      <c r="AH25" s="12">
        <v>0.05</v>
      </c>
      <c r="AI25" s="12">
        <v>0</v>
      </c>
      <c r="AJ25" s="12">
        <v>0.03</v>
      </c>
      <c r="AK25" s="12">
        <v>0.03</v>
      </c>
      <c r="AL25" s="12">
        <v>0.03</v>
      </c>
      <c r="AM25" s="12">
        <v>0.11</v>
      </c>
      <c r="AN25" s="12">
        <v>0.11</v>
      </c>
      <c r="AO25" s="12">
        <v>0</v>
      </c>
      <c r="AP25" s="12">
        <v>0</v>
      </c>
      <c r="AQ25" s="12">
        <v>0.03</v>
      </c>
      <c r="AR25" s="12">
        <v>0.03</v>
      </c>
      <c r="AS25" s="12">
        <v>0.03</v>
      </c>
      <c r="AT25" s="12">
        <v>0.04</v>
      </c>
      <c r="AU25" s="12">
        <v>0.03</v>
      </c>
      <c r="AV25" s="12">
        <v>0.04</v>
      </c>
      <c r="AW25" s="12">
        <v>0.03</v>
      </c>
      <c r="AX25" s="12">
        <v>0</v>
      </c>
      <c r="AY25" s="12">
        <v>0.03</v>
      </c>
      <c r="AZ25" s="12">
        <v>0.02</v>
      </c>
      <c r="BA25" s="12">
        <v>0.04</v>
      </c>
      <c r="BB25" s="12">
        <v>0</v>
      </c>
      <c r="BC25" s="12">
        <v>0</v>
      </c>
      <c r="BD25" s="12">
        <v>0.03</v>
      </c>
      <c r="BE25" s="12">
        <v>0</v>
      </c>
      <c r="BF25" s="12">
        <v>0.03</v>
      </c>
      <c r="BG25" s="12">
        <v>0</v>
      </c>
      <c r="BH25" s="12">
        <v>0</v>
      </c>
    </row>
    <row r="26" spans="1:60" x14ac:dyDescent="0.25">
      <c r="A26" s="1" t="s">
        <v>288</v>
      </c>
      <c r="B26" s="1"/>
      <c r="AA26" t="s">
        <v>272</v>
      </c>
      <c r="AE26" t="s">
        <v>269</v>
      </c>
    </row>
    <row r="27" spans="1:60" x14ac:dyDescent="0.25">
      <c r="A27" s="1" t="s">
        <v>286</v>
      </c>
      <c r="B27" s="1" t="s">
        <v>556</v>
      </c>
      <c r="C27">
        <v>128</v>
      </c>
      <c r="D27">
        <v>128</v>
      </c>
      <c r="E27">
        <v>3</v>
      </c>
      <c r="F27">
        <v>2</v>
      </c>
      <c r="G27">
        <v>8</v>
      </c>
      <c r="H27">
        <v>19</v>
      </c>
      <c r="I27">
        <v>96</v>
      </c>
      <c r="J27">
        <v>5</v>
      </c>
      <c r="K27">
        <v>8</v>
      </c>
      <c r="L27">
        <v>19</v>
      </c>
      <c r="M27">
        <v>96</v>
      </c>
      <c r="N27">
        <v>0</v>
      </c>
      <c r="O27">
        <v>1</v>
      </c>
      <c r="P27">
        <v>3</v>
      </c>
      <c r="Q27">
        <v>7</v>
      </c>
      <c r="R27">
        <v>18</v>
      </c>
      <c r="S27">
        <v>98</v>
      </c>
      <c r="T27">
        <v>4</v>
      </c>
      <c r="U27">
        <v>7</v>
      </c>
      <c r="V27">
        <v>18</v>
      </c>
      <c r="W27">
        <v>98</v>
      </c>
      <c r="X27">
        <v>25</v>
      </c>
      <c r="Y27">
        <v>50</v>
      </c>
      <c r="Z27">
        <v>32</v>
      </c>
      <c r="AA27">
        <v>20</v>
      </c>
      <c r="AB27">
        <v>32</v>
      </c>
      <c r="AC27">
        <v>42</v>
      </c>
      <c r="AD27">
        <v>54</v>
      </c>
      <c r="AE27">
        <v>10</v>
      </c>
      <c r="AF27">
        <v>68</v>
      </c>
      <c r="AG27">
        <v>33</v>
      </c>
      <c r="AH27">
        <v>17</v>
      </c>
      <c r="AI27">
        <v>5</v>
      </c>
      <c r="AJ27">
        <v>60</v>
      </c>
      <c r="AK27">
        <v>41</v>
      </c>
      <c r="AL27">
        <v>14</v>
      </c>
      <c r="AM27">
        <v>4</v>
      </c>
      <c r="AN27">
        <v>3</v>
      </c>
      <c r="AO27">
        <v>0</v>
      </c>
      <c r="AP27">
        <v>1</v>
      </c>
      <c r="AQ27">
        <v>48</v>
      </c>
      <c r="AR27">
        <v>79</v>
      </c>
      <c r="AS27">
        <v>53</v>
      </c>
      <c r="AT27">
        <v>75</v>
      </c>
      <c r="AU27">
        <v>123</v>
      </c>
      <c r="AV27">
        <v>4</v>
      </c>
      <c r="AW27">
        <v>127</v>
      </c>
      <c r="AX27">
        <v>1</v>
      </c>
      <c r="AY27">
        <v>112</v>
      </c>
      <c r="AZ27">
        <v>15</v>
      </c>
      <c r="BA27">
        <v>117</v>
      </c>
      <c r="BB27">
        <v>7</v>
      </c>
      <c r="BC27">
        <v>2</v>
      </c>
      <c r="BD27">
        <v>125</v>
      </c>
      <c r="BE27">
        <v>1</v>
      </c>
      <c r="BF27">
        <v>115</v>
      </c>
      <c r="BG27">
        <v>7</v>
      </c>
      <c r="BH27">
        <v>2</v>
      </c>
    </row>
    <row r="28" spans="1:60" x14ac:dyDescent="0.25">
      <c r="A28" s="1" t="s">
        <v>287</v>
      </c>
      <c r="B28" s="1"/>
      <c r="C28" s="12">
        <v>0.28000000000000003</v>
      </c>
      <c r="D28" s="12">
        <v>0.28000000000000003</v>
      </c>
      <c r="E28" s="12">
        <v>0.34</v>
      </c>
      <c r="F28" s="12">
        <v>0.35</v>
      </c>
      <c r="G28" s="12">
        <v>0.22</v>
      </c>
      <c r="H28" s="12">
        <v>0.24</v>
      </c>
      <c r="I28" s="12">
        <v>0.3</v>
      </c>
      <c r="J28" s="12">
        <v>0.34</v>
      </c>
      <c r="K28" s="12">
        <v>0.22</v>
      </c>
      <c r="L28" s="12">
        <v>0.24</v>
      </c>
      <c r="M28" s="12">
        <v>0.3</v>
      </c>
      <c r="N28" s="12">
        <v>0</v>
      </c>
      <c r="O28" s="12">
        <v>0.12</v>
      </c>
      <c r="P28" s="12">
        <v>0.4</v>
      </c>
      <c r="Q28" s="12">
        <v>0.19</v>
      </c>
      <c r="R28" s="12">
        <v>0.24</v>
      </c>
      <c r="S28" t="s">
        <v>340</v>
      </c>
      <c r="T28" s="12">
        <v>0.24</v>
      </c>
      <c r="U28" s="12">
        <v>0.19</v>
      </c>
      <c r="V28" s="12">
        <v>0.24</v>
      </c>
      <c r="W28" t="s">
        <v>340</v>
      </c>
      <c r="X28" s="12">
        <v>0.3</v>
      </c>
      <c r="Y28" s="12">
        <v>0.26</v>
      </c>
      <c r="Z28" s="12">
        <v>0.27</v>
      </c>
      <c r="AA28" s="12">
        <v>0.34</v>
      </c>
      <c r="AB28" s="12">
        <v>0.28000000000000003</v>
      </c>
      <c r="AC28" s="12">
        <v>0.26</v>
      </c>
      <c r="AD28" s="12">
        <v>0.3</v>
      </c>
      <c r="AE28" s="12">
        <v>0.31</v>
      </c>
      <c r="AF28" s="12">
        <v>0.28999999999999998</v>
      </c>
      <c r="AG28" s="12">
        <v>0.25</v>
      </c>
      <c r="AH28" s="12">
        <v>0.32</v>
      </c>
      <c r="AI28" s="12">
        <v>0.2</v>
      </c>
      <c r="AJ28" s="12">
        <v>0.3</v>
      </c>
      <c r="AK28" s="12">
        <v>0.31</v>
      </c>
      <c r="AL28" s="12">
        <v>0.22</v>
      </c>
      <c r="AM28" s="12">
        <v>0.21</v>
      </c>
      <c r="AN28" s="12">
        <v>0.28000000000000003</v>
      </c>
      <c r="AO28" s="12">
        <v>0</v>
      </c>
      <c r="AP28" s="12">
        <v>0.33</v>
      </c>
      <c r="AQ28" s="12">
        <v>0.28000000000000003</v>
      </c>
      <c r="AR28" s="12">
        <v>0.28999999999999998</v>
      </c>
      <c r="AS28" s="12">
        <v>0.31</v>
      </c>
      <c r="AT28" s="12">
        <v>0.27</v>
      </c>
      <c r="AU28" s="12">
        <v>0.28999999999999998</v>
      </c>
      <c r="AV28" s="12">
        <v>0.15</v>
      </c>
      <c r="AW28" s="12">
        <v>0.28999999999999998</v>
      </c>
      <c r="AX28" s="12">
        <v>0.15</v>
      </c>
      <c r="AY28" s="12">
        <v>0.3</v>
      </c>
      <c r="AZ28" s="12">
        <v>0.25</v>
      </c>
      <c r="BA28" s="12">
        <v>0.28000000000000003</v>
      </c>
      <c r="BB28" s="12">
        <v>0.31</v>
      </c>
      <c r="BC28" s="12">
        <v>0.26</v>
      </c>
      <c r="BD28" s="12">
        <v>0.28999999999999998</v>
      </c>
      <c r="BE28" s="12">
        <v>0.12</v>
      </c>
      <c r="BF28" s="12">
        <v>0.28999999999999998</v>
      </c>
      <c r="BG28" s="12">
        <v>0.2</v>
      </c>
      <c r="BH28" s="12">
        <v>0.48</v>
      </c>
    </row>
    <row r="29" spans="1:60" x14ac:dyDescent="0.25">
      <c r="A29" s="1" t="s">
        <v>288</v>
      </c>
      <c r="B29" s="1"/>
    </row>
    <row r="30" spans="1:60" x14ac:dyDescent="0.25">
      <c r="A30" s="1" t="s">
        <v>399</v>
      </c>
      <c r="B30" s="1" t="s">
        <v>400</v>
      </c>
    </row>
    <row r="31" spans="1:60" x14ac:dyDescent="0.25">
      <c r="A31" s="1" t="s">
        <v>204</v>
      </c>
      <c r="B31" s="1" t="s">
        <v>881</v>
      </c>
    </row>
    <row r="32" spans="1:60" x14ac:dyDescent="0.25">
      <c r="A32" s="1" t="s">
        <v>204</v>
      </c>
      <c r="B32" s="1"/>
    </row>
    <row r="33" spans="1:2" x14ac:dyDescent="0.25">
      <c r="A33" s="1" t="s">
        <v>204</v>
      </c>
      <c r="B33" s="1" t="s">
        <v>402</v>
      </c>
    </row>
  </sheetData>
  <hyperlinks>
    <hyperlink ref="E1" location="Contents!B241" tooltip="Link to contents" display="Back to contents" xr:uid="{00000000-0004-0000-5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FSA Document" ma:contentTypeID="0x010100C9109D892D58374095F34F4929AC79DD00BE22196158EE7943BD763055D6348D55" ma:contentTypeVersion="56" ma:contentTypeDescription="" ma:contentTypeScope="" ma:versionID="f44a1033693e56c77a34687ae34e82f8">
  <xsd:schema xmlns:xsd="http://www.w3.org/2001/XMLSchema" xmlns:xs="http://www.w3.org/2001/XMLSchema" xmlns:p="http://schemas.microsoft.com/office/2006/metadata/properties" xmlns:ns2="fcc2d163-a1f2-4a47-92e3-628c6c2cab2b" targetNamespace="http://schemas.microsoft.com/office/2006/metadata/properties" ma:root="true" ma:fieldsID="ace28dde652d0d4059073a29d19c8f3b" ns2:_="">
    <xsd:import namespace="fcc2d163-a1f2-4a47-92e3-628c6c2cab2b"/>
    <xsd:element name="properties">
      <xsd:complexType>
        <xsd:sequence>
          <xsd:element name="documentManagement">
            <xsd:complexType>
              <xsd:all>
                <xsd:element ref="ns2:ica616b3a7404338b58886c0b7dc9950" minOccurs="0"/>
                <xsd:element ref="ns2:TaxCatchAll" minOccurs="0"/>
                <xsd:element ref="ns2:TaxCatchAllLabe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c2d163-a1f2-4a47-92e3-628c6c2cab2b" elementFormDefault="qualified">
    <xsd:import namespace="http://schemas.microsoft.com/office/2006/documentManagement/types"/>
    <xsd:import namespace="http://schemas.microsoft.com/office/infopath/2007/PartnerControls"/>
    <xsd:element name="ica616b3a7404338b58886c0b7dc9950" ma:index="8" ma:taxonomy="true" ma:internalName="ica616b3a7404338b58886c0b7dc9950" ma:taxonomyFieldName="Information_x0020_Type" ma:displayName="Information Type" ma:default="" ma:fieldId="{2ca616b3-a740-4338-b588-86c0b7dc9950}" ma:sspId="161f34cc-3cd5-498f-b446-325da13b7816" ma:termSetId="b45aa770-3be4-4b33-abcc-624f3eae019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a20ef576-7f4e-4fdf-9e49-c605da2c2375}" ma:internalName="TaxCatchAll" ma:showField="CatchAllData" ma:web="75555623-82d0-46a4-86f8-1d20e732b58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a20ef576-7f4e-4fdf-9e49-c605da2c2375}" ma:internalName="TaxCatchAllLabel" ma:readOnly="true" ma:showField="CatchAllDataLabel" ma:web="75555623-82d0-46a4-86f8-1d20e732b58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fcc2d163-a1f2-4a47-92e3-628c6c2cab2b">
      <Value>10</Value>
    </TaxCatchAll>
    <ica616b3a7404338b58886c0b7dc9950 xmlns="fcc2d163-a1f2-4a47-92e3-628c6c2cab2b">
      <Terms xmlns="http://schemas.microsoft.com/office/infopath/2007/PartnerControls">
        <TermInfo xmlns="http://schemas.microsoft.com/office/infopath/2007/PartnerControls">
          <TermName xmlns="http://schemas.microsoft.com/office/infopath/2007/PartnerControls">Technical documentation</TermName>
          <TermId xmlns="http://schemas.microsoft.com/office/infopath/2007/PartnerControls">19aa97d6-5372-4b44-980b-db5e826a6c62</TermId>
        </TermInfo>
      </Terms>
    </ica616b3a7404338b58886c0b7dc9950>
  </documentManagement>
</p:properties>
</file>

<file path=customXml/item3.xml><?xml version="1.0" encoding="utf-8"?>
<?mso-contentType ?>
<SharedContentType xmlns="Microsoft.SharePoint.Taxonomy.ContentTypeSync" SourceId="161f34cc-3cd5-498f-b446-325da13b7816" ContentTypeId="0x010100C9109D892D58374095F34F4929AC79DD" PreviousValue="false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DA03E7E-D0A5-4773-876E-C1047E83FF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cc2d163-a1f2-4a47-92e3-628c6c2cab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B4138CB-F856-422F-9CF7-0E22051E6B77}">
  <ds:schemaRefs>
    <ds:schemaRef ds:uri="http://schemas.microsoft.com/office/infopath/2007/PartnerControls"/>
    <ds:schemaRef ds:uri="fcc2d163-a1f2-4a47-92e3-628c6c2cab2b"/>
    <ds:schemaRef ds:uri="http://www.w3.org/XML/1998/namespace"/>
    <ds:schemaRef ds:uri="http://purl.org/dc/dcmitype/"/>
    <ds:schemaRef ds:uri="http://purl.org/dc/terms/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942216AD-36C3-4384-9A8D-2DBD0A79151F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ED4A9789-47C9-4AB2-8B03-438D45499F6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e5684f37-750b-4c63-8422-1e8c31b41e07}" enabled="1" method="Privileged" siteId="{8a1c50f9-01b7-4c8a-a6fa-90eb906f18e9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81</vt:i4>
      </vt:variant>
    </vt:vector>
  </HeadingPairs>
  <TitlesOfParts>
    <vt:vector size="81" baseType="lpstr">
      <vt:lpstr>Contents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  <vt:lpstr>21</vt:lpstr>
      <vt:lpstr>22</vt:lpstr>
      <vt:lpstr>23</vt:lpstr>
      <vt:lpstr>24</vt:lpstr>
      <vt:lpstr>25</vt:lpstr>
      <vt:lpstr>26</vt:lpstr>
      <vt:lpstr>27</vt:lpstr>
      <vt:lpstr>28</vt:lpstr>
      <vt:lpstr>29</vt:lpstr>
      <vt:lpstr>30</vt:lpstr>
      <vt:lpstr>31</vt:lpstr>
      <vt:lpstr>32</vt:lpstr>
      <vt:lpstr>33</vt:lpstr>
      <vt:lpstr>34</vt:lpstr>
      <vt:lpstr>35</vt:lpstr>
      <vt:lpstr>36</vt:lpstr>
      <vt:lpstr>37</vt:lpstr>
      <vt:lpstr>38</vt:lpstr>
      <vt:lpstr>39</vt:lpstr>
      <vt:lpstr>40</vt:lpstr>
      <vt:lpstr>41</vt:lpstr>
      <vt:lpstr>42</vt:lpstr>
      <vt:lpstr>43</vt:lpstr>
      <vt:lpstr>44</vt:lpstr>
      <vt:lpstr>45</vt:lpstr>
      <vt:lpstr>46</vt:lpstr>
      <vt:lpstr>47</vt:lpstr>
      <vt:lpstr>48</vt:lpstr>
      <vt:lpstr>49</vt:lpstr>
      <vt:lpstr>50</vt:lpstr>
      <vt:lpstr>51</vt:lpstr>
      <vt:lpstr>52</vt:lpstr>
      <vt:lpstr>53</vt:lpstr>
      <vt:lpstr>54</vt:lpstr>
      <vt:lpstr>55</vt:lpstr>
      <vt:lpstr>56</vt:lpstr>
      <vt:lpstr>57</vt:lpstr>
      <vt:lpstr>58</vt:lpstr>
      <vt:lpstr>59</vt:lpstr>
      <vt:lpstr>60</vt:lpstr>
      <vt:lpstr>61</vt:lpstr>
      <vt:lpstr>62</vt:lpstr>
      <vt:lpstr>63</vt:lpstr>
      <vt:lpstr>64</vt:lpstr>
      <vt:lpstr>65</vt:lpstr>
      <vt:lpstr>66</vt:lpstr>
      <vt:lpstr>67</vt:lpstr>
      <vt:lpstr>68</vt:lpstr>
      <vt:lpstr>69</vt:lpstr>
      <vt:lpstr>70</vt:lpstr>
      <vt:lpstr>71</vt:lpstr>
      <vt:lpstr>72</vt:lpstr>
      <vt:lpstr>73</vt:lpstr>
      <vt:lpstr>74</vt:lpstr>
      <vt:lpstr>75</vt:lpstr>
      <vt:lpstr>76</vt:lpstr>
      <vt:lpstr>77</vt:lpstr>
      <vt:lpstr>78</vt:lpstr>
      <vt:lpstr>79</vt:lpstr>
      <vt:lpstr>80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Thomas Turner</cp:lastModifiedBy>
  <dcterms:modified xsi:type="dcterms:W3CDTF">2026-03-18T14:47:15Z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0x010100C9109D892D58374095F34F4929AC79DD00BE22196158EE7943BD763055D6348D55</vt:lpwstr>
  </property>
  <property fmtid="{D5CDD505-2E9C-101B-9397-08002B2CF9AE}" pid="3" name="Information Type">
    <vt:lpwstr>10;#Technical documentation|19aa97d6-5372-4b44-980b-db5e826a6c62</vt:lpwstr>
  </property>
  <property fmtid="{D5CDD505-2E9C-101B-9397-08002B2CF9AE}" pid="4" name="MediaServiceImageTags">
    <vt:lpwstr/>
  </property>
  <property fmtid="{D5CDD505-2E9C-101B-9397-08002B2CF9AE}" pid="5" name="Information_x0020_Type">
    <vt:lpwstr>10;#Technical documentation|19aa97d6-5372-4b44-980b-db5e826a6c62</vt:lpwstr>
  </property>
  <property fmtid="{D5CDD505-2E9C-101B-9397-08002B2CF9AE}" pid="6" name="lcf76f155ced4ddcb4097134ff3c332f">
    <vt:lpwstr/>
  </property>
</Properties>
</file>