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9725"/>
  <workbookPr/>
  <mc:AlternateContent xmlns:mc="http://schemas.openxmlformats.org/markup-compatibility/2006">
    <mc:Choice Requires="x15">
      <x15ac:absPath xmlns:x15ac="http://schemas.microsoft.com/office/spreadsheetml/2010/11/ac" url="https://foodgov.sharepoint.com/sites/SCISocialScience/Research Projects  Programmes/Behaviour &amp; Perception/FHRS audit and FBO tracker/FS430602 FHRS Audit Display and survey/2025 Wave/C. Data, tables and analysis/Audit data/"/>
    </mc:Choice>
  </mc:AlternateContent>
  <xr:revisionPtr revIDLastSave="44" documentId="8_{74833082-3A62-413C-A09D-218CCF5AC5BE}" xr6:coauthVersionLast="47" xr6:coauthVersionMax="47" xr10:uidLastSave="{F214D8C9-5C32-40C2-AC64-328BB8B11759}"/>
  <bookViews>
    <workbookView minimized="1" xWindow="-20070" yWindow="5865" windowWidth="14400" windowHeight="7275" xr2:uid="{00000000-000D-0000-FFFF-FFFF00000000}"/>
  </bookViews>
  <sheets>
    <sheet name="Contents" sheetId="1" r:id="rId1"/>
    <sheet name="1" sheetId="2" r:id="rId2"/>
    <sheet name="2" sheetId="3" r:id="rId3"/>
    <sheet name="3" sheetId="4" r:id="rId4"/>
    <sheet name="4" sheetId="5" r:id="rId5"/>
    <sheet name="5" sheetId="6" r:id="rId6"/>
    <sheet name="6" sheetId="7" r:id="rId7"/>
    <sheet name="7" sheetId="8" r:id="rId8"/>
    <sheet name="8" sheetId="9" r:id="rId9"/>
    <sheet name="9" sheetId="10" r:id="rId10"/>
    <sheet name="10" sheetId="11" r:id="rId11"/>
    <sheet name="11" sheetId="12" r:id="rId12"/>
    <sheet name="12" sheetId="13" r:id="rId13"/>
    <sheet name="13" sheetId="14" r:id="rId14"/>
    <sheet name="14" sheetId="15" r:id="rId15"/>
    <sheet name="15" sheetId="16" r:id="rId16"/>
    <sheet name="16" sheetId="17" r:id="rId17"/>
    <sheet name="17" sheetId="18" r:id="rId18"/>
    <sheet name="18" sheetId="19" r:id="rId19"/>
    <sheet name="19" sheetId="20" r:id="rId20"/>
    <sheet name="20" sheetId="21" r:id="rId21"/>
    <sheet name="21" sheetId="22" r:id="rId22"/>
  </sheets>
  <calcPr calcId="162913"/>
</workbook>
</file>

<file path=xl/sharedStrings.xml><?xml version="1.0" encoding="utf-8"?>
<sst xmlns="http://schemas.openxmlformats.org/spreadsheetml/2006/main" count="2529" uniqueCount="277">
  <si>
    <t>JH</t>
  </si>
  <si>
    <t>Page 1 Table of Contents</t>
  </si>
  <si>
    <t>VT</t>
  </si>
  <si>
    <t>Table 1</t>
  </si>
  <si>
    <t>Breaks by breaks</t>
  </si>
  <si>
    <t>BT</t>
  </si>
  <si>
    <t xml:space="preserve">    Base: All audited FBOs</t>
  </si>
  <si>
    <t>Table 2</t>
  </si>
  <si>
    <t>Region</t>
  </si>
  <si>
    <t>Table 3</t>
  </si>
  <si>
    <t>Outlet type</t>
  </si>
  <si>
    <t>Table 4</t>
  </si>
  <si>
    <t>Food Hygiene Rating rating (database)</t>
  </si>
  <si>
    <t>Table 5</t>
  </si>
  <si>
    <t>Did this premises have its own entrance(s)?</t>
  </si>
  <si>
    <t>Table 6</t>
  </si>
  <si>
    <t>How many public entrances did the outlet have?</t>
  </si>
  <si>
    <t xml:space="preserve">    Base: FBOs that had their own entrance(s)</t>
  </si>
  <si>
    <t>Table 7</t>
  </si>
  <si>
    <t>Was the outlet on an external road or street or within a larger establishment?</t>
  </si>
  <si>
    <t>Table 8</t>
  </si>
  <si>
    <t>Did you see a Food Hygiene Rating sticker at this outlet?</t>
  </si>
  <si>
    <t>Table 9</t>
  </si>
  <si>
    <t>Did you see a Food Hygiene Rating sticker at this outlet? (Outside/Inside display)</t>
  </si>
  <si>
    <t>Table 10</t>
  </si>
  <si>
    <t>How many Food Hygiene Rating stickers did you see at the outlet?</t>
  </si>
  <si>
    <t xml:space="preserve">    Base: FBOs with an FHRS sticker</t>
  </si>
  <si>
    <t>Table 11</t>
  </si>
  <si>
    <t>Was the sticker displayed on one or more entrances?</t>
  </si>
  <si>
    <t xml:space="preserve">    Base: FBOs with more than one public entrance</t>
  </si>
  <si>
    <t>Table 12</t>
  </si>
  <si>
    <t>How many Food Hygiene Rating stickers did you see at the outlet? - All FBOs audited</t>
  </si>
  <si>
    <t>Table 13</t>
  </si>
  <si>
    <t>Was the food hygiene rating sticker visible from the outside of the premises?</t>
  </si>
  <si>
    <t xml:space="preserve">    Base: FBOs that have their own entrance(s) and display an FHRS sticker</t>
  </si>
  <si>
    <t>Table 14</t>
  </si>
  <si>
    <t>Was the food hygiene rating sticker visible from the outside of the premises? - All audited FBOs</t>
  </si>
  <si>
    <t>Table 15</t>
  </si>
  <si>
    <t>Was the Food Hygiene Rating sticker clearly visible?</t>
  </si>
  <si>
    <t>Table 16</t>
  </si>
  <si>
    <t>Was the Food Hygiene Rating sticker clearly visible? REBASED</t>
  </si>
  <si>
    <t>Table 17</t>
  </si>
  <si>
    <t>Where was the sticker located? (Locations that have their own entrance)</t>
  </si>
  <si>
    <t>Table 18</t>
  </si>
  <si>
    <t>What rating was on the sticker?</t>
  </si>
  <si>
    <t>Table 19</t>
  </si>
  <si>
    <t>Does the Food Hygiene Rating rating at location match the Food Hygiene Rating database?</t>
  </si>
  <si>
    <t>Table 20</t>
  </si>
  <si>
    <t>Comparison between displayed rating and Food Hygiene Rating database</t>
  </si>
  <si>
    <t xml:space="preserve">    Base: FBOs displaying a rating that doesn't match the FHRS database</t>
  </si>
  <si>
    <t>Table 21</t>
  </si>
  <si>
    <t>Food Hygiene Rating rating displayed SUMMARY</t>
  </si>
  <si>
    <t>JF</t>
  </si>
  <si>
    <t>DAT</t>
  </si>
  <si>
    <t>07-January-2026</t>
  </si>
  <si>
    <t>Back to contents</t>
  </si>
  <si>
    <t>FSA FHRS Low Rated Audit 2025</t>
  </si>
  <si>
    <t>TID</t>
  </si>
  <si>
    <t>Table 1/ 1</t>
  </si>
  <si>
    <t>Base: All audited FBOs</t>
  </si>
  <si>
    <t>COL1</t>
  </si>
  <si>
    <t>FHRS rating (sample)</t>
  </si>
  <si>
    <t>Outlet Type</t>
  </si>
  <si>
    <t>Displayed inside or outside</t>
  </si>
  <si>
    <t>COL</t>
  </si>
  <si>
    <t>Total</t>
  </si>
  <si>
    <t xml:space="preserve"> 1</t>
  </si>
  <si>
    <t xml:space="preserve"> 2</t>
  </si>
  <si>
    <t>Accommodation &amp; pub/bar/nightclub</t>
  </si>
  <si>
    <t xml:space="preserve"> Restaurant/café/canteen &amp; catering</t>
  </si>
  <si>
    <t xml:space="preserve"> Retail</t>
  </si>
  <si>
    <t xml:space="preserve"> Takeaway/sandwich shop</t>
  </si>
  <si>
    <t>East Midlands</t>
  </si>
  <si>
    <t>East of England</t>
  </si>
  <si>
    <t>London</t>
  </si>
  <si>
    <t>North East</t>
  </si>
  <si>
    <t>North West</t>
  </si>
  <si>
    <t>South East</t>
  </si>
  <si>
    <t>South West</t>
  </si>
  <si>
    <t>West Midlands</t>
  </si>
  <si>
    <t>Yorkshire and the Humber</t>
  </si>
  <si>
    <t>Outside</t>
  </si>
  <si>
    <t>Inside</t>
  </si>
  <si>
    <t>Not displayed</t>
  </si>
  <si>
    <t>SLA</t>
  </si>
  <si>
    <t>Significance Level: 95%</t>
  </si>
  <si>
    <t>a</t>
  </si>
  <si>
    <t>b</t>
  </si>
  <si>
    <t>c</t>
  </si>
  <si>
    <t>d</t>
  </si>
  <si>
    <t>e</t>
  </si>
  <si>
    <t>f</t>
  </si>
  <si>
    <t>g</t>
  </si>
  <si>
    <t>h</t>
  </si>
  <si>
    <t>i</t>
  </si>
  <si>
    <t>*b</t>
  </si>
  <si>
    <t>UNR</t>
  </si>
  <si>
    <t>Unweighted row</t>
  </si>
  <si>
    <t>EWS</t>
  </si>
  <si>
    <t>Effective Weighted Sample</t>
  </si>
  <si>
    <t>PTR</t>
  </si>
  <si>
    <t>ROW1</t>
  </si>
  <si>
    <t>PRC</t>
  </si>
  <si>
    <t>RTV0</t>
  </si>
  <si>
    <t>*100%</t>
  </si>
  <si>
    <t>*0%</t>
  </si>
  <si>
    <t>TTS</t>
  </si>
  <si>
    <t>bc</t>
  </si>
  <si>
    <t>*54%</t>
  </si>
  <si>
    <t>*61%</t>
  </si>
  <si>
    <t>*55%</t>
  </si>
  <si>
    <t>*26%</t>
  </si>
  <si>
    <t>*25%</t>
  </si>
  <si>
    <t>*70%</t>
  </si>
  <si>
    <t>*18%</t>
  </si>
  <si>
    <t>ac</t>
  </si>
  <si>
    <t>ab</t>
  </si>
  <si>
    <t>dgi</t>
  </si>
  <si>
    <t>adefgi</t>
  </si>
  <si>
    <t>*63%</t>
  </si>
  <si>
    <t>*38%</t>
  </si>
  <si>
    <t>*68%</t>
  </si>
  <si>
    <t>*71%</t>
  </si>
  <si>
    <t>*24%</t>
  </si>
  <si>
    <t>*69%</t>
  </si>
  <si>
    <t>bch</t>
  </si>
  <si>
    <t>bceh</t>
  </si>
  <si>
    <t>bcd</t>
  </si>
  <si>
    <t>bdf</t>
  </si>
  <si>
    <t>*6%</t>
  </si>
  <si>
    <t>acd</t>
  </si>
  <si>
    <t>abcefghi</t>
  </si>
  <si>
    <t>*43%</t>
  </si>
  <si>
    <t>*28%</t>
  </si>
  <si>
    <t>*10%</t>
  </si>
  <si>
    <t>*20%</t>
  </si>
  <si>
    <t>*72%</t>
  </si>
  <si>
    <t>*59%</t>
  </si>
  <si>
    <t>abd</t>
  </si>
  <si>
    <t>acdef</t>
  </si>
  <si>
    <t>acde</t>
  </si>
  <si>
    <t>*39%</t>
  </si>
  <si>
    <t>*32%</t>
  </si>
  <si>
    <t>*44%</t>
  </si>
  <si>
    <t>*4%</t>
  </si>
  <si>
    <t>*5%</t>
  </si>
  <si>
    <t>abc</t>
  </si>
  <si>
    <t>bdghi</t>
  </si>
  <si>
    <t>dghi</t>
  </si>
  <si>
    <t>ghi</t>
  </si>
  <si>
    <t>*17%</t>
  </si>
  <si>
    <t>*2%</t>
  </si>
  <si>
    <t>*16%</t>
  </si>
  <si>
    <t>bcdefghi</t>
  </si>
  <si>
    <t>*19%</t>
  </si>
  <si>
    <t>acdefghi</t>
  </si>
  <si>
    <t>*29%</t>
  </si>
  <si>
    <t>*34%</t>
  </si>
  <si>
    <t>abdefghi</t>
  </si>
  <si>
    <t>*22%</t>
  </si>
  <si>
    <t>abcdfghi</t>
  </si>
  <si>
    <t>abcdeghi</t>
  </si>
  <si>
    <t>*13%</t>
  </si>
  <si>
    <t>abcdefhi</t>
  </si>
  <si>
    <t>*14%</t>
  </si>
  <si>
    <t>bd</t>
  </si>
  <si>
    <t>abcdefgi</t>
  </si>
  <si>
    <t>*15%</t>
  </si>
  <si>
    <t>*3%</t>
  </si>
  <si>
    <t>*11%</t>
  </si>
  <si>
    <t>ad</t>
  </si>
  <si>
    <t>abcdefgh</t>
  </si>
  <si>
    <t>*91%</t>
  </si>
  <si>
    <t>SHG</t>
  </si>
  <si>
    <t>Columns Tested: a,b,c - a,b,c,d - a,b,c,d,e,f,g,h,i - a,b,c</t>
  </si>
  <si>
    <t>Page 1</t>
  </si>
  <si>
    <t>Table 2/ 1</t>
  </si>
  <si>
    <t>Page 2</t>
  </si>
  <si>
    <t>Table 3/ 1</t>
  </si>
  <si>
    <t>Restaurant/café/canteen &amp; catering;</t>
  </si>
  <si>
    <t>Retail</t>
  </si>
  <si>
    <t>Takeaway/sandwich shop</t>
  </si>
  <si>
    <t>Page 3</t>
  </si>
  <si>
    <t>Table 4/ 1</t>
  </si>
  <si>
    <t>Page 4</t>
  </si>
  <si>
    <t>Table 5/ 1</t>
  </si>
  <si>
    <t>Yes</t>
  </si>
  <si>
    <t>*94%</t>
  </si>
  <si>
    <t>No</t>
  </si>
  <si>
    <t>*</t>
  </si>
  <si>
    <t>Page 5</t>
  </si>
  <si>
    <t>Table 6/ 1</t>
  </si>
  <si>
    <t>Base: FBOs that had their own entrance(s)</t>
  </si>
  <si>
    <t>*74%</t>
  </si>
  <si>
    <t>*98%</t>
  </si>
  <si>
    <t>*23%</t>
  </si>
  <si>
    <t>3 or more</t>
  </si>
  <si>
    <t>*%</t>
  </si>
  <si>
    <t>Page 6</t>
  </si>
  <si>
    <t>Table 7/ 1</t>
  </si>
  <si>
    <t>On a road/street</t>
  </si>
  <si>
    <t>*90%</t>
  </si>
  <si>
    <t>*97%</t>
  </si>
  <si>
    <t>defgi</t>
  </si>
  <si>
    <t>In a larger establishment</t>
  </si>
  <si>
    <t>bh</t>
  </si>
  <si>
    <t>Somewhere else</t>
  </si>
  <si>
    <t>Page 7</t>
  </si>
  <si>
    <t>Table 8/ 1</t>
  </si>
  <si>
    <t>*9%</t>
  </si>
  <si>
    <t>Page 8</t>
  </si>
  <si>
    <t>Table 9/ 1</t>
  </si>
  <si>
    <t>Yes - Outside</t>
  </si>
  <si>
    <t>Yes  - Inside</t>
  </si>
  <si>
    <t>Page 9</t>
  </si>
  <si>
    <t>Table 10/ 1</t>
  </si>
  <si>
    <t>Base: FBOs with an FHRS sticker</t>
  </si>
  <si>
    <t>*a</t>
  </si>
  <si>
    <t>*c</t>
  </si>
  <si>
    <t>*d</t>
  </si>
  <si>
    <t>*e</t>
  </si>
  <si>
    <t>*f</t>
  </si>
  <si>
    <t>*g</t>
  </si>
  <si>
    <t>*h</t>
  </si>
  <si>
    <t>*i</t>
  </si>
  <si>
    <t>Summary: More than 1</t>
  </si>
  <si>
    <t>Columns Tested: a,b,c - a,b,c,d - a,b,c,d,e,f,g,h,i - a,b</t>
  </si>
  <si>
    <t>Page 10</t>
  </si>
  <si>
    <t>Table 11/ 1</t>
  </si>
  <si>
    <t>Base: FBOs with more than one public entrance</t>
  </si>
  <si>
    <t>All entrances</t>
  </si>
  <si>
    <t>One entrance only</t>
  </si>
  <si>
    <t>Summary: Not all entrances</t>
  </si>
  <si>
    <t>Columns Tested: a,b - a,b - a,b,c,d</t>
  </si>
  <si>
    <t>Page 11</t>
  </si>
  <si>
    <t>Table 12/ 1</t>
  </si>
  <si>
    <t>*7%</t>
  </si>
  <si>
    <t>Page 12</t>
  </si>
  <si>
    <t>Table 13/ 1</t>
  </si>
  <si>
    <t>Base: FBOs that have their own entrance(s) and display an FHRS sticker</t>
  </si>
  <si>
    <t>Page 13</t>
  </si>
  <si>
    <t>Table 14/ 1</t>
  </si>
  <si>
    <t>No rating on display</t>
  </si>
  <si>
    <t>Page 14</t>
  </si>
  <si>
    <t>Table 15/ 1</t>
  </si>
  <si>
    <t>Page 15</t>
  </si>
  <si>
    <t>Table 16/ 1</t>
  </si>
  <si>
    <t>*8%</t>
  </si>
  <si>
    <t>Page 16</t>
  </si>
  <si>
    <t>Table 17/ 1</t>
  </si>
  <si>
    <t>On the inside of the door(s) or window(s) so that it is visible from outside of the outlet</t>
  </si>
  <si>
    <t>In the area just inside the entrance</t>
  </si>
  <si>
    <t>At the counter or till</t>
  </si>
  <si>
    <t>On the inside of the door(s) or window(s) so that it is visible from inside the outlet only</t>
  </si>
  <si>
    <t>Page 17</t>
  </si>
  <si>
    <t>Table 18/ 1</t>
  </si>
  <si>
    <t>2 – (Improvement Necessary)</t>
  </si>
  <si>
    <t>3 – (Generally satisfactory)</t>
  </si>
  <si>
    <t>4 – (Good)</t>
  </si>
  <si>
    <t>5 – (Very Good)</t>
  </si>
  <si>
    <t>Awaiting inspection</t>
  </si>
  <si>
    <t>Page 18</t>
  </si>
  <si>
    <t>Table 19/ 1</t>
  </si>
  <si>
    <t>Displaying multiple ratings</t>
  </si>
  <si>
    <t>Page 19</t>
  </si>
  <si>
    <t>Table 20/ 1</t>
  </si>
  <si>
    <t>Base: FBOs displaying a rating that doesn't match the FHRS database</t>
  </si>
  <si>
    <t>Displaying higher</t>
  </si>
  <si>
    <t>Displaying Awaiting Inspection</t>
  </si>
  <si>
    <t>Page 20</t>
  </si>
  <si>
    <t>Table 21/ 1</t>
  </si>
  <si>
    <t>Displayed outside</t>
  </si>
  <si>
    <t>Displayed inside</t>
  </si>
  <si>
    <t>Displayed and clearly visible</t>
  </si>
  <si>
    <t>SUM: Displayed either inside or outside</t>
  </si>
  <si>
    <t>SUM: Displayed outside and clearly visible</t>
  </si>
  <si>
    <t>Page 21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5" x14ac:knownFonts="1">
    <font>
      <sz val="10"/>
      <color theme="1"/>
      <name val="arial"/>
    </font>
    <font>
      <sz val="12"/>
      <color theme="1"/>
      <name val="arial"/>
    </font>
    <font>
      <b/>
      <u/>
      <sz val="10"/>
      <color rgb="FF0000FF"/>
      <name val="arial"/>
    </font>
    <font>
      <b/>
      <sz val="10"/>
      <color theme="1"/>
      <name val="arial"/>
    </font>
    <font>
      <u/>
      <sz val="10"/>
      <color rgb="FF0000FF"/>
      <name val="arial"/>
    </font>
  </fonts>
  <fills count="3">
    <fill>
      <patternFill patternType="none"/>
    </fill>
    <fill>
      <patternFill patternType="gray125"/>
    </fill>
    <fill>
      <patternFill patternType="solid">
        <fgColor rgb="FFC0C0C0"/>
      </patternFill>
    </fill>
  </fills>
  <borders count="7">
    <border>
      <left/>
      <right/>
      <top/>
      <bottom/>
      <diagonal/>
    </border>
    <border>
      <left style="thin">
        <color auto="1"/>
      </left>
      <right/>
      <top style="thin">
        <color auto="1"/>
      </top>
      <bottom/>
      <diagonal/>
    </border>
    <border>
      <left/>
      <right/>
      <top style="thin">
        <color auto="1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</borders>
  <cellStyleXfs count="1">
    <xf numFmtId="0" fontId="0" fillId="0" borderId="0">
      <alignment horizontal="right"/>
    </xf>
  </cellStyleXfs>
  <cellXfs count="14">
    <xf numFmtId="0" fontId="0" fillId="0" borderId="0" xfId="0">
      <alignment horizontal="right"/>
    </xf>
    <xf numFmtId="0" fontId="0" fillId="0" borderId="0" xfId="0" applyAlignment="1">
      <alignment horizontal="left"/>
    </xf>
    <xf numFmtId="0" fontId="1" fillId="0" borderId="0" xfId="0" applyFont="1" applyAlignment="1">
      <alignment horizontal="left"/>
    </xf>
    <xf numFmtId="0" fontId="2" fillId="0" borderId="0" xfId="0" applyFont="1" applyAlignment="1">
      <alignment horizontal="left"/>
    </xf>
    <xf numFmtId="0" fontId="3" fillId="0" borderId="0" xfId="0" applyFont="1" applyAlignment="1">
      <alignment horizontal="left"/>
    </xf>
    <xf numFmtId="0" fontId="4" fillId="0" borderId="0" xfId="0" applyFont="1" applyAlignment="1">
      <alignment horizontal="left"/>
    </xf>
    <xf numFmtId="0" fontId="3" fillId="0" borderId="0" xfId="0" applyFont="1">
      <alignment horizontal="right"/>
    </xf>
    <xf numFmtId="0" fontId="3" fillId="2" borderId="1" xfId="0" applyFont="1" applyFill="1" applyBorder="1" applyAlignment="1">
      <alignment horizontal="centerContinuous" wrapText="1"/>
    </xf>
    <xf numFmtId="0" fontId="3" fillId="2" borderId="2" xfId="0" applyFont="1" applyFill="1" applyBorder="1" applyAlignment="1">
      <alignment horizontal="centerContinuous" wrapText="1"/>
    </xf>
    <xf numFmtId="0" fontId="3" fillId="2" borderId="3" xfId="0" applyFont="1" applyFill="1" applyBorder="1" applyAlignment="1">
      <alignment horizontal="centerContinuous" wrapText="1"/>
    </xf>
    <xf numFmtId="0" fontId="3" fillId="2" borderId="4" xfId="0" applyFont="1" applyFill="1" applyBorder="1">
      <alignment horizontal="right"/>
    </xf>
    <xf numFmtId="0" fontId="3" fillId="2" borderId="5" xfId="0" applyFont="1" applyFill="1" applyBorder="1">
      <alignment horizontal="right"/>
    </xf>
    <xf numFmtId="9" fontId="0" fillId="0" borderId="0" xfId="0" applyNumberFormat="1">
      <alignment horizontal="right"/>
    </xf>
    <xf numFmtId="0" fontId="3" fillId="2" borderId="6" xfId="0" applyFont="1" applyFill="1" applyBorder="1" applyAlignment="1">
      <alignment horizontal="centerContinuous" wrapText="1"/>
    </xf>
  </cellXfs>
  <cellStyles count="1">
    <cellStyle name="Normal" xfId="0" builtinId="0" customBuiltin="1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theme" Target="theme/theme1.xml"/><Relationship Id="rId28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customXml" Target="../customXml/item2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C67"/>
  <sheetViews>
    <sheetView tabSelected="1" topLeftCell="B1" zoomScaleNormal="100" workbookViewId="0">
      <selection activeCell="B4" sqref="B4"/>
    </sheetView>
  </sheetViews>
  <sheetFormatPr defaultColWidth="9.1796875" defaultRowHeight="12.5" x14ac:dyDescent="0.25"/>
  <cols>
    <col min="1" max="1" width="0" style="1" hidden="1" customWidth="1"/>
    <col min="2" max="2" width="27.81640625" style="1" customWidth="1"/>
    <col min="3" max="3" width="112.453125" style="1" customWidth="1"/>
    <col min="4" max="4" width="9.1796875" style="1" customWidth="1"/>
    <col min="5" max="16384" width="9.1796875" style="1"/>
  </cols>
  <sheetData>
    <row r="1" spans="1:3" ht="15.5" x14ac:dyDescent="0.35">
      <c r="A1" s="1" t="s">
        <v>0</v>
      </c>
      <c r="B1" s="2" t="s">
        <v>1</v>
      </c>
    </row>
    <row r="4" spans="1:3" ht="13" x14ac:dyDescent="0.3">
      <c r="A4" s="1" t="s">
        <v>2</v>
      </c>
      <c r="B4" s="3" t="s">
        <v>3</v>
      </c>
      <c r="C4" s="4" t="s">
        <v>4</v>
      </c>
    </row>
    <row r="5" spans="1:3" x14ac:dyDescent="0.25">
      <c r="A5" s="1" t="s">
        <v>5</v>
      </c>
      <c r="C5" s="1" t="s">
        <v>6</v>
      </c>
    </row>
    <row r="7" spans="1:3" ht="13" x14ac:dyDescent="0.3">
      <c r="A7" s="1" t="s">
        <v>2</v>
      </c>
      <c r="B7" s="3" t="s">
        <v>7</v>
      </c>
      <c r="C7" s="4" t="s">
        <v>8</v>
      </c>
    </row>
    <row r="8" spans="1:3" x14ac:dyDescent="0.25">
      <c r="A8" s="1" t="s">
        <v>5</v>
      </c>
      <c r="C8" s="1" t="s">
        <v>6</v>
      </c>
    </row>
    <row r="10" spans="1:3" ht="13" x14ac:dyDescent="0.3">
      <c r="A10" s="1" t="s">
        <v>2</v>
      </c>
      <c r="B10" s="3" t="s">
        <v>9</v>
      </c>
      <c r="C10" s="4" t="s">
        <v>10</v>
      </c>
    </row>
    <row r="11" spans="1:3" x14ac:dyDescent="0.25">
      <c r="A11" s="1" t="s">
        <v>5</v>
      </c>
      <c r="C11" s="1" t="s">
        <v>6</v>
      </c>
    </row>
    <row r="13" spans="1:3" ht="13" x14ac:dyDescent="0.3">
      <c r="A13" s="1" t="s">
        <v>2</v>
      </c>
      <c r="B13" s="3" t="s">
        <v>11</v>
      </c>
      <c r="C13" s="4" t="s">
        <v>12</v>
      </c>
    </row>
    <row r="14" spans="1:3" x14ac:dyDescent="0.25">
      <c r="A14" s="1" t="s">
        <v>5</v>
      </c>
      <c r="C14" s="1" t="s">
        <v>6</v>
      </c>
    </row>
    <row r="16" spans="1:3" ht="13" x14ac:dyDescent="0.3">
      <c r="A16" s="1" t="s">
        <v>2</v>
      </c>
      <c r="B16" s="3" t="s">
        <v>13</v>
      </c>
      <c r="C16" s="4" t="s">
        <v>14</v>
      </c>
    </row>
    <row r="17" spans="1:3" x14ac:dyDescent="0.25">
      <c r="A17" s="1" t="s">
        <v>5</v>
      </c>
      <c r="C17" s="1" t="s">
        <v>6</v>
      </c>
    </row>
    <row r="19" spans="1:3" ht="13" x14ac:dyDescent="0.3">
      <c r="A19" s="1" t="s">
        <v>2</v>
      </c>
      <c r="B19" s="3" t="s">
        <v>15</v>
      </c>
      <c r="C19" s="4" t="s">
        <v>16</v>
      </c>
    </row>
    <row r="20" spans="1:3" x14ac:dyDescent="0.25">
      <c r="A20" s="1" t="s">
        <v>5</v>
      </c>
      <c r="C20" s="1" t="s">
        <v>17</v>
      </c>
    </row>
    <row r="22" spans="1:3" ht="13" x14ac:dyDescent="0.3">
      <c r="A22" s="1" t="s">
        <v>2</v>
      </c>
      <c r="B22" s="3" t="s">
        <v>18</v>
      </c>
      <c r="C22" s="4" t="s">
        <v>19</v>
      </c>
    </row>
    <row r="23" spans="1:3" x14ac:dyDescent="0.25">
      <c r="A23" s="1" t="s">
        <v>5</v>
      </c>
      <c r="C23" s="1" t="s">
        <v>6</v>
      </c>
    </row>
    <row r="25" spans="1:3" ht="13" x14ac:dyDescent="0.3">
      <c r="A25" s="1" t="s">
        <v>2</v>
      </c>
      <c r="B25" s="3" t="s">
        <v>20</v>
      </c>
      <c r="C25" s="4" t="s">
        <v>21</v>
      </c>
    </row>
    <row r="26" spans="1:3" x14ac:dyDescent="0.25">
      <c r="A26" s="1" t="s">
        <v>5</v>
      </c>
      <c r="C26" s="1" t="s">
        <v>6</v>
      </c>
    </row>
    <row r="28" spans="1:3" ht="13" x14ac:dyDescent="0.3">
      <c r="A28" s="1" t="s">
        <v>2</v>
      </c>
      <c r="B28" s="3" t="s">
        <v>22</v>
      </c>
      <c r="C28" s="4" t="s">
        <v>23</v>
      </c>
    </row>
    <row r="29" spans="1:3" x14ac:dyDescent="0.25">
      <c r="A29" s="1" t="s">
        <v>5</v>
      </c>
      <c r="C29" s="1" t="s">
        <v>6</v>
      </c>
    </row>
    <row r="31" spans="1:3" ht="13" x14ac:dyDescent="0.3">
      <c r="A31" s="1" t="s">
        <v>2</v>
      </c>
      <c r="B31" s="3" t="s">
        <v>24</v>
      </c>
      <c r="C31" s="4" t="s">
        <v>25</v>
      </c>
    </row>
    <row r="32" spans="1:3" x14ac:dyDescent="0.25">
      <c r="A32" s="1" t="s">
        <v>5</v>
      </c>
      <c r="C32" s="1" t="s">
        <v>26</v>
      </c>
    </row>
    <row r="34" spans="1:3" ht="13" x14ac:dyDescent="0.3">
      <c r="A34" s="1" t="s">
        <v>2</v>
      </c>
      <c r="B34" s="3" t="s">
        <v>27</v>
      </c>
      <c r="C34" s="4" t="s">
        <v>28</v>
      </c>
    </row>
    <row r="35" spans="1:3" x14ac:dyDescent="0.25">
      <c r="A35" s="1" t="s">
        <v>5</v>
      </c>
      <c r="C35" s="1" t="s">
        <v>29</v>
      </c>
    </row>
    <row r="37" spans="1:3" ht="13" x14ac:dyDescent="0.3">
      <c r="A37" s="1" t="s">
        <v>2</v>
      </c>
      <c r="B37" s="3" t="s">
        <v>30</v>
      </c>
      <c r="C37" s="4" t="s">
        <v>31</v>
      </c>
    </row>
    <row r="38" spans="1:3" x14ac:dyDescent="0.25">
      <c r="A38" s="1" t="s">
        <v>5</v>
      </c>
      <c r="C38" s="1" t="s">
        <v>6</v>
      </c>
    </row>
    <row r="40" spans="1:3" ht="13" x14ac:dyDescent="0.3">
      <c r="A40" s="1" t="s">
        <v>2</v>
      </c>
      <c r="B40" s="3" t="s">
        <v>32</v>
      </c>
      <c r="C40" s="4" t="s">
        <v>33</v>
      </c>
    </row>
    <row r="41" spans="1:3" x14ac:dyDescent="0.25">
      <c r="A41" s="1" t="s">
        <v>5</v>
      </c>
      <c r="C41" s="1" t="s">
        <v>34</v>
      </c>
    </row>
    <row r="43" spans="1:3" ht="13" x14ac:dyDescent="0.3">
      <c r="A43" s="1" t="s">
        <v>2</v>
      </c>
      <c r="B43" s="3" t="s">
        <v>35</v>
      </c>
      <c r="C43" s="4" t="s">
        <v>36</v>
      </c>
    </row>
    <row r="44" spans="1:3" x14ac:dyDescent="0.25">
      <c r="A44" s="1" t="s">
        <v>5</v>
      </c>
      <c r="C44" s="1" t="s">
        <v>6</v>
      </c>
    </row>
    <row r="46" spans="1:3" ht="13" x14ac:dyDescent="0.3">
      <c r="A46" s="1" t="s">
        <v>2</v>
      </c>
      <c r="B46" s="3" t="s">
        <v>37</v>
      </c>
      <c r="C46" s="4" t="s">
        <v>38</v>
      </c>
    </row>
    <row r="47" spans="1:3" x14ac:dyDescent="0.25">
      <c r="A47" s="1" t="s">
        <v>5</v>
      </c>
      <c r="C47" s="1" t="s">
        <v>26</v>
      </c>
    </row>
    <row r="49" spans="1:3" ht="13" x14ac:dyDescent="0.3">
      <c r="A49" s="1" t="s">
        <v>2</v>
      </c>
      <c r="B49" s="3" t="s">
        <v>39</v>
      </c>
      <c r="C49" s="4" t="s">
        <v>40</v>
      </c>
    </row>
    <row r="50" spans="1:3" x14ac:dyDescent="0.25">
      <c r="A50" s="1" t="s">
        <v>5</v>
      </c>
      <c r="C50" s="1" t="s">
        <v>6</v>
      </c>
    </row>
    <row r="52" spans="1:3" ht="13" x14ac:dyDescent="0.3">
      <c r="A52" s="1" t="s">
        <v>2</v>
      </c>
      <c r="B52" s="3" t="s">
        <v>41</v>
      </c>
      <c r="C52" s="4" t="s">
        <v>42</v>
      </c>
    </row>
    <row r="53" spans="1:3" x14ac:dyDescent="0.25">
      <c r="A53" s="1" t="s">
        <v>5</v>
      </c>
      <c r="C53" s="1" t="s">
        <v>34</v>
      </c>
    </row>
    <row r="55" spans="1:3" ht="13" x14ac:dyDescent="0.3">
      <c r="A55" s="1" t="s">
        <v>2</v>
      </c>
      <c r="B55" s="3" t="s">
        <v>43</v>
      </c>
      <c r="C55" s="4" t="s">
        <v>44</v>
      </c>
    </row>
    <row r="56" spans="1:3" x14ac:dyDescent="0.25">
      <c r="A56" s="1" t="s">
        <v>5</v>
      </c>
      <c r="C56" s="1" t="s">
        <v>26</v>
      </c>
    </row>
    <row r="58" spans="1:3" ht="13" x14ac:dyDescent="0.3">
      <c r="A58" s="1" t="s">
        <v>2</v>
      </c>
      <c r="B58" s="3" t="s">
        <v>45</v>
      </c>
      <c r="C58" s="4" t="s">
        <v>46</v>
      </c>
    </row>
    <row r="59" spans="1:3" x14ac:dyDescent="0.25">
      <c r="A59" s="1" t="s">
        <v>5</v>
      </c>
      <c r="C59" s="1" t="s">
        <v>26</v>
      </c>
    </row>
    <row r="61" spans="1:3" ht="13" x14ac:dyDescent="0.3">
      <c r="A61" s="1" t="s">
        <v>2</v>
      </c>
      <c r="B61" s="3" t="s">
        <v>47</v>
      </c>
      <c r="C61" s="4" t="s">
        <v>48</v>
      </c>
    </row>
    <row r="62" spans="1:3" x14ac:dyDescent="0.25">
      <c r="A62" s="1" t="s">
        <v>5</v>
      </c>
      <c r="C62" s="1" t="s">
        <v>49</v>
      </c>
    </row>
    <row r="64" spans="1:3" ht="13" x14ac:dyDescent="0.3">
      <c r="A64" s="1" t="s">
        <v>2</v>
      </c>
      <c r="B64" s="3" t="s">
        <v>50</v>
      </c>
      <c r="C64" s="4" t="s">
        <v>51</v>
      </c>
    </row>
    <row r="65" spans="1:3" x14ac:dyDescent="0.25">
      <c r="A65" s="1" t="s">
        <v>5</v>
      </c>
      <c r="C65" s="1" t="s">
        <v>6</v>
      </c>
    </row>
    <row r="67" spans="1:3" x14ac:dyDescent="0.25">
      <c r="A67" s="1" t="s">
        <v>52</v>
      </c>
    </row>
  </sheetData>
  <hyperlinks>
    <hyperlink ref="B4" location="'1'!A1" tooltip="Link to table" display="Table 1" xr:uid="{00000000-0004-0000-0000-000000000000}"/>
    <hyperlink ref="B7" location="'2'!A1" tooltip="Link to table" display="Table 2" xr:uid="{00000000-0004-0000-0000-000001000000}"/>
    <hyperlink ref="B10" location="'3'!A1" tooltip="Link to table" display="Table 3" xr:uid="{00000000-0004-0000-0000-000002000000}"/>
    <hyperlink ref="B13" location="'4'!A1" tooltip="Link to table" display="Table 4" xr:uid="{00000000-0004-0000-0000-000003000000}"/>
    <hyperlink ref="B16" location="'5'!A1" tooltip="Link to table" display="Table 5" xr:uid="{00000000-0004-0000-0000-000004000000}"/>
    <hyperlink ref="B19" location="'6'!A1" tooltip="Link to table" display="Table 6" xr:uid="{00000000-0004-0000-0000-000005000000}"/>
    <hyperlink ref="B22" location="'7'!A1" tooltip="Link to table" display="Table 7" xr:uid="{00000000-0004-0000-0000-000006000000}"/>
    <hyperlink ref="B25" location="'8'!A1" tooltip="Link to table" display="Table 8" xr:uid="{00000000-0004-0000-0000-000007000000}"/>
    <hyperlink ref="B28" location="'9'!A1" tooltip="Link to table" display="Table 9" xr:uid="{00000000-0004-0000-0000-000008000000}"/>
    <hyperlink ref="B31" location="'10'!A1" tooltip="Link to table" display="Table 10" xr:uid="{00000000-0004-0000-0000-000009000000}"/>
    <hyperlink ref="B34" location="'11'!A1" tooltip="Link to table" display="Table 11" xr:uid="{00000000-0004-0000-0000-00000A000000}"/>
    <hyperlink ref="B37" location="'12'!A1" tooltip="Link to table" display="Table 12" xr:uid="{00000000-0004-0000-0000-00000B000000}"/>
    <hyperlink ref="B40" location="'13'!A1" tooltip="Link to table" display="Table 13" xr:uid="{00000000-0004-0000-0000-00000C000000}"/>
    <hyperlink ref="B43" location="'14'!A1" tooltip="Link to table" display="Table 14" xr:uid="{00000000-0004-0000-0000-00000D000000}"/>
    <hyperlink ref="B46" location="'15'!A1" tooltip="Link to table" display="Table 15" xr:uid="{00000000-0004-0000-0000-00000E000000}"/>
    <hyperlink ref="B49" location="'16'!A1" tooltip="Link to table" display="Table 16" xr:uid="{00000000-0004-0000-0000-00000F000000}"/>
    <hyperlink ref="B52" location="'17'!A1" tooltip="Link to table" display="Table 17" xr:uid="{00000000-0004-0000-0000-000010000000}"/>
    <hyperlink ref="B55" location="'18'!A1" tooltip="Link to table" display="Table 18" xr:uid="{00000000-0004-0000-0000-000011000000}"/>
    <hyperlink ref="B58" location="'19'!A1" tooltip="Link to table" display="Table 19" xr:uid="{00000000-0004-0000-0000-000012000000}"/>
    <hyperlink ref="B61" location="'20'!A1" tooltip="Link to table" display="Table 20" xr:uid="{00000000-0004-0000-0000-000013000000}"/>
    <hyperlink ref="B64" location="'21'!A1" tooltip="Link to table" display="Table 21" xr:uid="{00000000-0004-0000-0000-000014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V7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C67" sqref="C67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58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4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59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413</v>
      </c>
      <c r="D12">
        <v>80</v>
      </c>
      <c r="E12">
        <v>180</v>
      </c>
      <c r="F12">
        <v>153</v>
      </c>
      <c r="G12">
        <v>69</v>
      </c>
      <c r="H12">
        <v>117</v>
      </c>
      <c r="I12">
        <v>153</v>
      </c>
      <c r="J12">
        <v>74</v>
      </c>
      <c r="K12">
        <v>36</v>
      </c>
      <c r="L12">
        <v>46</v>
      </c>
      <c r="M12">
        <v>98</v>
      </c>
      <c r="N12">
        <v>38</v>
      </c>
      <c r="O12">
        <v>44</v>
      </c>
      <c r="P12">
        <v>33</v>
      </c>
      <c r="Q12">
        <v>37</v>
      </c>
      <c r="R12">
        <v>48</v>
      </c>
      <c r="S12">
        <v>33</v>
      </c>
      <c r="T12">
        <v>65</v>
      </c>
      <c r="U12">
        <v>6</v>
      </c>
      <c r="V12">
        <v>342</v>
      </c>
    </row>
    <row r="13" spans="1:22" x14ac:dyDescent="0.25">
      <c r="A13" s="1" t="s">
        <v>98</v>
      </c>
      <c r="B13" s="1" t="s">
        <v>99</v>
      </c>
      <c r="C13">
        <v>335</v>
      </c>
      <c r="D13">
        <v>80</v>
      </c>
      <c r="E13">
        <v>168</v>
      </c>
      <c r="F13">
        <v>136</v>
      </c>
      <c r="G13">
        <v>68</v>
      </c>
      <c r="H13">
        <v>100</v>
      </c>
      <c r="I13">
        <v>132</v>
      </c>
      <c r="J13">
        <v>65</v>
      </c>
      <c r="K13">
        <v>29</v>
      </c>
      <c r="L13">
        <v>41</v>
      </c>
      <c r="M13">
        <v>79</v>
      </c>
      <c r="N13">
        <v>32</v>
      </c>
      <c r="O13">
        <v>34</v>
      </c>
      <c r="P13">
        <v>28</v>
      </c>
      <c r="Q13">
        <v>29</v>
      </c>
      <c r="R13">
        <v>42</v>
      </c>
      <c r="S13">
        <v>25</v>
      </c>
      <c r="T13">
        <v>55</v>
      </c>
      <c r="U13">
        <v>5</v>
      </c>
      <c r="V13">
        <v>275</v>
      </c>
    </row>
    <row r="14" spans="1:22" x14ac:dyDescent="0.25">
      <c r="A14" s="1" t="s">
        <v>100</v>
      </c>
      <c r="B14" s="1" t="s">
        <v>65</v>
      </c>
      <c r="C14">
        <v>413</v>
      </c>
      <c r="D14">
        <v>28</v>
      </c>
      <c r="E14">
        <v>185</v>
      </c>
      <c r="F14">
        <v>200</v>
      </c>
      <c r="G14">
        <v>33</v>
      </c>
      <c r="H14">
        <v>142</v>
      </c>
      <c r="I14">
        <v>147</v>
      </c>
      <c r="J14">
        <v>90</v>
      </c>
      <c r="K14">
        <v>37</v>
      </c>
      <c r="L14">
        <v>49</v>
      </c>
      <c r="M14">
        <v>97</v>
      </c>
      <c r="N14">
        <v>46</v>
      </c>
      <c r="O14">
        <v>40</v>
      </c>
      <c r="P14">
        <v>38</v>
      </c>
      <c r="Q14">
        <v>36</v>
      </c>
      <c r="R14">
        <v>38</v>
      </c>
      <c r="S14">
        <v>32</v>
      </c>
      <c r="T14">
        <v>70</v>
      </c>
      <c r="U14">
        <v>6</v>
      </c>
      <c r="V14">
        <v>337</v>
      </c>
    </row>
    <row r="15" spans="1:22" ht="13" x14ac:dyDescent="0.3">
      <c r="A15" s="1" t="s">
        <v>101</v>
      </c>
      <c r="B15" s="4" t="s">
        <v>61</v>
      </c>
    </row>
    <row r="16" spans="1:22" x14ac:dyDescent="0.25">
      <c r="A16" s="1" t="s">
        <v>102</v>
      </c>
      <c r="B16" s="1">
        <v>0</v>
      </c>
      <c r="C16">
        <v>28</v>
      </c>
      <c r="D16">
        <v>28</v>
      </c>
      <c r="E16">
        <v>0</v>
      </c>
      <c r="F16">
        <v>0</v>
      </c>
      <c r="G16">
        <v>1</v>
      </c>
      <c r="H16">
        <v>10</v>
      </c>
      <c r="I16">
        <v>11</v>
      </c>
      <c r="J16">
        <v>5</v>
      </c>
      <c r="K16">
        <v>1</v>
      </c>
      <c r="L16">
        <v>2</v>
      </c>
      <c r="M16">
        <v>7</v>
      </c>
      <c r="N16">
        <v>3</v>
      </c>
      <c r="O16">
        <v>4</v>
      </c>
      <c r="P16">
        <v>3</v>
      </c>
      <c r="Q16">
        <v>1</v>
      </c>
      <c r="R16">
        <v>2</v>
      </c>
      <c r="S16">
        <v>4</v>
      </c>
      <c r="T16">
        <v>2</v>
      </c>
      <c r="U16">
        <v>0</v>
      </c>
      <c r="V16">
        <v>25</v>
      </c>
    </row>
    <row r="17" spans="1:22" x14ac:dyDescent="0.25">
      <c r="A17" s="1" t="s">
        <v>103</v>
      </c>
      <c r="B17" s="1"/>
      <c r="C17" s="12">
        <v>7.0000000000000007E-2</v>
      </c>
      <c r="D17" t="s">
        <v>104</v>
      </c>
      <c r="E17" t="s">
        <v>105</v>
      </c>
      <c r="F17" t="s">
        <v>105</v>
      </c>
      <c r="G17" s="12">
        <v>0.03</v>
      </c>
      <c r="H17" s="12">
        <v>7.0000000000000007E-2</v>
      </c>
      <c r="I17" s="12">
        <v>0.08</v>
      </c>
      <c r="J17" s="12">
        <v>0.06</v>
      </c>
      <c r="K17" s="12">
        <v>0.04</v>
      </c>
      <c r="L17" s="12">
        <v>0.04</v>
      </c>
      <c r="M17" s="12">
        <v>7.0000000000000007E-2</v>
      </c>
      <c r="N17" s="12">
        <v>0.06</v>
      </c>
      <c r="O17" s="12">
        <v>0.11</v>
      </c>
      <c r="P17" s="12">
        <v>7.0000000000000007E-2</v>
      </c>
      <c r="Q17" s="12">
        <v>0.04</v>
      </c>
      <c r="R17" s="12">
        <v>0.06</v>
      </c>
      <c r="S17" s="12">
        <v>0.13</v>
      </c>
      <c r="T17" s="12">
        <v>0.03</v>
      </c>
      <c r="U17" s="12">
        <v>0</v>
      </c>
      <c r="V17" s="12">
        <v>0.08</v>
      </c>
    </row>
    <row r="18" spans="1:22" x14ac:dyDescent="0.25">
      <c r="A18" s="1" t="s">
        <v>106</v>
      </c>
      <c r="B18" s="1"/>
      <c r="D18" t="s">
        <v>107</v>
      </c>
    </row>
    <row r="19" spans="1:22" x14ac:dyDescent="0.25">
      <c r="A19" s="1" t="s">
        <v>102</v>
      </c>
      <c r="B19" s="1" t="s">
        <v>66</v>
      </c>
      <c r="C19">
        <v>185</v>
      </c>
      <c r="D19">
        <v>0</v>
      </c>
      <c r="E19">
        <v>185</v>
      </c>
      <c r="F19">
        <v>0</v>
      </c>
      <c r="G19">
        <v>11</v>
      </c>
      <c r="H19">
        <v>55</v>
      </c>
      <c r="I19">
        <v>80</v>
      </c>
      <c r="J19">
        <v>40</v>
      </c>
      <c r="K19">
        <v>16</v>
      </c>
      <c r="L19">
        <v>30</v>
      </c>
      <c r="M19">
        <v>53</v>
      </c>
      <c r="N19">
        <v>12</v>
      </c>
      <c r="O19">
        <v>18</v>
      </c>
      <c r="P19">
        <v>15</v>
      </c>
      <c r="Q19">
        <v>9</v>
      </c>
      <c r="R19">
        <v>26</v>
      </c>
      <c r="S19">
        <v>6</v>
      </c>
      <c r="T19">
        <v>27</v>
      </c>
      <c r="U19">
        <v>3</v>
      </c>
      <c r="V19">
        <v>156</v>
      </c>
    </row>
    <row r="20" spans="1:22" x14ac:dyDescent="0.25">
      <c r="A20" s="1" t="s">
        <v>103</v>
      </c>
      <c r="B20" s="1"/>
      <c r="C20" s="12">
        <v>0.45</v>
      </c>
      <c r="D20" t="s">
        <v>105</v>
      </c>
      <c r="E20" t="s">
        <v>104</v>
      </c>
      <c r="F20" t="s">
        <v>105</v>
      </c>
      <c r="G20" s="12">
        <v>0.34</v>
      </c>
      <c r="H20" s="12">
        <v>0.39</v>
      </c>
      <c r="I20" t="s">
        <v>108</v>
      </c>
      <c r="J20" s="12">
        <v>0.44</v>
      </c>
      <c r="K20" s="12">
        <v>0.45</v>
      </c>
      <c r="L20" t="s">
        <v>109</v>
      </c>
      <c r="M20" t="s">
        <v>110</v>
      </c>
      <c r="N20" t="s">
        <v>111</v>
      </c>
      <c r="O20" s="12">
        <v>0.45</v>
      </c>
      <c r="P20" s="12">
        <v>0.39</v>
      </c>
      <c r="Q20" t="s">
        <v>112</v>
      </c>
      <c r="R20" t="s">
        <v>113</v>
      </c>
      <c r="S20" t="s">
        <v>114</v>
      </c>
      <c r="T20" s="12">
        <v>0.38</v>
      </c>
      <c r="U20" s="12">
        <v>0.43</v>
      </c>
      <c r="V20" s="12">
        <v>0.46</v>
      </c>
    </row>
    <row r="21" spans="1:22" x14ac:dyDescent="0.25">
      <c r="A21" s="1" t="s">
        <v>106</v>
      </c>
      <c r="B21" s="1"/>
      <c r="E21" t="s">
        <v>115</v>
      </c>
      <c r="I21" t="s">
        <v>116</v>
      </c>
      <c r="K21" t="s">
        <v>94</v>
      </c>
      <c r="L21" t="s">
        <v>117</v>
      </c>
      <c r="M21" t="s">
        <v>117</v>
      </c>
      <c r="O21" t="s">
        <v>94</v>
      </c>
      <c r="R21" t="s">
        <v>118</v>
      </c>
    </row>
    <row r="22" spans="1:22" x14ac:dyDescent="0.25">
      <c r="A22" s="1" t="s">
        <v>102</v>
      </c>
      <c r="B22" s="1" t="s">
        <v>67</v>
      </c>
      <c r="C22">
        <v>200</v>
      </c>
      <c r="D22">
        <v>0</v>
      </c>
      <c r="E22">
        <v>0</v>
      </c>
      <c r="F22">
        <v>200</v>
      </c>
      <c r="G22">
        <v>21</v>
      </c>
      <c r="H22">
        <v>77</v>
      </c>
      <c r="I22">
        <v>56</v>
      </c>
      <c r="J22">
        <v>45</v>
      </c>
      <c r="K22">
        <v>19</v>
      </c>
      <c r="L22">
        <v>18</v>
      </c>
      <c r="M22">
        <v>37</v>
      </c>
      <c r="N22">
        <v>31</v>
      </c>
      <c r="O22">
        <v>18</v>
      </c>
      <c r="P22">
        <v>20</v>
      </c>
      <c r="Q22">
        <v>26</v>
      </c>
      <c r="R22">
        <v>9</v>
      </c>
      <c r="S22">
        <v>22</v>
      </c>
      <c r="T22">
        <v>40</v>
      </c>
      <c r="U22">
        <v>4</v>
      </c>
      <c r="V22">
        <v>156</v>
      </c>
    </row>
    <row r="23" spans="1:22" x14ac:dyDescent="0.25">
      <c r="A23" s="1" t="s">
        <v>103</v>
      </c>
      <c r="B23" s="1"/>
      <c r="C23" s="12">
        <v>0.48</v>
      </c>
      <c r="D23" t="s">
        <v>105</v>
      </c>
      <c r="E23" t="s">
        <v>105</v>
      </c>
      <c r="F23" t="s">
        <v>104</v>
      </c>
      <c r="G23" t="s">
        <v>119</v>
      </c>
      <c r="H23" s="12">
        <v>0.54</v>
      </c>
      <c r="I23" t="s">
        <v>120</v>
      </c>
      <c r="J23" s="12">
        <v>0.5</v>
      </c>
      <c r="K23" s="12">
        <v>0.52</v>
      </c>
      <c r="L23" s="12">
        <v>0.36</v>
      </c>
      <c r="M23" t="s">
        <v>120</v>
      </c>
      <c r="N23" t="s">
        <v>121</v>
      </c>
      <c r="O23" s="12">
        <v>0.44</v>
      </c>
      <c r="P23" s="12">
        <v>0.54</v>
      </c>
      <c r="Q23" t="s">
        <v>122</v>
      </c>
      <c r="R23" t="s">
        <v>123</v>
      </c>
      <c r="S23" t="s">
        <v>124</v>
      </c>
      <c r="T23" s="12">
        <v>0.57999999999999996</v>
      </c>
      <c r="U23" s="12">
        <v>0.56999999999999995</v>
      </c>
      <c r="V23" s="12">
        <v>0.46</v>
      </c>
    </row>
    <row r="24" spans="1:22" x14ac:dyDescent="0.25">
      <c r="A24" s="1" t="s">
        <v>106</v>
      </c>
      <c r="B24" s="1"/>
      <c r="F24" t="s">
        <v>116</v>
      </c>
      <c r="G24" t="s">
        <v>88</v>
      </c>
      <c r="H24" t="s">
        <v>88</v>
      </c>
      <c r="K24" t="s">
        <v>93</v>
      </c>
      <c r="N24" t="s">
        <v>125</v>
      </c>
      <c r="P24" t="s">
        <v>93</v>
      </c>
      <c r="Q24" t="s">
        <v>126</v>
      </c>
      <c r="S24" t="s">
        <v>125</v>
      </c>
    </row>
    <row r="25" spans="1:22" ht="13" x14ac:dyDescent="0.3">
      <c r="A25" s="1" t="s">
        <v>101</v>
      </c>
      <c r="B25" s="4" t="s">
        <v>62</v>
      </c>
    </row>
    <row r="26" spans="1:22" x14ac:dyDescent="0.25">
      <c r="A26" s="1" t="s">
        <v>102</v>
      </c>
      <c r="B26" s="1" t="s">
        <v>68</v>
      </c>
      <c r="C26">
        <v>33</v>
      </c>
      <c r="D26">
        <v>1</v>
      </c>
      <c r="E26">
        <v>11</v>
      </c>
      <c r="F26">
        <v>21</v>
      </c>
      <c r="G26">
        <v>33</v>
      </c>
      <c r="H26">
        <v>0</v>
      </c>
      <c r="I26">
        <v>0</v>
      </c>
      <c r="J26">
        <v>0</v>
      </c>
      <c r="K26">
        <v>6</v>
      </c>
      <c r="L26">
        <v>2</v>
      </c>
      <c r="M26">
        <v>8</v>
      </c>
      <c r="N26">
        <v>0</v>
      </c>
      <c r="O26">
        <v>3</v>
      </c>
      <c r="P26">
        <v>1</v>
      </c>
      <c r="Q26">
        <v>6</v>
      </c>
      <c r="R26">
        <v>7</v>
      </c>
      <c r="S26">
        <v>1</v>
      </c>
      <c r="T26">
        <v>7</v>
      </c>
      <c r="U26">
        <v>1</v>
      </c>
      <c r="V26">
        <v>26</v>
      </c>
    </row>
    <row r="27" spans="1:22" x14ac:dyDescent="0.25">
      <c r="A27" s="1" t="s">
        <v>103</v>
      </c>
      <c r="B27" s="1"/>
      <c r="C27" s="12">
        <v>0.08</v>
      </c>
      <c r="D27" s="12">
        <v>0.04</v>
      </c>
      <c r="E27" s="12">
        <v>0.06</v>
      </c>
      <c r="F27" s="12">
        <v>0.11</v>
      </c>
      <c r="G27" t="s">
        <v>104</v>
      </c>
      <c r="H27" t="s">
        <v>105</v>
      </c>
      <c r="I27" t="s">
        <v>105</v>
      </c>
      <c r="J27" t="s">
        <v>105</v>
      </c>
      <c r="K27" s="12">
        <v>0.15</v>
      </c>
      <c r="L27" s="12">
        <v>0.04</v>
      </c>
      <c r="M27" s="12">
        <v>0.08</v>
      </c>
      <c r="N27" s="12">
        <v>0</v>
      </c>
      <c r="O27" s="12">
        <v>0.08</v>
      </c>
      <c r="P27" s="12">
        <v>0.02</v>
      </c>
      <c r="Q27" s="12">
        <v>0.17</v>
      </c>
      <c r="R27" t="s">
        <v>114</v>
      </c>
      <c r="S27" s="12">
        <v>0.03</v>
      </c>
      <c r="T27" s="12">
        <v>0.1</v>
      </c>
      <c r="U27" s="12">
        <v>0.15</v>
      </c>
      <c r="V27" s="12">
        <v>0.08</v>
      </c>
    </row>
    <row r="28" spans="1:22" x14ac:dyDescent="0.25">
      <c r="A28" s="1" t="s">
        <v>106</v>
      </c>
      <c r="B28" s="1"/>
      <c r="G28" t="s">
        <v>127</v>
      </c>
      <c r="K28" t="s">
        <v>89</v>
      </c>
      <c r="Q28" t="s">
        <v>89</v>
      </c>
      <c r="R28" t="s">
        <v>128</v>
      </c>
    </row>
    <row r="29" spans="1:22" x14ac:dyDescent="0.25">
      <c r="A29" s="1" t="s">
        <v>102</v>
      </c>
      <c r="B29" s="1" t="s">
        <v>69</v>
      </c>
      <c r="C29">
        <v>142</v>
      </c>
      <c r="D29">
        <v>10</v>
      </c>
      <c r="E29">
        <v>55</v>
      </c>
      <c r="F29">
        <v>77</v>
      </c>
      <c r="G29">
        <v>0</v>
      </c>
      <c r="H29">
        <v>142</v>
      </c>
      <c r="I29">
        <v>0</v>
      </c>
      <c r="J29">
        <v>0</v>
      </c>
      <c r="K29">
        <v>13</v>
      </c>
      <c r="L29">
        <v>12</v>
      </c>
      <c r="M29">
        <v>34</v>
      </c>
      <c r="N29">
        <v>32</v>
      </c>
      <c r="O29">
        <v>10</v>
      </c>
      <c r="P29">
        <v>16</v>
      </c>
      <c r="Q29">
        <v>12</v>
      </c>
      <c r="R29">
        <v>2</v>
      </c>
      <c r="S29">
        <v>11</v>
      </c>
      <c r="T29">
        <v>20</v>
      </c>
      <c r="U29">
        <v>2</v>
      </c>
      <c r="V29">
        <v>120</v>
      </c>
    </row>
    <row r="30" spans="1:22" x14ac:dyDescent="0.25">
      <c r="A30" s="1" t="s">
        <v>103</v>
      </c>
      <c r="B30" s="1"/>
      <c r="C30" s="12">
        <v>0.34</v>
      </c>
      <c r="D30" s="12">
        <v>0.36</v>
      </c>
      <c r="E30" s="12">
        <v>0.3</v>
      </c>
      <c r="F30" s="12">
        <v>0.39</v>
      </c>
      <c r="G30" t="s">
        <v>105</v>
      </c>
      <c r="H30" t="s">
        <v>104</v>
      </c>
      <c r="I30" t="s">
        <v>105</v>
      </c>
      <c r="J30" t="s">
        <v>105</v>
      </c>
      <c r="K30" s="12">
        <v>0.36</v>
      </c>
      <c r="L30" s="12">
        <v>0.25</v>
      </c>
      <c r="M30" s="12">
        <v>0.35</v>
      </c>
      <c r="N30" t="s">
        <v>124</v>
      </c>
      <c r="O30" s="12">
        <v>0.24</v>
      </c>
      <c r="P30" s="12">
        <v>0.42</v>
      </c>
      <c r="Q30" s="12">
        <v>0.33</v>
      </c>
      <c r="R30" t="s">
        <v>129</v>
      </c>
      <c r="S30" s="12">
        <v>0.33</v>
      </c>
      <c r="T30" s="12">
        <v>0.28999999999999998</v>
      </c>
      <c r="U30" s="12">
        <v>0.26</v>
      </c>
      <c r="V30" s="12">
        <v>0.36</v>
      </c>
    </row>
    <row r="31" spans="1:22" x14ac:dyDescent="0.25">
      <c r="A31" s="1" t="s">
        <v>106</v>
      </c>
      <c r="B31" s="1"/>
      <c r="H31" t="s">
        <v>130</v>
      </c>
      <c r="K31" t="s">
        <v>93</v>
      </c>
      <c r="L31" t="s">
        <v>93</v>
      </c>
      <c r="M31" t="s">
        <v>93</v>
      </c>
      <c r="N31" t="s">
        <v>131</v>
      </c>
      <c r="O31" t="s">
        <v>93</v>
      </c>
      <c r="P31" t="s">
        <v>93</v>
      </c>
      <c r="Q31" t="s">
        <v>93</v>
      </c>
      <c r="S31" t="s">
        <v>93</v>
      </c>
    </row>
    <row r="32" spans="1:22" x14ac:dyDescent="0.25">
      <c r="A32" s="1" t="s">
        <v>102</v>
      </c>
      <c r="B32" s="1" t="s">
        <v>70</v>
      </c>
      <c r="C32">
        <v>147</v>
      </c>
      <c r="D32">
        <v>11</v>
      </c>
      <c r="E32">
        <v>80</v>
      </c>
      <c r="F32">
        <v>56</v>
      </c>
      <c r="G32">
        <v>0</v>
      </c>
      <c r="H32">
        <v>0</v>
      </c>
      <c r="I32">
        <v>147</v>
      </c>
      <c r="J32">
        <v>0</v>
      </c>
      <c r="K32">
        <v>4</v>
      </c>
      <c r="L32">
        <v>27</v>
      </c>
      <c r="M32">
        <v>23</v>
      </c>
      <c r="N32">
        <v>9</v>
      </c>
      <c r="O32">
        <v>9</v>
      </c>
      <c r="P32">
        <v>10</v>
      </c>
      <c r="Q32">
        <v>18</v>
      </c>
      <c r="R32">
        <v>27</v>
      </c>
      <c r="S32">
        <v>19</v>
      </c>
      <c r="T32">
        <v>24</v>
      </c>
      <c r="U32">
        <v>2</v>
      </c>
      <c r="V32">
        <v>120</v>
      </c>
    </row>
    <row r="33" spans="1:22" x14ac:dyDescent="0.25">
      <c r="A33" s="1" t="s">
        <v>103</v>
      </c>
      <c r="B33" s="1"/>
      <c r="C33" s="12">
        <v>0.36</v>
      </c>
      <c r="D33" s="12">
        <v>0.4</v>
      </c>
      <c r="E33" t="s">
        <v>132</v>
      </c>
      <c r="F33" t="s">
        <v>133</v>
      </c>
      <c r="G33" t="s">
        <v>105</v>
      </c>
      <c r="H33" t="s">
        <v>105</v>
      </c>
      <c r="I33" t="s">
        <v>104</v>
      </c>
      <c r="J33" t="s">
        <v>105</v>
      </c>
      <c r="K33" t="s">
        <v>134</v>
      </c>
      <c r="L33" t="s">
        <v>110</v>
      </c>
      <c r="M33" t="s">
        <v>123</v>
      </c>
      <c r="N33" t="s">
        <v>135</v>
      </c>
      <c r="O33" s="12">
        <v>0.23</v>
      </c>
      <c r="P33" s="12">
        <v>0.27</v>
      </c>
      <c r="Q33" s="12">
        <v>0.51</v>
      </c>
      <c r="R33" t="s">
        <v>136</v>
      </c>
      <c r="S33" t="s">
        <v>137</v>
      </c>
      <c r="T33" s="12">
        <v>0.35</v>
      </c>
      <c r="U33" s="12">
        <v>0.39</v>
      </c>
      <c r="V33" s="12">
        <v>0.36</v>
      </c>
    </row>
    <row r="34" spans="1:22" x14ac:dyDescent="0.25">
      <c r="A34" s="1" t="s">
        <v>106</v>
      </c>
      <c r="B34" s="1"/>
      <c r="E34" t="s">
        <v>88</v>
      </c>
      <c r="I34" t="s">
        <v>138</v>
      </c>
      <c r="L34" t="s">
        <v>139</v>
      </c>
      <c r="Q34" t="s">
        <v>140</v>
      </c>
      <c r="R34" t="s">
        <v>139</v>
      </c>
      <c r="S34" t="s">
        <v>139</v>
      </c>
    </row>
    <row r="35" spans="1:22" x14ac:dyDescent="0.25">
      <c r="A35" s="1" t="s">
        <v>102</v>
      </c>
      <c r="B35" s="1" t="s">
        <v>71</v>
      </c>
      <c r="C35">
        <v>90</v>
      </c>
      <c r="D35">
        <v>5</v>
      </c>
      <c r="E35">
        <v>40</v>
      </c>
      <c r="F35">
        <v>45</v>
      </c>
      <c r="G35">
        <v>0</v>
      </c>
      <c r="H35">
        <v>0</v>
      </c>
      <c r="I35">
        <v>0</v>
      </c>
      <c r="J35">
        <v>90</v>
      </c>
      <c r="K35">
        <v>15</v>
      </c>
      <c r="L35">
        <v>8</v>
      </c>
      <c r="M35">
        <v>31</v>
      </c>
      <c r="N35">
        <v>5</v>
      </c>
      <c r="O35">
        <v>18</v>
      </c>
      <c r="P35">
        <v>11</v>
      </c>
      <c r="Q35">
        <v>0</v>
      </c>
      <c r="R35">
        <v>2</v>
      </c>
      <c r="S35">
        <v>2</v>
      </c>
      <c r="T35">
        <v>18</v>
      </c>
      <c r="U35">
        <v>1</v>
      </c>
      <c r="V35">
        <v>71</v>
      </c>
    </row>
    <row r="36" spans="1:22" x14ac:dyDescent="0.25">
      <c r="A36" s="1" t="s">
        <v>103</v>
      </c>
      <c r="B36" s="1"/>
      <c r="C36" s="12">
        <v>0.22</v>
      </c>
      <c r="D36" s="12">
        <v>0.19</v>
      </c>
      <c r="E36" s="12">
        <v>0.21</v>
      </c>
      <c r="F36" s="12">
        <v>0.23</v>
      </c>
      <c r="G36" t="s">
        <v>105</v>
      </c>
      <c r="H36" t="s">
        <v>105</v>
      </c>
      <c r="I36" t="s">
        <v>105</v>
      </c>
      <c r="J36" t="s">
        <v>104</v>
      </c>
      <c r="K36" t="s">
        <v>141</v>
      </c>
      <c r="L36" s="12">
        <v>0.16</v>
      </c>
      <c r="M36" t="s">
        <v>142</v>
      </c>
      <c r="N36" s="12">
        <v>0.11</v>
      </c>
      <c r="O36" t="s">
        <v>143</v>
      </c>
      <c r="P36" s="12">
        <v>0.28999999999999998</v>
      </c>
      <c r="Q36" t="s">
        <v>105</v>
      </c>
      <c r="R36" t="s">
        <v>144</v>
      </c>
      <c r="S36" t="s">
        <v>145</v>
      </c>
      <c r="T36" s="12">
        <v>0.27</v>
      </c>
      <c r="U36" s="12">
        <v>0.2</v>
      </c>
      <c r="V36" s="12">
        <v>0.21</v>
      </c>
    </row>
    <row r="37" spans="1:22" x14ac:dyDescent="0.25">
      <c r="A37" s="1" t="s">
        <v>106</v>
      </c>
      <c r="B37" s="1"/>
      <c r="J37" t="s">
        <v>146</v>
      </c>
      <c r="K37" t="s">
        <v>147</v>
      </c>
      <c r="L37" t="s">
        <v>92</v>
      </c>
      <c r="M37" t="s">
        <v>148</v>
      </c>
      <c r="O37" t="s">
        <v>147</v>
      </c>
      <c r="P37" t="s">
        <v>149</v>
      </c>
    </row>
    <row r="38" spans="1:22" ht="13" x14ac:dyDescent="0.3">
      <c r="A38" s="1" t="s">
        <v>101</v>
      </c>
      <c r="B38" s="4" t="s">
        <v>8</v>
      </c>
    </row>
    <row r="39" spans="1:22" x14ac:dyDescent="0.25">
      <c r="A39" s="1" t="s">
        <v>102</v>
      </c>
      <c r="B39" s="1" t="s">
        <v>72</v>
      </c>
      <c r="C39">
        <v>37</v>
      </c>
      <c r="D39">
        <v>1</v>
      </c>
      <c r="E39">
        <v>16</v>
      </c>
      <c r="F39">
        <v>19</v>
      </c>
      <c r="G39">
        <v>6</v>
      </c>
      <c r="H39">
        <v>13</v>
      </c>
      <c r="I39">
        <v>4</v>
      </c>
      <c r="J39">
        <v>15</v>
      </c>
      <c r="K39">
        <v>37</v>
      </c>
      <c r="L39">
        <v>0</v>
      </c>
      <c r="M39">
        <v>0</v>
      </c>
      <c r="N39">
        <v>0</v>
      </c>
      <c r="O39">
        <v>0</v>
      </c>
      <c r="P39">
        <v>0</v>
      </c>
      <c r="Q39">
        <v>0</v>
      </c>
      <c r="R39">
        <v>0</v>
      </c>
      <c r="S39">
        <v>0</v>
      </c>
      <c r="T39">
        <v>8</v>
      </c>
      <c r="U39">
        <v>0</v>
      </c>
      <c r="V39">
        <v>29</v>
      </c>
    </row>
    <row r="40" spans="1:22" x14ac:dyDescent="0.25">
      <c r="A40" s="1" t="s">
        <v>103</v>
      </c>
      <c r="B40" s="1"/>
      <c r="C40" s="12">
        <v>0.09</v>
      </c>
      <c r="D40" s="12">
        <v>0.05</v>
      </c>
      <c r="E40" s="12">
        <v>0.09</v>
      </c>
      <c r="F40" s="12">
        <v>0.1</v>
      </c>
      <c r="G40" t="s">
        <v>150</v>
      </c>
      <c r="H40" s="12">
        <v>0.09</v>
      </c>
      <c r="I40" t="s">
        <v>151</v>
      </c>
      <c r="J40" t="s">
        <v>152</v>
      </c>
      <c r="K40" t="s">
        <v>104</v>
      </c>
      <c r="L40" t="s">
        <v>105</v>
      </c>
      <c r="M40" t="s">
        <v>105</v>
      </c>
      <c r="N40" s="12">
        <v>0</v>
      </c>
      <c r="O40" s="12">
        <v>0</v>
      </c>
      <c r="P40" s="12">
        <v>0</v>
      </c>
      <c r="Q40" s="12">
        <v>0</v>
      </c>
      <c r="R40" t="s">
        <v>105</v>
      </c>
      <c r="S40" s="12">
        <v>0</v>
      </c>
      <c r="T40" s="12">
        <v>0.12</v>
      </c>
      <c r="U40" s="12">
        <v>0</v>
      </c>
      <c r="V40" s="12">
        <v>0.09</v>
      </c>
    </row>
    <row r="41" spans="1:22" x14ac:dyDescent="0.25">
      <c r="A41" s="1" t="s">
        <v>106</v>
      </c>
      <c r="B41" s="1"/>
      <c r="G41" t="s">
        <v>88</v>
      </c>
      <c r="H41" t="s">
        <v>88</v>
      </c>
      <c r="J41" t="s">
        <v>88</v>
      </c>
      <c r="K41" t="s">
        <v>153</v>
      </c>
    </row>
    <row r="42" spans="1:22" x14ac:dyDescent="0.25">
      <c r="A42" s="1" t="s">
        <v>102</v>
      </c>
      <c r="B42" s="1" t="s">
        <v>73</v>
      </c>
      <c r="C42">
        <v>49</v>
      </c>
      <c r="D42">
        <v>2</v>
      </c>
      <c r="E42">
        <v>30</v>
      </c>
      <c r="F42">
        <v>18</v>
      </c>
      <c r="G42">
        <v>2</v>
      </c>
      <c r="H42">
        <v>12</v>
      </c>
      <c r="I42">
        <v>27</v>
      </c>
      <c r="J42">
        <v>8</v>
      </c>
      <c r="K42">
        <v>0</v>
      </c>
      <c r="L42">
        <v>49</v>
      </c>
      <c r="M42">
        <v>0</v>
      </c>
      <c r="N42">
        <v>0</v>
      </c>
      <c r="O42">
        <v>0</v>
      </c>
      <c r="P42">
        <v>0</v>
      </c>
      <c r="Q42">
        <v>0</v>
      </c>
      <c r="R42">
        <v>0</v>
      </c>
      <c r="S42">
        <v>0</v>
      </c>
      <c r="T42">
        <v>12</v>
      </c>
      <c r="U42">
        <v>0</v>
      </c>
      <c r="V42">
        <v>38</v>
      </c>
    </row>
    <row r="43" spans="1:22" x14ac:dyDescent="0.25">
      <c r="A43" s="1" t="s">
        <v>103</v>
      </c>
      <c r="B43" s="1"/>
      <c r="C43" s="12">
        <v>0.12</v>
      </c>
      <c r="D43" s="12">
        <v>0.06</v>
      </c>
      <c r="E43" t="s">
        <v>152</v>
      </c>
      <c r="F43" s="12">
        <v>0.09</v>
      </c>
      <c r="G43" s="12">
        <v>0.06</v>
      </c>
      <c r="H43" s="12">
        <v>0.09</v>
      </c>
      <c r="I43" t="s">
        <v>154</v>
      </c>
      <c r="J43" s="12">
        <v>0.09</v>
      </c>
      <c r="K43" t="s">
        <v>105</v>
      </c>
      <c r="L43" t="s">
        <v>104</v>
      </c>
      <c r="M43" t="s">
        <v>105</v>
      </c>
      <c r="N43" t="s">
        <v>105</v>
      </c>
      <c r="O43" t="s">
        <v>105</v>
      </c>
      <c r="P43" t="s">
        <v>105</v>
      </c>
      <c r="Q43" t="s">
        <v>105</v>
      </c>
      <c r="R43" t="s">
        <v>105</v>
      </c>
      <c r="S43" s="12">
        <v>0</v>
      </c>
      <c r="T43" s="12">
        <v>0.17</v>
      </c>
      <c r="U43" s="12">
        <v>0</v>
      </c>
      <c r="V43" s="12">
        <v>0.11</v>
      </c>
    </row>
    <row r="44" spans="1:22" x14ac:dyDescent="0.25">
      <c r="A44" s="1" t="s">
        <v>106</v>
      </c>
      <c r="B44" s="1"/>
      <c r="E44" t="s">
        <v>86</v>
      </c>
      <c r="I44" t="s">
        <v>116</v>
      </c>
      <c r="L44" t="s">
        <v>155</v>
      </c>
    </row>
    <row r="45" spans="1:22" x14ac:dyDescent="0.25">
      <c r="A45" s="1" t="s">
        <v>102</v>
      </c>
      <c r="B45" s="1" t="s">
        <v>74</v>
      </c>
      <c r="C45">
        <v>97</v>
      </c>
      <c r="D45">
        <v>7</v>
      </c>
      <c r="E45">
        <v>53</v>
      </c>
      <c r="F45">
        <v>37</v>
      </c>
      <c r="G45">
        <v>8</v>
      </c>
      <c r="H45">
        <v>34</v>
      </c>
      <c r="I45">
        <v>23</v>
      </c>
      <c r="J45">
        <v>31</v>
      </c>
      <c r="K45">
        <v>0</v>
      </c>
      <c r="L45">
        <v>0</v>
      </c>
      <c r="M45">
        <v>97</v>
      </c>
      <c r="N45">
        <v>0</v>
      </c>
      <c r="O45">
        <v>0</v>
      </c>
      <c r="P45">
        <v>0</v>
      </c>
      <c r="Q45">
        <v>0</v>
      </c>
      <c r="R45">
        <v>0</v>
      </c>
      <c r="S45">
        <v>0</v>
      </c>
      <c r="T45">
        <v>14</v>
      </c>
      <c r="U45">
        <v>0</v>
      </c>
      <c r="V45">
        <v>83</v>
      </c>
    </row>
    <row r="46" spans="1:22" x14ac:dyDescent="0.25">
      <c r="A46" s="1" t="s">
        <v>103</v>
      </c>
      <c r="B46" s="1"/>
      <c r="C46" s="12">
        <v>0.23</v>
      </c>
      <c r="D46" s="12">
        <v>0.25</v>
      </c>
      <c r="E46" t="s">
        <v>156</v>
      </c>
      <c r="F46" t="s">
        <v>154</v>
      </c>
      <c r="G46" s="12">
        <v>0.24</v>
      </c>
      <c r="H46" s="12">
        <v>0.24</v>
      </c>
      <c r="I46" t="s">
        <v>152</v>
      </c>
      <c r="J46" t="s">
        <v>157</v>
      </c>
      <c r="K46" t="s">
        <v>105</v>
      </c>
      <c r="L46" t="s">
        <v>105</v>
      </c>
      <c r="M46" t="s">
        <v>104</v>
      </c>
      <c r="N46" t="s">
        <v>105</v>
      </c>
      <c r="O46" t="s">
        <v>105</v>
      </c>
      <c r="P46" t="s">
        <v>105</v>
      </c>
      <c r="Q46" t="s">
        <v>105</v>
      </c>
      <c r="R46" t="s">
        <v>105</v>
      </c>
      <c r="S46" t="s">
        <v>105</v>
      </c>
      <c r="T46" s="12">
        <v>0.19</v>
      </c>
      <c r="U46" s="12">
        <v>0</v>
      </c>
      <c r="V46" s="12">
        <v>0.25</v>
      </c>
    </row>
    <row r="47" spans="1:22" x14ac:dyDescent="0.25">
      <c r="A47" s="1" t="s">
        <v>106</v>
      </c>
      <c r="B47" s="1"/>
      <c r="E47" t="s">
        <v>88</v>
      </c>
      <c r="J47" t="s">
        <v>88</v>
      </c>
      <c r="M47" t="s">
        <v>158</v>
      </c>
    </row>
    <row r="48" spans="1:22" x14ac:dyDescent="0.25">
      <c r="A48" s="1" t="s">
        <v>102</v>
      </c>
      <c r="B48" s="1" t="s">
        <v>75</v>
      </c>
      <c r="C48">
        <v>46</v>
      </c>
      <c r="D48">
        <v>3</v>
      </c>
      <c r="E48">
        <v>12</v>
      </c>
      <c r="F48">
        <v>31</v>
      </c>
      <c r="G48">
        <v>0</v>
      </c>
      <c r="H48">
        <v>32</v>
      </c>
      <c r="I48">
        <v>9</v>
      </c>
      <c r="J48">
        <v>5</v>
      </c>
      <c r="K48">
        <v>0</v>
      </c>
      <c r="L48">
        <v>0</v>
      </c>
      <c r="M48">
        <v>0</v>
      </c>
      <c r="N48">
        <v>46</v>
      </c>
      <c r="O48">
        <v>0</v>
      </c>
      <c r="P48">
        <v>0</v>
      </c>
      <c r="Q48">
        <v>0</v>
      </c>
      <c r="R48">
        <v>0</v>
      </c>
      <c r="S48">
        <v>0</v>
      </c>
      <c r="T48">
        <v>8</v>
      </c>
      <c r="U48">
        <v>1</v>
      </c>
      <c r="V48">
        <v>37</v>
      </c>
    </row>
    <row r="49" spans="1:22" x14ac:dyDescent="0.25">
      <c r="A49" s="1" t="s">
        <v>103</v>
      </c>
      <c r="B49" s="1"/>
      <c r="C49" s="12">
        <v>0.11</v>
      </c>
      <c r="D49" s="12">
        <v>0.1</v>
      </c>
      <c r="E49" t="s">
        <v>129</v>
      </c>
      <c r="F49" t="s">
        <v>152</v>
      </c>
      <c r="G49" t="s">
        <v>105</v>
      </c>
      <c r="H49" t="s">
        <v>159</v>
      </c>
      <c r="I49" t="s">
        <v>129</v>
      </c>
      <c r="J49" s="12">
        <v>0.05</v>
      </c>
      <c r="K49" t="s">
        <v>105</v>
      </c>
      <c r="L49" t="s">
        <v>105</v>
      </c>
      <c r="M49" t="s">
        <v>105</v>
      </c>
      <c r="N49" t="s">
        <v>104</v>
      </c>
      <c r="O49" t="s">
        <v>105</v>
      </c>
      <c r="P49" s="12">
        <v>0</v>
      </c>
      <c r="Q49" t="s">
        <v>105</v>
      </c>
      <c r="R49" t="s">
        <v>105</v>
      </c>
      <c r="S49" s="12">
        <v>0</v>
      </c>
      <c r="T49" s="12">
        <v>0.11</v>
      </c>
      <c r="U49" s="12">
        <v>0.15</v>
      </c>
      <c r="V49" s="12">
        <v>0.11</v>
      </c>
    </row>
    <row r="50" spans="1:22" x14ac:dyDescent="0.25">
      <c r="A50" s="1" t="s">
        <v>106</v>
      </c>
      <c r="B50" s="1"/>
      <c r="F50" t="s">
        <v>87</v>
      </c>
      <c r="H50" t="s">
        <v>130</v>
      </c>
      <c r="I50" t="s">
        <v>86</v>
      </c>
      <c r="N50" t="s">
        <v>131</v>
      </c>
    </row>
    <row r="51" spans="1:22" x14ac:dyDescent="0.25">
      <c r="A51" s="1" t="s">
        <v>102</v>
      </c>
      <c r="B51" s="1" t="s">
        <v>76</v>
      </c>
      <c r="C51">
        <v>40</v>
      </c>
      <c r="D51">
        <v>4</v>
      </c>
      <c r="E51">
        <v>18</v>
      </c>
      <c r="F51">
        <v>18</v>
      </c>
      <c r="G51">
        <v>3</v>
      </c>
      <c r="H51">
        <v>10</v>
      </c>
      <c r="I51">
        <v>9</v>
      </c>
      <c r="J51">
        <v>18</v>
      </c>
      <c r="K51">
        <v>0</v>
      </c>
      <c r="L51">
        <v>0</v>
      </c>
      <c r="M51">
        <v>0</v>
      </c>
      <c r="N51">
        <v>0</v>
      </c>
      <c r="O51">
        <v>40</v>
      </c>
      <c r="P51">
        <v>0</v>
      </c>
      <c r="Q51">
        <v>0</v>
      </c>
      <c r="R51">
        <v>0</v>
      </c>
      <c r="S51">
        <v>0</v>
      </c>
      <c r="T51">
        <v>8</v>
      </c>
      <c r="U51">
        <v>2</v>
      </c>
      <c r="V51">
        <v>30</v>
      </c>
    </row>
    <row r="52" spans="1:22" x14ac:dyDescent="0.25">
      <c r="A52" s="1" t="s">
        <v>103</v>
      </c>
      <c r="B52" s="1"/>
      <c r="C52" s="12">
        <v>0.1</v>
      </c>
      <c r="D52" s="12">
        <v>0.15</v>
      </c>
      <c r="E52" s="12">
        <v>0.1</v>
      </c>
      <c r="F52" s="12">
        <v>0.09</v>
      </c>
      <c r="G52" s="12">
        <v>0.1</v>
      </c>
      <c r="H52" s="12">
        <v>7.0000000000000007E-2</v>
      </c>
      <c r="I52" s="12">
        <v>0.06</v>
      </c>
      <c r="J52" t="s">
        <v>135</v>
      </c>
      <c r="K52" s="12">
        <v>0</v>
      </c>
      <c r="L52" t="s">
        <v>105</v>
      </c>
      <c r="M52" t="s">
        <v>105</v>
      </c>
      <c r="N52" t="s">
        <v>105</v>
      </c>
      <c r="O52" t="s">
        <v>104</v>
      </c>
      <c r="P52" s="12">
        <v>0</v>
      </c>
      <c r="Q52" s="12">
        <v>0</v>
      </c>
      <c r="R52" t="s">
        <v>105</v>
      </c>
      <c r="S52" s="12">
        <v>0</v>
      </c>
      <c r="T52" s="12">
        <v>0.11</v>
      </c>
      <c r="U52" s="12">
        <v>0.33</v>
      </c>
      <c r="V52" s="12">
        <v>0.09</v>
      </c>
    </row>
    <row r="53" spans="1:22" x14ac:dyDescent="0.25">
      <c r="A53" s="1" t="s">
        <v>106</v>
      </c>
      <c r="B53" s="1"/>
      <c r="J53" t="s">
        <v>107</v>
      </c>
      <c r="O53" t="s">
        <v>160</v>
      </c>
    </row>
    <row r="54" spans="1:22" x14ac:dyDescent="0.25">
      <c r="A54" s="1" t="s">
        <v>102</v>
      </c>
      <c r="B54" s="1" t="s">
        <v>77</v>
      </c>
      <c r="C54">
        <v>38</v>
      </c>
      <c r="D54">
        <v>3</v>
      </c>
      <c r="E54">
        <v>15</v>
      </c>
      <c r="F54">
        <v>20</v>
      </c>
      <c r="G54">
        <v>1</v>
      </c>
      <c r="H54">
        <v>16</v>
      </c>
      <c r="I54">
        <v>10</v>
      </c>
      <c r="J54">
        <v>11</v>
      </c>
      <c r="K54">
        <v>0</v>
      </c>
      <c r="L54">
        <v>0</v>
      </c>
      <c r="M54">
        <v>0</v>
      </c>
      <c r="N54">
        <v>0</v>
      </c>
      <c r="O54">
        <v>0</v>
      </c>
      <c r="P54">
        <v>38</v>
      </c>
      <c r="Q54">
        <v>0</v>
      </c>
      <c r="R54">
        <v>0</v>
      </c>
      <c r="S54">
        <v>0</v>
      </c>
      <c r="T54">
        <v>5</v>
      </c>
      <c r="U54">
        <v>1</v>
      </c>
      <c r="V54">
        <v>32</v>
      </c>
    </row>
    <row r="55" spans="1:22" x14ac:dyDescent="0.25">
      <c r="A55" s="1" t="s">
        <v>103</v>
      </c>
      <c r="B55" s="1"/>
      <c r="C55" s="12">
        <v>0.09</v>
      </c>
      <c r="D55" s="12">
        <v>0.1</v>
      </c>
      <c r="E55" s="12">
        <v>0.08</v>
      </c>
      <c r="F55" s="12">
        <v>0.1</v>
      </c>
      <c r="G55" t="s">
        <v>151</v>
      </c>
      <c r="H55" s="12">
        <v>0.11</v>
      </c>
      <c r="I55" s="12">
        <v>7.0000000000000007E-2</v>
      </c>
      <c r="J55" s="12">
        <v>0.12</v>
      </c>
      <c r="K55" s="12">
        <v>0</v>
      </c>
      <c r="L55" t="s">
        <v>105</v>
      </c>
      <c r="M55" t="s">
        <v>105</v>
      </c>
      <c r="N55" s="12">
        <v>0</v>
      </c>
      <c r="O55" s="12">
        <v>0</v>
      </c>
      <c r="P55" t="s">
        <v>104</v>
      </c>
      <c r="Q55" s="12">
        <v>0</v>
      </c>
      <c r="R55" t="s">
        <v>105</v>
      </c>
      <c r="S55" s="12">
        <v>0</v>
      </c>
      <c r="T55" s="12">
        <v>7.0000000000000007E-2</v>
      </c>
      <c r="U55" s="12">
        <v>0.2</v>
      </c>
      <c r="V55" s="12">
        <v>0.09</v>
      </c>
    </row>
    <row r="56" spans="1:22" x14ac:dyDescent="0.25">
      <c r="A56" s="1" t="s">
        <v>106</v>
      </c>
      <c r="B56" s="1"/>
      <c r="H56" t="s">
        <v>86</v>
      </c>
      <c r="J56" t="s">
        <v>86</v>
      </c>
      <c r="P56" t="s">
        <v>161</v>
      </c>
    </row>
    <row r="57" spans="1:22" x14ac:dyDescent="0.25">
      <c r="A57" s="1" t="s">
        <v>102</v>
      </c>
      <c r="B57" s="1" t="s">
        <v>78</v>
      </c>
      <c r="C57">
        <v>36</v>
      </c>
      <c r="D57">
        <v>1</v>
      </c>
      <c r="E57">
        <v>9</v>
      </c>
      <c r="F57">
        <v>26</v>
      </c>
      <c r="G57">
        <v>6</v>
      </c>
      <c r="H57">
        <v>12</v>
      </c>
      <c r="I57">
        <v>18</v>
      </c>
      <c r="J57">
        <v>0</v>
      </c>
      <c r="K57">
        <v>0</v>
      </c>
      <c r="L57">
        <v>0</v>
      </c>
      <c r="M57">
        <v>0</v>
      </c>
      <c r="N57">
        <v>0</v>
      </c>
      <c r="O57">
        <v>0</v>
      </c>
      <c r="P57">
        <v>0</v>
      </c>
      <c r="Q57">
        <v>36</v>
      </c>
      <c r="R57">
        <v>0</v>
      </c>
      <c r="S57">
        <v>0</v>
      </c>
      <c r="T57">
        <v>6</v>
      </c>
      <c r="U57">
        <v>1</v>
      </c>
      <c r="V57">
        <v>30</v>
      </c>
    </row>
    <row r="58" spans="1:22" x14ac:dyDescent="0.25">
      <c r="A58" s="1" t="s">
        <v>103</v>
      </c>
      <c r="B58" s="1"/>
      <c r="C58" s="12">
        <v>0.09</v>
      </c>
      <c r="D58" s="12">
        <v>0.05</v>
      </c>
      <c r="E58" t="s">
        <v>145</v>
      </c>
      <c r="F58" t="s">
        <v>162</v>
      </c>
      <c r="G58" t="s">
        <v>114</v>
      </c>
      <c r="H58" s="12">
        <v>0.08</v>
      </c>
      <c r="I58" s="12">
        <v>0.12</v>
      </c>
      <c r="J58" t="s">
        <v>105</v>
      </c>
      <c r="K58" s="12">
        <v>0</v>
      </c>
      <c r="L58" t="s">
        <v>105</v>
      </c>
      <c r="M58" t="s">
        <v>105</v>
      </c>
      <c r="N58" s="12">
        <v>0</v>
      </c>
      <c r="O58" s="12">
        <v>0</v>
      </c>
      <c r="P58" s="12">
        <v>0</v>
      </c>
      <c r="Q58" t="s">
        <v>104</v>
      </c>
      <c r="R58" t="s">
        <v>105</v>
      </c>
      <c r="S58" s="12">
        <v>0</v>
      </c>
      <c r="T58" s="12">
        <v>0.09</v>
      </c>
      <c r="U58" s="12">
        <v>0.08</v>
      </c>
      <c r="V58" s="12">
        <v>0.09</v>
      </c>
    </row>
    <row r="59" spans="1:22" x14ac:dyDescent="0.25">
      <c r="A59" s="1" t="s">
        <v>106</v>
      </c>
      <c r="B59" s="1"/>
      <c r="F59" t="s">
        <v>87</v>
      </c>
      <c r="G59" t="s">
        <v>89</v>
      </c>
      <c r="H59" t="s">
        <v>89</v>
      </c>
      <c r="I59" t="s">
        <v>89</v>
      </c>
      <c r="Q59" t="s">
        <v>163</v>
      </c>
    </row>
    <row r="60" spans="1:22" x14ac:dyDescent="0.25">
      <c r="A60" s="1" t="s">
        <v>102</v>
      </c>
      <c r="B60" s="1" t="s">
        <v>79</v>
      </c>
      <c r="C60">
        <v>38</v>
      </c>
      <c r="D60">
        <v>2</v>
      </c>
      <c r="E60">
        <v>26</v>
      </c>
      <c r="F60">
        <v>9</v>
      </c>
      <c r="G60">
        <v>7</v>
      </c>
      <c r="H60">
        <v>2</v>
      </c>
      <c r="I60">
        <v>27</v>
      </c>
      <c r="J60">
        <v>2</v>
      </c>
      <c r="K60">
        <v>0</v>
      </c>
      <c r="L60">
        <v>0</v>
      </c>
      <c r="M60">
        <v>0</v>
      </c>
      <c r="N60">
        <v>0</v>
      </c>
      <c r="O60">
        <v>0</v>
      </c>
      <c r="P60">
        <v>0</v>
      </c>
      <c r="Q60">
        <v>0</v>
      </c>
      <c r="R60">
        <v>38</v>
      </c>
      <c r="S60">
        <v>0</v>
      </c>
      <c r="T60">
        <v>4</v>
      </c>
      <c r="U60">
        <v>0</v>
      </c>
      <c r="V60">
        <v>34</v>
      </c>
    </row>
    <row r="61" spans="1:22" x14ac:dyDescent="0.25">
      <c r="A61" s="1" t="s">
        <v>103</v>
      </c>
      <c r="B61" s="1"/>
      <c r="C61" s="12">
        <v>0.09</v>
      </c>
      <c r="D61" s="12">
        <v>0.09</v>
      </c>
      <c r="E61" t="s">
        <v>164</v>
      </c>
      <c r="F61" t="s">
        <v>144</v>
      </c>
      <c r="G61" t="s">
        <v>135</v>
      </c>
      <c r="H61" t="s">
        <v>151</v>
      </c>
      <c r="I61" t="s">
        <v>114</v>
      </c>
      <c r="J61" t="s">
        <v>151</v>
      </c>
      <c r="K61" s="12">
        <v>0</v>
      </c>
      <c r="L61" t="s">
        <v>105</v>
      </c>
      <c r="M61" t="s">
        <v>105</v>
      </c>
      <c r="N61" s="12">
        <v>0</v>
      </c>
      <c r="O61" s="12">
        <v>0</v>
      </c>
      <c r="P61" s="12">
        <v>0</v>
      </c>
      <c r="Q61" s="12">
        <v>0</v>
      </c>
      <c r="R61" t="s">
        <v>104</v>
      </c>
      <c r="S61" s="12">
        <v>0</v>
      </c>
      <c r="T61" s="12">
        <v>0.06</v>
      </c>
      <c r="U61" s="12">
        <v>0</v>
      </c>
      <c r="V61" s="12">
        <v>0.1</v>
      </c>
    </row>
    <row r="62" spans="1:22" x14ac:dyDescent="0.25">
      <c r="A62" s="1" t="s">
        <v>106</v>
      </c>
      <c r="B62" s="1"/>
      <c r="E62" t="s">
        <v>88</v>
      </c>
      <c r="G62" t="s">
        <v>165</v>
      </c>
      <c r="I62" t="s">
        <v>165</v>
      </c>
      <c r="R62" t="s">
        <v>166</v>
      </c>
    </row>
    <row r="63" spans="1:22" x14ac:dyDescent="0.25">
      <c r="A63" s="1" t="s">
        <v>102</v>
      </c>
      <c r="B63" s="1" t="s">
        <v>80</v>
      </c>
      <c r="C63">
        <v>32</v>
      </c>
      <c r="D63">
        <v>4</v>
      </c>
      <c r="E63">
        <v>6</v>
      </c>
      <c r="F63">
        <v>22</v>
      </c>
      <c r="G63">
        <v>1</v>
      </c>
      <c r="H63">
        <v>11</v>
      </c>
      <c r="I63">
        <v>19</v>
      </c>
      <c r="J63">
        <v>2</v>
      </c>
      <c r="K63">
        <v>0</v>
      </c>
      <c r="L63">
        <v>0</v>
      </c>
      <c r="M63">
        <v>0</v>
      </c>
      <c r="N63">
        <v>0</v>
      </c>
      <c r="O63">
        <v>0</v>
      </c>
      <c r="P63">
        <v>0</v>
      </c>
      <c r="Q63">
        <v>0</v>
      </c>
      <c r="R63">
        <v>0</v>
      </c>
      <c r="S63">
        <v>32</v>
      </c>
      <c r="T63">
        <v>6</v>
      </c>
      <c r="U63">
        <v>1</v>
      </c>
      <c r="V63">
        <v>24</v>
      </c>
    </row>
    <row r="64" spans="1:22" x14ac:dyDescent="0.25">
      <c r="A64" s="1" t="s">
        <v>103</v>
      </c>
      <c r="B64" s="1"/>
      <c r="C64" s="12">
        <v>0.08</v>
      </c>
      <c r="D64" t="s">
        <v>167</v>
      </c>
      <c r="E64" t="s">
        <v>168</v>
      </c>
      <c r="F64" t="s">
        <v>169</v>
      </c>
      <c r="G64" s="12">
        <v>0.03</v>
      </c>
      <c r="H64" s="12">
        <v>7.0000000000000007E-2</v>
      </c>
      <c r="I64" t="s">
        <v>162</v>
      </c>
      <c r="J64" t="s">
        <v>151</v>
      </c>
      <c r="K64" s="12">
        <v>0</v>
      </c>
      <c r="L64" s="12">
        <v>0</v>
      </c>
      <c r="M64" t="s">
        <v>105</v>
      </c>
      <c r="N64" s="12">
        <v>0</v>
      </c>
      <c r="O64" s="12">
        <v>0</v>
      </c>
      <c r="P64" s="12">
        <v>0</v>
      </c>
      <c r="Q64" s="12">
        <v>0</v>
      </c>
      <c r="R64" s="12">
        <v>0</v>
      </c>
      <c r="S64" t="s">
        <v>104</v>
      </c>
      <c r="T64" s="12">
        <v>0.08</v>
      </c>
      <c r="U64" s="12">
        <v>0.23</v>
      </c>
      <c r="V64" s="12">
        <v>7.0000000000000007E-2</v>
      </c>
    </row>
    <row r="65" spans="1:22" x14ac:dyDescent="0.25">
      <c r="A65" s="1" t="s">
        <v>106</v>
      </c>
      <c r="B65" s="1"/>
      <c r="D65" t="s">
        <v>87</v>
      </c>
      <c r="F65" t="s">
        <v>87</v>
      </c>
      <c r="I65" t="s">
        <v>170</v>
      </c>
      <c r="S65" t="s">
        <v>171</v>
      </c>
    </row>
    <row r="66" spans="1:22" ht="13" x14ac:dyDescent="0.3">
      <c r="A66" s="1" t="s">
        <v>101</v>
      </c>
      <c r="B66" s="4" t="s">
        <v>63</v>
      </c>
    </row>
    <row r="67" spans="1:22" x14ac:dyDescent="0.25">
      <c r="A67" s="1" t="s">
        <v>102</v>
      </c>
      <c r="B67" s="1" t="s">
        <v>81</v>
      </c>
      <c r="C67">
        <v>70</v>
      </c>
      <c r="D67">
        <v>2</v>
      </c>
      <c r="E67">
        <v>27</v>
      </c>
      <c r="F67">
        <v>40</v>
      </c>
      <c r="G67">
        <v>7</v>
      </c>
      <c r="H67">
        <v>20</v>
      </c>
      <c r="I67">
        <v>24</v>
      </c>
      <c r="J67">
        <v>18</v>
      </c>
      <c r="K67">
        <v>8</v>
      </c>
      <c r="L67">
        <v>12</v>
      </c>
      <c r="M67">
        <v>14</v>
      </c>
      <c r="N67">
        <v>8</v>
      </c>
      <c r="O67">
        <v>8</v>
      </c>
      <c r="P67">
        <v>5</v>
      </c>
      <c r="Q67">
        <v>6</v>
      </c>
      <c r="R67">
        <v>4</v>
      </c>
      <c r="S67">
        <v>6</v>
      </c>
      <c r="T67">
        <v>70</v>
      </c>
      <c r="U67">
        <v>0</v>
      </c>
      <c r="V67">
        <v>0</v>
      </c>
    </row>
    <row r="68" spans="1:22" x14ac:dyDescent="0.25">
      <c r="A68" s="1" t="s">
        <v>103</v>
      </c>
      <c r="B68" s="1"/>
      <c r="C68" s="12">
        <v>0.17</v>
      </c>
      <c r="D68" s="12">
        <v>0.09</v>
      </c>
      <c r="E68" s="12">
        <v>0.14000000000000001</v>
      </c>
      <c r="F68" s="12">
        <v>0.2</v>
      </c>
      <c r="G68" s="12">
        <v>0.21</v>
      </c>
      <c r="H68" s="12">
        <v>0.14000000000000001</v>
      </c>
      <c r="I68" s="12">
        <v>0.16</v>
      </c>
      <c r="J68" s="12">
        <v>0.2</v>
      </c>
      <c r="K68" s="12">
        <v>0.22</v>
      </c>
      <c r="L68" s="12">
        <v>0.24</v>
      </c>
      <c r="M68" s="12">
        <v>0.14000000000000001</v>
      </c>
      <c r="N68" s="12">
        <v>0.16</v>
      </c>
      <c r="O68" s="12">
        <v>0.2</v>
      </c>
      <c r="P68" s="12">
        <v>0.13</v>
      </c>
      <c r="Q68" s="12">
        <v>0.17</v>
      </c>
      <c r="R68" s="12">
        <v>0.1</v>
      </c>
      <c r="S68" s="12">
        <v>0.18</v>
      </c>
      <c r="T68" t="s">
        <v>104</v>
      </c>
      <c r="U68" s="12">
        <v>0</v>
      </c>
      <c r="V68" t="s">
        <v>105</v>
      </c>
    </row>
    <row r="69" spans="1:22" x14ac:dyDescent="0.25">
      <c r="A69" s="1" t="s">
        <v>106</v>
      </c>
      <c r="B69" s="1"/>
      <c r="F69" t="s">
        <v>86</v>
      </c>
      <c r="T69" t="s">
        <v>88</v>
      </c>
    </row>
    <row r="70" spans="1:22" x14ac:dyDescent="0.25">
      <c r="A70" s="1" t="s">
        <v>102</v>
      </c>
      <c r="B70" s="1" t="s">
        <v>82</v>
      </c>
      <c r="C70">
        <v>6</v>
      </c>
      <c r="D70">
        <v>0</v>
      </c>
      <c r="E70">
        <v>3</v>
      </c>
      <c r="F70">
        <v>4</v>
      </c>
      <c r="G70">
        <v>1</v>
      </c>
      <c r="H70">
        <v>2</v>
      </c>
      <c r="I70">
        <v>2</v>
      </c>
      <c r="J70">
        <v>1</v>
      </c>
      <c r="K70">
        <v>0</v>
      </c>
      <c r="L70">
        <v>0</v>
      </c>
      <c r="M70">
        <v>0</v>
      </c>
      <c r="N70">
        <v>1</v>
      </c>
      <c r="O70">
        <v>2</v>
      </c>
      <c r="P70">
        <v>1</v>
      </c>
      <c r="Q70">
        <v>1</v>
      </c>
      <c r="R70">
        <v>0</v>
      </c>
      <c r="S70">
        <v>1</v>
      </c>
      <c r="T70">
        <v>0</v>
      </c>
      <c r="U70">
        <v>6</v>
      </c>
      <c r="V70">
        <v>0</v>
      </c>
    </row>
    <row r="71" spans="1:22" x14ac:dyDescent="0.25">
      <c r="A71" s="1" t="s">
        <v>103</v>
      </c>
      <c r="B71" s="1"/>
      <c r="C71" s="12">
        <v>0.02</v>
      </c>
      <c r="D71" s="12">
        <v>0</v>
      </c>
      <c r="E71" s="12">
        <v>0.01</v>
      </c>
      <c r="F71" s="12">
        <v>0.02</v>
      </c>
      <c r="G71" s="12">
        <v>0.03</v>
      </c>
      <c r="H71" s="12">
        <v>0.01</v>
      </c>
      <c r="I71" s="12">
        <v>0.02</v>
      </c>
      <c r="J71" s="12">
        <v>0.01</v>
      </c>
      <c r="K71" s="12">
        <v>0</v>
      </c>
      <c r="L71" s="12">
        <v>0</v>
      </c>
      <c r="M71" s="12">
        <v>0</v>
      </c>
      <c r="N71" s="12">
        <v>0.02</v>
      </c>
      <c r="O71" s="12">
        <v>0.05</v>
      </c>
      <c r="P71" s="12">
        <v>0.03</v>
      </c>
      <c r="Q71" s="12">
        <v>0.01</v>
      </c>
      <c r="R71" s="12">
        <v>0</v>
      </c>
      <c r="S71" s="12">
        <v>0.05</v>
      </c>
      <c r="T71" s="12">
        <v>0</v>
      </c>
      <c r="U71" s="12">
        <v>1</v>
      </c>
      <c r="V71" t="s">
        <v>105</v>
      </c>
    </row>
    <row r="72" spans="1:22" x14ac:dyDescent="0.25">
      <c r="A72" s="1" t="s">
        <v>106</v>
      </c>
      <c r="B72" s="1"/>
      <c r="O72" t="s">
        <v>88</v>
      </c>
    </row>
    <row r="73" spans="1:22" x14ac:dyDescent="0.25">
      <c r="A73" s="1" t="s">
        <v>102</v>
      </c>
      <c r="B73" s="1" t="s">
        <v>83</v>
      </c>
      <c r="C73">
        <v>337</v>
      </c>
      <c r="D73">
        <v>25</v>
      </c>
      <c r="E73">
        <v>156</v>
      </c>
      <c r="F73">
        <v>156</v>
      </c>
      <c r="G73">
        <v>26</v>
      </c>
      <c r="H73">
        <v>120</v>
      </c>
      <c r="I73">
        <v>120</v>
      </c>
      <c r="J73">
        <v>71</v>
      </c>
      <c r="K73">
        <v>29</v>
      </c>
      <c r="L73">
        <v>38</v>
      </c>
      <c r="M73">
        <v>83</v>
      </c>
      <c r="N73">
        <v>37</v>
      </c>
      <c r="O73">
        <v>30</v>
      </c>
      <c r="P73">
        <v>32</v>
      </c>
      <c r="Q73">
        <v>30</v>
      </c>
      <c r="R73">
        <v>34</v>
      </c>
      <c r="S73">
        <v>24</v>
      </c>
      <c r="T73">
        <v>0</v>
      </c>
      <c r="U73">
        <v>0</v>
      </c>
      <c r="V73">
        <v>337</v>
      </c>
    </row>
    <row r="74" spans="1:22" x14ac:dyDescent="0.25">
      <c r="A74" s="1" t="s">
        <v>103</v>
      </c>
      <c r="B74" s="1"/>
      <c r="C74" s="12">
        <v>0.82</v>
      </c>
      <c r="D74" t="s">
        <v>172</v>
      </c>
      <c r="E74" s="12">
        <v>0.84</v>
      </c>
      <c r="F74" s="12">
        <v>0.78</v>
      </c>
      <c r="G74" s="12">
        <v>0.76</v>
      </c>
      <c r="H74" s="12">
        <v>0.85</v>
      </c>
      <c r="I74" s="12">
        <v>0.82</v>
      </c>
      <c r="J74" s="12">
        <v>0.78</v>
      </c>
      <c r="K74" s="12">
        <v>0.78</v>
      </c>
      <c r="L74" s="12">
        <v>0.76</v>
      </c>
      <c r="M74" s="12">
        <v>0.86</v>
      </c>
      <c r="N74" s="12">
        <v>0.81</v>
      </c>
      <c r="O74" s="12">
        <v>0.75</v>
      </c>
      <c r="P74" s="12">
        <v>0.84</v>
      </c>
      <c r="Q74" s="12">
        <v>0.82</v>
      </c>
      <c r="R74" s="12">
        <v>0.9</v>
      </c>
      <c r="S74" s="12">
        <v>0.77</v>
      </c>
      <c r="T74" t="s">
        <v>105</v>
      </c>
      <c r="U74" s="12">
        <v>0</v>
      </c>
      <c r="V74" t="s">
        <v>104</v>
      </c>
    </row>
    <row r="75" spans="1:22" x14ac:dyDescent="0.25">
      <c r="A75" s="1" t="s">
        <v>106</v>
      </c>
      <c r="B75" s="1"/>
      <c r="D75" t="s">
        <v>88</v>
      </c>
      <c r="V75" t="s">
        <v>86</v>
      </c>
    </row>
    <row r="76" spans="1:22" x14ac:dyDescent="0.25">
      <c r="A76" s="1" t="s">
        <v>173</v>
      </c>
      <c r="B76" s="1" t="s">
        <v>174</v>
      </c>
    </row>
    <row r="77" spans="1:22" x14ac:dyDescent="0.25">
      <c r="A77" s="1" t="s">
        <v>52</v>
      </c>
      <c r="B77" s="1" t="s">
        <v>175</v>
      </c>
    </row>
    <row r="78" spans="1:22" x14ac:dyDescent="0.25">
      <c r="A78" s="1" t="s">
        <v>52</v>
      </c>
      <c r="B78" s="1"/>
    </row>
    <row r="79" spans="1:22" x14ac:dyDescent="0.25">
      <c r="A79" s="1" t="s">
        <v>52</v>
      </c>
      <c r="B79" s="1"/>
    </row>
  </sheetData>
  <hyperlinks>
    <hyperlink ref="E1" location="Contents!B4" tooltip="Link to contents" display="Back to contents" xr:uid="{00000000-0004-0000-0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V45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176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8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59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413</v>
      </c>
      <c r="D12">
        <v>80</v>
      </c>
      <c r="E12">
        <v>180</v>
      </c>
      <c r="F12">
        <v>153</v>
      </c>
      <c r="G12">
        <v>69</v>
      </c>
      <c r="H12">
        <v>117</v>
      </c>
      <c r="I12">
        <v>153</v>
      </c>
      <c r="J12">
        <v>74</v>
      </c>
      <c r="K12">
        <v>36</v>
      </c>
      <c r="L12">
        <v>46</v>
      </c>
      <c r="M12">
        <v>98</v>
      </c>
      <c r="N12">
        <v>38</v>
      </c>
      <c r="O12">
        <v>44</v>
      </c>
      <c r="P12">
        <v>33</v>
      </c>
      <c r="Q12">
        <v>37</v>
      </c>
      <c r="R12">
        <v>48</v>
      </c>
      <c r="S12">
        <v>33</v>
      </c>
      <c r="T12">
        <v>65</v>
      </c>
      <c r="U12">
        <v>6</v>
      </c>
      <c r="V12">
        <v>342</v>
      </c>
    </row>
    <row r="13" spans="1:22" x14ac:dyDescent="0.25">
      <c r="A13" s="1" t="s">
        <v>98</v>
      </c>
      <c r="B13" s="1" t="s">
        <v>99</v>
      </c>
      <c r="C13">
        <v>335</v>
      </c>
      <c r="D13">
        <v>80</v>
      </c>
      <c r="E13">
        <v>168</v>
      </c>
      <c r="F13">
        <v>136</v>
      </c>
      <c r="G13">
        <v>68</v>
      </c>
      <c r="H13">
        <v>100</v>
      </c>
      <c r="I13">
        <v>132</v>
      </c>
      <c r="J13">
        <v>65</v>
      </c>
      <c r="K13">
        <v>29</v>
      </c>
      <c r="L13">
        <v>41</v>
      </c>
      <c r="M13">
        <v>79</v>
      </c>
      <c r="N13">
        <v>32</v>
      </c>
      <c r="O13">
        <v>34</v>
      </c>
      <c r="P13">
        <v>28</v>
      </c>
      <c r="Q13">
        <v>29</v>
      </c>
      <c r="R13">
        <v>42</v>
      </c>
      <c r="S13">
        <v>25</v>
      </c>
      <c r="T13">
        <v>55</v>
      </c>
      <c r="U13">
        <v>5</v>
      </c>
      <c r="V13">
        <v>275</v>
      </c>
    </row>
    <row r="14" spans="1:22" x14ac:dyDescent="0.25">
      <c r="A14" s="1" t="s">
        <v>100</v>
      </c>
      <c r="B14" s="1" t="s">
        <v>65</v>
      </c>
      <c r="C14">
        <v>413</v>
      </c>
      <c r="D14">
        <v>28</v>
      </c>
      <c r="E14">
        <v>185</v>
      </c>
      <c r="F14">
        <v>200</v>
      </c>
      <c r="G14">
        <v>33</v>
      </c>
      <c r="H14">
        <v>142</v>
      </c>
      <c r="I14">
        <v>147</v>
      </c>
      <c r="J14">
        <v>90</v>
      </c>
      <c r="K14">
        <v>37</v>
      </c>
      <c r="L14">
        <v>49</v>
      </c>
      <c r="M14">
        <v>97</v>
      </c>
      <c r="N14">
        <v>46</v>
      </c>
      <c r="O14">
        <v>40</v>
      </c>
      <c r="P14">
        <v>38</v>
      </c>
      <c r="Q14">
        <v>36</v>
      </c>
      <c r="R14">
        <v>38</v>
      </c>
      <c r="S14">
        <v>32</v>
      </c>
      <c r="T14">
        <v>70</v>
      </c>
      <c r="U14">
        <v>6</v>
      </c>
      <c r="V14">
        <v>337</v>
      </c>
    </row>
    <row r="15" spans="1:22" x14ac:dyDescent="0.25">
      <c r="A15" s="1" t="s">
        <v>102</v>
      </c>
      <c r="B15" s="1" t="s">
        <v>72</v>
      </c>
      <c r="C15">
        <v>37</v>
      </c>
      <c r="D15">
        <v>1</v>
      </c>
      <c r="E15">
        <v>16</v>
      </c>
      <c r="F15">
        <v>19</v>
      </c>
      <c r="G15">
        <v>6</v>
      </c>
      <c r="H15">
        <v>13</v>
      </c>
      <c r="I15">
        <v>4</v>
      </c>
      <c r="J15">
        <v>15</v>
      </c>
      <c r="K15">
        <v>37</v>
      </c>
      <c r="L15">
        <v>0</v>
      </c>
      <c r="M15">
        <v>0</v>
      </c>
      <c r="N15">
        <v>0</v>
      </c>
      <c r="O15">
        <v>0</v>
      </c>
      <c r="P15">
        <v>0</v>
      </c>
      <c r="Q15">
        <v>0</v>
      </c>
      <c r="R15">
        <v>0</v>
      </c>
      <c r="S15">
        <v>0</v>
      </c>
      <c r="T15">
        <v>8</v>
      </c>
      <c r="U15">
        <v>0</v>
      </c>
      <c r="V15">
        <v>29</v>
      </c>
    </row>
    <row r="16" spans="1:22" x14ac:dyDescent="0.25">
      <c r="A16" s="1" t="s">
        <v>103</v>
      </c>
      <c r="B16" s="1"/>
      <c r="C16" s="12">
        <v>0.09</v>
      </c>
      <c r="D16" s="12">
        <v>0.05</v>
      </c>
      <c r="E16" s="12">
        <v>0.09</v>
      </c>
      <c r="F16" s="12">
        <v>0.1</v>
      </c>
      <c r="G16" t="s">
        <v>150</v>
      </c>
      <c r="H16" s="12">
        <v>0.09</v>
      </c>
      <c r="I16" t="s">
        <v>151</v>
      </c>
      <c r="J16" t="s">
        <v>152</v>
      </c>
      <c r="K16" t="s">
        <v>104</v>
      </c>
      <c r="L16" t="s">
        <v>105</v>
      </c>
      <c r="M16" t="s">
        <v>105</v>
      </c>
      <c r="N16" s="12">
        <v>0</v>
      </c>
      <c r="O16" s="12">
        <v>0</v>
      </c>
      <c r="P16" s="12">
        <v>0</v>
      </c>
      <c r="Q16" s="12">
        <v>0</v>
      </c>
      <c r="R16" t="s">
        <v>105</v>
      </c>
      <c r="S16" s="12">
        <v>0</v>
      </c>
      <c r="T16" s="12">
        <v>0.12</v>
      </c>
      <c r="U16" s="12">
        <v>0</v>
      </c>
      <c r="V16" s="12">
        <v>0.09</v>
      </c>
    </row>
    <row r="17" spans="1:22" x14ac:dyDescent="0.25">
      <c r="A17" s="1" t="s">
        <v>106</v>
      </c>
      <c r="B17" s="1"/>
      <c r="G17" t="s">
        <v>88</v>
      </c>
      <c r="H17" t="s">
        <v>88</v>
      </c>
      <c r="J17" t="s">
        <v>88</v>
      </c>
      <c r="K17" t="s">
        <v>153</v>
      </c>
    </row>
    <row r="18" spans="1:22" x14ac:dyDescent="0.25">
      <c r="A18" s="1" t="s">
        <v>102</v>
      </c>
      <c r="B18" s="1" t="s">
        <v>73</v>
      </c>
      <c r="C18">
        <v>49</v>
      </c>
      <c r="D18">
        <v>2</v>
      </c>
      <c r="E18">
        <v>30</v>
      </c>
      <c r="F18">
        <v>18</v>
      </c>
      <c r="G18">
        <v>2</v>
      </c>
      <c r="H18">
        <v>12</v>
      </c>
      <c r="I18">
        <v>27</v>
      </c>
      <c r="J18">
        <v>8</v>
      </c>
      <c r="K18">
        <v>0</v>
      </c>
      <c r="L18">
        <v>49</v>
      </c>
      <c r="M18">
        <v>0</v>
      </c>
      <c r="N18">
        <v>0</v>
      </c>
      <c r="O18">
        <v>0</v>
      </c>
      <c r="P18">
        <v>0</v>
      </c>
      <c r="Q18">
        <v>0</v>
      </c>
      <c r="R18">
        <v>0</v>
      </c>
      <c r="S18">
        <v>0</v>
      </c>
      <c r="T18">
        <v>12</v>
      </c>
      <c r="U18">
        <v>0</v>
      </c>
      <c r="V18">
        <v>38</v>
      </c>
    </row>
    <row r="19" spans="1:22" x14ac:dyDescent="0.25">
      <c r="A19" s="1" t="s">
        <v>103</v>
      </c>
      <c r="B19" s="1"/>
      <c r="C19" s="12">
        <v>0.12</v>
      </c>
      <c r="D19" s="12">
        <v>0.06</v>
      </c>
      <c r="E19" t="s">
        <v>152</v>
      </c>
      <c r="F19" s="12">
        <v>0.09</v>
      </c>
      <c r="G19" s="12">
        <v>0.06</v>
      </c>
      <c r="H19" s="12">
        <v>0.09</v>
      </c>
      <c r="I19" t="s">
        <v>154</v>
      </c>
      <c r="J19" s="12">
        <v>0.09</v>
      </c>
      <c r="K19" t="s">
        <v>105</v>
      </c>
      <c r="L19" t="s">
        <v>104</v>
      </c>
      <c r="M19" t="s">
        <v>105</v>
      </c>
      <c r="N19" t="s">
        <v>105</v>
      </c>
      <c r="O19" t="s">
        <v>105</v>
      </c>
      <c r="P19" t="s">
        <v>105</v>
      </c>
      <c r="Q19" t="s">
        <v>105</v>
      </c>
      <c r="R19" t="s">
        <v>105</v>
      </c>
      <c r="S19" s="12">
        <v>0</v>
      </c>
      <c r="T19" s="12">
        <v>0.17</v>
      </c>
      <c r="U19" s="12">
        <v>0</v>
      </c>
      <c r="V19" s="12">
        <v>0.11</v>
      </c>
    </row>
    <row r="20" spans="1:22" x14ac:dyDescent="0.25">
      <c r="A20" s="1" t="s">
        <v>106</v>
      </c>
      <c r="B20" s="1"/>
      <c r="E20" t="s">
        <v>86</v>
      </c>
      <c r="I20" t="s">
        <v>116</v>
      </c>
      <c r="L20" t="s">
        <v>155</v>
      </c>
    </row>
    <row r="21" spans="1:22" x14ac:dyDescent="0.25">
      <c r="A21" s="1" t="s">
        <v>102</v>
      </c>
      <c r="B21" s="1" t="s">
        <v>74</v>
      </c>
      <c r="C21">
        <v>97</v>
      </c>
      <c r="D21">
        <v>7</v>
      </c>
      <c r="E21">
        <v>53</v>
      </c>
      <c r="F21">
        <v>37</v>
      </c>
      <c r="G21">
        <v>8</v>
      </c>
      <c r="H21">
        <v>34</v>
      </c>
      <c r="I21">
        <v>23</v>
      </c>
      <c r="J21">
        <v>31</v>
      </c>
      <c r="K21">
        <v>0</v>
      </c>
      <c r="L21">
        <v>0</v>
      </c>
      <c r="M21">
        <v>97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14</v>
      </c>
      <c r="U21">
        <v>0</v>
      </c>
      <c r="V21">
        <v>83</v>
      </c>
    </row>
    <row r="22" spans="1:22" x14ac:dyDescent="0.25">
      <c r="A22" s="1" t="s">
        <v>103</v>
      </c>
      <c r="B22" s="1"/>
      <c r="C22" s="12">
        <v>0.23</v>
      </c>
      <c r="D22" s="12">
        <v>0.25</v>
      </c>
      <c r="E22" t="s">
        <v>156</v>
      </c>
      <c r="F22" t="s">
        <v>154</v>
      </c>
      <c r="G22" s="12">
        <v>0.24</v>
      </c>
      <c r="H22" s="12">
        <v>0.24</v>
      </c>
      <c r="I22" t="s">
        <v>152</v>
      </c>
      <c r="J22" t="s">
        <v>157</v>
      </c>
      <c r="K22" t="s">
        <v>105</v>
      </c>
      <c r="L22" t="s">
        <v>105</v>
      </c>
      <c r="M22" t="s">
        <v>104</v>
      </c>
      <c r="N22" t="s">
        <v>105</v>
      </c>
      <c r="O22" t="s">
        <v>105</v>
      </c>
      <c r="P22" t="s">
        <v>105</v>
      </c>
      <c r="Q22" t="s">
        <v>105</v>
      </c>
      <c r="R22" t="s">
        <v>105</v>
      </c>
      <c r="S22" t="s">
        <v>105</v>
      </c>
      <c r="T22" s="12">
        <v>0.19</v>
      </c>
      <c r="U22" s="12">
        <v>0</v>
      </c>
      <c r="V22" s="12">
        <v>0.25</v>
      </c>
    </row>
    <row r="23" spans="1:22" x14ac:dyDescent="0.25">
      <c r="A23" s="1" t="s">
        <v>106</v>
      </c>
      <c r="B23" s="1"/>
      <c r="E23" t="s">
        <v>88</v>
      </c>
      <c r="J23" t="s">
        <v>88</v>
      </c>
      <c r="M23" t="s">
        <v>158</v>
      </c>
    </row>
    <row r="24" spans="1:22" x14ac:dyDescent="0.25">
      <c r="A24" s="1" t="s">
        <v>102</v>
      </c>
      <c r="B24" s="1" t="s">
        <v>75</v>
      </c>
      <c r="C24">
        <v>46</v>
      </c>
      <c r="D24">
        <v>3</v>
      </c>
      <c r="E24">
        <v>12</v>
      </c>
      <c r="F24">
        <v>31</v>
      </c>
      <c r="G24">
        <v>0</v>
      </c>
      <c r="H24">
        <v>32</v>
      </c>
      <c r="I24">
        <v>9</v>
      </c>
      <c r="J24">
        <v>5</v>
      </c>
      <c r="K24">
        <v>0</v>
      </c>
      <c r="L24">
        <v>0</v>
      </c>
      <c r="M24">
        <v>0</v>
      </c>
      <c r="N24">
        <v>46</v>
      </c>
      <c r="O24">
        <v>0</v>
      </c>
      <c r="P24">
        <v>0</v>
      </c>
      <c r="Q24">
        <v>0</v>
      </c>
      <c r="R24">
        <v>0</v>
      </c>
      <c r="S24">
        <v>0</v>
      </c>
      <c r="T24">
        <v>8</v>
      </c>
      <c r="U24">
        <v>1</v>
      </c>
      <c r="V24">
        <v>37</v>
      </c>
    </row>
    <row r="25" spans="1:22" x14ac:dyDescent="0.25">
      <c r="A25" s="1" t="s">
        <v>103</v>
      </c>
      <c r="B25" s="1"/>
      <c r="C25" s="12">
        <v>0.11</v>
      </c>
      <c r="D25" s="12">
        <v>0.1</v>
      </c>
      <c r="E25" t="s">
        <v>129</v>
      </c>
      <c r="F25" t="s">
        <v>152</v>
      </c>
      <c r="G25" t="s">
        <v>105</v>
      </c>
      <c r="H25" t="s">
        <v>159</v>
      </c>
      <c r="I25" t="s">
        <v>129</v>
      </c>
      <c r="J25" s="12">
        <v>0.05</v>
      </c>
      <c r="K25" t="s">
        <v>105</v>
      </c>
      <c r="L25" t="s">
        <v>105</v>
      </c>
      <c r="M25" t="s">
        <v>105</v>
      </c>
      <c r="N25" t="s">
        <v>104</v>
      </c>
      <c r="O25" t="s">
        <v>105</v>
      </c>
      <c r="P25" s="12">
        <v>0</v>
      </c>
      <c r="Q25" t="s">
        <v>105</v>
      </c>
      <c r="R25" t="s">
        <v>105</v>
      </c>
      <c r="S25" s="12">
        <v>0</v>
      </c>
      <c r="T25" s="12">
        <v>0.11</v>
      </c>
      <c r="U25" s="12">
        <v>0.15</v>
      </c>
      <c r="V25" s="12">
        <v>0.11</v>
      </c>
    </row>
    <row r="26" spans="1:22" x14ac:dyDescent="0.25">
      <c r="A26" s="1" t="s">
        <v>106</v>
      </c>
      <c r="B26" s="1"/>
      <c r="F26" t="s">
        <v>87</v>
      </c>
      <c r="H26" t="s">
        <v>130</v>
      </c>
      <c r="I26" t="s">
        <v>86</v>
      </c>
      <c r="N26" t="s">
        <v>131</v>
      </c>
    </row>
    <row r="27" spans="1:22" x14ac:dyDescent="0.25">
      <c r="A27" s="1" t="s">
        <v>102</v>
      </c>
      <c r="B27" s="1" t="s">
        <v>76</v>
      </c>
      <c r="C27">
        <v>40</v>
      </c>
      <c r="D27">
        <v>4</v>
      </c>
      <c r="E27">
        <v>18</v>
      </c>
      <c r="F27">
        <v>18</v>
      </c>
      <c r="G27">
        <v>3</v>
      </c>
      <c r="H27">
        <v>10</v>
      </c>
      <c r="I27">
        <v>9</v>
      </c>
      <c r="J27">
        <v>18</v>
      </c>
      <c r="K27">
        <v>0</v>
      </c>
      <c r="L27">
        <v>0</v>
      </c>
      <c r="M27">
        <v>0</v>
      </c>
      <c r="N27">
        <v>0</v>
      </c>
      <c r="O27">
        <v>40</v>
      </c>
      <c r="P27">
        <v>0</v>
      </c>
      <c r="Q27">
        <v>0</v>
      </c>
      <c r="R27">
        <v>0</v>
      </c>
      <c r="S27">
        <v>0</v>
      </c>
      <c r="T27">
        <v>8</v>
      </c>
      <c r="U27">
        <v>2</v>
      </c>
      <c r="V27">
        <v>30</v>
      </c>
    </row>
    <row r="28" spans="1:22" x14ac:dyDescent="0.25">
      <c r="A28" s="1" t="s">
        <v>103</v>
      </c>
      <c r="B28" s="1"/>
      <c r="C28" s="12">
        <v>0.1</v>
      </c>
      <c r="D28" s="12">
        <v>0.15</v>
      </c>
      <c r="E28" s="12">
        <v>0.1</v>
      </c>
      <c r="F28" s="12">
        <v>0.09</v>
      </c>
      <c r="G28" s="12">
        <v>0.1</v>
      </c>
      <c r="H28" s="12">
        <v>7.0000000000000007E-2</v>
      </c>
      <c r="I28" s="12">
        <v>0.06</v>
      </c>
      <c r="J28" t="s">
        <v>135</v>
      </c>
      <c r="K28" s="12">
        <v>0</v>
      </c>
      <c r="L28" t="s">
        <v>105</v>
      </c>
      <c r="M28" t="s">
        <v>105</v>
      </c>
      <c r="N28" t="s">
        <v>105</v>
      </c>
      <c r="O28" t="s">
        <v>104</v>
      </c>
      <c r="P28" s="12">
        <v>0</v>
      </c>
      <c r="Q28" s="12">
        <v>0</v>
      </c>
      <c r="R28" t="s">
        <v>105</v>
      </c>
      <c r="S28" s="12">
        <v>0</v>
      </c>
      <c r="T28" s="12">
        <v>0.11</v>
      </c>
      <c r="U28" s="12">
        <v>0.33</v>
      </c>
      <c r="V28" s="12">
        <v>0.09</v>
      </c>
    </row>
    <row r="29" spans="1:22" x14ac:dyDescent="0.25">
      <c r="A29" s="1" t="s">
        <v>106</v>
      </c>
      <c r="B29" s="1"/>
      <c r="J29" t="s">
        <v>107</v>
      </c>
      <c r="O29" t="s">
        <v>160</v>
      </c>
    </row>
    <row r="30" spans="1:22" x14ac:dyDescent="0.25">
      <c r="A30" s="1" t="s">
        <v>102</v>
      </c>
      <c r="B30" s="1" t="s">
        <v>77</v>
      </c>
      <c r="C30">
        <v>38</v>
      </c>
      <c r="D30">
        <v>3</v>
      </c>
      <c r="E30">
        <v>15</v>
      </c>
      <c r="F30">
        <v>20</v>
      </c>
      <c r="G30">
        <v>1</v>
      </c>
      <c r="H30">
        <v>16</v>
      </c>
      <c r="I30">
        <v>10</v>
      </c>
      <c r="J30">
        <v>11</v>
      </c>
      <c r="K30">
        <v>0</v>
      </c>
      <c r="L30">
        <v>0</v>
      </c>
      <c r="M30">
        <v>0</v>
      </c>
      <c r="N30">
        <v>0</v>
      </c>
      <c r="O30">
        <v>0</v>
      </c>
      <c r="P30">
        <v>38</v>
      </c>
      <c r="Q30">
        <v>0</v>
      </c>
      <c r="R30">
        <v>0</v>
      </c>
      <c r="S30">
        <v>0</v>
      </c>
      <c r="T30">
        <v>5</v>
      </c>
      <c r="U30">
        <v>1</v>
      </c>
      <c r="V30">
        <v>32</v>
      </c>
    </row>
    <row r="31" spans="1:22" x14ac:dyDescent="0.25">
      <c r="A31" s="1" t="s">
        <v>103</v>
      </c>
      <c r="B31" s="1"/>
      <c r="C31" s="12">
        <v>0.09</v>
      </c>
      <c r="D31" s="12">
        <v>0.1</v>
      </c>
      <c r="E31" s="12">
        <v>0.08</v>
      </c>
      <c r="F31" s="12">
        <v>0.1</v>
      </c>
      <c r="G31" t="s">
        <v>151</v>
      </c>
      <c r="H31" s="12">
        <v>0.11</v>
      </c>
      <c r="I31" s="12">
        <v>7.0000000000000007E-2</v>
      </c>
      <c r="J31" s="12">
        <v>0.12</v>
      </c>
      <c r="K31" s="12">
        <v>0</v>
      </c>
      <c r="L31" t="s">
        <v>105</v>
      </c>
      <c r="M31" t="s">
        <v>105</v>
      </c>
      <c r="N31" s="12">
        <v>0</v>
      </c>
      <c r="O31" s="12">
        <v>0</v>
      </c>
      <c r="P31" t="s">
        <v>104</v>
      </c>
      <c r="Q31" s="12">
        <v>0</v>
      </c>
      <c r="R31" t="s">
        <v>105</v>
      </c>
      <c r="S31" s="12">
        <v>0</v>
      </c>
      <c r="T31" s="12">
        <v>7.0000000000000007E-2</v>
      </c>
      <c r="U31" s="12">
        <v>0.2</v>
      </c>
      <c r="V31" s="12">
        <v>0.09</v>
      </c>
    </row>
    <row r="32" spans="1:22" x14ac:dyDescent="0.25">
      <c r="A32" s="1" t="s">
        <v>106</v>
      </c>
      <c r="B32" s="1"/>
      <c r="H32" t="s">
        <v>86</v>
      </c>
      <c r="J32" t="s">
        <v>86</v>
      </c>
      <c r="P32" t="s">
        <v>161</v>
      </c>
    </row>
    <row r="33" spans="1:22" x14ac:dyDescent="0.25">
      <c r="A33" s="1" t="s">
        <v>102</v>
      </c>
      <c r="B33" s="1" t="s">
        <v>78</v>
      </c>
      <c r="C33">
        <v>36</v>
      </c>
      <c r="D33">
        <v>1</v>
      </c>
      <c r="E33">
        <v>9</v>
      </c>
      <c r="F33">
        <v>26</v>
      </c>
      <c r="G33">
        <v>6</v>
      </c>
      <c r="H33">
        <v>12</v>
      </c>
      <c r="I33">
        <v>18</v>
      </c>
      <c r="J33">
        <v>0</v>
      </c>
      <c r="K33">
        <v>0</v>
      </c>
      <c r="L33">
        <v>0</v>
      </c>
      <c r="M33">
        <v>0</v>
      </c>
      <c r="N33">
        <v>0</v>
      </c>
      <c r="O33">
        <v>0</v>
      </c>
      <c r="P33">
        <v>0</v>
      </c>
      <c r="Q33">
        <v>36</v>
      </c>
      <c r="R33">
        <v>0</v>
      </c>
      <c r="S33">
        <v>0</v>
      </c>
      <c r="T33">
        <v>6</v>
      </c>
      <c r="U33">
        <v>1</v>
      </c>
      <c r="V33">
        <v>30</v>
      </c>
    </row>
    <row r="34" spans="1:22" x14ac:dyDescent="0.25">
      <c r="A34" s="1" t="s">
        <v>103</v>
      </c>
      <c r="B34" s="1"/>
      <c r="C34" s="12">
        <v>0.09</v>
      </c>
      <c r="D34" s="12">
        <v>0.05</v>
      </c>
      <c r="E34" t="s">
        <v>145</v>
      </c>
      <c r="F34" t="s">
        <v>162</v>
      </c>
      <c r="G34" t="s">
        <v>114</v>
      </c>
      <c r="H34" s="12">
        <v>0.08</v>
      </c>
      <c r="I34" s="12">
        <v>0.12</v>
      </c>
      <c r="J34" t="s">
        <v>105</v>
      </c>
      <c r="K34" s="12">
        <v>0</v>
      </c>
      <c r="L34" t="s">
        <v>105</v>
      </c>
      <c r="M34" t="s">
        <v>105</v>
      </c>
      <c r="N34" s="12">
        <v>0</v>
      </c>
      <c r="O34" s="12">
        <v>0</v>
      </c>
      <c r="P34" s="12">
        <v>0</v>
      </c>
      <c r="Q34" t="s">
        <v>104</v>
      </c>
      <c r="R34" t="s">
        <v>105</v>
      </c>
      <c r="S34" s="12">
        <v>0</v>
      </c>
      <c r="T34" s="12">
        <v>0.09</v>
      </c>
      <c r="U34" s="12">
        <v>0.08</v>
      </c>
      <c r="V34" s="12">
        <v>0.09</v>
      </c>
    </row>
    <row r="35" spans="1:22" x14ac:dyDescent="0.25">
      <c r="A35" s="1" t="s">
        <v>106</v>
      </c>
      <c r="B35" s="1"/>
      <c r="F35" t="s">
        <v>87</v>
      </c>
      <c r="G35" t="s">
        <v>89</v>
      </c>
      <c r="H35" t="s">
        <v>89</v>
      </c>
      <c r="I35" t="s">
        <v>89</v>
      </c>
      <c r="Q35" t="s">
        <v>163</v>
      </c>
    </row>
    <row r="36" spans="1:22" x14ac:dyDescent="0.25">
      <c r="A36" s="1" t="s">
        <v>102</v>
      </c>
      <c r="B36" s="1" t="s">
        <v>79</v>
      </c>
      <c r="C36">
        <v>38</v>
      </c>
      <c r="D36">
        <v>2</v>
      </c>
      <c r="E36">
        <v>26</v>
      </c>
      <c r="F36">
        <v>9</v>
      </c>
      <c r="G36">
        <v>7</v>
      </c>
      <c r="H36">
        <v>2</v>
      </c>
      <c r="I36">
        <v>27</v>
      </c>
      <c r="J36">
        <v>2</v>
      </c>
      <c r="K36">
        <v>0</v>
      </c>
      <c r="L36">
        <v>0</v>
      </c>
      <c r="M36">
        <v>0</v>
      </c>
      <c r="N36">
        <v>0</v>
      </c>
      <c r="O36">
        <v>0</v>
      </c>
      <c r="P36">
        <v>0</v>
      </c>
      <c r="Q36">
        <v>0</v>
      </c>
      <c r="R36">
        <v>38</v>
      </c>
      <c r="S36">
        <v>0</v>
      </c>
      <c r="T36">
        <v>4</v>
      </c>
      <c r="U36">
        <v>0</v>
      </c>
      <c r="V36">
        <v>34</v>
      </c>
    </row>
    <row r="37" spans="1:22" x14ac:dyDescent="0.25">
      <c r="A37" s="1" t="s">
        <v>103</v>
      </c>
      <c r="B37" s="1"/>
      <c r="C37" s="12">
        <v>0.09</v>
      </c>
      <c r="D37" s="12">
        <v>0.09</v>
      </c>
      <c r="E37" t="s">
        <v>164</v>
      </c>
      <c r="F37" t="s">
        <v>144</v>
      </c>
      <c r="G37" t="s">
        <v>135</v>
      </c>
      <c r="H37" t="s">
        <v>151</v>
      </c>
      <c r="I37" t="s">
        <v>114</v>
      </c>
      <c r="J37" t="s">
        <v>151</v>
      </c>
      <c r="K37" s="12">
        <v>0</v>
      </c>
      <c r="L37" t="s">
        <v>105</v>
      </c>
      <c r="M37" t="s">
        <v>105</v>
      </c>
      <c r="N37" s="12">
        <v>0</v>
      </c>
      <c r="O37" s="12">
        <v>0</v>
      </c>
      <c r="P37" s="12">
        <v>0</v>
      </c>
      <c r="Q37" s="12">
        <v>0</v>
      </c>
      <c r="R37" t="s">
        <v>104</v>
      </c>
      <c r="S37" s="12">
        <v>0</v>
      </c>
      <c r="T37" s="12">
        <v>0.06</v>
      </c>
      <c r="U37" s="12">
        <v>0</v>
      </c>
      <c r="V37" s="12">
        <v>0.1</v>
      </c>
    </row>
    <row r="38" spans="1:22" x14ac:dyDescent="0.25">
      <c r="A38" s="1" t="s">
        <v>106</v>
      </c>
      <c r="B38" s="1"/>
      <c r="E38" t="s">
        <v>88</v>
      </c>
      <c r="G38" t="s">
        <v>165</v>
      </c>
      <c r="I38" t="s">
        <v>165</v>
      </c>
      <c r="R38" t="s">
        <v>166</v>
      </c>
    </row>
    <row r="39" spans="1:22" x14ac:dyDescent="0.25">
      <c r="A39" s="1" t="s">
        <v>102</v>
      </c>
      <c r="B39" s="1" t="s">
        <v>80</v>
      </c>
      <c r="C39">
        <v>32</v>
      </c>
      <c r="D39">
        <v>4</v>
      </c>
      <c r="E39">
        <v>6</v>
      </c>
      <c r="F39">
        <v>22</v>
      </c>
      <c r="G39">
        <v>1</v>
      </c>
      <c r="H39">
        <v>11</v>
      </c>
      <c r="I39">
        <v>19</v>
      </c>
      <c r="J39">
        <v>2</v>
      </c>
      <c r="K39">
        <v>0</v>
      </c>
      <c r="L39">
        <v>0</v>
      </c>
      <c r="M39">
        <v>0</v>
      </c>
      <c r="N39">
        <v>0</v>
      </c>
      <c r="O39">
        <v>0</v>
      </c>
      <c r="P39">
        <v>0</v>
      </c>
      <c r="Q39">
        <v>0</v>
      </c>
      <c r="R39">
        <v>0</v>
      </c>
      <c r="S39">
        <v>32</v>
      </c>
      <c r="T39">
        <v>6</v>
      </c>
      <c r="U39">
        <v>1</v>
      </c>
      <c r="V39">
        <v>24</v>
      </c>
    </row>
    <row r="40" spans="1:22" x14ac:dyDescent="0.25">
      <c r="A40" s="1" t="s">
        <v>103</v>
      </c>
      <c r="B40" s="1"/>
      <c r="C40" s="12">
        <v>0.08</v>
      </c>
      <c r="D40" t="s">
        <v>167</v>
      </c>
      <c r="E40" t="s">
        <v>168</v>
      </c>
      <c r="F40" t="s">
        <v>169</v>
      </c>
      <c r="G40" s="12">
        <v>0.03</v>
      </c>
      <c r="H40" s="12">
        <v>7.0000000000000007E-2</v>
      </c>
      <c r="I40" t="s">
        <v>162</v>
      </c>
      <c r="J40" t="s">
        <v>151</v>
      </c>
      <c r="K40" s="12">
        <v>0</v>
      </c>
      <c r="L40" s="12">
        <v>0</v>
      </c>
      <c r="M40" t="s">
        <v>105</v>
      </c>
      <c r="N40" s="12">
        <v>0</v>
      </c>
      <c r="O40" s="12">
        <v>0</v>
      </c>
      <c r="P40" s="12">
        <v>0</v>
      </c>
      <c r="Q40" s="12">
        <v>0</v>
      </c>
      <c r="R40" s="12">
        <v>0</v>
      </c>
      <c r="S40" t="s">
        <v>104</v>
      </c>
      <c r="T40" s="12">
        <v>0.08</v>
      </c>
      <c r="U40" s="12">
        <v>0.23</v>
      </c>
      <c r="V40" s="12">
        <v>7.0000000000000007E-2</v>
      </c>
    </row>
    <row r="41" spans="1:22" x14ac:dyDescent="0.25">
      <c r="A41" s="1" t="s">
        <v>106</v>
      </c>
      <c r="B41" s="1"/>
      <c r="D41" t="s">
        <v>87</v>
      </c>
      <c r="F41" t="s">
        <v>87</v>
      </c>
      <c r="I41" t="s">
        <v>170</v>
      </c>
      <c r="S41" t="s">
        <v>171</v>
      </c>
    </row>
    <row r="42" spans="1:22" x14ac:dyDescent="0.25">
      <c r="A42" s="1" t="s">
        <v>173</v>
      </c>
      <c r="B42" s="1" t="s">
        <v>174</v>
      </c>
    </row>
    <row r="43" spans="1:22" x14ac:dyDescent="0.25">
      <c r="A43" s="1" t="s">
        <v>52</v>
      </c>
      <c r="B43" s="1" t="s">
        <v>177</v>
      </c>
    </row>
    <row r="44" spans="1:22" x14ac:dyDescent="0.25">
      <c r="A44" s="1" t="s">
        <v>52</v>
      </c>
      <c r="B44" s="1"/>
    </row>
    <row r="45" spans="1:22" x14ac:dyDescent="0.25">
      <c r="A45" s="1" t="s">
        <v>52</v>
      </c>
      <c r="B45" s="1"/>
    </row>
  </sheetData>
  <hyperlinks>
    <hyperlink ref="E1" location="Contents!B7" tooltip="Link to contents" display="Back to contents" xr:uid="{00000000-0004-0000-0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V3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178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10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59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413</v>
      </c>
      <c r="D12">
        <v>80</v>
      </c>
      <c r="E12">
        <v>180</v>
      </c>
      <c r="F12">
        <v>153</v>
      </c>
      <c r="G12">
        <v>69</v>
      </c>
      <c r="H12">
        <v>117</v>
      </c>
      <c r="I12">
        <v>153</v>
      </c>
      <c r="J12">
        <v>74</v>
      </c>
      <c r="K12">
        <v>36</v>
      </c>
      <c r="L12">
        <v>46</v>
      </c>
      <c r="M12">
        <v>98</v>
      </c>
      <c r="N12">
        <v>38</v>
      </c>
      <c r="O12">
        <v>44</v>
      </c>
      <c r="P12">
        <v>33</v>
      </c>
      <c r="Q12">
        <v>37</v>
      </c>
      <c r="R12">
        <v>48</v>
      </c>
      <c r="S12">
        <v>33</v>
      </c>
      <c r="T12">
        <v>65</v>
      </c>
      <c r="U12">
        <v>6</v>
      </c>
      <c r="V12">
        <v>342</v>
      </c>
    </row>
    <row r="13" spans="1:22" x14ac:dyDescent="0.25">
      <c r="A13" s="1" t="s">
        <v>98</v>
      </c>
      <c r="B13" s="1" t="s">
        <v>99</v>
      </c>
      <c r="C13">
        <v>335</v>
      </c>
      <c r="D13">
        <v>80</v>
      </c>
      <c r="E13">
        <v>168</v>
      </c>
      <c r="F13">
        <v>136</v>
      </c>
      <c r="G13">
        <v>68</v>
      </c>
      <c r="H13">
        <v>100</v>
      </c>
      <c r="I13">
        <v>132</v>
      </c>
      <c r="J13">
        <v>65</v>
      </c>
      <c r="K13">
        <v>29</v>
      </c>
      <c r="L13">
        <v>41</v>
      </c>
      <c r="M13">
        <v>79</v>
      </c>
      <c r="N13">
        <v>32</v>
      </c>
      <c r="O13">
        <v>34</v>
      </c>
      <c r="P13">
        <v>28</v>
      </c>
      <c r="Q13">
        <v>29</v>
      </c>
      <c r="R13">
        <v>42</v>
      </c>
      <c r="S13">
        <v>25</v>
      </c>
      <c r="T13">
        <v>55</v>
      </c>
      <c r="U13">
        <v>5</v>
      </c>
      <c r="V13">
        <v>275</v>
      </c>
    </row>
    <row r="14" spans="1:22" x14ac:dyDescent="0.25">
      <c r="A14" s="1" t="s">
        <v>100</v>
      </c>
      <c r="B14" s="1" t="s">
        <v>65</v>
      </c>
      <c r="C14">
        <v>413</v>
      </c>
      <c r="D14">
        <v>28</v>
      </c>
      <c r="E14">
        <v>185</v>
      </c>
      <c r="F14">
        <v>200</v>
      </c>
      <c r="G14">
        <v>33</v>
      </c>
      <c r="H14">
        <v>142</v>
      </c>
      <c r="I14">
        <v>147</v>
      </c>
      <c r="J14">
        <v>90</v>
      </c>
      <c r="K14">
        <v>37</v>
      </c>
      <c r="L14">
        <v>49</v>
      </c>
      <c r="M14">
        <v>97</v>
      </c>
      <c r="N14">
        <v>46</v>
      </c>
      <c r="O14">
        <v>40</v>
      </c>
      <c r="P14">
        <v>38</v>
      </c>
      <c r="Q14">
        <v>36</v>
      </c>
      <c r="R14">
        <v>38</v>
      </c>
      <c r="S14">
        <v>32</v>
      </c>
      <c r="T14">
        <v>70</v>
      </c>
      <c r="U14">
        <v>6</v>
      </c>
      <c r="V14">
        <v>337</v>
      </c>
    </row>
    <row r="15" spans="1:22" x14ac:dyDescent="0.25">
      <c r="A15" s="1" t="s">
        <v>102</v>
      </c>
      <c r="B15" s="1" t="s">
        <v>68</v>
      </c>
      <c r="C15">
        <v>33</v>
      </c>
      <c r="D15">
        <v>1</v>
      </c>
      <c r="E15">
        <v>11</v>
      </c>
      <c r="F15">
        <v>21</v>
      </c>
      <c r="G15">
        <v>33</v>
      </c>
      <c r="H15">
        <v>0</v>
      </c>
      <c r="I15">
        <v>0</v>
      </c>
      <c r="J15">
        <v>0</v>
      </c>
      <c r="K15">
        <v>6</v>
      </c>
      <c r="L15">
        <v>2</v>
      </c>
      <c r="M15">
        <v>8</v>
      </c>
      <c r="N15">
        <v>0</v>
      </c>
      <c r="O15">
        <v>3</v>
      </c>
      <c r="P15">
        <v>1</v>
      </c>
      <c r="Q15">
        <v>6</v>
      </c>
      <c r="R15">
        <v>7</v>
      </c>
      <c r="S15">
        <v>1</v>
      </c>
      <c r="T15">
        <v>7</v>
      </c>
      <c r="U15">
        <v>1</v>
      </c>
      <c r="V15">
        <v>26</v>
      </c>
    </row>
    <row r="16" spans="1:22" x14ac:dyDescent="0.25">
      <c r="A16" s="1" t="s">
        <v>103</v>
      </c>
      <c r="B16" s="1"/>
      <c r="C16" s="12">
        <v>0.08</v>
      </c>
      <c r="D16" s="12">
        <v>0.04</v>
      </c>
      <c r="E16" s="12">
        <v>0.06</v>
      </c>
      <c r="F16" s="12">
        <v>0.11</v>
      </c>
      <c r="G16" t="s">
        <v>104</v>
      </c>
      <c r="H16" t="s">
        <v>105</v>
      </c>
      <c r="I16" t="s">
        <v>105</v>
      </c>
      <c r="J16" t="s">
        <v>105</v>
      </c>
      <c r="K16" s="12">
        <v>0.15</v>
      </c>
      <c r="L16" s="12">
        <v>0.04</v>
      </c>
      <c r="M16" s="12">
        <v>0.08</v>
      </c>
      <c r="N16" s="12">
        <v>0</v>
      </c>
      <c r="O16" s="12">
        <v>0.08</v>
      </c>
      <c r="P16" s="12">
        <v>0.02</v>
      </c>
      <c r="Q16" s="12">
        <v>0.17</v>
      </c>
      <c r="R16" t="s">
        <v>114</v>
      </c>
      <c r="S16" s="12">
        <v>0.03</v>
      </c>
      <c r="T16" s="12">
        <v>0.1</v>
      </c>
      <c r="U16" s="12">
        <v>0.15</v>
      </c>
      <c r="V16" s="12">
        <v>0.08</v>
      </c>
    </row>
    <row r="17" spans="1:22" x14ac:dyDescent="0.25">
      <c r="A17" s="1" t="s">
        <v>106</v>
      </c>
      <c r="B17" s="1"/>
      <c r="G17" t="s">
        <v>127</v>
      </c>
      <c r="K17" t="s">
        <v>89</v>
      </c>
      <c r="Q17" t="s">
        <v>89</v>
      </c>
      <c r="R17" t="s">
        <v>128</v>
      </c>
    </row>
    <row r="18" spans="1:22" x14ac:dyDescent="0.25">
      <c r="A18" s="1" t="s">
        <v>102</v>
      </c>
      <c r="B18" s="1" t="s">
        <v>179</v>
      </c>
      <c r="C18">
        <v>142</v>
      </c>
      <c r="D18">
        <v>10</v>
      </c>
      <c r="E18">
        <v>55</v>
      </c>
      <c r="F18">
        <v>77</v>
      </c>
      <c r="G18">
        <v>0</v>
      </c>
      <c r="H18">
        <v>142</v>
      </c>
      <c r="I18">
        <v>0</v>
      </c>
      <c r="J18">
        <v>0</v>
      </c>
      <c r="K18">
        <v>13</v>
      </c>
      <c r="L18">
        <v>12</v>
      </c>
      <c r="M18">
        <v>34</v>
      </c>
      <c r="N18">
        <v>32</v>
      </c>
      <c r="O18">
        <v>10</v>
      </c>
      <c r="P18">
        <v>16</v>
      </c>
      <c r="Q18">
        <v>12</v>
      </c>
      <c r="R18">
        <v>2</v>
      </c>
      <c r="S18">
        <v>11</v>
      </c>
      <c r="T18">
        <v>20</v>
      </c>
      <c r="U18">
        <v>2</v>
      </c>
      <c r="V18">
        <v>120</v>
      </c>
    </row>
    <row r="19" spans="1:22" x14ac:dyDescent="0.25">
      <c r="A19" s="1" t="s">
        <v>103</v>
      </c>
      <c r="B19" s="1"/>
      <c r="C19" s="12">
        <v>0.34</v>
      </c>
      <c r="D19" s="12">
        <v>0.36</v>
      </c>
      <c r="E19" s="12">
        <v>0.3</v>
      </c>
      <c r="F19" s="12">
        <v>0.39</v>
      </c>
      <c r="G19" t="s">
        <v>105</v>
      </c>
      <c r="H19" t="s">
        <v>104</v>
      </c>
      <c r="I19" t="s">
        <v>105</v>
      </c>
      <c r="J19" t="s">
        <v>105</v>
      </c>
      <c r="K19" s="12">
        <v>0.36</v>
      </c>
      <c r="L19" s="12">
        <v>0.25</v>
      </c>
      <c r="M19" s="12">
        <v>0.35</v>
      </c>
      <c r="N19" t="s">
        <v>124</v>
      </c>
      <c r="O19" s="12">
        <v>0.24</v>
      </c>
      <c r="P19" s="12">
        <v>0.42</v>
      </c>
      <c r="Q19" s="12">
        <v>0.33</v>
      </c>
      <c r="R19" t="s">
        <v>129</v>
      </c>
      <c r="S19" s="12">
        <v>0.33</v>
      </c>
      <c r="T19" s="12">
        <v>0.28999999999999998</v>
      </c>
      <c r="U19" s="12">
        <v>0.26</v>
      </c>
      <c r="V19" s="12">
        <v>0.36</v>
      </c>
    </row>
    <row r="20" spans="1:22" x14ac:dyDescent="0.25">
      <c r="A20" s="1" t="s">
        <v>106</v>
      </c>
      <c r="B20" s="1"/>
      <c r="H20" t="s">
        <v>130</v>
      </c>
      <c r="K20" t="s">
        <v>93</v>
      </c>
      <c r="L20" t="s">
        <v>93</v>
      </c>
      <c r="M20" t="s">
        <v>93</v>
      </c>
      <c r="N20" t="s">
        <v>131</v>
      </c>
      <c r="O20" t="s">
        <v>93</v>
      </c>
      <c r="P20" t="s">
        <v>93</v>
      </c>
      <c r="Q20" t="s">
        <v>93</v>
      </c>
      <c r="S20" t="s">
        <v>93</v>
      </c>
    </row>
    <row r="21" spans="1:22" x14ac:dyDescent="0.25">
      <c r="A21" s="1" t="s">
        <v>102</v>
      </c>
      <c r="B21" s="1" t="s">
        <v>180</v>
      </c>
      <c r="C21">
        <v>147</v>
      </c>
      <c r="D21">
        <v>11</v>
      </c>
      <c r="E21">
        <v>80</v>
      </c>
      <c r="F21">
        <v>56</v>
      </c>
      <c r="G21">
        <v>0</v>
      </c>
      <c r="H21">
        <v>0</v>
      </c>
      <c r="I21">
        <v>147</v>
      </c>
      <c r="J21">
        <v>0</v>
      </c>
      <c r="K21">
        <v>4</v>
      </c>
      <c r="L21">
        <v>27</v>
      </c>
      <c r="M21">
        <v>23</v>
      </c>
      <c r="N21">
        <v>9</v>
      </c>
      <c r="O21">
        <v>9</v>
      </c>
      <c r="P21">
        <v>10</v>
      </c>
      <c r="Q21">
        <v>18</v>
      </c>
      <c r="R21">
        <v>27</v>
      </c>
      <c r="S21">
        <v>19</v>
      </c>
      <c r="T21">
        <v>24</v>
      </c>
      <c r="U21">
        <v>2</v>
      </c>
      <c r="V21">
        <v>120</v>
      </c>
    </row>
    <row r="22" spans="1:22" x14ac:dyDescent="0.25">
      <c r="A22" s="1" t="s">
        <v>103</v>
      </c>
      <c r="B22" s="1"/>
      <c r="C22" s="12">
        <v>0.36</v>
      </c>
      <c r="D22" s="12">
        <v>0.4</v>
      </c>
      <c r="E22" t="s">
        <v>132</v>
      </c>
      <c r="F22" t="s">
        <v>133</v>
      </c>
      <c r="G22" t="s">
        <v>105</v>
      </c>
      <c r="H22" t="s">
        <v>105</v>
      </c>
      <c r="I22" t="s">
        <v>104</v>
      </c>
      <c r="J22" t="s">
        <v>105</v>
      </c>
      <c r="K22" t="s">
        <v>134</v>
      </c>
      <c r="L22" t="s">
        <v>110</v>
      </c>
      <c r="M22" t="s">
        <v>123</v>
      </c>
      <c r="N22" t="s">
        <v>135</v>
      </c>
      <c r="O22" s="12">
        <v>0.23</v>
      </c>
      <c r="P22" s="12">
        <v>0.27</v>
      </c>
      <c r="Q22" s="12">
        <v>0.51</v>
      </c>
      <c r="R22" t="s">
        <v>136</v>
      </c>
      <c r="S22" t="s">
        <v>137</v>
      </c>
      <c r="T22" s="12">
        <v>0.35</v>
      </c>
      <c r="U22" s="12">
        <v>0.39</v>
      </c>
      <c r="V22" s="12">
        <v>0.36</v>
      </c>
    </row>
    <row r="23" spans="1:22" x14ac:dyDescent="0.25">
      <c r="A23" s="1" t="s">
        <v>106</v>
      </c>
      <c r="B23" s="1"/>
      <c r="E23" t="s">
        <v>88</v>
      </c>
      <c r="I23" t="s">
        <v>138</v>
      </c>
      <c r="L23" t="s">
        <v>139</v>
      </c>
      <c r="Q23" t="s">
        <v>140</v>
      </c>
      <c r="R23" t="s">
        <v>139</v>
      </c>
      <c r="S23" t="s">
        <v>139</v>
      </c>
    </row>
    <row r="24" spans="1:22" x14ac:dyDescent="0.25">
      <c r="A24" s="1" t="s">
        <v>102</v>
      </c>
      <c r="B24" s="1" t="s">
        <v>181</v>
      </c>
      <c r="C24">
        <v>90</v>
      </c>
      <c r="D24">
        <v>5</v>
      </c>
      <c r="E24">
        <v>40</v>
      </c>
      <c r="F24">
        <v>45</v>
      </c>
      <c r="G24">
        <v>0</v>
      </c>
      <c r="H24">
        <v>0</v>
      </c>
      <c r="I24">
        <v>0</v>
      </c>
      <c r="J24">
        <v>90</v>
      </c>
      <c r="K24">
        <v>15</v>
      </c>
      <c r="L24">
        <v>8</v>
      </c>
      <c r="M24">
        <v>31</v>
      </c>
      <c r="N24">
        <v>5</v>
      </c>
      <c r="O24">
        <v>18</v>
      </c>
      <c r="P24">
        <v>11</v>
      </c>
      <c r="Q24">
        <v>0</v>
      </c>
      <c r="R24">
        <v>2</v>
      </c>
      <c r="S24">
        <v>2</v>
      </c>
      <c r="T24">
        <v>18</v>
      </c>
      <c r="U24">
        <v>1</v>
      </c>
      <c r="V24">
        <v>71</v>
      </c>
    </row>
    <row r="25" spans="1:22" x14ac:dyDescent="0.25">
      <c r="A25" s="1" t="s">
        <v>103</v>
      </c>
      <c r="B25" s="1"/>
      <c r="C25" s="12">
        <v>0.22</v>
      </c>
      <c r="D25" s="12">
        <v>0.19</v>
      </c>
      <c r="E25" s="12">
        <v>0.21</v>
      </c>
      <c r="F25" s="12">
        <v>0.23</v>
      </c>
      <c r="G25" t="s">
        <v>105</v>
      </c>
      <c r="H25" t="s">
        <v>105</v>
      </c>
      <c r="I25" t="s">
        <v>105</v>
      </c>
      <c r="J25" t="s">
        <v>104</v>
      </c>
      <c r="K25" t="s">
        <v>141</v>
      </c>
      <c r="L25" s="12">
        <v>0.16</v>
      </c>
      <c r="M25" t="s">
        <v>142</v>
      </c>
      <c r="N25" s="12">
        <v>0.11</v>
      </c>
      <c r="O25" t="s">
        <v>143</v>
      </c>
      <c r="P25" s="12">
        <v>0.28999999999999998</v>
      </c>
      <c r="Q25" t="s">
        <v>105</v>
      </c>
      <c r="R25" t="s">
        <v>144</v>
      </c>
      <c r="S25" t="s">
        <v>145</v>
      </c>
      <c r="T25" s="12">
        <v>0.27</v>
      </c>
      <c r="U25" s="12">
        <v>0.2</v>
      </c>
      <c r="V25" s="12">
        <v>0.21</v>
      </c>
    </row>
    <row r="26" spans="1:22" x14ac:dyDescent="0.25">
      <c r="A26" s="1" t="s">
        <v>106</v>
      </c>
      <c r="B26" s="1"/>
      <c r="J26" t="s">
        <v>146</v>
      </c>
      <c r="K26" t="s">
        <v>147</v>
      </c>
      <c r="L26" t="s">
        <v>92</v>
      </c>
      <c r="M26" t="s">
        <v>148</v>
      </c>
      <c r="O26" t="s">
        <v>147</v>
      </c>
      <c r="P26" t="s">
        <v>149</v>
      </c>
    </row>
    <row r="27" spans="1:22" x14ac:dyDescent="0.25">
      <c r="A27" s="1" t="s">
        <v>173</v>
      </c>
      <c r="B27" s="1" t="s">
        <v>174</v>
      </c>
    </row>
    <row r="28" spans="1:22" x14ac:dyDescent="0.25">
      <c r="A28" s="1" t="s">
        <v>52</v>
      </c>
      <c r="B28" s="1" t="s">
        <v>182</v>
      </c>
    </row>
    <row r="29" spans="1:22" x14ac:dyDescent="0.25">
      <c r="A29" s="1" t="s">
        <v>52</v>
      </c>
      <c r="B29" s="1"/>
    </row>
    <row r="30" spans="1:22" x14ac:dyDescent="0.25">
      <c r="A30" s="1" t="s">
        <v>52</v>
      </c>
      <c r="B30" s="1"/>
    </row>
  </sheetData>
  <hyperlinks>
    <hyperlink ref="E1" location="Contents!B10" tooltip="Link to contents" display="Back to contents" xr:uid="{00000000-0004-0000-0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V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183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12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59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413</v>
      </c>
      <c r="D12">
        <v>80</v>
      </c>
      <c r="E12">
        <v>180</v>
      </c>
      <c r="F12">
        <v>153</v>
      </c>
      <c r="G12">
        <v>69</v>
      </c>
      <c r="H12">
        <v>117</v>
      </c>
      <c r="I12">
        <v>153</v>
      </c>
      <c r="J12">
        <v>74</v>
      </c>
      <c r="K12">
        <v>36</v>
      </c>
      <c r="L12">
        <v>46</v>
      </c>
      <c r="M12">
        <v>98</v>
      </c>
      <c r="N12">
        <v>38</v>
      </c>
      <c r="O12">
        <v>44</v>
      </c>
      <c r="P12">
        <v>33</v>
      </c>
      <c r="Q12">
        <v>37</v>
      </c>
      <c r="R12">
        <v>48</v>
      </c>
      <c r="S12">
        <v>33</v>
      </c>
      <c r="T12">
        <v>65</v>
      </c>
      <c r="U12">
        <v>6</v>
      </c>
      <c r="V12">
        <v>342</v>
      </c>
    </row>
    <row r="13" spans="1:22" x14ac:dyDescent="0.25">
      <c r="A13" s="1" t="s">
        <v>98</v>
      </c>
      <c r="B13" s="1" t="s">
        <v>99</v>
      </c>
      <c r="C13">
        <v>335</v>
      </c>
      <c r="D13">
        <v>80</v>
      </c>
      <c r="E13">
        <v>168</v>
      </c>
      <c r="F13">
        <v>136</v>
      </c>
      <c r="G13">
        <v>68</v>
      </c>
      <c r="H13">
        <v>100</v>
      </c>
      <c r="I13">
        <v>132</v>
      </c>
      <c r="J13">
        <v>65</v>
      </c>
      <c r="K13">
        <v>29</v>
      </c>
      <c r="L13">
        <v>41</v>
      </c>
      <c r="M13">
        <v>79</v>
      </c>
      <c r="N13">
        <v>32</v>
      </c>
      <c r="O13">
        <v>34</v>
      </c>
      <c r="P13">
        <v>28</v>
      </c>
      <c r="Q13">
        <v>29</v>
      </c>
      <c r="R13">
        <v>42</v>
      </c>
      <c r="S13">
        <v>25</v>
      </c>
      <c r="T13">
        <v>55</v>
      </c>
      <c r="U13">
        <v>5</v>
      </c>
      <c r="V13">
        <v>275</v>
      </c>
    </row>
    <row r="14" spans="1:22" x14ac:dyDescent="0.25">
      <c r="A14" s="1" t="s">
        <v>100</v>
      </c>
      <c r="B14" s="1" t="s">
        <v>65</v>
      </c>
      <c r="C14">
        <v>413</v>
      </c>
      <c r="D14">
        <v>28</v>
      </c>
      <c r="E14">
        <v>185</v>
      </c>
      <c r="F14">
        <v>200</v>
      </c>
      <c r="G14">
        <v>33</v>
      </c>
      <c r="H14">
        <v>142</v>
      </c>
      <c r="I14">
        <v>147</v>
      </c>
      <c r="J14">
        <v>90</v>
      </c>
      <c r="K14">
        <v>37</v>
      </c>
      <c r="L14">
        <v>49</v>
      </c>
      <c r="M14">
        <v>97</v>
      </c>
      <c r="N14">
        <v>46</v>
      </c>
      <c r="O14">
        <v>40</v>
      </c>
      <c r="P14">
        <v>38</v>
      </c>
      <c r="Q14">
        <v>36</v>
      </c>
      <c r="R14">
        <v>38</v>
      </c>
      <c r="S14">
        <v>32</v>
      </c>
      <c r="T14">
        <v>70</v>
      </c>
      <c r="U14">
        <v>6</v>
      </c>
      <c r="V14">
        <v>337</v>
      </c>
    </row>
    <row r="15" spans="1:22" x14ac:dyDescent="0.25">
      <c r="A15" s="1" t="s">
        <v>102</v>
      </c>
      <c r="B15" s="1">
        <v>0</v>
      </c>
      <c r="C15">
        <v>28</v>
      </c>
      <c r="D15">
        <v>28</v>
      </c>
      <c r="E15">
        <v>0</v>
      </c>
      <c r="F15">
        <v>0</v>
      </c>
      <c r="G15">
        <v>1</v>
      </c>
      <c r="H15">
        <v>10</v>
      </c>
      <c r="I15">
        <v>11</v>
      </c>
      <c r="J15">
        <v>5</v>
      </c>
      <c r="K15">
        <v>1</v>
      </c>
      <c r="L15">
        <v>2</v>
      </c>
      <c r="M15">
        <v>7</v>
      </c>
      <c r="N15">
        <v>3</v>
      </c>
      <c r="O15">
        <v>4</v>
      </c>
      <c r="P15">
        <v>3</v>
      </c>
      <c r="Q15">
        <v>1</v>
      </c>
      <c r="R15">
        <v>2</v>
      </c>
      <c r="S15">
        <v>4</v>
      </c>
      <c r="T15">
        <v>2</v>
      </c>
      <c r="U15">
        <v>0</v>
      </c>
      <c r="V15">
        <v>25</v>
      </c>
    </row>
    <row r="16" spans="1:22" x14ac:dyDescent="0.25">
      <c r="A16" s="1" t="s">
        <v>103</v>
      </c>
      <c r="B16" s="1"/>
      <c r="C16" s="12">
        <v>7.0000000000000007E-2</v>
      </c>
      <c r="D16" t="s">
        <v>104</v>
      </c>
      <c r="E16" t="s">
        <v>105</v>
      </c>
      <c r="F16" t="s">
        <v>105</v>
      </c>
      <c r="G16" s="12">
        <v>0.03</v>
      </c>
      <c r="H16" s="12">
        <v>7.0000000000000007E-2</v>
      </c>
      <c r="I16" s="12">
        <v>0.08</v>
      </c>
      <c r="J16" s="12">
        <v>0.06</v>
      </c>
      <c r="K16" s="12">
        <v>0.04</v>
      </c>
      <c r="L16" s="12">
        <v>0.04</v>
      </c>
      <c r="M16" s="12">
        <v>7.0000000000000007E-2</v>
      </c>
      <c r="N16" s="12">
        <v>0.06</v>
      </c>
      <c r="O16" s="12">
        <v>0.11</v>
      </c>
      <c r="P16" s="12">
        <v>7.0000000000000007E-2</v>
      </c>
      <c r="Q16" s="12">
        <v>0.04</v>
      </c>
      <c r="R16" s="12">
        <v>0.06</v>
      </c>
      <c r="S16" s="12">
        <v>0.13</v>
      </c>
      <c r="T16" s="12">
        <v>0.03</v>
      </c>
      <c r="U16" s="12">
        <v>0</v>
      </c>
      <c r="V16" s="12">
        <v>0.08</v>
      </c>
    </row>
    <row r="17" spans="1:22" x14ac:dyDescent="0.25">
      <c r="A17" s="1" t="s">
        <v>106</v>
      </c>
      <c r="B17" s="1"/>
      <c r="D17" t="s">
        <v>107</v>
      </c>
    </row>
    <row r="18" spans="1:22" x14ac:dyDescent="0.25">
      <c r="A18" s="1" t="s">
        <v>102</v>
      </c>
      <c r="B18" s="1">
        <v>1</v>
      </c>
      <c r="C18">
        <v>185</v>
      </c>
      <c r="D18">
        <v>0</v>
      </c>
      <c r="E18">
        <v>185</v>
      </c>
      <c r="F18">
        <v>0</v>
      </c>
      <c r="G18">
        <v>11</v>
      </c>
      <c r="H18">
        <v>55</v>
      </c>
      <c r="I18">
        <v>80</v>
      </c>
      <c r="J18">
        <v>40</v>
      </c>
      <c r="K18">
        <v>16</v>
      </c>
      <c r="L18">
        <v>30</v>
      </c>
      <c r="M18">
        <v>53</v>
      </c>
      <c r="N18">
        <v>12</v>
      </c>
      <c r="O18">
        <v>18</v>
      </c>
      <c r="P18">
        <v>15</v>
      </c>
      <c r="Q18">
        <v>9</v>
      </c>
      <c r="R18">
        <v>26</v>
      </c>
      <c r="S18">
        <v>6</v>
      </c>
      <c r="T18">
        <v>27</v>
      </c>
      <c r="U18">
        <v>3</v>
      </c>
      <c r="V18">
        <v>156</v>
      </c>
    </row>
    <row r="19" spans="1:22" x14ac:dyDescent="0.25">
      <c r="A19" s="1" t="s">
        <v>103</v>
      </c>
      <c r="B19" s="1"/>
      <c r="C19" s="12">
        <v>0.45</v>
      </c>
      <c r="D19" t="s">
        <v>105</v>
      </c>
      <c r="E19" t="s">
        <v>104</v>
      </c>
      <c r="F19" t="s">
        <v>105</v>
      </c>
      <c r="G19" s="12">
        <v>0.34</v>
      </c>
      <c r="H19" s="12">
        <v>0.39</v>
      </c>
      <c r="I19" t="s">
        <v>108</v>
      </c>
      <c r="J19" s="12">
        <v>0.44</v>
      </c>
      <c r="K19" s="12">
        <v>0.45</v>
      </c>
      <c r="L19" t="s">
        <v>109</v>
      </c>
      <c r="M19" t="s">
        <v>110</v>
      </c>
      <c r="N19" t="s">
        <v>111</v>
      </c>
      <c r="O19" s="12">
        <v>0.45</v>
      </c>
      <c r="P19" s="12">
        <v>0.39</v>
      </c>
      <c r="Q19" t="s">
        <v>112</v>
      </c>
      <c r="R19" t="s">
        <v>113</v>
      </c>
      <c r="S19" t="s">
        <v>114</v>
      </c>
      <c r="T19" s="12">
        <v>0.38</v>
      </c>
      <c r="U19" s="12">
        <v>0.43</v>
      </c>
      <c r="V19" s="12">
        <v>0.46</v>
      </c>
    </row>
    <row r="20" spans="1:22" x14ac:dyDescent="0.25">
      <c r="A20" s="1" t="s">
        <v>106</v>
      </c>
      <c r="B20" s="1"/>
      <c r="E20" t="s">
        <v>115</v>
      </c>
      <c r="I20" t="s">
        <v>116</v>
      </c>
      <c r="K20" t="s">
        <v>94</v>
      </c>
      <c r="L20" t="s">
        <v>117</v>
      </c>
      <c r="M20" t="s">
        <v>117</v>
      </c>
      <c r="O20" t="s">
        <v>94</v>
      </c>
      <c r="R20" t="s">
        <v>118</v>
      </c>
    </row>
    <row r="21" spans="1:22" x14ac:dyDescent="0.25">
      <c r="A21" s="1" t="s">
        <v>102</v>
      </c>
      <c r="B21" s="1">
        <v>2</v>
      </c>
      <c r="C21">
        <v>200</v>
      </c>
      <c r="D21">
        <v>0</v>
      </c>
      <c r="E21">
        <v>0</v>
      </c>
      <c r="F21">
        <v>200</v>
      </c>
      <c r="G21">
        <v>21</v>
      </c>
      <c r="H21">
        <v>77</v>
      </c>
      <c r="I21">
        <v>56</v>
      </c>
      <c r="J21">
        <v>45</v>
      </c>
      <c r="K21">
        <v>19</v>
      </c>
      <c r="L21">
        <v>18</v>
      </c>
      <c r="M21">
        <v>37</v>
      </c>
      <c r="N21">
        <v>31</v>
      </c>
      <c r="O21">
        <v>18</v>
      </c>
      <c r="P21">
        <v>20</v>
      </c>
      <c r="Q21">
        <v>26</v>
      </c>
      <c r="R21">
        <v>9</v>
      </c>
      <c r="S21">
        <v>22</v>
      </c>
      <c r="T21">
        <v>40</v>
      </c>
      <c r="U21">
        <v>4</v>
      </c>
      <c r="V21">
        <v>156</v>
      </c>
    </row>
    <row r="22" spans="1:22" x14ac:dyDescent="0.25">
      <c r="A22" s="1" t="s">
        <v>103</v>
      </c>
      <c r="B22" s="1"/>
      <c r="C22" s="12">
        <v>0.48</v>
      </c>
      <c r="D22" t="s">
        <v>105</v>
      </c>
      <c r="E22" t="s">
        <v>105</v>
      </c>
      <c r="F22" t="s">
        <v>104</v>
      </c>
      <c r="G22" t="s">
        <v>119</v>
      </c>
      <c r="H22" s="12">
        <v>0.54</v>
      </c>
      <c r="I22" t="s">
        <v>120</v>
      </c>
      <c r="J22" s="12">
        <v>0.5</v>
      </c>
      <c r="K22" s="12">
        <v>0.52</v>
      </c>
      <c r="L22" s="12">
        <v>0.36</v>
      </c>
      <c r="M22" t="s">
        <v>120</v>
      </c>
      <c r="N22" t="s">
        <v>121</v>
      </c>
      <c r="O22" s="12">
        <v>0.44</v>
      </c>
      <c r="P22" s="12">
        <v>0.54</v>
      </c>
      <c r="Q22" t="s">
        <v>122</v>
      </c>
      <c r="R22" t="s">
        <v>123</v>
      </c>
      <c r="S22" t="s">
        <v>124</v>
      </c>
      <c r="T22" s="12">
        <v>0.57999999999999996</v>
      </c>
      <c r="U22" s="12">
        <v>0.56999999999999995</v>
      </c>
      <c r="V22" s="12">
        <v>0.46</v>
      </c>
    </row>
    <row r="23" spans="1:22" x14ac:dyDescent="0.25">
      <c r="A23" s="1" t="s">
        <v>106</v>
      </c>
      <c r="B23" s="1"/>
      <c r="F23" t="s">
        <v>116</v>
      </c>
      <c r="G23" t="s">
        <v>88</v>
      </c>
      <c r="H23" t="s">
        <v>88</v>
      </c>
      <c r="K23" t="s">
        <v>93</v>
      </c>
      <c r="N23" t="s">
        <v>125</v>
      </c>
      <c r="P23" t="s">
        <v>93</v>
      </c>
      <c r="Q23" t="s">
        <v>126</v>
      </c>
      <c r="S23" t="s">
        <v>125</v>
      </c>
    </row>
    <row r="24" spans="1:22" x14ac:dyDescent="0.25">
      <c r="A24" s="1" t="s">
        <v>173</v>
      </c>
      <c r="B24" s="1" t="s">
        <v>174</v>
      </c>
    </row>
    <row r="25" spans="1:22" x14ac:dyDescent="0.25">
      <c r="A25" s="1" t="s">
        <v>52</v>
      </c>
      <c r="B25" s="1" t="s">
        <v>184</v>
      </c>
    </row>
    <row r="26" spans="1:22" x14ac:dyDescent="0.25">
      <c r="A26" s="1" t="s">
        <v>52</v>
      </c>
      <c r="B26" s="1"/>
    </row>
    <row r="27" spans="1:22" x14ac:dyDescent="0.25">
      <c r="A27" s="1" t="s">
        <v>52</v>
      </c>
      <c r="B27" s="1"/>
    </row>
  </sheetData>
  <hyperlinks>
    <hyperlink ref="E1" location="Contents!B13" tooltip="Link to contents" display="Back to contents" xr:uid="{00000000-0004-0000-0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V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185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14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59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413</v>
      </c>
      <c r="D12">
        <v>80</v>
      </c>
      <c r="E12">
        <v>180</v>
      </c>
      <c r="F12">
        <v>153</v>
      </c>
      <c r="G12">
        <v>69</v>
      </c>
      <c r="H12">
        <v>117</v>
      </c>
      <c r="I12">
        <v>153</v>
      </c>
      <c r="J12">
        <v>74</v>
      </c>
      <c r="K12">
        <v>36</v>
      </c>
      <c r="L12">
        <v>46</v>
      </c>
      <c r="M12">
        <v>98</v>
      </c>
      <c r="N12">
        <v>38</v>
      </c>
      <c r="O12">
        <v>44</v>
      </c>
      <c r="P12">
        <v>33</v>
      </c>
      <c r="Q12">
        <v>37</v>
      </c>
      <c r="R12">
        <v>48</v>
      </c>
      <c r="S12">
        <v>33</v>
      </c>
      <c r="T12">
        <v>65</v>
      </c>
      <c r="U12">
        <v>6</v>
      </c>
      <c r="V12">
        <v>342</v>
      </c>
    </row>
    <row r="13" spans="1:22" x14ac:dyDescent="0.25">
      <c r="A13" s="1" t="s">
        <v>98</v>
      </c>
      <c r="B13" s="1" t="s">
        <v>99</v>
      </c>
      <c r="C13">
        <v>335</v>
      </c>
      <c r="D13">
        <v>80</v>
      </c>
      <c r="E13">
        <v>168</v>
      </c>
      <c r="F13">
        <v>136</v>
      </c>
      <c r="G13">
        <v>68</v>
      </c>
      <c r="H13">
        <v>100</v>
      </c>
      <c r="I13">
        <v>132</v>
      </c>
      <c r="J13">
        <v>65</v>
      </c>
      <c r="K13">
        <v>29</v>
      </c>
      <c r="L13">
        <v>41</v>
      </c>
      <c r="M13">
        <v>79</v>
      </c>
      <c r="N13">
        <v>32</v>
      </c>
      <c r="O13">
        <v>34</v>
      </c>
      <c r="P13">
        <v>28</v>
      </c>
      <c r="Q13">
        <v>29</v>
      </c>
      <c r="R13">
        <v>42</v>
      </c>
      <c r="S13">
        <v>25</v>
      </c>
      <c r="T13">
        <v>55</v>
      </c>
      <c r="U13">
        <v>5</v>
      </c>
      <c r="V13">
        <v>275</v>
      </c>
    </row>
    <row r="14" spans="1:22" x14ac:dyDescent="0.25">
      <c r="A14" s="1" t="s">
        <v>100</v>
      </c>
      <c r="B14" s="1" t="s">
        <v>65</v>
      </c>
      <c r="C14">
        <v>413</v>
      </c>
      <c r="D14">
        <v>28</v>
      </c>
      <c r="E14">
        <v>185</v>
      </c>
      <c r="F14">
        <v>200</v>
      </c>
      <c r="G14">
        <v>33</v>
      </c>
      <c r="H14">
        <v>142</v>
      </c>
      <c r="I14">
        <v>147</v>
      </c>
      <c r="J14">
        <v>90</v>
      </c>
      <c r="K14">
        <v>37</v>
      </c>
      <c r="L14">
        <v>49</v>
      </c>
      <c r="M14">
        <v>97</v>
      </c>
      <c r="N14">
        <v>46</v>
      </c>
      <c r="O14">
        <v>40</v>
      </c>
      <c r="P14">
        <v>38</v>
      </c>
      <c r="Q14">
        <v>36</v>
      </c>
      <c r="R14">
        <v>38</v>
      </c>
      <c r="S14">
        <v>32</v>
      </c>
      <c r="T14">
        <v>70</v>
      </c>
      <c r="U14">
        <v>6</v>
      </c>
      <c r="V14">
        <v>337</v>
      </c>
    </row>
    <row r="15" spans="1:22" x14ac:dyDescent="0.25">
      <c r="A15" s="1" t="s">
        <v>102</v>
      </c>
      <c r="B15" s="1" t="s">
        <v>186</v>
      </c>
      <c r="C15">
        <v>401</v>
      </c>
      <c r="D15">
        <v>27</v>
      </c>
      <c r="E15">
        <v>178</v>
      </c>
      <c r="F15">
        <v>195</v>
      </c>
      <c r="G15">
        <v>33</v>
      </c>
      <c r="H15">
        <v>133</v>
      </c>
      <c r="I15">
        <v>145</v>
      </c>
      <c r="J15">
        <v>89</v>
      </c>
      <c r="K15">
        <v>37</v>
      </c>
      <c r="L15">
        <v>49</v>
      </c>
      <c r="M15">
        <v>96</v>
      </c>
      <c r="N15">
        <v>43</v>
      </c>
      <c r="O15">
        <v>37</v>
      </c>
      <c r="P15">
        <v>38</v>
      </c>
      <c r="Q15">
        <v>35</v>
      </c>
      <c r="R15">
        <v>36</v>
      </c>
      <c r="S15">
        <v>30</v>
      </c>
      <c r="T15">
        <v>70</v>
      </c>
      <c r="U15">
        <v>6</v>
      </c>
      <c r="V15">
        <v>325</v>
      </c>
    </row>
    <row r="16" spans="1:22" x14ac:dyDescent="0.25">
      <c r="A16" s="1" t="s">
        <v>103</v>
      </c>
      <c r="B16" s="1"/>
      <c r="C16" s="12">
        <v>0.97</v>
      </c>
      <c r="D16" s="12">
        <v>0.99</v>
      </c>
      <c r="E16" s="12">
        <v>0.96</v>
      </c>
      <c r="F16" s="12">
        <v>0.98</v>
      </c>
      <c r="G16" s="12">
        <v>1</v>
      </c>
      <c r="H16" t="s">
        <v>187</v>
      </c>
      <c r="I16" s="12">
        <v>0.99</v>
      </c>
      <c r="J16" s="12">
        <v>0.99</v>
      </c>
      <c r="K16" s="12">
        <v>1</v>
      </c>
      <c r="L16" s="12">
        <v>0.99</v>
      </c>
      <c r="M16" s="12">
        <v>0.99</v>
      </c>
      <c r="N16" s="12">
        <v>0.94</v>
      </c>
      <c r="O16" s="12">
        <v>0.92</v>
      </c>
      <c r="P16" s="12">
        <v>1</v>
      </c>
      <c r="Q16" s="12">
        <v>0.96</v>
      </c>
      <c r="R16" s="12">
        <v>0.96</v>
      </c>
      <c r="S16" s="12">
        <v>0.95</v>
      </c>
      <c r="T16" s="12">
        <v>1</v>
      </c>
      <c r="U16" s="12">
        <v>1</v>
      </c>
      <c r="V16" s="12">
        <v>0.96</v>
      </c>
    </row>
    <row r="17" spans="1:22" x14ac:dyDescent="0.25">
      <c r="A17" s="1" t="s">
        <v>106</v>
      </c>
      <c r="B17" s="1"/>
      <c r="G17" t="s">
        <v>87</v>
      </c>
      <c r="I17" t="s">
        <v>87</v>
      </c>
    </row>
    <row r="18" spans="1:22" x14ac:dyDescent="0.25">
      <c r="A18" s="1" t="s">
        <v>102</v>
      </c>
      <c r="B18" s="1" t="s">
        <v>188</v>
      </c>
      <c r="C18">
        <v>12</v>
      </c>
      <c r="D18" t="s">
        <v>189</v>
      </c>
      <c r="E18">
        <v>7</v>
      </c>
      <c r="F18">
        <v>5</v>
      </c>
      <c r="G18">
        <v>0</v>
      </c>
      <c r="H18">
        <v>9</v>
      </c>
      <c r="I18">
        <v>2</v>
      </c>
      <c r="J18">
        <v>1</v>
      </c>
      <c r="K18">
        <v>0</v>
      </c>
      <c r="L18" t="s">
        <v>189</v>
      </c>
      <c r="M18">
        <v>1</v>
      </c>
      <c r="N18">
        <v>3</v>
      </c>
      <c r="O18">
        <v>3</v>
      </c>
      <c r="P18">
        <v>0</v>
      </c>
      <c r="Q18">
        <v>1</v>
      </c>
      <c r="R18">
        <v>2</v>
      </c>
      <c r="S18">
        <v>2</v>
      </c>
      <c r="T18">
        <v>0</v>
      </c>
      <c r="U18">
        <v>0</v>
      </c>
      <c r="V18">
        <v>12</v>
      </c>
    </row>
    <row r="19" spans="1:22" x14ac:dyDescent="0.25">
      <c r="A19" s="1" t="s">
        <v>103</v>
      </c>
      <c r="B19" s="1"/>
      <c r="C19" s="12">
        <v>0.03</v>
      </c>
      <c r="D19" s="12">
        <v>0.01</v>
      </c>
      <c r="E19" s="12">
        <v>0.04</v>
      </c>
      <c r="F19" s="12">
        <v>0.02</v>
      </c>
      <c r="G19" s="12">
        <v>0</v>
      </c>
      <c r="H19" t="s">
        <v>129</v>
      </c>
      <c r="I19" s="12">
        <v>0.01</v>
      </c>
      <c r="J19" s="12">
        <v>0.01</v>
      </c>
      <c r="K19" s="12">
        <v>0</v>
      </c>
      <c r="L19" s="12">
        <v>0.01</v>
      </c>
      <c r="M19" s="12">
        <v>0.01</v>
      </c>
      <c r="N19" s="12">
        <v>0.06</v>
      </c>
      <c r="O19" s="12">
        <v>0.08</v>
      </c>
      <c r="P19" s="12">
        <v>0</v>
      </c>
      <c r="Q19" s="12">
        <v>0.04</v>
      </c>
      <c r="R19" s="12">
        <v>0.04</v>
      </c>
      <c r="S19" s="12">
        <v>0.05</v>
      </c>
      <c r="T19" s="12">
        <v>0</v>
      </c>
      <c r="U19" s="12">
        <v>0</v>
      </c>
      <c r="V19" s="12">
        <v>0.04</v>
      </c>
    </row>
    <row r="20" spans="1:22" x14ac:dyDescent="0.25">
      <c r="A20" s="1" t="s">
        <v>106</v>
      </c>
      <c r="B20" s="1"/>
      <c r="H20" t="s">
        <v>115</v>
      </c>
    </row>
    <row r="21" spans="1:22" x14ac:dyDescent="0.25">
      <c r="A21" s="1" t="s">
        <v>173</v>
      </c>
      <c r="B21" s="1" t="s">
        <v>174</v>
      </c>
    </row>
    <row r="22" spans="1:22" x14ac:dyDescent="0.25">
      <c r="A22" s="1" t="s">
        <v>52</v>
      </c>
      <c r="B22" s="1" t="s">
        <v>190</v>
      </c>
    </row>
    <row r="23" spans="1:22" x14ac:dyDescent="0.25">
      <c r="A23" s="1" t="s">
        <v>52</v>
      </c>
      <c r="B23" s="1"/>
    </row>
    <row r="24" spans="1:22" x14ac:dyDescent="0.25">
      <c r="A24" s="1" t="s">
        <v>52</v>
      </c>
      <c r="B24" s="1"/>
    </row>
  </sheetData>
  <hyperlinks>
    <hyperlink ref="E1" location="Contents!B16" tooltip="Link to contents" display="Back to contents" xr:uid="{00000000-0004-0000-0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V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191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16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192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403</v>
      </c>
      <c r="D12">
        <v>79</v>
      </c>
      <c r="E12">
        <v>174</v>
      </c>
      <c r="F12">
        <v>150</v>
      </c>
      <c r="G12">
        <v>69</v>
      </c>
      <c r="H12">
        <v>110</v>
      </c>
      <c r="I12">
        <v>151</v>
      </c>
      <c r="J12">
        <v>73</v>
      </c>
      <c r="K12">
        <v>36</v>
      </c>
      <c r="L12">
        <v>45</v>
      </c>
      <c r="M12">
        <v>97</v>
      </c>
      <c r="N12">
        <v>36</v>
      </c>
      <c r="O12">
        <v>41</v>
      </c>
      <c r="P12">
        <v>33</v>
      </c>
      <c r="Q12">
        <v>36</v>
      </c>
      <c r="R12">
        <v>47</v>
      </c>
      <c r="S12">
        <v>32</v>
      </c>
      <c r="T12">
        <v>65</v>
      </c>
      <c r="U12">
        <v>6</v>
      </c>
      <c r="V12">
        <v>332</v>
      </c>
    </row>
    <row r="13" spans="1:22" x14ac:dyDescent="0.25">
      <c r="A13" s="1" t="s">
        <v>98</v>
      </c>
      <c r="B13" s="1" t="s">
        <v>99</v>
      </c>
      <c r="C13">
        <v>326</v>
      </c>
      <c r="D13">
        <v>79</v>
      </c>
      <c r="E13">
        <v>162</v>
      </c>
      <c r="F13">
        <v>133</v>
      </c>
      <c r="G13">
        <v>68</v>
      </c>
      <c r="H13">
        <v>94</v>
      </c>
      <c r="I13">
        <v>130</v>
      </c>
      <c r="J13">
        <v>64</v>
      </c>
      <c r="K13">
        <v>29</v>
      </c>
      <c r="L13">
        <v>40</v>
      </c>
      <c r="M13">
        <v>78</v>
      </c>
      <c r="N13">
        <v>30</v>
      </c>
      <c r="O13">
        <v>31</v>
      </c>
      <c r="P13">
        <v>28</v>
      </c>
      <c r="Q13">
        <v>28</v>
      </c>
      <c r="R13">
        <v>41</v>
      </c>
      <c r="S13">
        <v>24</v>
      </c>
      <c r="T13">
        <v>55</v>
      </c>
      <c r="U13">
        <v>5</v>
      </c>
      <c r="V13">
        <v>266</v>
      </c>
    </row>
    <row r="14" spans="1:22" x14ac:dyDescent="0.25">
      <c r="A14" s="1" t="s">
        <v>100</v>
      </c>
      <c r="B14" s="1" t="s">
        <v>65</v>
      </c>
      <c r="C14">
        <v>401</v>
      </c>
      <c r="D14">
        <v>27</v>
      </c>
      <c r="E14">
        <v>178</v>
      </c>
      <c r="F14">
        <v>195</v>
      </c>
      <c r="G14">
        <v>33</v>
      </c>
      <c r="H14">
        <v>133</v>
      </c>
      <c r="I14">
        <v>145</v>
      </c>
      <c r="J14">
        <v>89</v>
      </c>
      <c r="K14">
        <v>37</v>
      </c>
      <c r="L14">
        <v>49</v>
      </c>
      <c r="M14">
        <v>96</v>
      </c>
      <c r="N14">
        <v>43</v>
      </c>
      <c r="O14">
        <v>37</v>
      </c>
      <c r="P14">
        <v>38</v>
      </c>
      <c r="Q14">
        <v>35</v>
      </c>
      <c r="R14">
        <v>36</v>
      </c>
      <c r="S14">
        <v>30</v>
      </c>
      <c r="T14">
        <v>70</v>
      </c>
      <c r="U14">
        <v>6</v>
      </c>
      <c r="V14">
        <v>325</v>
      </c>
    </row>
    <row r="15" spans="1:22" x14ac:dyDescent="0.25">
      <c r="A15" s="1" t="s">
        <v>102</v>
      </c>
      <c r="B15" s="1">
        <v>1</v>
      </c>
      <c r="C15">
        <v>379</v>
      </c>
      <c r="D15">
        <v>26</v>
      </c>
      <c r="E15">
        <v>170</v>
      </c>
      <c r="F15">
        <v>182</v>
      </c>
      <c r="G15">
        <v>25</v>
      </c>
      <c r="H15">
        <v>124</v>
      </c>
      <c r="I15">
        <v>142</v>
      </c>
      <c r="J15">
        <v>88</v>
      </c>
      <c r="K15">
        <v>34</v>
      </c>
      <c r="L15">
        <v>48</v>
      </c>
      <c r="M15">
        <v>90</v>
      </c>
      <c r="N15">
        <v>43</v>
      </c>
      <c r="O15">
        <v>37</v>
      </c>
      <c r="P15">
        <v>33</v>
      </c>
      <c r="Q15">
        <v>32</v>
      </c>
      <c r="R15">
        <v>34</v>
      </c>
      <c r="S15">
        <v>27</v>
      </c>
      <c r="T15">
        <v>66</v>
      </c>
      <c r="U15">
        <v>6</v>
      </c>
      <c r="V15">
        <v>307</v>
      </c>
    </row>
    <row r="16" spans="1:22" x14ac:dyDescent="0.25">
      <c r="A16" s="1" t="s">
        <v>103</v>
      </c>
      <c r="B16" s="1"/>
      <c r="C16" s="12">
        <v>0.95</v>
      </c>
      <c r="D16" s="12">
        <v>0.97</v>
      </c>
      <c r="E16" s="12">
        <v>0.96</v>
      </c>
      <c r="F16" s="12">
        <v>0.93</v>
      </c>
      <c r="G16" t="s">
        <v>193</v>
      </c>
      <c r="H16" s="12">
        <v>0.94</v>
      </c>
      <c r="I16" t="s">
        <v>194</v>
      </c>
      <c r="J16" s="12">
        <v>0.98</v>
      </c>
      <c r="K16" s="12">
        <v>0.93</v>
      </c>
      <c r="L16" s="12">
        <v>0.98</v>
      </c>
      <c r="M16" s="12">
        <v>0.94</v>
      </c>
      <c r="N16" s="12">
        <v>1</v>
      </c>
      <c r="O16" s="12">
        <v>1</v>
      </c>
      <c r="P16" s="12">
        <v>0.88</v>
      </c>
      <c r="Q16" s="12">
        <v>0.91</v>
      </c>
      <c r="R16" s="12">
        <v>0.94</v>
      </c>
      <c r="S16" s="12">
        <v>0.9</v>
      </c>
      <c r="T16" s="12">
        <v>0.94</v>
      </c>
      <c r="U16" s="12">
        <v>1</v>
      </c>
      <c r="V16" s="12">
        <v>0.95</v>
      </c>
    </row>
    <row r="17" spans="1:22" x14ac:dyDescent="0.25">
      <c r="A17" s="1" t="s">
        <v>106</v>
      </c>
      <c r="B17" s="1"/>
      <c r="H17" t="s">
        <v>86</v>
      </c>
      <c r="I17" t="s">
        <v>86</v>
      </c>
      <c r="J17" t="s">
        <v>86</v>
      </c>
      <c r="O17" t="s">
        <v>91</v>
      </c>
    </row>
    <row r="18" spans="1:22" x14ac:dyDescent="0.25">
      <c r="A18" s="1" t="s">
        <v>102</v>
      </c>
      <c r="B18" s="1">
        <v>2</v>
      </c>
      <c r="C18">
        <v>21</v>
      </c>
      <c r="D18" t="s">
        <v>189</v>
      </c>
      <c r="E18">
        <v>8</v>
      </c>
      <c r="F18">
        <v>12</v>
      </c>
      <c r="G18">
        <v>8</v>
      </c>
      <c r="H18">
        <v>9</v>
      </c>
      <c r="I18">
        <v>3</v>
      </c>
      <c r="J18">
        <v>2</v>
      </c>
      <c r="K18">
        <v>2</v>
      </c>
      <c r="L18">
        <v>1</v>
      </c>
      <c r="M18">
        <v>5</v>
      </c>
      <c r="N18">
        <v>0</v>
      </c>
      <c r="O18">
        <v>0</v>
      </c>
      <c r="P18">
        <v>5</v>
      </c>
      <c r="Q18">
        <v>3</v>
      </c>
      <c r="R18">
        <v>2</v>
      </c>
      <c r="S18">
        <v>3</v>
      </c>
      <c r="T18">
        <v>4</v>
      </c>
      <c r="U18">
        <v>0</v>
      </c>
      <c r="V18">
        <v>17</v>
      </c>
    </row>
    <row r="19" spans="1:22" x14ac:dyDescent="0.25">
      <c r="A19" s="1" t="s">
        <v>103</v>
      </c>
      <c r="B19" s="1"/>
      <c r="C19" s="12">
        <v>0.05</v>
      </c>
      <c r="D19" s="12">
        <v>0.01</v>
      </c>
      <c r="E19" s="12">
        <v>0.04</v>
      </c>
      <c r="F19" s="12">
        <v>0.06</v>
      </c>
      <c r="G19" t="s">
        <v>195</v>
      </c>
      <c r="H19" s="12">
        <v>0.06</v>
      </c>
      <c r="I19" t="s">
        <v>151</v>
      </c>
      <c r="J19" s="12">
        <v>0.02</v>
      </c>
      <c r="K19" s="12">
        <v>7.0000000000000007E-2</v>
      </c>
      <c r="L19" s="12">
        <v>0.01</v>
      </c>
      <c r="M19" s="12">
        <v>0.05</v>
      </c>
      <c r="N19" s="12">
        <v>0</v>
      </c>
      <c r="O19" s="12">
        <v>0</v>
      </c>
      <c r="P19" s="12">
        <v>0.12</v>
      </c>
      <c r="Q19" s="12">
        <v>0.09</v>
      </c>
      <c r="R19" s="12">
        <v>0.06</v>
      </c>
      <c r="S19" s="12">
        <v>0.1</v>
      </c>
      <c r="T19" s="12">
        <v>0.06</v>
      </c>
      <c r="U19" s="12">
        <v>0</v>
      </c>
      <c r="V19" s="12">
        <v>0.05</v>
      </c>
    </row>
    <row r="20" spans="1:22" x14ac:dyDescent="0.25">
      <c r="A20" s="1" t="s">
        <v>106</v>
      </c>
      <c r="B20" s="1"/>
      <c r="G20" t="s">
        <v>127</v>
      </c>
      <c r="P20" t="s">
        <v>90</v>
      </c>
    </row>
    <row r="21" spans="1:22" x14ac:dyDescent="0.25">
      <c r="A21" s="1" t="s">
        <v>102</v>
      </c>
      <c r="B21" s="1" t="s">
        <v>196</v>
      </c>
      <c r="C21">
        <v>1</v>
      </c>
      <c r="D21">
        <v>1</v>
      </c>
      <c r="E21">
        <v>0</v>
      </c>
      <c r="F21">
        <v>1</v>
      </c>
      <c r="G21">
        <v>1</v>
      </c>
      <c r="H21">
        <v>0</v>
      </c>
      <c r="I21">
        <v>0</v>
      </c>
      <c r="J21">
        <v>0</v>
      </c>
      <c r="K21">
        <v>0</v>
      </c>
      <c r="L21">
        <v>1</v>
      </c>
      <c r="M21">
        <v>1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1</v>
      </c>
    </row>
    <row r="22" spans="1:22" x14ac:dyDescent="0.25">
      <c r="A22" s="1" t="s">
        <v>103</v>
      </c>
      <c r="B22" s="1"/>
      <c r="C22" t="s">
        <v>197</v>
      </c>
      <c r="D22" t="s">
        <v>151</v>
      </c>
      <c r="E22" s="12">
        <v>0</v>
      </c>
      <c r="F22" t="s">
        <v>197</v>
      </c>
      <c r="G22" t="s">
        <v>168</v>
      </c>
      <c r="H22" s="12">
        <v>0</v>
      </c>
      <c r="I22" s="12">
        <v>0</v>
      </c>
      <c r="J22" s="12">
        <v>0</v>
      </c>
      <c r="K22" s="12">
        <v>0</v>
      </c>
      <c r="L22" s="12">
        <v>0.01</v>
      </c>
      <c r="M22" s="12">
        <v>0.01</v>
      </c>
      <c r="N22" s="12">
        <v>0</v>
      </c>
      <c r="O22" s="12">
        <v>0</v>
      </c>
      <c r="P22" s="12">
        <v>0</v>
      </c>
      <c r="Q22" s="12">
        <v>0</v>
      </c>
      <c r="R22" s="12">
        <v>0</v>
      </c>
      <c r="S22" s="12">
        <v>0</v>
      </c>
      <c r="T22" s="12">
        <v>0</v>
      </c>
      <c r="U22" s="12">
        <v>0</v>
      </c>
      <c r="V22" t="s">
        <v>197</v>
      </c>
    </row>
    <row r="23" spans="1:22" x14ac:dyDescent="0.25">
      <c r="A23" s="1" t="s">
        <v>106</v>
      </c>
      <c r="B23" s="1"/>
      <c r="G23" t="s">
        <v>88</v>
      </c>
    </row>
    <row r="24" spans="1:22" x14ac:dyDescent="0.25">
      <c r="A24" s="1" t="s">
        <v>173</v>
      </c>
      <c r="B24" s="1" t="s">
        <v>174</v>
      </c>
    </row>
    <row r="25" spans="1:22" x14ac:dyDescent="0.25">
      <c r="A25" s="1" t="s">
        <v>52</v>
      </c>
      <c r="B25" s="1" t="s">
        <v>198</v>
      </c>
    </row>
    <row r="26" spans="1:22" x14ac:dyDescent="0.25">
      <c r="A26" s="1" t="s">
        <v>52</v>
      </c>
      <c r="B26" s="1"/>
    </row>
    <row r="27" spans="1:22" x14ac:dyDescent="0.25">
      <c r="A27" s="1" t="s">
        <v>52</v>
      </c>
      <c r="B27" s="1"/>
    </row>
  </sheetData>
  <hyperlinks>
    <hyperlink ref="E1" location="Contents!B19" tooltip="Link to contents" display="Back to contents" xr:uid="{00000000-0004-0000-0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V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199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19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59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413</v>
      </c>
      <c r="D12">
        <v>80</v>
      </c>
      <c r="E12">
        <v>180</v>
      </c>
      <c r="F12">
        <v>153</v>
      </c>
      <c r="G12">
        <v>69</v>
      </c>
      <c r="H12">
        <v>117</v>
      </c>
      <c r="I12">
        <v>153</v>
      </c>
      <c r="J12">
        <v>74</v>
      </c>
      <c r="K12">
        <v>36</v>
      </c>
      <c r="L12">
        <v>46</v>
      </c>
      <c r="M12">
        <v>98</v>
      </c>
      <c r="N12">
        <v>38</v>
      </c>
      <c r="O12">
        <v>44</v>
      </c>
      <c r="P12">
        <v>33</v>
      </c>
      <c r="Q12">
        <v>37</v>
      </c>
      <c r="R12">
        <v>48</v>
      </c>
      <c r="S12">
        <v>33</v>
      </c>
      <c r="T12">
        <v>65</v>
      </c>
      <c r="U12">
        <v>6</v>
      </c>
      <c r="V12">
        <v>342</v>
      </c>
    </row>
    <row r="13" spans="1:22" x14ac:dyDescent="0.25">
      <c r="A13" s="1" t="s">
        <v>98</v>
      </c>
      <c r="B13" s="1" t="s">
        <v>99</v>
      </c>
      <c r="C13">
        <v>335</v>
      </c>
      <c r="D13">
        <v>80</v>
      </c>
      <c r="E13">
        <v>168</v>
      </c>
      <c r="F13">
        <v>136</v>
      </c>
      <c r="G13">
        <v>68</v>
      </c>
      <c r="H13">
        <v>100</v>
      </c>
      <c r="I13">
        <v>132</v>
      </c>
      <c r="J13">
        <v>65</v>
      </c>
      <c r="K13">
        <v>29</v>
      </c>
      <c r="L13">
        <v>41</v>
      </c>
      <c r="M13">
        <v>79</v>
      </c>
      <c r="N13">
        <v>32</v>
      </c>
      <c r="O13">
        <v>34</v>
      </c>
      <c r="P13">
        <v>28</v>
      </c>
      <c r="Q13">
        <v>29</v>
      </c>
      <c r="R13">
        <v>42</v>
      </c>
      <c r="S13">
        <v>25</v>
      </c>
      <c r="T13">
        <v>55</v>
      </c>
      <c r="U13">
        <v>5</v>
      </c>
      <c r="V13">
        <v>275</v>
      </c>
    </row>
    <row r="14" spans="1:22" x14ac:dyDescent="0.25">
      <c r="A14" s="1" t="s">
        <v>100</v>
      </c>
      <c r="B14" s="1" t="s">
        <v>65</v>
      </c>
      <c r="C14">
        <v>413</v>
      </c>
      <c r="D14">
        <v>28</v>
      </c>
      <c r="E14">
        <v>185</v>
      </c>
      <c r="F14">
        <v>200</v>
      </c>
      <c r="G14">
        <v>33</v>
      </c>
      <c r="H14">
        <v>142</v>
      </c>
      <c r="I14">
        <v>147</v>
      </c>
      <c r="J14">
        <v>90</v>
      </c>
      <c r="K14">
        <v>37</v>
      </c>
      <c r="L14">
        <v>49</v>
      </c>
      <c r="M14">
        <v>97</v>
      </c>
      <c r="N14">
        <v>46</v>
      </c>
      <c r="O14">
        <v>40</v>
      </c>
      <c r="P14">
        <v>38</v>
      </c>
      <c r="Q14">
        <v>36</v>
      </c>
      <c r="R14">
        <v>38</v>
      </c>
      <c r="S14">
        <v>32</v>
      </c>
      <c r="T14">
        <v>70</v>
      </c>
      <c r="U14">
        <v>6</v>
      </c>
      <c r="V14">
        <v>337</v>
      </c>
    </row>
    <row r="15" spans="1:22" x14ac:dyDescent="0.25">
      <c r="A15" s="1" t="s">
        <v>102</v>
      </c>
      <c r="B15" s="1" t="s">
        <v>200</v>
      </c>
      <c r="C15">
        <v>386</v>
      </c>
      <c r="D15">
        <v>26</v>
      </c>
      <c r="E15">
        <v>173</v>
      </c>
      <c r="F15">
        <v>187</v>
      </c>
      <c r="G15">
        <v>31</v>
      </c>
      <c r="H15">
        <v>127</v>
      </c>
      <c r="I15">
        <v>143</v>
      </c>
      <c r="J15">
        <v>84</v>
      </c>
      <c r="K15">
        <v>35</v>
      </c>
      <c r="L15">
        <v>49</v>
      </c>
      <c r="M15">
        <v>92</v>
      </c>
      <c r="N15">
        <v>41</v>
      </c>
      <c r="O15">
        <v>36</v>
      </c>
      <c r="P15">
        <v>34</v>
      </c>
      <c r="Q15">
        <v>33</v>
      </c>
      <c r="R15">
        <v>38</v>
      </c>
      <c r="S15">
        <v>28</v>
      </c>
      <c r="T15">
        <v>68</v>
      </c>
      <c r="U15">
        <v>6</v>
      </c>
      <c r="V15">
        <v>312</v>
      </c>
    </row>
    <row r="16" spans="1:22" x14ac:dyDescent="0.25">
      <c r="A16" s="1" t="s">
        <v>103</v>
      </c>
      <c r="B16" s="1"/>
      <c r="C16" s="12">
        <v>0.93</v>
      </c>
      <c r="D16" s="12">
        <v>0.92</v>
      </c>
      <c r="E16" s="12">
        <v>0.93</v>
      </c>
      <c r="F16" s="12">
        <v>0.94</v>
      </c>
      <c r="G16" s="12">
        <v>0.94</v>
      </c>
      <c r="H16" t="s">
        <v>201</v>
      </c>
      <c r="I16" t="s">
        <v>202</v>
      </c>
      <c r="J16" s="12">
        <v>0.93</v>
      </c>
      <c r="K16" s="12">
        <v>0.94</v>
      </c>
      <c r="L16" s="12">
        <v>0.99</v>
      </c>
      <c r="M16" s="12">
        <v>0.95</v>
      </c>
      <c r="N16" s="12">
        <v>0.9</v>
      </c>
      <c r="O16" s="12">
        <v>0.9</v>
      </c>
      <c r="P16" s="12">
        <v>0.9</v>
      </c>
      <c r="Q16" s="12">
        <v>0.9</v>
      </c>
      <c r="R16" s="12">
        <v>1</v>
      </c>
      <c r="S16" s="12">
        <v>0.88</v>
      </c>
      <c r="T16" s="12">
        <v>0.97</v>
      </c>
      <c r="U16" s="12">
        <v>1</v>
      </c>
      <c r="V16" s="12">
        <v>0.93</v>
      </c>
    </row>
    <row r="17" spans="1:22" x14ac:dyDescent="0.25">
      <c r="A17" s="1" t="s">
        <v>106</v>
      </c>
      <c r="B17" s="1"/>
      <c r="I17" t="s">
        <v>87</v>
      </c>
      <c r="L17" t="s">
        <v>94</v>
      </c>
      <c r="R17" t="s">
        <v>203</v>
      </c>
    </row>
    <row r="18" spans="1:22" x14ac:dyDescent="0.25">
      <c r="A18" s="1" t="s">
        <v>102</v>
      </c>
      <c r="B18" s="1" t="s">
        <v>204</v>
      </c>
      <c r="C18">
        <v>20</v>
      </c>
      <c r="D18">
        <v>1</v>
      </c>
      <c r="E18">
        <v>13</v>
      </c>
      <c r="F18">
        <v>7</v>
      </c>
      <c r="G18">
        <v>1</v>
      </c>
      <c r="H18">
        <v>11</v>
      </c>
      <c r="I18">
        <v>4</v>
      </c>
      <c r="J18">
        <v>5</v>
      </c>
      <c r="K18">
        <v>0</v>
      </c>
      <c r="L18">
        <v>0</v>
      </c>
      <c r="M18">
        <v>5</v>
      </c>
      <c r="N18">
        <v>5</v>
      </c>
      <c r="O18">
        <v>4</v>
      </c>
      <c r="P18">
        <v>2</v>
      </c>
      <c r="Q18">
        <v>1</v>
      </c>
      <c r="R18">
        <v>0</v>
      </c>
      <c r="S18">
        <v>4</v>
      </c>
      <c r="T18" t="s">
        <v>189</v>
      </c>
      <c r="U18">
        <v>0</v>
      </c>
      <c r="V18">
        <v>20</v>
      </c>
    </row>
    <row r="19" spans="1:22" x14ac:dyDescent="0.25">
      <c r="A19" s="1" t="s">
        <v>103</v>
      </c>
      <c r="B19" s="1"/>
      <c r="C19" s="12">
        <v>0.05</v>
      </c>
      <c r="D19" s="12">
        <v>0.04</v>
      </c>
      <c r="E19" s="12">
        <v>7.0000000000000007E-2</v>
      </c>
      <c r="F19" s="12">
        <v>0.03</v>
      </c>
      <c r="G19" s="12">
        <v>0.03</v>
      </c>
      <c r="H19" s="12">
        <v>0.08</v>
      </c>
      <c r="I19" s="12">
        <v>0.03</v>
      </c>
      <c r="J19" s="12">
        <v>0.05</v>
      </c>
      <c r="K19" s="12">
        <v>0</v>
      </c>
      <c r="L19" s="12">
        <v>0</v>
      </c>
      <c r="M19" s="12">
        <v>0.05</v>
      </c>
      <c r="N19" s="12">
        <v>0.1</v>
      </c>
      <c r="O19" s="12">
        <v>0.09</v>
      </c>
      <c r="P19" s="12">
        <v>0.04</v>
      </c>
      <c r="Q19" s="12">
        <v>0.04</v>
      </c>
      <c r="R19" s="12">
        <v>0</v>
      </c>
      <c r="S19" s="12">
        <v>0.12</v>
      </c>
      <c r="T19" s="12">
        <v>0.01</v>
      </c>
      <c r="U19" s="12">
        <v>0</v>
      </c>
      <c r="V19" s="12">
        <v>0.06</v>
      </c>
    </row>
    <row r="20" spans="1:22" x14ac:dyDescent="0.25">
      <c r="A20" s="1" t="s">
        <v>106</v>
      </c>
      <c r="B20" s="1"/>
      <c r="N20" t="s">
        <v>205</v>
      </c>
      <c r="S20" t="s">
        <v>205</v>
      </c>
    </row>
    <row r="21" spans="1:22" x14ac:dyDescent="0.25">
      <c r="A21" s="1" t="s">
        <v>102</v>
      </c>
      <c r="B21" s="1" t="s">
        <v>206</v>
      </c>
      <c r="C21">
        <v>7</v>
      </c>
      <c r="D21">
        <v>1</v>
      </c>
      <c r="E21">
        <v>0</v>
      </c>
      <c r="F21">
        <v>6</v>
      </c>
      <c r="G21">
        <v>1</v>
      </c>
      <c r="H21">
        <v>4</v>
      </c>
      <c r="I21" t="s">
        <v>189</v>
      </c>
      <c r="J21">
        <v>2</v>
      </c>
      <c r="K21">
        <v>2</v>
      </c>
      <c r="L21" t="s">
        <v>189</v>
      </c>
      <c r="M21">
        <v>0</v>
      </c>
      <c r="N21">
        <v>0</v>
      </c>
      <c r="O21" t="s">
        <v>189</v>
      </c>
      <c r="P21">
        <v>2</v>
      </c>
      <c r="Q21">
        <v>2</v>
      </c>
      <c r="R21">
        <v>0</v>
      </c>
      <c r="S21">
        <v>0</v>
      </c>
      <c r="T21">
        <v>2</v>
      </c>
      <c r="U21">
        <v>0</v>
      </c>
      <c r="V21">
        <v>5</v>
      </c>
    </row>
    <row r="22" spans="1:22" x14ac:dyDescent="0.25">
      <c r="A22" s="1" t="s">
        <v>103</v>
      </c>
      <c r="B22" s="1"/>
      <c r="C22" s="12">
        <v>0.02</v>
      </c>
      <c r="D22" s="12">
        <v>0.04</v>
      </c>
      <c r="E22" t="s">
        <v>105</v>
      </c>
      <c r="F22" s="12">
        <v>0.03</v>
      </c>
      <c r="G22" s="12">
        <v>0.03</v>
      </c>
      <c r="H22" s="12">
        <v>0.03</v>
      </c>
      <c r="I22" t="s">
        <v>197</v>
      </c>
      <c r="J22" s="12">
        <v>0.02</v>
      </c>
      <c r="K22" s="12">
        <v>0.06</v>
      </c>
      <c r="L22" s="12">
        <v>0.01</v>
      </c>
      <c r="M22" s="12">
        <v>0</v>
      </c>
      <c r="N22" s="12">
        <v>0</v>
      </c>
      <c r="O22" s="12">
        <v>0.01</v>
      </c>
      <c r="P22" s="12">
        <v>0.05</v>
      </c>
      <c r="Q22" s="12">
        <v>0.06</v>
      </c>
      <c r="R22" s="12">
        <v>0</v>
      </c>
      <c r="S22" s="12">
        <v>0</v>
      </c>
      <c r="T22" s="12">
        <v>0.02</v>
      </c>
      <c r="U22" s="12">
        <v>0</v>
      </c>
      <c r="V22" s="12">
        <v>0.02</v>
      </c>
    </row>
    <row r="23" spans="1:22" x14ac:dyDescent="0.25">
      <c r="A23" s="1" t="s">
        <v>106</v>
      </c>
      <c r="B23" s="1"/>
      <c r="D23" t="s">
        <v>87</v>
      </c>
      <c r="F23" t="s">
        <v>87</v>
      </c>
      <c r="K23" t="s">
        <v>88</v>
      </c>
      <c r="P23" t="s">
        <v>88</v>
      </c>
      <c r="Q23" t="s">
        <v>88</v>
      </c>
    </row>
    <row r="24" spans="1:22" x14ac:dyDescent="0.25">
      <c r="A24" s="1" t="s">
        <v>173</v>
      </c>
      <c r="B24" s="1" t="s">
        <v>174</v>
      </c>
    </row>
    <row r="25" spans="1:22" x14ac:dyDescent="0.25">
      <c r="A25" s="1" t="s">
        <v>52</v>
      </c>
      <c r="B25" s="1" t="s">
        <v>207</v>
      </c>
    </row>
    <row r="26" spans="1:22" x14ac:dyDescent="0.25">
      <c r="A26" s="1" t="s">
        <v>52</v>
      </c>
      <c r="B26" s="1"/>
    </row>
    <row r="27" spans="1:22" x14ac:dyDescent="0.25">
      <c r="A27" s="1" t="s">
        <v>52</v>
      </c>
      <c r="B27" s="1"/>
    </row>
  </sheetData>
  <hyperlinks>
    <hyperlink ref="E1" location="Contents!B22" tooltip="Link to contents" display="Back to contents" xr:uid="{00000000-0004-0000-0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V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208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21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59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413</v>
      </c>
      <c r="D12">
        <v>80</v>
      </c>
      <c r="E12">
        <v>180</v>
      </c>
      <c r="F12">
        <v>153</v>
      </c>
      <c r="G12">
        <v>69</v>
      </c>
      <c r="H12">
        <v>117</v>
      </c>
      <c r="I12">
        <v>153</v>
      </c>
      <c r="J12">
        <v>74</v>
      </c>
      <c r="K12">
        <v>36</v>
      </c>
      <c r="L12">
        <v>46</v>
      </c>
      <c r="M12">
        <v>98</v>
      </c>
      <c r="N12">
        <v>38</v>
      </c>
      <c r="O12">
        <v>44</v>
      </c>
      <c r="P12">
        <v>33</v>
      </c>
      <c r="Q12">
        <v>37</v>
      </c>
      <c r="R12">
        <v>48</v>
      </c>
      <c r="S12">
        <v>33</v>
      </c>
      <c r="T12">
        <v>65</v>
      </c>
      <c r="U12">
        <v>6</v>
      </c>
      <c r="V12">
        <v>342</v>
      </c>
    </row>
    <row r="13" spans="1:22" x14ac:dyDescent="0.25">
      <c r="A13" s="1" t="s">
        <v>98</v>
      </c>
      <c r="B13" s="1" t="s">
        <v>99</v>
      </c>
      <c r="C13">
        <v>335</v>
      </c>
      <c r="D13">
        <v>80</v>
      </c>
      <c r="E13">
        <v>168</v>
      </c>
      <c r="F13">
        <v>136</v>
      </c>
      <c r="G13">
        <v>68</v>
      </c>
      <c r="H13">
        <v>100</v>
      </c>
      <c r="I13">
        <v>132</v>
      </c>
      <c r="J13">
        <v>65</v>
      </c>
      <c r="K13">
        <v>29</v>
      </c>
      <c r="L13">
        <v>41</v>
      </c>
      <c r="M13">
        <v>79</v>
      </c>
      <c r="N13">
        <v>32</v>
      </c>
      <c r="O13">
        <v>34</v>
      </c>
      <c r="P13">
        <v>28</v>
      </c>
      <c r="Q13">
        <v>29</v>
      </c>
      <c r="R13">
        <v>42</v>
      </c>
      <c r="S13">
        <v>25</v>
      </c>
      <c r="T13">
        <v>55</v>
      </c>
      <c r="U13">
        <v>5</v>
      </c>
      <c r="V13">
        <v>275</v>
      </c>
    </row>
    <row r="14" spans="1:22" x14ac:dyDescent="0.25">
      <c r="A14" s="1" t="s">
        <v>100</v>
      </c>
      <c r="B14" s="1" t="s">
        <v>65</v>
      </c>
      <c r="C14">
        <v>413</v>
      </c>
      <c r="D14">
        <v>28</v>
      </c>
      <c r="E14">
        <v>185</v>
      </c>
      <c r="F14">
        <v>200</v>
      </c>
      <c r="G14">
        <v>33</v>
      </c>
      <c r="H14">
        <v>142</v>
      </c>
      <c r="I14">
        <v>147</v>
      </c>
      <c r="J14">
        <v>90</v>
      </c>
      <c r="K14">
        <v>37</v>
      </c>
      <c r="L14">
        <v>49</v>
      </c>
      <c r="M14">
        <v>97</v>
      </c>
      <c r="N14">
        <v>46</v>
      </c>
      <c r="O14">
        <v>40</v>
      </c>
      <c r="P14">
        <v>38</v>
      </c>
      <c r="Q14">
        <v>36</v>
      </c>
      <c r="R14">
        <v>38</v>
      </c>
      <c r="S14">
        <v>32</v>
      </c>
      <c r="T14">
        <v>70</v>
      </c>
      <c r="U14">
        <v>6</v>
      </c>
      <c r="V14">
        <v>337</v>
      </c>
    </row>
    <row r="15" spans="1:22" x14ac:dyDescent="0.25">
      <c r="A15" s="1" t="s">
        <v>102</v>
      </c>
      <c r="B15" s="1" t="s">
        <v>186</v>
      </c>
      <c r="C15">
        <v>76</v>
      </c>
      <c r="D15">
        <v>2</v>
      </c>
      <c r="E15">
        <v>30</v>
      </c>
      <c r="F15">
        <v>44</v>
      </c>
      <c r="G15">
        <v>8</v>
      </c>
      <c r="H15">
        <v>22</v>
      </c>
      <c r="I15">
        <v>27</v>
      </c>
      <c r="J15">
        <v>20</v>
      </c>
      <c r="K15">
        <v>8</v>
      </c>
      <c r="L15">
        <v>12</v>
      </c>
      <c r="M15">
        <v>14</v>
      </c>
      <c r="N15">
        <v>8</v>
      </c>
      <c r="O15">
        <v>10</v>
      </c>
      <c r="P15">
        <v>6</v>
      </c>
      <c r="Q15">
        <v>7</v>
      </c>
      <c r="R15">
        <v>4</v>
      </c>
      <c r="S15">
        <v>7</v>
      </c>
      <c r="T15">
        <v>70</v>
      </c>
      <c r="U15">
        <v>6</v>
      </c>
      <c r="V15">
        <v>0</v>
      </c>
    </row>
    <row r="16" spans="1:22" x14ac:dyDescent="0.25">
      <c r="A16" s="1" t="s">
        <v>103</v>
      </c>
      <c r="B16" s="1"/>
      <c r="C16" s="12">
        <v>0.18</v>
      </c>
      <c r="D16" t="s">
        <v>209</v>
      </c>
      <c r="E16" s="12">
        <v>0.16</v>
      </c>
      <c r="F16" s="12">
        <v>0.22</v>
      </c>
      <c r="G16" s="12">
        <v>0.24</v>
      </c>
      <c r="H16" s="12">
        <v>0.15</v>
      </c>
      <c r="I16" s="12">
        <v>0.18</v>
      </c>
      <c r="J16" s="12">
        <v>0.22</v>
      </c>
      <c r="K16" s="12">
        <v>0.22</v>
      </c>
      <c r="L16" s="12">
        <v>0.24</v>
      </c>
      <c r="M16" s="12">
        <v>0.14000000000000001</v>
      </c>
      <c r="N16" s="12">
        <v>0.19</v>
      </c>
      <c r="O16" s="12">
        <v>0.25</v>
      </c>
      <c r="P16" s="12">
        <v>0.16</v>
      </c>
      <c r="Q16" s="12">
        <v>0.18</v>
      </c>
      <c r="R16" s="12">
        <v>0.1</v>
      </c>
      <c r="S16" s="12">
        <v>0.23</v>
      </c>
      <c r="T16" t="s">
        <v>104</v>
      </c>
      <c r="U16" s="12">
        <v>1</v>
      </c>
      <c r="V16" t="s">
        <v>105</v>
      </c>
    </row>
    <row r="17" spans="1:22" x14ac:dyDescent="0.25">
      <c r="A17" s="1" t="s">
        <v>106</v>
      </c>
      <c r="B17" s="1"/>
      <c r="F17" t="s">
        <v>86</v>
      </c>
      <c r="T17" t="s">
        <v>88</v>
      </c>
    </row>
    <row r="18" spans="1:22" x14ac:dyDescent="0.25">
      <c r="A18" s="1" t="s">
        <v>102</v>
      </c>
      <c r="B18" s="1" t="s">
        <v>188</v>
      </c>
      <c r="C18">
        <v>337</v>
      </c>
      <c r="D18">
        <v>25</v>
      </c>
      <c r="E18">
        <v>156</v>
      </c>
      <c r="F18">
        <v>156</v>
      </c>
      <c r="G18">
        <v>26</v>
      </c>
      <c r="H18">
        <v>120</v>
      </c>
      <c r="I18">
        <v>120</v>
      </c>
      <c r="J18">
        <v>71</v>
      </c>
      <c r="K18">
        <v>29</v>
      </c>
      <c r="L18">
        <v>38</v>
      </c>
      <c r="M18">
        <v>83</v>
      </c>
      <c r="N18">
        <v>37</v>
      </c>
      <c r="O18">
        <v>30</v>
      </c>
      <c r="P18">
        <v>32</v>
      </c>
      <c r="Q18">
        <v>30</v>
      </c>
      <c r="R18">
        <v>34</v>
      </c>
      <c r="S18">
        <v>24</v>
      </c>
      <c r="T18">
        <v>0</v>
      </c>
      <c r="U18">
        <v>0</v>
      </c>
      <c r="V18">
        <v>337</v>
      </c>
    </row>
    <row r="19" spans="1:22" x14ac:dyDescent="0.25">
      <c r="A19" s="1" t="s">
        <v>103</v>
      </c>
      <c r="B19" s="1"/>
      <c r="C19" s="12">
        <v>0.82</v>
      </c>
      <c r="D19" t="s">
        <v>172</v>
      </c>
      <c r="E19" s="12">
        <v>0.84</v>
      </c>
      <c r="F19" s="12">
        <v>0.78</v>
      </c>
      <c r="G19" s="12">
        <v>0.76</v>
      </c>
      <c r="H19" s="12">
        <v>0.85</v>
      </c>
      <c r="I19" s="12">
        <v>0.82</v>
      </c>
      <c r="J19" s="12">
        <v>0.78</v>
      </c>
      <c r="K19" s="12">
        <v>0.78</v>
      </c>
      <c r="L19" s="12">
        <v>0.76</v>
      </c>
      <c r="M19" s="12">
        <v>0.86</v>
      </c>
      <c r="N19" s="12">
        <v>0.81</v>
      </c>
      <c r="O19" s="12">
        <v>0.75</v>
      </c>
      <c r="P19" s="12">
        <v>0.84</v>
      </c>
      <c r="Q19" s="12">
        <v>0.82</v>
      </c>
      <c r="R19" s="12">
        <v>0.9</v>
      </c>
      <c r="S19" s="12">
        <v>0.77</v>
      </c>
      <c r="T19" t="s">
        <v>105</v>
      </c>
      <c r="U19" s="12">
        <v>0</v>
      </c>
      <c r="V19" t="s">
        <v>104</v>
      </c>
    </row>
    <row r="20" spans="1:22" x14ac:dyDescent="0.25">
      <c r="A20" s="1" t="s">
        <v>106</v>
      </c>
      <c r="B20" s="1"/>
      <c r="D20" t="s">
        <v>88</v>
      </c>
      <c r="V20" t="s">
        <v>86</v>
      </c>
    </row>
    <row r="21" spans="1:22" x14ac:dyDescent="0.25">
      <c r="A21" s="1" t="s">
        <v>173</v>
      </c>
      <c r="B21" s="1" t="s">
        <v>174</v>
      </c>
    </row>
    <row r="22" spans="1:22" x14ac:dyDescent="0.25">
      <c r="A22" s="1" t="s">
        <v>52</v>
      </c>
      <c r="B22" s="1" t="s">
        <v>210</v>
      </c>
    </row>
    <row r="23" spans="1:22" x14ac:dyDescent="0.25">
      <c r="A23" s="1" t="s">
        <v>52</v>
      </c>
      <c r="B23" s="1"/>
    </row>
    <row r="24" spans="1:22" x14ac:dyDescent="0.25">
      <c r="A24" s="1" t="s">
        <v>52</v>
      </c>
      <c r="B24" s="1"/>
    </row>
  </sheetData>
  <hyperlinks>
    <hyperlink ref="E1" location="Contents!B25" tooltip="Link to contents" display="Back to contents" xr:uid="{00000000-0004-0000-0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V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211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23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59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413</v>
      </c>
      <c r="D12">
        <v>80</v>
      </c>
      <c r="E12">
        <v>180</v>
      </c>
      <c r="F12">
        <v>153</v>
      </c>
      <c r="G12">
        <v>69</v>
      </c>
      <c r="H12">
        <v>117</v>
      </c>
      <c r="I12">
        <v>153</v>
      </c>
      <c r="J12">
        <v>74</v>
      </c>
      <c r="K12">
        <v>36</v>
      </c>
      <c r="L12">
        <v>46</v>
      </c>
      <c r="M12">
        <v>98</v>
      </c>
      <c r="N12">
        <v>38</v>
      </c>
      <c r="O12">
        <v>44</v>
      </c>
      <c r="P12">
        <v>33</v>
      </c>
      <c r="Q12">
        <v>37</v>
      </c>
      <c r="R12">
        <v>48</v>
      </c>
      <c r="S12">
        <v>33</v>
      </c>
      <c r="T12">
        <v>65</v>
      </c>
      <c r="U12">
        <v>6</v>
      </c>
      <c r="V12">
        <v>342</v>
      </c>
    </row>
    <row r="13" spans="1:22" x14ac:dyDescent="0.25">
      <c r="A13" s="1" t="s">
        <v>98</v>
      </c>
      <c r="B13" s="1" t="s">
        <v>99</v>
      </c>
      <c r="C13">
        <v>335</v>
      </c>
      <c r="D13">
        <v>80</v>
      </c>
      <c r="E13">
        <v>168</v>
      </c>
      <c r="F13">
        <v>136</v>
      </c>
      <c r="G13">
        <v>68</v>
      </c>
      <c r="H13">
        <v>100</v>
      </c>
      <c r="I13">
        <v>132</v>
      </c>
      <c r="J13">
        <v>65</v>
      </c>
      <c r="K13">
        <v>29</v>
      </c>
      <c r="L13">
        <v>41</v>
      </c>
      <c r="M13">
        <v>79</v>
      </c>
      <c r="N13">
        <v>32</v>
      </c>
      <c r="O13">
        <v>34</v>
      </c>
      <c r="P13">
        <v>28</v>
      </c>
      <c r="Q13">
        <v>29</v>
      </c>
      <c r="R13">
        <v>42</v>
      </c>
      <c r="S13">
        <v>25</v>
      </c>
      <c r="T13">
        <v>55</v>
      </c>
      <c r="U13">
        <v>5</v>
      </c>
      <c r="V13">
        <v>275</v>
      </c>
    </row>
    <row r="14" spans="1:22" x14ac:dyDescent="0.25">
      <c r="A14" s="1" t="s">
        <v>100</v>
      </c>
      <c r="B14" s="1" t="s">
        <v>65</v>
      </c>
      <c r="C14">
        <v>413</v>
      </c>
      <c r="D14">
        <v>28</v>
      </c>
      <c r="E14">
        <v>185</v>
      </c>
      <c r="F14">
        <v>200</v>
      </c>
      <c r="G14">
        <v>33</v>
      </c>
      <c r="H14">
        <v>142</v>
      </c>
      <c r="I14">
        <v>147</v>
      </c>
      <c r="J14">
        <v>90</v>
      </c>
      <c r="K14">
        <v>37</v>
      </c>
      <c r="L14">
        <v>49</v>
      </c>
      <c r="M14">
        <v>97</v>
      </c>
      <c r="N14">
        <v>46</v>
      </c>
      <c r="O14">
        <v>40</v>
      </c>
      <c r="P14">
        <v>38</v>
      </c>
      <c r="Q14">
        <v>36</v>
      </c>
      <c r="R14">
        <v>38</v>
      </c>
      <c r="S14">
        <v>32</v>
      </c>
      <c r="T14">
        <v>70</v>
      </c>
      <c r="U14">
        <v>6</v>
      </c>
      <c r="V14">
        <v>337</v>
      </c>
    </row>
    <row r="15" spans="1:22" x14ac:dyDescent="0.25">
      <c r="A15" s="1" t="s">
        <v>102</v>
      </c>
      <c r="B15" s="1" t="s">
        <v>212</v>
      </c>
      <c r="C15">
        <v>70</v>
      </c>
      <c r="D15">
        <v>2</v>
      </c>
      <c r="E15">
        <v>27</v>
      </c>
      <c r="F15">
        <v>40</v>
      </c>
      <c r="G15">
        <v>7</v>
      </c>
      <c r="H15">
        <v>20</v>
      </c>
      <c r="I15">
        <v>24</v>
      </c>
      <c r="J15">
        <v>18</v>
      </c>
      <c r="K15">
        <v>8</v>
      </c>
      <c r="L15">
        <v>12</v>
      </c>
      <c r="M15">
        <v>14</v>
      </c>
      <c r="N15">
        <v>8</v>
      </c>
      <c r="O15">
        <v>8</v>
      </c>
      <c r="P15">
        <v>5</v>
      </c>
      <c r="Q15">
        <v>6</v>
      </c>
      <c r="R15">
        <v>4</v>
      </c>
      <c r="S15">
        <v>6</v>
      </c>
      <c r="T15">
        <v>70</v>
      </c>
      <c r="U15">
        <v>0</v>
      </c>
      <c r="V15">
        <v>0</v>
      </c>
    </row>
    <row r="16" spans="1:22" x14ac:dyDescent="0.25">
      <c r="A16" s="1" t="s">
        <v>103</v>
      </c>
      <c r="B16" s="1"/>
      <c r="C16" s="12">
        <v>0.17</v>
      </c>
      <c r="D16" s="12">
        <v>0.09</v>
      </c>
      <c r="E16" s="12">
        <v>0.14000000000000001</v>
      </c>
      <c r="F16" s="12">
        <v>0.2</v>
      </c>
      <c r="G16" s="12">
        <v>0.21</v>
      </c>
      <c r="H16" s="12">
        <v>0.14000000000000001</v>
      </c>
      <c r="I16" s="12">
        <v>0.16</v>
      </c>
      <c r="J16" s="12">
        <v>0.2</v>
      </c>
      <c r="K16" s="12">
        <v>0.22</v>
      </c>
      <c r="L16" s="12">
        <v>0.24</v>
      </c>
      <c r="M16" s="12">
        <v>0.14000000000000001</v>
      </c>
      <c r="N16" s="12">
        <v>0.16</v>
      </c>
      <c r="O16" s="12">
        <v>0.2</v>
      </c>
      <c r="P16" s="12">
        <v>0.13</v>
      </c>
      <c r="Q16" s="12">
        <v>0.17</v>
      </c>
      <c r="R16" s="12">
        <v>0.1</v>
      </c>
      <c r="S16" s="12">
        <v>0.18</v>
      </c>
      <c r="T16" t="s">
        <v>104</v>
      </c>
      <c r="U16" s="12">
        <v>0</v>
      </c>
      <c r="V16" t="s">
        <v>105</v>
      </c>
    </row>
    <row r="17" spans="1:22" x14ac:dyDescent="0.25">
      <c r="A17" s="1" t="s">
        <v>106</v>
      </c>
      <c r="B17" s="1"/>
      <c r="F17" t="s">
        <v>86</v>
      </c>
      <c r="T17" t="s">
        <v>88</v>
      </c>
    </row>
    <row r="18" spans="1:22" x14ac:dyDescent="0.25">
      <c r="A18" s="1" t="s">
        <v>102</v>
      </c>
      <c r="B18" s="1" t="s">
        <v>213</v>
      </c>
      <c r="C18">
        <v>6</v>
      </c>
      <c r="D18">
        <v>0</v>
      </c>
      <c r="E18">
        <v>3</v>
      </c>
      <c r="F18">
        <v>4</v>
      </c>
      <c r="G18">
        <v>1</v>
      </c>
      <c r="H18">
        <v>2</v>
      </c>
      <c r="I18">
        <v>2</v>
      </c>
      <c r="J18">
        <v>1</v>
      </c>
      <c r="K18">
        <v>0</v>
      </c>
      <c r="L18">
        <v>0</v>
      </c>
      <c r="M18">
        <v>0</v>
      </c>
      <c r="N18">
        <v>1</v>
      </c>
      <c r="O18">
        <v>2</v>
      </c>
      <c r="P18">
        <v>1</v>
      </c>
      <c r="Q18">
        <v>1</v>
      </c>
      <c r="R18">
        <v>0</v>
      </c>
      <c r="S18">
        <v>1</v>
      </c>
      <c r="T18">
        <v>0</v>
      </c>
      <c r="U18">
        <v>6</v>
      </c>
      <c r="V18">
        <v>0</v>
      </c>
    </row>
    <row r="19" spans="1:22" x14ac:dyDescent="0.25">
      <c r="A19" s="1" t="s">
        <v>103</v>
      </c>
      <c r="B19" s="1"/>
      <c r="C19" s="12">
        <v>0.02</v>
      </c>
      <c r="D19" s="12">
        <v>0</v>
      </c>
      <c r="E19" s="12">
        <v>0.01</v>
      </c>
      <c r="F19" s="12">
        <v>0.02</v>
      </c>
      <c r="G19" s="12">
        <v>0.03</v>
      </c>
      <c r="H19" s="12">
        <v>0.01</v>
      </c>
      <c r="I19" s="12">
        <v>0.02</v>
      </c>
      <c r="J19" s="12">
        <v>0.01</v>
      </c>
      <c r="K19" s="12">
        <v>0</v>
      </c>
      <c r="L19" s="12">
        <v>0</v>
      </c>
      <c r="M19" s="12">
        <v>0</v>
      </c>
      <c r="N19" s="12">
        <v>0.02</v>
      </c>
      <c r="O19" s="12">
        <v>0.05</v>
      </c>
      <c r="P19" s="12">
        <v>0.03</v>
      </c>
      <c r="Q19" s="12">
        <v>0.01</v>
      </c>
      <c r="R19" s="12">
        <v>0</v>
      </c>
      <c r="S19" s="12">
        <v>0.05</v>
      </c>
      <c r="T19" s="12">
        <v>0</v>
      </c>
      <c r="U19" s="12">
        <v>1</v>
      </c>
      <c r="V19" t="s">
        <v>105</v>
      </c>
    </row>
    <row r="20" spans="1:22" x14ac:dyDescent="0.25">
      <c r="A20" s="1" t="s">
        <v>106</v>
      </c>
      <c r="B20" s="1"/>
      <c r="O20" t="s">
        <v>88</v>
      </c>
    </row>
    <row r="21" spans="1:22" x14ac:dyDescent="0.25">
      <c r="A21" s="1" t="s">
        <v>102</v>
      </c>
      <c r="B21" s="1" t="s">
        <v>188</v>
      </c>
      <c r="C21">
        <v>337</v>
      </c>
      <c r="D21">
        <v>25</v>
      </c>
      <c r="E21">
        <v>156</v>
      </c>
      <c r="F21">
        <v>156</v>
      </c>
      <c r="G21">
        <v>26</v>
      </c>
      <c r="H21">
        <v>120</v>
      </c>
      <c r="I21">
        <v>120</v>
      </c>
      <c r="J21">
        <v>71</v>
      </c>
      <c r="K21">
        <v>29</v>
      </c>
      <c r="L21">
        <v>38</v>
      </c>
      <c r="M21">
        <v>83</v>
      </c>
      <c r="N21">
        <v>37</v>
      </c>
      <c r="O21">
        <v>30</v>
      </c>
      <c r="P21">
        <v>32</v>
      </c>
      <c r="Q21">
        <v>30</v>
      </c>
      <c r="R21">
        <v>34</v>
      </c>
      <c r="S21">
        <v>24</v>
      </c>
      <c r="T21">
        <v>0</v>
      </c>
      <c r="U21">
        <v>0</v>
      </c>
      <c r="V21">
        <v>337</v>
      </c>
    </row>
    <row r="22" spans="1:22" x14ac:dyDescent="0.25">
      <c r="A22" s="1" t="s">
        <v>103</v>
      </c>
      <c r="B22" s="1"/>
      <c r="C22" s="12">
        <v>0.82</v>
      </c>
      <c r="D22" t="s">
        <v>172</v>
      </c>
      <c r="E22" s="12">
        <v>0.84</v>
      </c>
      <c r="F22" s="12">
        <v>0.78</v>
      </c>
      <c r="G22" s="12">
        <v>0.76</v>
      </c>
      <c r="H22" s="12">
        <v>0.85</v>
      </c>
      <c r="I22" s="12">
        <v>0.82</v>
      </c>
      <c r="J22" s="12">
        <v>0.78</v>
      </c>
      <c r="K22" s="12">
        <v>0.78</v>
      </c>
      <c r="L22" s="12">
        <v>0.76</v>
      </c>
      <c r="M22" s="12">
        <v>0.86</v>
      </c>
      <c r="N22" s="12">
        <v>0.81</v>
      </c>
      <c r="O22" s="12">
        <v>0.75</v>
      </c>
      <c r="P22" s="12">
        <v>0.84</v>
      </c>
      <c r="Q22" s="12">
        <v>0.82</v>
      </c>
      <c r="R22" s="12">
        <v>0.9</v>
      </c>
      <c r="S22" s="12">
        <v>0.77</v>
      </c>
      <c r="T22" t="s">
        <v>105</v>
      </c>
      <c r="U22" s="12">
        <v>0</v>
      </c>
      <c r="V22" t="s">
        <v>104</v>
      </c>
    </row>
    <row r="23" spans="1:22" x14ac:dyDescent="0.25">
      <c r="A23" s="1" t="s">
        <v>106</v>
      </c>
      <c r="B23" s="1"/>
      <c r="D23" t="s">
        <v>88</v>
      </c>
      <c r="V23" t="s">
        <v>86</v>
      </c>
    </row>
    <row r="24" spans="1:22" x14ac:dyDescent="0.25">
      <c r="A24" s="1" t="s">
        <v>173</v>
      </c>
      <c r="B24" s="1" t="s">
        <v>174</v>
      </c>
    </row>
    <row r="25" spans="1:22" x14ac:dyDescent="0.25">
      <c r="A25" s="1" t="s">
        <v>52</v>
      </c>
      <c r="B25" s="1" t="s">
        <v>214</v>
      </c>
    </row>
    <row r="26" spans="1:22" x14ac:dyDescent="0.25">
      <c r="A26" s="1" t="s">
        <v>52</v>
      </c>
      <c r="B26" s="1"/>
    </row>
    <row r="27" spans="1:22" x14ac:dyDescent="0.25">
      <c r="A27" s="1" t="s">
        <v>52</v>
      </c>
      <c r="B27" s="1"/>
    </row>
  </sheetData>
  <hyperlinks>
    <hyperlink ref="E1" location="Contents!B28" tooltip="Link to contents" display="Back to contents" xr:uid="{00000000-0004-0000-0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U3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</cols>
  <sheetData>
    <row r="1" spans="1:21" x14ac:dyDescent="0.25">
      <c r="A1" s="1" t="s">
        <v>53</v>
      </c>
      <c r="B1" s="1" t="s">
        <v>54</v>
      </c>
      <c r="E1" s="5" t="s">
        <v>55</v>
      </c>
    </row>
    <row r="2" spans="1:21" ht="15.5" x14ac:dyDescent="0.35">
      <c r="A2" s="1" t="s">
        <v>0</v>
      </c>
      <c r="B2" s="2" t="s">
        <v>56</v>
      </c>
    </row>
    <row r="3" spans="1:21" x14ac:dyDescent="0.25">
      <c r="A3" s="1" t="s">
        <v>57</v>
      </c>
      <c r="B3" s="1"/>
    </row>
    <row r="4" spans="1:21" x14ac:dyDescent="0.25">
      <c r="A4" s="1" t="s">
        <v>57</v>
      </c>
      <c r="B4" s="1" t="s">
        <v>215</v>
      </c>
    </row>
    <row r="5" spans="1:21" x14ac:dyDescent="0.25">
      <c r="A5" s="1" t="s">
        <v>57</v>
      </c>
      <c r="B5" s="1"/>
    </row>
    <row r="6" spans="1:21" ht="13" x14ac:dyDescent="0.3">
      <c r="A6" s="1" t="s">
        <v>2</v>
      </c>
      <c r="B6" s="4" t="s">
        <v>25</v>
      </c>
    </row>
    <row r="7" spans="1:21" x14ac:dyDescent="0.25">
      <c r="A7" s="1" t="s">
        <v>5</v>
      </c>
      <c r="B7" s="1"/>
    </row>
    <row r="8" spans="1:21" x14ac:dyDescent="0.25">
      <c r="A8" s="1" t="s">
        <v>5</v>
      </c>
      <c r="B8" s="1" t="s">
        <v>216</v>
      </c>
    </row>
    <row r="9" spans="1:21" ht="39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9"/>
    </row>
    <row r="10" spans="1:21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</row>
    <row r="11" spans="1:21" x14ac:dyDescent="0.25">
      <c r="A11" s="1" t="s">
        <v>84</v>
      </c>
      <c r="B11" s="1" t="s">
        <v>85</v>
      </c>
      <c r="D11" t="s">
        <v>217</v>
      </c>
      <c r="E11" t="s">
        <v>95</v>
      </c>
      <c r="F11" t="s">
        <v>88</v>
      </c>
      <c r="G11" t="s">
        <v>217</v>
      </c>
      <c r="H11" t="s">
        <v>95</v>
      </c>
      <c r="I11" t="s">
        <v>218</v>
      </c>
      <c r="J11" t="s">
        <v>219</v>
      </c>
      <c r="K11" t="s">
        <v>217</v>
      </c>
      <c r="L11" t="s">
        <v>95</v>
      </c>
      <c r="M11" t="s">
        <v>218</v>
      </c>
      <c r="N11" t="s">
        <v>219</v>
      </c>
      <c r="O11" t="s">
        <v>220</v>
      </c>
      <c r="P11" t="s">
        <v>221</v>
      </c>
      <c r="Q11" t="s">
        <v>222</v>
      </c>
      <c r="R11" t="s">
        <v>223</v>
      </c>
      <c r="S11" t="s">
        <v>224</v>
      </c>
      <c r="T11" t="s">
        <v>86</v>
      </c>
      <c r="U11" t="s">
        <v>95</v>
      </c>
    </row>
    <row r="12" spans="1:21" x14ac:dyDescent="0.25">
      <c r="A12" s="1" t="s">
        <v>96</v>
      </c>
      <c r="B12" s="1" t="s">
        <v>97</v>
      </c>
      <c r="C12">
        <v>71</v>
      </c>
      <c r="D12">
        <v>7</v>
      </c>
      <c r="E12">
        <v>28</v>
      </c>
      <c r="F12">
        <v>36</v>
      </c>
      <c r="G12">
        <v>16</v>
      </c>
      <c r="H12">
        <v>17</v>
      </c>
      <c r="I12">
        <v>24</v>
      </c>
      <c r="J12">
        <v>14</v>
      </c>
      <c r="K12">
        <v>8</v>
      </c>
      <c r="L12">
        <v>9</v>
      </c>
      <c r="M12">
        <v>11</v>
      </c>
      <c r="N12">
        <v>8</v>
      </c>
      <c r="O12">
        <v>10</v>
      </c>
      <c r="P12">
        <v>6</v>
      </c>
      <c r="Q12">
        <v>7</v>
      </c>
      <c r="R12">
        <v>5</v>
      </c>
      <c r="S12">
        <v>7</v>
      </c>
      <c r="T12">
        <v>65</v>
      </c>
      <c r="U12">
        <v>6</v>
      </c>
    </row>
    <row r="13" spans="1:21" x14ac:dyDescent="0.25">
      <c r="A13" s="1" t="s">
        <v>98</v>
      </c>
      <c r="B13" s="1" t="s">
        <v>99</v>
      </c>
      <c r="C13">
        <v>60</v>
      </c>
      <c r="D13">
        <v>7</v>
      </c>
      <c r="E13">
        <v>26</v>
      </c>
      <c r="F13">
        <v>31</v>
      </c>
      <c r="G13">
        <v>16</v>
      </c>
      <c r="H13">
        <v>15</v>
      </c>
      <c r="I13">
        <v>22</v>
      </c>
      <c r="J13">
        <v>13</v>
      </c>
      <c r="K13">
        <v>6</v>
      </c>
      <c r="L13">
        <v>9</v>
      </c>
      <c r="M13">
        <v>10</v>
      </c>
      <c r="N13">
        <v>7</v>
      </c>
      <c r="O13">
        <v>8</v>
      </c>
      <c r="P13">
        <v>5</v>
      </c>
      <c r="Q13">
        <v>5</v>
      </c>
      <c r="R13">
        <v>5</v>
      </c>
      <c r="S13">
        <v>5</v>
      </c>
      <c r="T13">
        <v>55</v>
      </c>
      <c r="U13">
        <v>5</v>
      </c>
    </row>
    <row r="14" spans="1:21" x14ac:dyDescent="0.25">
      <c r="A14" s="1" t="s">
        <v>100</v>
      </c>
      <c r="B14" s="1" t="s">
        <v>65</v>
      </c>
      <c r="C14">
        <v>76</v>
      </c>
      <c r="D14">
        <v>2</v>
      </c>
      <c r="E14">
        <v>30</v>
      </c>
      <c r="F14">
        <v>44</v>
      </c>
      <c r="G14">
        <v>8</v>
      </c>
      <c r="H14">
        <v>22</v>
      </c>
      <c r="I14">
        <v>27</v>
      </c>
      <c r="J14">
        <v>20</v>
      </c>
      <c r="K14">
        <v>8</v>
      </c>
      <c r="L14">
        <v>12</v>
      </c>
      <c r="M14">
        <v>14</v>
      </c>
      <c r="N14">
        <v>8</v>
      </c>
      <c r="O14">
        <v>10</v>
      </c>
      <c r="P14">
        <v>6</v>
      </c>
      <c r="Q14">
        <v>7</v>
      </c>
      <c r="R14">
        <v>4</v>
      </c>
      <c r="S14">
        <v>7</v>
      </c>
      <c r="T14">
        <v>70</v>
      </c>
      <c r="U14">
        <v>6</v>
      </c>
    </row>
    <row r="15" spans="1:21" x14ac:dyDescent="0.25">
      <c r="A15" s="1" t="s">
        <v>102</v>
      </c>
      <c r="B15" s="1">
        <v>1</v>
      </c>
      <c r="C15">
        <v>69</v>
      </c>
      <c r="D15">
        <v>2</v>
      </c>
      <c r="E15">
        <v>29</v>
      </c>
      <c r="F15">
        <v>38</v>
      </c>
      <c r="G15">
        <v>7</v>
      </c>
      <c r="H15">
        <v>20</v>
      </c>
      <c r="I15">
        <v>23</v>
      </c>
      <c r="J15">
        <v>20</v>
      </c>
      <c r="K15">
        <v>8</v>
      </c>
      <c r="L15">
        <v>10</v>
      </c>
      <c r="M15">
        <v>14</v>
      </c>
      <c r="N15">
        <v>8</v>
      </c>
      <c r="O15">
        <v>9</v>
      </c>
      <c r="P15">
        <v>6</v>
      </c>
      <c r="Q15">
        <v>5</v>
      </c>
      <c r="R15">
        <v>4</v>
      </c>
      <c r="S15">
        <v>6</v>
      </c>
      <c r="T15">
        <v>63</v>
      </c>
      <c r="U15">
        <v>6</v>
      </c>
    </row>
    <row r="16" spans="1:21" x14ac:dyDescent="0.25">
      <c r="A16" s="1" t="s">
        <v>103</v>
      </c>
      <c r="B16" s="1"/>
      <c r="C16" s="12">
        <v>0.91</v>
      </c>
      <c r="D16" s="12">
        <v>1</v>
      </c>
      <c r="E16" s="12">
        <v>0.97</v>
      </c>
      <c r="F16" s="12">
        <v>0.87</v>
      </c>
      <c r="G16" s="12">
        <v>0.87</v>
      </c>
      <c r="H16" s="12">
        <v>0.92</v>
      </c>
      <c r="I16" s="12">
        <v>0.85</v>
      </c>
      <c r="J16" s="12">
        <v>1</v>
      </c>
      <c r="K16" s="12">
        <v>0.94</v>
      </c>
      <c r="L16" s="12">
        <v>0.87</v>
      </c>
      <c r="M16" s="12">
        <v>1</v>
      </c>
      <c r="N16" s="12">
        <v>1</v>
      </c>
      <c r="O16" s="12">
        <v>0.9</v>
      </c>
      <c r="P16" s="12">
        <v>1</v>
      </c>
      <c r="Q16" s="12">
        <v>0.69</v>
      </c>
      <c r="R16" s="12">
        <v>1</v>
      </c>
      <c r="S16" s="12">
        <v>0.77</v>
      </c>
      <c r="T16" s="12">
        <v>0.9</v>
      </c>
      <c r="U16" s="12">
        <v>1</v>
      </c>
    </row>
    <row r="17" spans="1:21" x14ac:dyDescent="0.25">
      <c r="A17" s="1" t="s">
        <v>106</v>
      </c>
      <c r="B17" s="1"/>
    </row>
    <row r="18" spans="1:21" x14ac:dyDescent="0.25">
      <c r="A18" s="1" t="s">
        <v>102</v>
      </c>
      <c r="B18" s="1">
        <v>2</v>
      </c>
      <c r="C18">
        <v>5</v>
      </c>
      <c r="D18">
        <v>0</v>
      </c>
      <c r="E18">
        <v>1</v>
      </c>
      <c r="F18">
        <v>4</v>
      </c>
      <c r="G18">
        <v>1</v>
      </c>
      <c r="H18">
        <v>0</v>
      </c>
      <c r="I18">
        <v>4</v>
      </c>
      <c r="J18">
        <v>0</v>
      </c>
      <c r="K18">
        <v>1</v>
      </c>
      <c r="L18">
        <v>1</v>
      </c>
      <c r="M18">
        <v>0</v>
      </c>
      <c r="N18">
        <v>0</v>
      </c>
      <c r="O18">
        <v>1</v>
      </c>
      <c r="P18">
        <v>0</v>
      </c>
      <c r="Q18">
        <v>2</v>
      </c>
      <c r="R18">
        <v>0</v>
      </c>
      <c r="S18">
        <v>0</v>
      </c>
      <c r="T18">
        <v>5</v>
      </c>
      <c r="U18">
        <v>0</v>
      </c>
    </row>
    <row r="19" spans="1:21" x14ac:dyDescent="0.25">
      <c r="A19" s="1" t="s">
        <v>103</v>
      </c>
      <c r="B19" s="1"/>
      <c r="C19" s="12">
        <v>7.0000000000000007E-2</v>
      </c>
      <c r="D19" s="12">
        <v>0</v>
      </c>
      <c r="E19" s="12">
        <v>0.03</v>
      </c>
      <c r="F19" s="12">
        <v>0.09</v>
      </c>
      <c r="G19" s="12">
        <v>0.13</v>
      </c>
      <c r="H19" s="12">
        <v>0</v>
      </c>
      <c r="I19" s="12">
        <v>0.15</v>
      </c>
      <c r="J19" s="12">
        <v>0</v>
      </c>
      <c r="K19" s="12">
        <v>0.06</v>
      </c>
      <c r="L19" s="12">
        <v>0.13</v>
      </c>
      <c r="M19" s="12">
        <v>0</v>
      </c>
      <c r="N19" s="12">
        <v>0</v>
      </c>
      <c r="O19" s="12">
        <v>0.1</v>
      </c>
      <c r="P19" s="12">
        <v>0</v>
      </c>
      <c r="Q19" s="12">
        <v>0.31</v>
      </c>
      <c r="R19" s="12">
        <v>0</v>
      </c>
      <c r="S19" s="12">
        <v>0</v>
      </c>
      <c r="T19" s="12">
        <v>7.0000000000000007E-2</v>
      </c>
      <c r="U19" s="12">
        <v>0</v>
      </c>
    </row>
    <row r="20" spans="1:21" x14ac:dyDescent="0.25">
      <c r="A20" s="1" t="s">
        <v>106</v>
      </c>
      <c r="B20" s="1"/>
    </row>
    <row r="21" spans="1:21" x14ac:dyDescent="0.25">
      <c r="A21" s="1" t="s">
        <v>102</v>
      </c>
      <c r="B21" s="1">
        <v>3</v>
      </c>
      <c r="C21">
        <v>2</v>
      </c>
      <c r="D21">
        <v>0</v>
      </c>
      <c r="E21">
        <v>0</v>
      </c>
      <c r="F21">
        <v>2</v>
      </c>
      <c r="G21">
        <v>0</v>
      </c>
      <c r="H21">
        <v>2</v>
      </c>
      <c r="I21">
        <v>0</v>
      </c>
      <c r="J21">
        <v>0</v>
      </c>
      <c r="K21">
        <v>0</v>
      </c>
      <c r="L21">
        <v>0</v>
      </c>
      <c r="M21">
        <v>0</v>
      </c>
      <c r="N21">
        <v>0</v>
      </c>
      <c r="O21">
        <v>0</v>
      </c>
      <c r="P21">
        <v>0</v>
      </c>
      <c r="Q21">
        <v>0</v>
      </c>
      <c r="R21">
        <v>0</v>
      </c>
      <c r="S21">
        <v>2</v>
      </c>
      <c r="T21">
        <v>2</v>
      </c>
      <c r="U21">
        <v>0</v>
      </c>
    </row>
    <row r="22" spans="1:21" x14ac:dyDescent="0.25">
      <c r="A22" s="1" t="s">
        <v>103</v>
      </c>
      <c r="B22" s="1"/>
      <c r="C22" s="12">
        <v>0.02</v>
      </c>
      <c r="D22" s="12">
        <v>0</v>
      </c>
      <c r="E22" s="12">
        <v>0</v>
      </c>
      <c r="F22" s="12">
        <v>0.04</v>
      </c>
      <c r="G22" s="12">
        <v>0</v>
      </c>
      <c r="H22" s="12">
        <v>0.08</v>
      </c>
      <c r="I22" s="12">
        <v>0</v>
      </c>
      <c r="J22" s="12">
        <v>0</v>
      </c>
      <c r="K22" s="12">
        <v>0</v>
      </c>
      <c r="L22" s="12">
        <v>0</v>
      </c>
      <c r="M22" s="12">
        <v>0</v>
      </c>
      <c r="N22" s="12">
        <v>0</v>
      </c>
      <c r="O22" s="12">
        <v>0</v>
      </c>
      <c r="P22" s="12">
        <v>0</v>
      </c>
      <c r="Q22" s="12">
        <v>0</v>
      </c>
      <c r="R22" s="12">
        <v>0</v>
      </c>
      <c r="S22" s="12">
        <v>0.23</v>
      </c>
      <c r="T22" s="12">
        <v>0.02</v>
      </c>
      <c r="U22" s="12">
        <v>0</v>
      </c>
    </row>
    <row r="23" spans="1:21" x14ac:dyDescent="0.25">
      <c r="A23" s="1" t="s">
        <v>106</v>
      </c>
      <c r="B23" s="1"/>
    </row>
    <row r="24" spans="1:21" x14ac:dyDescent="0.25">
      <c r="A24" s="1" t="s">
        <v>102</v>
      </c>
      <c r="B24" s="1" t="s">
        <v>225</v>
      </c>
      <c r="C24">
        <v>7</v>
      </c>
      <c r="D24">
        <v>0</v>
      </c>
      <c r="E24">
        <v>1</v>
      </c>
      <c r="F24">
        <v>6</v>
      </c>
      <c r="G24">
        <v>1</v>
      </c>
      <c r="H24">
        <v>2</v>
      </c>
      <c r="I24">
        <v>4</v>
      </c>
      <c r="J24">
        <v>0</v>
      </c>
      <c r="K24">
        <v>1</v>
      </c>
      <c r="L24">
        <v>1</v>
      </c>
      <c r="M24">
        <v>0</v>
      </c>
      <c r="N24">
        <v>0</v>
      </c>
      <c r="O24">
        <v>1</v>
      </c>
      <c r="P24">
        <v>0</v>
      </c>
      <c r="Q24">
        <v>2</v>
      </c>
      <c r="R24">
        <v>0</v>
      </c>
      <c r="S24">
        <v>2</v>
      </c>
      <c r="T24">
        <v>7</v>
      </c>
      <c r="U24">
        <v>0</v>
      </c>
    </row>
    <row r="25" spans="1:21" x14ac:dyDescent="0.25">
      <c r="A25" s="1" t="s">
        <v>103</v>
      </c>
      <c r="B25" s="1"/>
      <c r="C25" s="12">
        <v>0.09</v>
      </c>
      <c r="D25" s="12">
        <v>0</v>
      </c>
      <c r="E25" s="12">
        <v>0.03</v>
      </c>
      <c r="F25" s="12">
        <v>0.13</v>
      </c>
      <c r="G25" s="12">
        <v>0.13</v>
      </c>
      <c r="H25" s="12">
        <v>0.08</v>
      </c>
      <c r="I25" s="12">
        <v>0.15</v>
      </c>
      <c r="J25" s="12">
        <v>0</v>
      </c>
      <c r="K25" s="12">
        <v>0.06</v>
      </c>
      <c r="L25" s="12">
        <v>0.13</v>
      </c>
      <c r="M25" s="12">
        <v>0</v>
      </c>
      <c r="N25" s="12">
        <v>0</v>
      </c>
      <c r="O25" s="12">
        <v>0.1</v>
      </c>
      <c r="P25" s="12">
        <v>0</v>
      </c>
      <c r="Q25" s="12">
        <v>0.31</v>
      </c>
      <c r="R25" s="12">
        <v>0</v>
      </c>
      <c r="S25" s="12">
        <v>0.23</v>
      </c>
      <c r="T25" s="12">
        <v>0.1</v>
      </c>
      <c r="U25" s="12">
        <v>0</v>
      </c>
    </row>
    <row r="26" spans="1:21" x14ac:dyDescent="0.25">
      <c r="A26" s="1" t="s">
        <v>106</v>
      </c>
      <c r="B26" s="1"/>
    </row>
    <row r="27" spans="1:21" x14ac:dyDescent="0.25">
      <c r="A27" s="1" t="s">
        <v>173</v>
      </c>
      <c r="B27" s="1" t="s">
        <v>226</v>
      </c>
    </row>
    <row r="28" spans="1:21" x14ac:dyDescent="0.25">
      <c r="A28" s="1" t="s">
        <v>52</v>
      </c>
      <c r="B28" s="1" t="s">
        <v>227</v>
      </c>
    </row>
    <row r="29" spans="1:21" x14ac:dyDescent="0.25">
      <c r="A29" s="1" t="s">
        <v>52</v>
      </c>
      <c r="B29" s="1"/>
    </row>
    <row r="30" spans="1:21" x14ac:dyDescent="0.25">
      <c r="A30" s="1" t="s">
        <v>52</v>
      </c>
      <c r="B30" s="1"/>
    </row>
  </sheetData>
  <hyperlinks>
    <hyperlink ref="E1" location="Contents!B31" tooltip="Link to contents" display="Back to contents" xr:uid="{00000000-0004-0000-0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L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5" width="9.453125" customWidth="1"/>
    <col min="6" max="6" width="38.7265625" customWidth="1"/>
    <col min="7" max="7" width="41" customWidth="1"/>
    <col min="8" max="8" width="9.453125" customWidth="1"/>
    <col min="9" max="9" width="11.7265625" customWidth="1"/>
    <col min="10" max="10" width="15.26953125" customWidth="1"/>
    <col min="11" max="11" width="28.1796875" customWidth="1"/>
    <col min="12" max="12" width="9.453125" customWidth="1"/>
  </cols>
  <sheetData>
    <row r="1" spans="1:12" x14ac:dyDescent="0.25">
      <c r="A1" s="1" t="s">
        <v>53</v>
      </c>
      <c r="B1" s="1" t="s">
        <v>54</v>
      </c>
      <c r="E1" s="5" t="s">
        <v>55</v>
      </c>
    </row>
    <row r="2" spans="1:12" ht="15.5" x14ac:dyDescent="0.35">
      <c r="A2" s="1" t="s">
        <v>0</v>
      </c>
      <c r="B2" s="2" t="s">
        <v>56</v>
      </c>
    </row>
    <row r="3" spans="1:12" x14ac:dyDescent="0.25">
      <c r="A3" s="1" t="s">
        <v>57</v>
      </c>
      <c r="B3" s="1"/>
    </row>
    <row r="4" spans="1:12" x14ac:dyDescent="0.25">
      <c r="A4" s="1" t="s">
        <v>57</v>
      </c>
      <c r="B4" s="1" t="s">
        <v>228</v>
      </c>
    </row>
    <row r="5" spans="1:12" x14ac:dyDescent="0.25">
      <c r="A5" s="1" t="s">
        <v>57</v>
      </c>
      <c r="B5" s="1"/>
    </row>
    <row r="6" spans="1:12" ht="13" x14ac:dyDescent="0.3">
      <c r="A6" s="1" t="s">
        <v>2</v>
      </c>
      <c r="B6" s="4" t="s">
        <v>28</v>
      </c>
    </row>
    <row r="7" spans="1:12" x14ac:dyDescent="0.25">
      <c r="A7" s="1" t="s">
        <v>5</v>
      </c>
      <c r="B7" s="1"/>
    </row>
    <row r="8" spans="1:12" x14ac:dyDescent="0.25">
      <c r="A8" s="1" t="s">
        <v>5</v>
      </c>
      <c r="B8" s="1" t="s">
        <v>229</v>
      </c>
    </row>
    <row r="9" spans="1:12" ht="78" x14ac:dyDescent="0.3">
      <c r="A9" s="1" t="s">
        <v>60</v>
      </c>
      <c r="B9" s="1"/>
      <c r="C9" s="6"/>
      <c r="D9" s="7" t="s">
        <v>61</v>
      </c>
      <c r="E9" s="8"/>
      <c r="F9" s="7" t="s">
        <v>62</v>
      </c>
      <c r="G9" s="8"/>
      <c r="H9" s="7" t="s">
        <v>8</v>
      </c>
      <c r="I9" s="8"/>
      <c r="J9" s="8"/>
      <c r="K9" s="8"/>
      <c r="L9" s="13" t="s">
        <v>63</v>
      </c>
    </row>
    <row r="10" spans="1:12" ht="13" x14ac:dyDescent="0.3">
      <c r="A10" s="1" t="s">
        <v>64</v>
      </c>
      <c r="B10" s="1"/>
      <c r="C10" s="10" t="s">
        <v>65</v>
      </c>
      <c r="D10" s="11" t="s">
        <v>66</v>
      </c>
      <c r="E10" s="11" t="s">
        <v>67</v>
      </c>
      <c r="F10" s="11" t="s">
        <v>68</v>
      </c>
      <c r="G10" s="11" t="s">
        <v>69</v>
      </c>
      <c r="H10" s="11" t="s">
        <v>74</v>
      </c>
      <c r="I10" s="11" t="s">
        <v>78</v>
      </c>
      <c r="J10" s="11" t="s">
        <v>79</v>
      </c>
      <c r="K10" s="11" t="s">
        <v>80</v>
      </c>
      <c r="L10" s="11" t="s">
        <v>81</v>
      </c>
    </row>
    <row r="11" spans="1:12" x14ac:dyDescent="0.25">
      <c r="A11" s="1" t="s">
        <v>84</v>
      </c>
      <c r="B11" s="1" t="s">
        <v>85</v>
      </c>
      <c r="D11" t="s">
        <v>217</v>
      </c>
      <c r="E11" t="s">
        <v>95</v>
      </c>
      <c r="F11" t="s">
        <v>217</v>
      </c>
      <c r="G11" t="s">
        <v>95</v>
      </c>
      <c r="H11" t="s">
        <v>217</v>
      </c>
      <c r="I11" t="s">
        <v>95</v>
      </c>
      <c r="J11" t="s">
        <v>218</v>
      </c>
      <c r="K11" t="s">
        <v>219</v>
      </c>
    </row>
    <row r="12" spans="1:12" x14ac:dyDescent="0.25">
      <c r="A12" s="1" t="s">
        <v>96</v>
      </c>
      <c r="B12" s="1" t="s">
        <v>97</v>
      </c>
      <c r="C12">
        <v>4</v>
      </c>
      <c r="D12">
        <v>1</v>
      </c>
      <c r="E12">
        <v>3</v>
      </c>
      <c r="F12">
        <v>2</v>
      </c>
      <c r="G12">
        <v>2</v>
      </c>
      <c r="H12">
        <v>1</v>
      </c>
      <c r="I12">
        <v>1</v>
      </c>
      <c r="J12">
        <v>1</v>
      </c>
      <c r="K12">
        <v>1</v>
      </c>
      <c r="L12">
        <v>4</v>
      </c>
    </row>
    <row r="13" spans="1:12" x14ac:dyDescent="0.25">
      <c r="A13" s="1" t="s">
        <v>98</v>
      </c>
      <c r="B13" s="1" t="s">
        <v>99</v>
      </c>
      <c r="C13">
        <v>3</v>
      </c>
      <c r="D13">
        <v>1</v>
      </c>
      <c r="E13">
        <v>2</v>
      </c>
      <c r="F13">
        <v>2</v>
      </c>
      <c r="G13">
        <v>2</v>
      </c>
      <c r="H13">
        <v>1</v>
      </c>
      <c r="I13">
        <v>1</v>
      </c>
      <c r="J13">
        <v>1</v>
      </c>
      <c r="K13">
        <v>1</v>
      </c>
      <c r="L13">
        <v>3</v>
      </c>
    </row>
    <row r="14" spans="1:12" x14ac:dyDescent="0.25">
      <c r="A14" s="1" t="s">
        <v>100</v>
      </c>
      <c r="B14" s="1" t="s">
        <v>65</v>
      </c>
      <c r="C14">
        <v>4</v>
      </c>
      <c r="D14">
        <v>1</v>
      </c>
      <c r="E14">
        <v>3</v>
      </c>
      <c r="F14">
        <v>1</v>
      </c>
      <c r="G14">
        <v>3</v>
      </c>
      <c r="H14">
        <v>1</v>
      </c>
      <c r="I14">
        <v>1</v>
      </c>
      <c r="J14">
        <v>1</v>
      </c>
      <c r="K14">
        <v>2</v>
      </c>
      <c r="L14">
        <v>4</v>
      </c>
    </row>
    <row r="15" spans="1:12" x14ac:dyDescent="0.25">
      <c r="A15" s="1" t="s">
        <v>102</v>
      </c>
      <c r="B15" s="1" t="s">
        <v>230</v>
      </c>
      <c r="C15">
        <v>2</v>
      </c>
      <c r="D15">
        <v>0</v>
      </c>
      <c r="E15">
        <v>2</v>
      </c>
      <c r="F15">
        <v>0</v>
      </c>
      <c r="G15">
        <v>2</v>
      </c>
      <c r="H15">
        <v>0</v>
      </c>
      <c r="I15">
        <v>0</v>
      </c>
      <c r="J15">
        <v>0</v>
      </c>
      <c r="K15">
        <v>2</v>
      </c>
      <c r="L15">
        <v>2</v>
      </c>
    </row>
    <row r="16" spans="1:12" x14ac:dyDescent="0.25">
      <c r="A16" s="1" t="s">
        <v>103</v>
      </c>
      <c r="B16" s="1"/>
      <c r="C16" s="12">
        <v>0.41</v>
      </c>
      <c r="D16" s="12">
        <v>0</v>
      </c>
      <c r="E16" s="12">
        <v>0.61</v>
      </c>
      <c r="F16" s="12">
        <v>0</v>
      </c>
      <c r="G16" s="12">
        <v>0.56000000000000005</v>
      </c>
      <c r="H16" s="12">
        <v>0</v>
      </c>
      <c r="I16" s="12">
        <v>0</v>
      </c>
      <c r="J16" s="12">
        <v>0</v>
      </c>
      <c r="K16" s="12">
        <v>1</v>
      </c>
      <c r="L16" s="12">
        <v>0.41</v>
      </c>
    </row>
    <row r="17" spans="1:12" x14ac:dyDescent="0.25">
      <c r="A17" s="1" t="s">
        <v>106</v>
      </c>
      <c r="B17" s="1"/>
    </row>
    <row r="18" spans="1:12" x14ac:dyDescent="0.25">
      <c r="A18" s="1" t="s">
        <v>102</v>
      </c>
      <c r="B18" s="1" t="s">
        <v>231</v>
      </c>
      <c r="C18">
        <v>2</v>
      </c>
      <c r="D18">
        <v>1</v>
      </c>
      <c r="E18">
        <v>1</v>
      </c>
      <c r="F18">
        <v>1</v>
      </c>
      <c r="G18">
        <v>1</v>
      </c>
      <c r="H18">
        <v>1</v>
      </c>
      <c r="I18">
        <v>1</v>
      </c>
      <c r="J18">
        <v>1</v>
      </c>
      <c r="K18">
        <v>0</v>
      </c>
      <c r="L18">
        <v>2</v>
      </c>
    </row>
    <row r="19" spans="1:12" x14ac:dyDescent="0.25">
      <c r="A19" s="1" t="s">
        <v>103</v>
      </c>
      <c r="B19" s="1"/>
      <c r="C19" s="12">
        <v>0.59</v>
      </c>
      <c r="D19" s="12">
        <v>1</v>
      </c>
      <c r="E19" s="12">
        <v>0.39</v>
      </c>
      <c r="F19" s="12">
        <v>1</v>
      </c>
      <c r="G19" s="12">
        <v>0.44</v>
      </c>
      <c r="H19" s="12">
        <v>1</v>
      </c>
      <c r="I19" s="12">
        <v>1</v>
      </c>
      <c r="J19" s="12">
        <v>1</v>
      </c>
      <c r="K19" s="12">
        <v>0</v>
      </c>
      <c r="L19" s="12">
        <v>0.59</v>
      </c>
    </row>
    <row r="20" spans="1:12" x14ac:dyDescent="0.25">
      <c r="A20" s="1" t="s">
        <v>106</v>
      </c>
      <c r="B20" s="1"/>
    </row>
    <row r="21" spans="1:12" x14ac:dyDescent="0.25">
      <c r="A21" s="1" t="s">
        <v>102</v>
      </c>
      <c r="B21" s="1" t="s">
        <v>232</v>
      </c>
      <c r="C21">
        <v>2</v>
      </c>
      <c r="D21">
        <v>1</v>
      </c>
      <c r="E21">
        <v>1</v>
      </c>
      <c r="F21">
        <v>1</v>
      </c>
      <c r="G21">
        <v>1</v>
      </c>
      <c r="H21">
        <v>1</v>
      </c>
      <c r="I21">
        <v>1</v>
      </c>
      <c r="J21">
        <v>1</v>
      </c>
      <c r="K21">
        <v>0</v>
      </c>
      <c r="L21">
        <v>2</v>
      </c>
    </row>
    <row r="22" spans="1:12" x14ac:dyDescent="0.25">
      <c r="A22" s="1" t="s">
        <v>103</v>
      </c>
      <c r="B22" s="1"/>
      <c r="C22" s="12">
        <v>0.59</v>
      </c>
      <c r="D22" s="12">
        <v>1</v>
      </c>
      <c r="E22" s="12">
        <v>0.39</v>
      </c>
      <c r="F22" s="12">
        <v>1</v>
      </c>
      <c r="G22" s="12">
        <v>0.44</v>
      </c>
      <c r="H22" s="12">
        <v>1</v>
      </c>
      <c r="I22" s="12">
        <v>1</v>
      </c>
      <c r="J22" s="12">
        <v>1</v>
      </c>
      <c r="K22" s="12">
        <v>0</v>
      </c>
      <c r="L22" s="12">
        <v>0.59</v>
      </c>
    </row>
    <row r="23" spans="1:12" x14ac:dyDescent="0.25">
      <c r="A23" s="1" t="s">
        <v>106</v>
      </c>
      <c r="B23" s="1"/>
    </row>
    <row r="24" spans="1:12" x14ac:dyDescent="0.25">
      <c r="A24" s="1" t="s">
        <v>173</v>
      </c>
      <c r="B24" s="1" t="s">
        <v>233</v>
      </c>
    </row>
    <row r="25" spans="1:12" x14ac:dyDescent="0.25">
      <c r="A25" s="1" t="s">
        <v>52</v>
      </c>
      <c r="B25" s="1" t="s">
        <v>234</v>
      </c>
    </row>
    <row r="26" spans="1:12" x14ac:dyDescent="0.25">
      <c r="A26" s="1" t="s">
        <v>52</v>
      </c>
      <c r="B26" s="1"/>
    </row>
    <row r="27" spans="1:12" x14ac:dyDescent="0.25">
      <c r="A27" s="1" t="s">
        <v>52</v>
      </c>
      <c r="B27" s="1"/>
    </row>
  </sheetData>
  <hyperlinks>
    <hyperlink ref="E1" location="Contents!B34" tooltip="Link to contents" display="Back to contents" xr:uid="{00000000-0004-0000-0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V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235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31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59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413</v>
      </c>
      <c r="D12">
        <v>80</v>
      </c>
      <c r="E12">
        <v>180</v>
      </c>
      <c r="F12">
        <v>153</v>
      </c>
      <c r="G12">
        <v>69</v>
      </c>
      <c r="H12">
        <v>117</v>
      </c>
      <c r="I12">
        <v>153</v>
      </c>
      <c r="J12">
        <v>74</v>
      </c>
      <c r="K12">
        <v>36</v>
      </c>
      <c r="L12">
        <v>46</v>
      </c>
      <c r="M12">
        <v>98</v>
      </c>
      <c r="N12">
        <v>38</v>
      </c>
      <c r="O12">
        <v>44</v>
      </c>
      <c r="P12">
        <v>33</v>
      </c>
      <c r="Q12">
        <v>37</v>
      </c>
      <c r="R12">
        <v>48</v>
      </c>
      <c r="S12">
        <v>33</v>
      </c>
      <c r="T12">
        <v>65</v>
      </c>
      <c r="U12">
        <v>6</v>
      </c>
      <c r="V12">
        <v>342</v>
      </c>
    </row>
    <row r="13" spans="1:22" x14ac:dyDescent="0.25">
      <c r="A13" s="1" t="s">
        <v>98</v>
      </c>
      <c r="B13" s="1" t="s">
        <v>99</v>
      </c>
      <c r="C13">
        <v>335</v>
      </c>
      <c r="D13">
        <v>80</v>
      </c>
      <c r="E13">
        <v>168</v>
      </c>
      <c r="F13">
        <v>136</v>
      </c>
      <c r="G13">
        <v>68</v>
      </c>
      <c r="H13">
        <v>100</v>
      </c>
      <c r="I13">
        <v>132</v>
      </c>
      <c r="J13">
        <v>65</v>
      </c>
      <c r="K13">
        <v>29</v>
      </c>
      <c r="L13">
        <v>41</v>
      </c>
      <c r="M13">
        <v>79</v>
      </c>
      <c r="N13">
        <v>32</v>
      </c>
      <c r="O13">
        <v>34</v>
      </c>
      <c r="P13">
        <v>28</v>
      </c>
      <c r="Q13">
        <v>29</v>
      </c>
      <c r="R13">
        <v>42</v>
      </c>
      <c r="S13">
        <v>25</v>
      </c>
      <c r="T13">
        <v>55</v>
      </c>
      <c r="U13">
        <v>5</v>
      </c>
      <c r="V13">
        <v>275</v>
      </c>
    </row>
    <row r="14" spans="1:22" x14ac:dyDescent="0.25">
      <c r="A14" s="1" t="s">
        <v>100</v>
      </c>
      <c r="B14" s="1" t="s">
        <v>65</v>
      </c>
      <c r="C14">
        <v>413</v>
      </c>
      <c r="D14">
        <v>28</v>
      </c>
      <c r="E14">
        <v>185</v>
      </c>
      <c r="F14">
        <v>200</v>
      </c>
      <c r="G14">
        <v>33</v>
      </c>
      <c r="H14">
        <v>142</v>
      </c>
      <c r="I14">
        <v>147</v>
      </c>
      <c r="J14">
        <v>90</v>
      </c>
      <c r="K14">
        <v>37</v>
      </c>
      <c r="L14">
        <v>49</v>
      </c>
      <c r="M14">
        <v>97</v>
      </c>
      <c r="N14">
        <v>46</v>
      </c>
      <c r="O14">
        <v>40</v>
      </c>
      <c r="P14">
        <v>38</v>
      </c>
      <c r="Q14">
        <v>36</v>
      </c>
      <c r="R14">
        <v>38</v>
      </c>
      <c r="S14">
        <v>32</v>
      </c>
      <c r="T14">
        <v>70</v>
      </c>
      <c r="U14">
        <v>6</v>
      </c>
      <c r="V14">
        <v>337</v>
      </c>
    </row>
    <row r="15" spans="1:22" x14ac:dyDescent="0.25">
      <c r="A15" s="1" t="s">
        <v>102</v>
      </c>
      <c r="B15" s="1">
        <v>0</v>
      </c>
      <c r="C15">
        <v>337</v>
      </c>
      <c r="D15">
        <v>25</v>
      </c>
      <c r="E15">
        <v>156</v>
      </c>
      <c r="F15">
        <v>156</v>
      </c>
      <c r="G15">
        <v>26</v>
      </c>
      <c r="H15">
        <v>120</v>
      </c>
      <c r="I15">
        <v>120</v>
      </c>
      <c r="J15">
        <v>71</v>
      </c>
      <c r="K15">
        <v>29</v>
      </c>
      <c r="L15">
        <v>38</v>
      </c>
      <c r="M15">
        <v>83</v>
      </c>
      <c r="N15">
        <v>37</v>
      </c>
      <c r="O15">
        <v>30</v>
      </c>
      <c r="P15">
        <v>32</v>
      </c>
      <c r="Q15">
        <v>30</v>
      </c>
      <c r="R15">
        <v>34</v>
      </c>
      <c r="S15">
        <v>24</v>
      </c>
      <c r="T15">
        <v>0</v>
      </c>
      <c r="U15">
        <v>0</v>
      </c>
      <c r="V15">
        <v>337</v>
      </c>
    </row>
    <row r="16" spans="1:22" x14ac:dyDescent="0.25">
      <c r="A16" s="1" t="s">
        <v>103</v>
      </c>
      <c r="B16" s="1"/>
      <c r="C16" s="12">
        <v>0.82</v>
      </c>
      <c r="D16" t="s">
        <v>172</v>
      </c>
      <c r="E16" s="12">
        <v>0.84</v>
      </c>
      <c r="F16" s="12">
        <v>0.78</v>
      </c>
      <c r="G16" s="12">
        <v>0.76</v>
      </c>
      <c r="H16" s="12">
        <v>0.85</v>
      </c>
      <c r="I16" s="12">
        <v>0.82</v>
      </c>
      <c r="J16" s="12">
        <v>0.78</v>
      </c>
      <c r="K16" s="12">
        <v>0.78</v>
      </c>
      <c r="L16" s="12">
        <v>0.76</v>
      </c>
      <c r="M16" s="12">
        <v>0.86</v>
      </c>
      <c r="N16" s="12">
        <v>0.81</v>
      </c>
      <c r="O16" s="12">
        <v>0.75</v>
      </c>
      <c r="P16" s="12">
        <v>0.84</v>
      </c>
      <c r="Q16" s="12">
        <v>0.82</v>
      </c>
      <c r="R16" s="12">
        <v>0.9</v>
      </c>
      <c r="S16" s="12">
        <v>0.77</v>
      </c>
      <c r="T16" t="s">
        <v>105</v>
      </c>
      <c r="U16" s="12">
        <v>0</v>
      </c>
      <c r="V16" t="s">
        <v>104</v>
      </c>
    </row>
    <row r="17" spans="1:22" x14ac:dyDescent="0.25">
      <c r="A17" s="1" t="s">
        <v>106</v>
      </c>
      <c r="B17" s="1"/>
      <c r="D17" t="s">
        <v>88</v>
      </c>
      <c r="V17" t="s">
        <v>86</v>
      </c>
    </row>
    <row r="18" spans="1:22" x14ac:dyDescent="0.25">
      <c r="A18" s="1" t="s">
        <v>102</v>
      </c>
      <c r="B18" s="1">
        <v>1</v>
      </c>
      <c r="C18">
        <v>69</v>
      </c>
      <c r="D18">
        <v>2</v>
      </c>
      <c r="E18">
        <v>29</v>
      </c>
      <c r="F18">
        <v>38</v>
      </c>
      <c r="G18">
        <v>7</v>
      </c>
      <c r="H18">
        <v>20</v>
      </c>
      <c r="I18">
        <v>23</v>
      </c>
      <c r="J18">
        <v>20</v>
      </c>
      <c r="K18">
        <v>8</v>
      </c>
      <c r="L18">
        <v>10</v>
      </c>
      <c r="M18">
        <v>14</v>
      </c>
      <c r="N18">
        <v>8</v>
      </c>
      <c r="O18">
        <v>9</v>
      </c>
      <c r="P18">
        <v>6</v>
      </c>
      <c r="Q18">
        <v>5</v>
      </c>
      <c r="R18">
        <v>4</v>
      </c>
      <c r="S18">
        <v>6</v>
      </c>
      <c r="T18">
        <v>63</v>
      </c>
      <c r="U18">
        <v>6</v>
      </c>
      <c r="V18">
        <v>0</v>
      </c>
    </row>
    <row r="19" spans="1:22" x14ac:dyDescent="0.25">
      <c r="A19" s="1" t="s">
        <v>103</v>
      </c>
      <c r="B19" s="1"/>
      <c r="C19" s="12">
        <v>0.17</v>
      </c>
      <c r="D19" s="12">
        <v>0.09</v>
      </c>
      <c r="E19" s="12">
        <v>0.15</v>
      </c>
      <c r="F19" s="12">
        <v>0.19</v>
      </c>
      <c r="G19" s="12">
        <v>0.21</v>
      </c>
      <c r="H19" s="12">
        <v>0.14000000000000001</v>
      </c>
      <c r="I19" s="12">
        <v>0.15</v>
      </c>
      <c r="J19" s="12">
        <v>0.22</v>
      </c>
      <c r="K19" s="12">
        <v>0.21</v>
      </c>
      <c r="L19" s="12">
        <v>0.21</v>
      </c>
      <c r="M19" s="12">
        <v>0.14000000000000001</v>
      </c>
      <c r="N19" s="12">
        <v>0.19</v>
      </c>
      <c r="O19" s="12">
        <v>0.23</v>
      </c>
      <c r="P19" s="12">
        <v>0.16</v>
      </c>
      <c r="Q19" s="12">
        <v>0.12</v>
      </c>
      <c r="R19" s="12">
        <v>0.1</v>
      </c>
      <c r="S19" s="12">
        <v>0.18</v>
      </c>
      <c r="T19" t="s">
        <v>201</v>
      </c>
      <c r="U19" s="12">
        <v>1</v>
      </c>
      <c r="V19" t="s">
        <v>105</v>
      </c>
    </row>
    <row r="20" spans="1:22" x14ac:dyDescent="0.25">
      <c r="A20" s="1" t="s">
        <v>106</v>
      </c>
      <c r="B20" s="1"/>
      <c r="F20" t="s">
        <v>86</v>
      </c>
      <c r="T20" t="s">
        <v>88</v>
      </c>
    </row>
    <row r="21" spans="1:22" x14ac:dyDescent="0.25">
      <c r="A21" s="1" t="s">
        <v>102</v>
      </c>
      <c r="B21" s="1">
        <v>2</v>
      </c>
      <c r="C21">
        <v>5</v>
      </c>
      <c r="D21">
        <v>0</v>
      </c>
      <c r="E21">
        <v>1</v>
      </c>
      <c r="F21">
        <v>4</v>
      </c>
      <c r="G21">
        <v>1</v>
      </c>
      <c r="H21">
        <v>0</v>
      </c>
      <c r="I21">
        <v>4</v>
      </c>
      <c r="J21">
        <v>0</v>
      </c>
      <c r="K21">
        <v>1</v>
      </c>
      <c r="L21">
        <v>1</v>
      </c>
      <c r="M21">
        <v>0</v>
      </c>
      <c r="N21">
        <v>0</v>
      </c>
      <c r="O21">
        <v>1</v>
      </c>
      <c r="P21">
        <v>0</v>
      </c>
      <c r="Q21">
        <v>2</v>
      </c>
      <c r="R21">
        <v>0</v>
      </c>
      <c r="S21">
        <v>0</v>
      </c>
      <c r="T21">
        <v>5</v>
      </c>
      <c r="U21">
        <v>0</v>
      </c>
      <c r="V21">
        <v>0</v>
      </c>
    </row>
    <row r="22" spans="1:22" x14ac:dyDescent="0.25">
      <c r="A22" s="1" t="s">
        <v>103</v>
      </c>
      <c r="B22" s="1"/>
      <c r="C22" s="12">
        <v>0.01</v>
      </c>
      <c r="D22" s="12">
        <v>0</v>
      </c>
      <c r="E22" s="12">
        <v>0.01</v>
      </c>
      <c r="F22" s="12">
        <v>0.02</v>
      </c>
      <c r="G22" s="12">
        <v>0.03</v>
      </c>
      <c r="H22" s="12">
        <v>0</v>
      </c>
      <c r="I22" s="12">
        <v>0.03</v>
      </c>
      <c r="J22" s="12">
        <v>0</v>
      </c>
      <c r="K22" s="12">
        <v>0.01</v>
      </c>
      <c r="L22" s="12">
        <v>0.03</v>
      </c>
      <c r="M22" s="12">
        <v>0</v>
      </c>
      <c r="N22" s="12">
        <v>0</v>
      </c>
      <c r="O22" s="12">
        <v>0.02</v>
      </c>
      <c r="P22" s="12">
        <v>0</v>
      </c>
      <c r="Q22" t="s">
        <v>129</v>
      </c>
      <c r="R22" s="12">
        <v>0</v>
      </c>
      <c r="S22" s="12">
        <v>0</v>
      </c>
      <c r="T22" t="s">
        <v>236</v>
      </c>
      <c r="U22" s="12">
        <v>0</v>
      </c>
      <c r="V22" t="s">
        <v>105</v>
      </c>
    </row>
    <row r="23" spans="1:22" x14ac:dyDescent="0.25">
      <c r="A23" s="1" t="s">
        <v>106</v>
      </c>
      <c r="B23" s="1"/>
      <c r="Q23" t="s">
        <v>88</v>
      </c>
      <c r="T23" t="s">
        <v>88</v>
      </c>
    </row>
    <row r="24" spans="1:22" x14ac:dyDescent="0.25">
      <c r="A24" s="1" t="s">
        <v>102</v>
      </c>
      <c r="B24" s="1">
        <v>3</v>
      </c>
      <c r="C24">
        <v>2</v>
      </c>
      <c r="D24">
        <v>0</v>
      </c>
      <c r="E24">
        <v>0</v>
      </c>
      <c r="F24">
        <v>2</v>
      </c>
      <c r="G24">
        <v>0</v>
      </c>
      <c r="H24">
        <v>2</v>
      </c>
      <c r="I24">
        <v>0</v>
      </c>
      <c r="J24">
        <v>0</v>
      </c>
      <c r="K24">
        <v>0</v>
      </c>
      <c r="L24">
        <v>0</v>
      </c>
      <c r="M24">
        <v>0</v>
      </c>
      <c r="N24">
        <v>0</v>
      </c>
      <c r="O24">
        <v>0</v>
      </c>
      <c r="P24">
        <v>0</v>
      </c>
      <c r="Q24">
        <v>0</v>
      </c>
      <c r="R24">
        <v>0</v>
      </c>
      <c r="S24">
        <v>2</v>
      </c>
      <c r="T24">
        <v>2</v>
      </c>
      <c r="U24">
        <v>0</v>
      </c>
      <c r="V24">
        <v>0</v>
      </c>
    </row>
    <row r="25" spans="1:22" x14ac:dyDescent="0.25">
      <c r="A25" s="1" t="s">
        <v>103</v>
      </c>
      <c r="B25" s="1"/>
      <c r="C25" t="s">
        <v>197</v>
      </c>
      <c r="D25" s="12">
        <v>0</v>
      </c>
      <c r="E25" s="12">
        <v>0</v>
      </c>
      <c r="F25" s="12">
        <v>0.01</v>
      </c>
      <c r="G25" s="12">
        <v>0</v>
      </c>
      <c r="H25" s="12">
        <v>0.01</v>
      </c>
      <c r="I25" s="12">
        <v>0</v>
      </c>
      <c r="J25" s="12">
        <v>0</v>
      </c>
      <c r="K25" s="12">
        <v>0</v>
      </c>
      <c r="L25" s="12">
        <v>0</v>
      </c>
      <c r="M25" s="12">
        <v>0</v>
      </c>
      <c r="N25" s="12">
        <v>0</v>
      </c>
      <c r="O25" s="12">
        <v>0</v>
      </c>
      <c r="P25" s="12">
        <v>0</v>
      </c>
      <c r="Q25" s="12">
        <v>0</v>
      </c>
      <c r="R25" s="12">
        <v>0</v>
      </c>
      <c r="S25" t="s">
        <v>145</v>
      </c>
      <c r="T25" t="s">
        <v>151</v>
      </c>
      <c r="U25" s="12">
        <v>0</v>
      </c>
      <c r="V25" t="s">
        <v>105</v>
      </c>
    </row>
    <row r="26" spans="1:22" x14ac:dyDescent="0.25">
      <c r="A26" s="1" t="s">
        <v>106</v>
      </c>
      <c r="B26" s="1"/>
      <c r="S26" t="s">
        <v>88</v>
      </c>
      <c r="T26" t="s">
        <v>88</v>
      </c>
    </row>
    <row r="27" spans="1:22" x14ac:dyDescent="0.25">
      <c r="A27" s="1" t="s">
        <v>102</v>
      </c>
      <c r="B27" s="1" t="s">
        <v>225</v>
      </c>
      <c r="C27">
        <v>7</v>
      </c>
      <c r="D27">
        <v>0</v>
      </c>
      <c r="E27">
        <v>1</v>
      </c>
      <c r="F27">
        <v>6</v>
      </c>
      <c r="G27">
        <v>1</v>
      </c>
      <c r="H27">
        <v>2</v>
      </c>
      <c r="I27">
        <v>4</v>
      </c>
      <c r="J27">
        <v>0</v>
      </c>
      <c r="K27">
        <v>1</v>
      </c>
      <c r="L27">
        <v>1</v>
      </c>
      <c r="M27">
        <v>0</v>
      </c>
      <c r="N27">
        <v>0</v>
      </c>
      <c r="O27">
        <v>1</v>
      </c>
      <c r="P27">
        <v>0</v>
      </c>
      <c r="Q27">
        <v>2</v>
      </c>
      <c r="R27">
        <v>0</v>
      </c>
      <c r="S27">
        <v>2</v>
      </c>
      <c r="T27">
        <v>7</v>
      </c>
      <c r="U27">
        <v>0</v>
      </c>
      <c r="V27">
        <v>0</v>
      </c>
    </row>
    <row r="28" spans="1:22" x14ac:dyDescent="0.25">
      <c r="A28" s="1" t="s">
        <v>103</v>
      </c>
      <c r="B28" s="1"/>
      <c r="C28" s="12">
        <v>0.02</v>
      </c>
      <c r="D28" s="12">
        <v>0</v>
      </c>
      <c r="E28" s="12">
        <v>0.01</v>
      </c>
      <c r="F28" s="12">
        <v>0.03</v>
      </c>
      <c r="G28" s="12">
        <v>0.03</v>
      </c>
      <c r="H28" s="12">
        <v>0.01</v>
      </c>
      <c r="I28" s="12">
        <v>0.03</v>
      </c>
      <c r="J28" s="12">
        <v>0</v>
      </c>
      <c r="K28" s="12">
        <v>0.01</v>
      </c>
      <c r="L28" s="12">
        <v>0.03</v>
      </c>
      <c r="M28" s="12">
        <v>0</v>
      </c>
      <c r="N28" s="12">
        <v>0</v>
      </c>
      <c r="O28" s="12">
        <v>0.02</v>
      </c>
      <c r="P28" s="12">
        <v>0</v>
      </c>
      <c r="Q28" s="12">
        <v>0.06</v>
      </c>
      <c r="R28" s="12">
        <v>0</v>
      </c>
      <c r="S28" s="12">
        <v>0.05</v>
      </c>
      <c r="T28" t="s">
        <v>134</v>
      </c>
      <c r="U28" s="12">
        <v>0</v>
      </c>
      <c r="V28" t="s">
        <v>105</v>
      </c>
    </row>
    <row r="29" spans="1:22" x14ac:dyDescent="0.25">
      <c r="A29" s="1" t="s">
        <v>106</v>
      </c>
      <c r="B29" s="1"/>
      <c r="Q29" t="s">
        <v>88</v>
      </c>
      <c r="S29" t="s">
        <v>88</v>
      </c>
      <c r="T29" t="s">
        <v>88</v>
      </c>
    </row>
    <row r="30" spans="1:22" x14ac:dyDescent="0.25">
      <c r="A30" s="1" t="s">
        <v>173</v>
      </c>
      <c r="B30" s="1" t="s">
        <v>174</v>
      </c>
    </row>
    <row r="31" spans="1:22" x14ac:dyDescent="0.25">
      <c r="A31" s="1" t="s">
        <v>52</v>
      </c>
      <c r="B31" s="1" t="s">
        <v>237</v>
      </c>
    </row>
    <row r="32" spans="1:22" x14ac:dyDescent="0.25">
      <c r="A32" s="1" t="s">
        <v>52</v>
      </c>
      <c r="B32" s="1"/>
    </row>
    <row r="33" spans="1:2" x14ac:dyDescent="0.25">
      <c r="A33" s="1" t="s">
        <v>52</v>
      </c>
      <c r="B33" s="1"/>
    </row>
  </sheetData>
  <hyperlinks>
    <hyperlink ref="E1" location="Contents!B37" tooltip="Link to contents" display="Back to contents" xr:uid="{00000000-0004-0000-0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U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</cols>
  <sheetData>
    <row r="1" spans="1:21" x14ac:dyDescent="0.25">
      <c r="A1" s="1" t="s">
        <v>53</v>
      </c>
      <c r="B1" s="1" t="s">
        <v>54</v>
      </c>
      <c r="E1" s="5" t="s">
        <v>55</v>
      </c>
    </row>
    <row r="2" spans="1:21" ht="15.5" x14ac:dyDescent="0.35">
      <c r="A2" s="1" t="s">
        <v>0</v>
      </c>
      <c r="B2" s="2" t="s">
        <v>56</v>
      </c>
    </row>
    <row r="3" spans="1:21" x14ac:dyDescent="0.25">
      <c r="A3" s="1" t="s">
        <v>57</v>
      </c>
      <c r="B3" s="1"/>
    </row>
    <row r="4" spans="1:21" x14ac:dyDescent="0.25">
      <c r="A4" s="1" t="s">
        <v>57</v>
      </c>
      <c r="B4" s="1" t="s">
        <v>238</v>
      </c>
    </row>
    <row r="5" spans="1:21" x14ac:dyDescent="0.25">
      <c r="A5" s="1" t="s">
        <v>57</v>
      </c>
      <c r="B5" s="1"/>
    </row>
    <row r="6" spans="1:21" ht="13" x14ac:dyDescent="0.3">
      <c r="A6" s="1" t="s">
        <v>2</v>
      </c>
      <c r="B6" s="4" t="s">
        <v>33</v>
      </c>
    </row>
    <row r="7" spans="1:21" x14ac:dyDescent="0.25">
      <c r="A7" s="1" t="s">
        <v>5</v>
      </c>
      <c r="B7" s="1"/>
    </row>
    <row r="8" spans="1:21" x14ac:dyDescent="0.25">
      <c r="A8" s="1" t="s">
        <v>5</v>
      </c>
      <c r="B8" s="1" t="s">
        <v>239</v>
      </c>
    </row>
    <row r="9" spans="1:21" ht="39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9"/>
    </row>
    <row r="10" spans="1:21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</row>
    <row r="11" spans="1:21" x14ac:dyDescent="0.25">
      <c r="A11" s="1" t="s">
        <v>84</v>
      </c>
      <c r="B11" s="1" t="s">
        <v>85</v>
      </c>
      <c r="D11" t="s">
        <v>217</v>
      </c>
      <c r="E11" t="s">
        <v>95</v>
      </c>
      <c r="F11" t="s">
        <v>88</v>
      </c>
      <c r="G11" t="s">
        <v>217</v>
      </c>
      <c r="H11" t="s">
        <v>95</v>
      </c>
      <c r="I11" t="s">
        <v>218</v>
      </c>
      <c r="J11" t="s">
        <v>219</v>
      </c>
      <c r="K11" t="s">
        <v>217</v>
      </c>
      <c r="L11" t="s">
        <v>95</v>
      </c>
      <c r="M11" t="s">
        <v>218</v>
      </c>
      <c r="N11" t="s">
        <v>219</v>
      </c>
      <c r="O11" t="s">
        <v>220</v>
      </c>
      <c r="P11" t="s">
        <v>221</v>
      </c>
      <c r="Q11" t="s">
        <v>222</v>
      </c>
      <c r="R11" t="s">
        <v>223</v>
      </c>
      <c r="S11" t="s">
        <v>224</v>
      </c>
      <c r="T11" t="s">
        <v>86</v>
      </c>
      <c r="U11" t="s">
        <v>95</v>
      </c>
    </row>
    <row r="12" spans="1:21" x14ac:dyDescent="0.25">
      <c r="A12" s="1" t="s">
        <v>96</v>
      </c>
      <c r="B12" s="1" t="s">
        <v>97</v>
      </c>
      <c r="C12">
        <v>71</v>
      </c>
      <c r="D12">
        <v>7</v>
      </c>
      <c r="E12">
        <v>28</v>
      </c>
      <c r="F12">
        <v>36</v>
      </c>
      <c r="G12">
        <v>16</v>
      </c>
      <c r="H12">
        <v>17</v>
      </c>
      <c r="I12">
        <v>24</v>
      </c>
      <c r="J12">
        <v>14</v>
      </c>
      <c r="K12">
        <v>8</v>
      </c>
      <c r="L12">
        <v>9</v>
      </c>
      <c r="M12">
        <v>11</v>
      </c>
      <c r="N12">
        <v>8</v>
      </c>
      <c r="O12">
        <v>10</v>
      </c>
      <c r="P12">
        <v>6</v>
      </c>
      <c r="Q12">
        <v>7</v>
      </c>
      <c r="R12">
        <v>5</v>
      </c>
      <c r="S12">
        <v>7</v>
      </c>
      <c r="T12">
        <v>65</v>
      </c>
      <c r="U12">
        <v>6</v>
      </c>
    </row>
    <row r="13" spans="1:21" x14ac:dyDescent="0.25">
      <c r="A13" s="1" t="s">
        <v>98</v>
      </c>
      <c r="B13" s="1" t="s">
        <v>99</v>
      </c>
      <c r="C13">
        <v>60</v>
      </c>
      <c r="D13">
        <v>7</v>
      </c>
      <c r="E13">
        <v>26</v>
      </c>
      <c r="F13">
        <v>31</v>
      </c>
      <c r="G13">
        <v>16</v>
      </c>
      <c r="H13">
        <v>15</v>
      </c>
      <c r="I13">
        <v>22</v>
      </c>
      <c r="J13">
        <v>13</v>
      </c>
      <c r="K13">
        <v>6</v>
      </c>
      <c r="L13">
        <v>9</v>
      </c>
      <c r="M13">
        <v>10</v>
      </c>
      <c r="N13">
        <v>7</v>
      </c>
      <c r="O13">
        <v>8</v>
      </c>
      <c r="P13">
        <v>5</v>
      </c>
      <c r="Q13">
        <v>5</v>
      </c>
      <c r="R13">
        <v>5</v>
      </c>
      <c r="S13">
        <v>5</v>
      </c>
      <c r="T13">
        <v>55</v>
      </c>
      <c r="U13">
        <v>5</v>
      </c>
    </row>
    <row r="14" spans="1:21" x14ac:dyDescent="0.25">
      <c r="A14" s="1" t="s">
        <v>100</v>
      </c>
      <c r="B14" s="1" t="s">
        <v>65</v>
      </c>
      <c r="C14">
        <v>76</v>
      </c>
      <c r="D14">
        <v>2</v>
      </c>
      <c r="E14">
        <v>30</v>
      </c>
      <c r="F14">
        <v>44</v>
      </c>
      <c r="G14">
        <v>8</v>
      </c>
      <c r="H14">
        <v>22</v>
      </c>
      <c r="I14">
        <v>27</v>
      </c>
      <c r="J14">
        <v>20</v>
      </c>
      <c r="K14">
        <v>8</v>
      </c>
      <c r="L14">
        <v>12</v>
      </c>
      <c r="M14">
        <v>14</v>
      </c>
      <c r="N14">
        <v>8</v>
      </c>
      <c r="O14">
        <v>10</v>
      </c>
      <c r="P14">
        <v>6</v>
      </c>
      <c r="Q14">
        <v>7</v>
      </c>
      <c r="R14">
        <v>4</v>
      </c>
      <c r="S14">
        <v>7</v>
      </c>
      <c r="T14">
        <v>70</v>
      </c>
      <c r="U14">
        <v>6</v>
      </c>
    </row>
    <row r="15" spans="1:21" x14ac:dyDescent="0.25">
      <c r="A15" s="1" t="s">
        <v>102</v>
      </c>
      <c r="B15" s="1" t="s">
        <v>186</v>
      </c>
      <c r="C15">
        <v>70</v>
      </c>
      <c r="D15">
        <v>2</v>
      </c>
      <c r="E15">
        <v>27</v>
      </c>
      <c r="F15">
        <v>40</v>
      </c>
      <c r="G15">
        <v>7</v>
      </c>
      <c r="H15">
        <v>20</v>
      </c>
      <c r="I15">
        <v>24</v>
      </c>
      <c r="J15">
        <v>18</v>
      </c>
      <c r="K15">
        <v>8</v>
      </c>
      <c r="L15">
        <v>12</v>
      </c>
      <c r="M15">
        <v>14</v>
      </c>
      <c r="N15">
        <v>8</v>
      </c>
      <c r="O15">
        <v>8</v>
      </c>
      <c r="P15">
        <v>5</v>
      </c>
      <c r="Q15">
        <v>6</v>
      </c>
      <c r="R15">
        <v>4</v>
      </c>
      <c r="S15">
        <v>6</v>
      </c>
      <c r="T15">
        <v>70</v>
      </c>
      <c r="U15">
        <v>0</v>
      </c>
    </row>
    <row r="16" spans="1:21" x14ac:dyDescent="0.25">
      <c r="A16" s="1" t="s">
        <v>103</v>
      </c>
      <c r="B16" s="1"/>
      <c r="C16" s="12">
        <v>0.92</v>
      </c>
      <c r="D16" s="12">
        <v>1</v>
      </c>
      <c r="E16" s="12">
        <v>0.91</v>
      </c>
      <c r="F16" s="12">
        <v>0.92</v>
      </c>
      <c r="G16" s="12">
        <v>0.88</v>
      </c>
      <c r="H16" s="12">
        <v>0.92</v>
      </c>
      <c r="I16" s="12">
        <v>0.91</v>
      </c>
      <c r="J16" s="12">
        <v>0.94</v>
      </c>
      <c r="K16" s="12">
        <v>1</v>
      </c>
      <c r="L16" s="12">
        <v>1</v>
      </c>
      <c r="M16" s="12">
        <v>1</v>
      </c>
      <c r="N16" s="12">
        <v>0.89</v>
      </c>
      <c r="O16" s="12">
        <v>0.79</v>
      </c>
      <c r="P16" s="12">
        <v>0.79</v>
      </c>
      <c r="Q16" s="12">
        <v>0.92</v>
      </c>
      <c r="R16" s="12">
        <v>1</v>
      </c>
      <c r="S16" s="12">
        <v>0.8</v>
      </c>
      <c r="T16" s="12">
        <v>1</v>
      </c>
      <c r="U16" s="12">
        <v>0</v>
      </c>
    </row>
    <row r="17" spans="1:21" x14ac:dyDescent="0.25">
      <c r="A17" s="1" t="s">
        <v>106</v>
      </c>
      <c r="B17" s="1"/>
    </row>
    <row r="18" spans="1:21" x14ac:dyDescent="0.25">
      <c r="A18" s="1" t="s">
        <v>102</v>
      </c>
      <c r="B18" s="1" t="s">
        <v>188</v>
      </c>
      <c r="C18">
        <v>6</v>
      </c>
      <c r="D18">
        <v>0</v>
      </c>
      <c r="E18">
        <v>3</v>
      </c>
      <c r="F18">
        <v>4</v>
      </c>
      <c r="G18">
        <v>1</v>
      </c>
      <c r="H18">
        <v>2</v>
      </c>
      <c r="I18">
        <v>2</v>
      </c>
      <c r="J18">
        <v>1</v>
      </c>
      <c r="K18">
        <v>0</v>
      </c>
      <c r="L18">
        <v>0</v>
      </c>
      <c r="M18">
        <v>0</v>
      </c>
      <c r="N18">
        <v>1</v>
      </c>
      <c r="O18">
        <v>2</v>
      </c>
      <c r="P18">
        <v>1</v>
      </c>
      <c r="Q18">
        <v>1</v>
      </c>
      <c r="R18">
        <v>0</v>
      </c>
      <c r="S18">
        <v>1</v>
      </c>
      <c r="T18">
        <v>0</v>
      </c>
      <c r="U18">
        <v>6</v>
      </c>
    </row>
    <row r="19" spans="1:21" x14ac:dyDescent="0.25">
      <c r="A19" s="1" t="s">
        <v>103</v>
      </c>
      <c r="B19" s="1"/>
      <c r="C19" s="12">
        <v>0.08</v>
      </c>
      <c r="D19" s="12">
        <v>0</v>
      </c>
      <c r="E19" s="12">
        <v>0.09</v>
      </c>
      <c r="F19" s="12">
        <v>0.08</v>
      </c>
      <c r="G19" s="12">
        <v>0.12</v>
      </c>
      <c r="H19" s="12">
        <v>0.08</v>
      </c>
      <c r="I19" s="12">
        <v>0.09</v>
      </c>
      <c r="J19" s="12">
        <v>0.06</v>
      </c>
      <c r="K19" s="12">
        <v>0</v>
      </c>
      <c r="L19" s="12">
        <v>0</v>
      </c>
      <c r="M19" s="12">
        <v>0</v>
      </c>
      <c r="N19" s="12">
        <v>0.11</v>
      </c>
      <c r="O19" s="12">
        <v>0.21</v>
      </c>
      <c r="P19" s="12">
        <v>0.21</v>
      </c>
      <c r="Q19" s="12">
        <v>0.08</v>
      </c>
      <c r="R19" s="12">
        <v>0</v>
      </c>
      <c r="S19" s="12">
        <v>0.2</v>
      </c>
      <c r="T19" s="12">
        <v>0</v>
      </c>
      <c r="U19" s="12">
        <v>1</v>
      </c>
    </row>
    <row r="20" spans="1:21" x14ac:dyDescent="0.25">
      <c r="A20" s="1" t="s">
        <v>106</v>
      </c>
      <c r="B20" s="1"/>
    </row>
    <row r="21" spans="1:21" x14ac:dyDescent="0.25">
      <c r="A21" s="1" t="s">
        <v>173</v>
      </c>
      <c r="B21" s="1" t="s">
        <v>226</v>
      </c>
    </row>
    <row r="22" spans="1:21" x14ac:dyDescent="0.25">
      <c r="A22" s="1" t="s">
        <v>52</v>
      </c>
      <c r="B22" s="1" t="s">
        <v>240</v>
      </c>
    </row>
    <row r="23" spans="1:21" x14ac:dyDescent="0.25">
      <c r="A23" s="1" t="s">
        <v>52</v>
      </c>
      <c r="B23" s="1"/>
    </row>
    <row r="24" spans="1:21" x14ac:dyDescent="0.25">
      <c r="A24" s="1" t="s">
        <v>52</v>
      </c>
      <c r="B24" s="1"/>
    </row>
  </sheetData>
  <hyperlinks>
    <hyperlink ref="E1" location="Contents!B40" tooltip="Link to contents" display="Back to contents" xr:uid="{00000000-0004-0000-0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V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241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36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59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413</v>
      </c>
      <c r="D12">
        <v>80</v>
      </c>
      <c r="E12">
        <v>180</v>
      </c>
      <c r="F12">
        <v>153</v>
      </c>
      <c r="G12">
        <v>69</v>
      </c>
      <c r="H12">
        <v>117</v>
      </c>
      <c r="I12">
        <v>153</v>
      </c>
      <c r="J12">
        <v>74</v>
      </c>
      <c r="K12">
        <v>36</v>
      </c>
      <c r="L12">
        <v>46</v>
      </c>
      <c r="M12">
        <v>98</v>
      </c>
      <c r="N12">
        <v>38</v>
      </c>
      <c r="O12">
        <v>44</v>
      </c>
      <c r="P12">
        <v>33</v>
      </c>
      <c r="Q12">
        <v>37</v>
      </c>
      <c r="R12">
        <v>48</v>
      </c>
      <c r="S12">
        <v>33</v>
      </c>
      <c r="T12">
        <v>65</v>
      </c>
      <c r="U12">
        <v>6</v>
      </c>
      <c r="V12">
        <v>342</v>
      </c>
    </row>
    <row r="13" spans="1:22" x14ac:dyDescent="0.25">
      <c r="A13" s="1" t="s">
        <v>98</v>
      </c>
      <c r="B13" s="1" t="s">
        <v>99</v>
      </c>
      <c r="C13">
        <v>335</v>
      </c>
      <c r="D13">
        <v>80</v>
      </c>
      <c r="E13">
        <v>168</v>
      </c>
      <c r="F13">
        <v>136</v>
      </c>
      <c r="G13">
        <v>68</v>
      </c>
      <c r="H13">
        <v>100</v>
      </c>
      <c r="I13">
        <v>132</v>
      </c>
      <c r="J13">
        <v>65</v>
      </c>
      <c r="K13">
        <v>29</v>
      </c>
      <c r="L13">
        <v>41</v>
      </c>
      <c r="M13">
        <v>79</v>
      </c>
      <c r="N13">
        <v>32</v>
      </c>
      <c r="O13">
        <v>34</v>
      </c>
      <c r="P13">
        <v>28</v>
      </c>
      <c r="Q13">
        <v>29</v>
      </c>
      <c r="R13">
        <v>42</v>
      </c>
      <c r="S13">
        <v>25</v>
      </c>
      <c r="T13">
        <v>55</v>
      </c>
      <c r="U13">
        <v>5</v>
      </c>
      <c r="V13">
        <v>275</v>
      </c>
    </row>
    <row r="14" spans="1:22" x14ac:dyDescent="0.25">
      <c r="A14" s="1" t="s">
        <v>100</v>
      </c>
      <c r="B14" s="1" t="s">
        <v>65</v>
      </c>
      <c r="C14">
        <v>413</v>
      </c>
      <c r="D14">
        <v>28</v>
      </c>
      <c r="E14">
        <v>185</v>
      </c>
      <c r="F14">
        <v>200</v>
      </c>
      <c r="G14">
        <v>33</v>
      </c>
      <c r="H14">
        <v>142</v>
      </c>
      <c r="I14">
        <v>147</v>
      </c>
      <c r="J14">
        <v>90</v>
      </c>
      <c r="K14">
        <v>37</v>
      </c>
      <c r="L14">
        <v>49</v>
      </c>
      <c r="M14">
        <v>97</v>
      </c>
      <c r="N14">
        <v>46</v>
      </c>
      <c r="O14">
        <v>40</v>
      </c>
      <c r="P14">
        <v>38</v>
      </c>
      <c r="Q14">
        <v>36</v>
      </c>
      <c r="R14">
        <v>38</v>
      </c>
      <c r="S14">
        <v>32</v>
      </c>
      <c r="T14">
        <v>70</v>
      </c>
      <c r="U14">
        <v>6</v>
      </c>
      <c r="V14">
        <v>337</v>
      </c>
    </row>
    <row r="15" spans="1:22" x14ac:dyDescent="0.25">
      <c r="A15" s="1" t="s">
        <v>102</v>
      </c>
      <c r="B15" s="1" t="s">
        <v>186</v>
      </c>
      <c r="C15">
        <v>70</v>
      </c>
      <c r="D15">
        <v>2</v>
      </c>
      <c r="E15">
        <v>27</v>
      </c>
      <c r="F15">
        <v>40</v>
      </c>
      <c r="G15">
        <v>7</v>
      </c>
      <c r="H15">
        <v>20</v>
      </c>
      <c r="I15">
        <v>24</v>
      </c>
      <c r="J15">
        <v>18</v>
      </c>
      <c r="K15">
        <v>8</v>
      </c>
      <c r="L15">
        <v>12</v>
      </c>
      <c r="M15">
        <v>14</v>
      </c>
      <c r="N15">
        <v>8</v>
      </c>
      <c r="O15">
        <v>8</v>
      </c>
      <c r="P15">
        <v>5</v>
      </c>
      <c r="Q15">
        <v>6</v>
      </c>
      <c r="R15">
        <v>4</v>
      </c>
      <c r="S15">
        <v>6</v>
      </c>
      <c r="T15">
        <v>70</v>
      </c>
      <c r="U15">
        <v>0</v>
      </c>
      <c r="V15">
        <v>0</v>
      </c>
    </row>
    <row r="16" spans="1:22" x14ac:dyDescent="0.25">
      <c r="A16" s="1" t="s">
        <v>103</v>
      </c>
      <c r="B16" s="1"/>
      <c r="C16" s="12">
        <v>0.17</v>
      </c>
      <c r="D16" s="12">
        <v>0.09</v>
      </c>
      <c r="E16" s="12">
        <v>0.14000000000000001</v>
      </c>
      <c r="F16" s="12">
        <v>0.2</v>
      </c>
      <c r="G16" s="12">
        <v>0.21</v>
      </c>
      <c r="H16" s="12">
        <v>0.14000000000000001</v>
      </c>
      <c r="I16" s="12">
        <v>0.16</v>
      </c>
      <c r="J16" s="12">
        <v>0.2</v>
      </c>
      <c r="K16" s="12">
        <v>0.22</v>
      </c>
      <c r="L16" s="12">
        <v>0.24</v>
      </c>
      <c r="M16" s="12">
        <v>0.14000000000000001</v>
      </c>
      <c r="N16" s="12">
        <v>0.16</v>
      </c>
      <c r="O16" s="12">
        <v>0.2</v>
      </c>
      <c r="P16" s="12">
        <v>0.13</v>
      </c>
      <c r="Q16" s="12">
        <v>0.17</v>
      </c>
      <c r="R16" s="12">
        <v>0.1</v>
      </c>
      <c r="S16" s="12">
        <v>0.18</v>
      </c>
      <c r="T16" t="s">
        <v>104</v>
      </c>
      <c r="U16" s="12">
        <v>0</v>
      </c>
      <c r="V16" t="s">
        <v>105</v>
      </c>
    </row>
    <row r="17" spans="1:22" x14ac:dyDescent="0.25">
      <c r="A17" s="1" t="s">
        <v>106</v>
      </c>
      <c r="B17" s="1"/>
      <c r="F17" t="s">
        <v>86</v>
      </c>
      <c r="T17" t="s">
        <v>88</v>
      </c>
    </row>
    <row r="18" spans="1:22" x14ac:dyDescent="0.25">
      <c r="A18" s="1" t="s">
        <v>102</v>
      </c>
      <c r="B18" s="1" t="s">
        <v>188</v>
      </c>
      <c r="C18">
        <v>6</v>
      </c>
      <c r="D18">
        <v>0</v>
      </c>
      <c r="E18">
        <v>3</v>
      </c>
      <c r="F18">
        <v>4</v>
      </c>
      <c r="G18">
        <v>1</v>
      </c>
      <c r="H18">
        <v>2</v>
      </c>
      <c r="I18">
        <v>2</v>
      </c>
      <c r="J18">
        <v>1</v>
      </c>
      <c r="K18">
        <v>0</v>
      </c>
      <c r="L18">
        <v>0</v>
      </c>
      <c r="M18">
        <v>0</v>
      </c>
      <c r="N18">
        <v>1</v>
      </c>
      <c r="O18">
        <v>2</v>
      </c>
      <c r="P18">
        <v>1</v>
      </c>
      <c r="Q18">
        <v>1</v>
      </c>
      <c r="R18">
        <v>0</v>
      </c>
      <c r="S18">
        <v>1</v>
      </c>
      <c r="T18">
        <v>0</v>
      </c>
      <c r="U18">
        <v>6</v>
      </c>
      <c r="V18">
        <v>0</v>
      </c>
    </row>
    <row r="19" spans="1:22" x14ac:dyDescent="0.25">
      <c r="A19" s="1" t="s">
        <v>103</v>
      </c>
      <c r="B19" s="1"/>
      <c r="C19" s="12">
        <v>0.02</v>
      </c>
      <c r="D19" s="12">
        <v>0</v>
      </c>
      <c r="E19" s="12">
        <v>0.01</v>
      </c>
      <c r="F19" s="12">
        <v>0.02</v>
      </c>
      <c r="G19" s="12">
        <v>0.03</v>
      </c>
      <c r="H19" s="12">
        <v>0.01</v>
      </c>
      <c r="I19" s="12">
        <v>0.02</v>
      </c>
      <c r="J19" s="12">
        <v>0.01</v>
      </c>
      <c r="K19" s="12">
        <v>0</v>
      </c>
      <c r="L19" s="12">
        <v>0</v>
      </c>
      <c r="M19" s="12">
        <v>0</v>
      </c>
      <c r="N19" s="12">
        <v>0.02</v>
      </c>
      <c r="O19" s="12">
        <v>0.05</v>
      </c>
      <c r="P19" s="12">
        <v>0.03</v>
      </c>
      <c r="Q19" s="12">
        <v>0.01</v>
      </c>
      <c r="R19" s="12">
        <v>0</v>
      </c>
      <c r="S19" s="12">
        <v>0.05</v>
      </c>
      <c r="T19" s="12">
        <v>0</v>
      </c>
      <c r="U19" s="12">
        <v>1</v>
      </c>
      <c r="V19" t="s">
        <v>105</v>
      </c>
    </row>
    <row r="20" spans="1:22" x14ac:dyDescent="0.25">
      <c r="A20" s="1" t="s">
        <v>106</v>
      </c>
      <c r="B20" s="1"/>
      <c r="O20" t="s">
        <v>88</v>
      </c>
    </row>
    <row r="21" spans="1:22" x14ac:dyDescent="0.25">
      <c r="A21" s="1" t="s">
        <v>102</v>
      </c>
      <c r="B21" s="1" t="s">
        <v>242</v>
      </c>
      <c r="C21">
        <v>337</v>
      </c>
      <c r="D21">
        <v>25</v>
      </c>
      <c r="E21">
        <v>156</v>
      </c>
      <c r="F21">
        <v>156</v>
      </c>
      <c r="G21">
        <v>26</v>
      </c>
      <c r="H21">
        <v>120</v>
      </c>
      <c r="I21">
        <v>120</v>
      </c>
      <c r="J21">
        <v>71</v>
      </c>
      <c r="K21">
        <v>29</v>
      </c>
      <c r="L21">
        <v>38</v>
      </c>
      <c r="M21">
        <v>83</v>
      </c>
      <c r="N21">
        <v>37</v>
      </c>
      <c r="O21">
        <v>30</v>
      </c>
      <c r="P21">
        <v>32</v>
      </c>
      <c r="Q21">
        <v>30</v>
      </c>
      <c r="R21">
        <v>34</v>
      </c>
      <c r="S21">
        <v>24</v>
      </c>
      <c r="T21">
        <v>0</v>
      </c>
      <c r="U21">
        <v>0</v>
      </c>
      <c r="V21">
        <v>337</v>
      </c>
    </row>
    <row r="22" spans="1:22" x14ac:dyDescent="0.25">
      <c r="A22" s="1" t="s">
        <v>103</v>
      </c>
      <c r="B22" s="1"/>
      <c r="C22" s="12">
        <v>0.82</v>
      </c>
      <c r="D22" t="s">
        <v>172</v>
      </c>
      <c r="E22" s="12">
        <v>0.84</v>
      </c>
      <c r="F22" s="12">
        <v>0.78</v>
      </c>
      <c r="G22" s="12">
        <v>0.76</v>
      </c>
      <c r="H22" s="12">
        <v>0.85</v>
      </c>
      <c r="I22" s="12">
        <v>0.82</v>
      </c>
      <c r="J22" s="12">
        <v>0.78</v>
      </c>
      <c r="K22" s="12">
        <v>0.78</v>
      </c>
      <c r="L22" s="12">
        <v>0.76</v>
      </c>
      <c r="M22" s="12">
        <v>0.86</v>
      </c>
      <c r="N22" s="12">
        <v>0.81</v>
      </c>
      <c r="O22" s="12">
        <v>0.75</v>
      </c>
      <c r="P22" s="12">
        <v>0.84</v>
      </c>
      <c r="Q22" s="12">
        <v>0.82</v>
      </c>
      <c r="R22" s="12">
        <v>0.9</v>
      </c>
      <c r="S22" s="12">
        <v>0.77</v>
      </c>
      <c r="T22" t="s">
        <v>105</v>
      </c>
      <c r="U22" s="12">
        <v>0</v>
      </c>
      <c r="V22" t="s">
        <v>104</v>
      </c>
    </row>
    <row r="23" spans="1:22" x14ac:dyDescent="0.25">
      <c r="A23" s="1" t="s">
        <v>106</v>
      </c>
      <c r="B23" s="1"/>
      <c r="D23" t="s">
        <v>88</v>
      </c>
      <c r="V23" t="s">
        <v>86</v>
      </c>
    </row>
    <row r="24" spans="1:22" x14ac:dyDescent="0.25">
      <c r="A24" s="1" t="s">
        <v>173</v>
      </c>
      <c r="B24" s="1" t="s">
        <v>174</v>
      </c>
    </row>
    <row r="25" spans="1:22" x14ac:dyDescent="0.25">
      <c r="A25" s="1" t="s">
        <v>52</v>
      </c>
      <c r="B25" s="1" t="s">
        <v>243</v>
      </c>
    </row>
    <row r="26" spans="1:22" x14ac:dyDescent="0.25">
      <c r="A26" s="1" t="s">
        <v>52</v>
      </c>
      <c r="B26" s="1"/>
    </row>
    <row r="27" spans="1:22" x14ac:dyDescent="0.25">
      <c r="A27" s="1" t="s">
        <v>52</v>
      </c>
      <c r="B27" s="1"/>
    </row>
  </sheetData>
  <hyperlinks>
    <hyperlink ref="E1" location="Contents!B43" tooltip="Link to contents" display="Back to contents" xr:uid="{00000000-0004-0000-0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U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</cols>
  <sheetData>
    <row r="1" spans="1:21" x14ac:dyDescent="0.25">
      <c r="A1" s="1" t="s">
        <v>53</v>
      </c>
      <c r="B1" s="1" t="s">
        <v>54</v>
      </c>
      <c r="E1" s="5" t="s">
        <v>55</v>
      </c>
    </row>
    <row r="2" spans="1:21" ht="15.5" x14ac:dyDescent="0.35">
      <c r="A2" s="1" t="s">
        <v>0</v>
      </c>
      <c r="B2" s="2" t="s">
        <v>56</v>
      </c>
    </row>
    <row r="3" spans="1:21" x14ac:dyDescent="0.25">
      <c r="A3" s="1" t="s">
        <v>57</v>
      </c>
      <c r="B3" s="1"/>
    </row>
    <row r="4" spans="1:21" x14ac:dyDescent="0.25">
      <c r="A4" s="1" t="s">
        <v>57</v>
      </c>
      <c r="B4" s="1" t="s">
        <v>244</v>
      </c>
    </row>
    <row r="5" spans="1:21" x14ac:dyDescent="0.25">
      <c r="A5" s="1" t="s">
        <v>57</v>
      </c>
      <c r="B5" s="1"/>
    </row>
    <row r="6" spans="1:21" ht="13" x14ac:dyDescent="0.3">
      <c r="A6" s="1" t="s">
        <v>2</v>
      </c>
      <c r="B6" s="4" t="s">
        <v>38</v>
      </c>
    </row>
    <row r="7" spans="1:21" x14ac:dyDescent="0.25">
      <c r="A7" s="1" t="s">
        <v>5</v>
      </c>
      <c r="B7" s="1"/>
    </row>
    <row r="8" spans="1:21" x14ac:dyDescent="0.25">
      <c r="A8" s="1" t="s">
        <v>5</v>
      </c>
      <c r="B8" s="1" t="s">
        <v>216</v>
      </c>
    </row>
    <row r="9" spans="1:21" ht="39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9"/>
    </row>
    <row r="10" spans="1:21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</row>
    <row r="11" spans="1:21" x14ac:dyDescent="0.25">
      <c r="A11" s="1" t="s">
        <v>84</v>
      </c>
      <c r="B11" s="1" t="s">
        <v>85</v>
      </c>
      <c r="D11" t="s">
        <v>217</v>
      </c>
      <c r="E11" t="s">
        <v>95</v>
      </c>
      <c r="F11" t="s">
        <v>88</v>
      </c>
      <c r="G11" t="s">
        <v>217</v>
      </c>
      <c r="H11" t="s">
        <v>95</v>
      </c>
      <c r="I11" t="s">
        <v>218</v>
      </c>
      <c r="J11" t="s">
        <v>219</v>
      </c>
      <c r="K11" t="s">
        <v>217</v>
      </c>
      <c r="L11" t="s">
        <v>95</v>
      </c>
      <c r="M11" t="s">
        <v>218</v>
      </c>
      <c r="N11" t="s">
        <v>219</v>
      </c>
      <c r="O11" t="s">
        <v>220</v>
      </c>
      <c r="P11" t="s">
        <v>221</v>
      </c>
      <c r="Q11" t="s">
        <v>222</v>
      </c>
      <c r="R11" t="s">
        <v>223</v>
      </c>
      <c r="S11" t="s">
        <v>224</v>
      </c>
      <c r="T11" t="s">
        <v>86</v>
      </c>
      <c r="U11" t="s">
        <v>95</v>
      </c>
    </row>
    <row r="12" spans="1:21" x14ac:dyDescent="0.25">
      <c r="A12" s="1" t="s">
        <v>96</v>
      </c>
      <c r="B12" s="1" t="s">
        <v>97</v>
      </c>
      <c r="C12">
        <v>71</v>
      </c>
      <c r="D12">
        <v>7</v>
      </c>
      <c r="E12">
        <v>28</v>
      </c>
      <c r="F12">
        <v>36</v>
      </c>
      <c r="G12">
        <v>16</v>
      </c>
      <c r="H12">
        <v>17</v>
      </c>
      <c r="I12">
        <v>24</v>
      </c>
      <c r="J12">
        <v>14</v>
      </c>
      <c r="K12">
        <v>8</v>
      </c>
      <c r="L12">
        <v>9</v>
      </c>
      <c r="M12">
        <v>11</v>
      </c>
      <c r="N12">
        <v>8</v>
      </c>
      <c r="O12">
        <v>10</v>
      </c>
      <c r="P12">
        <v>6</v>
      </c>
      <c r="Q12">
        <v>7</v>
      </c>
      <c r="R12">
        <v>5</v>
      </c>
      <c r="S12">
        <v>7</v>
      </c>
      <c r="T12">
        <v>65</v>
      </c>
      <c r="U12">
        <v>6</v>
      </c>
    </row>
    <row r="13" spans="1:21" x14ac:dyDescent="0.25">
      <c r="A13" s="1" t="s">
        <v>98</v>
      </c>
      <c r="B13" s="1" t="s">
        <v>99</v>
      </c>
      <c r="C13">
        <v>60</v>
      </c>
      <c r="D13">
        <v>7</v>
      </c>
      <c r="E13">
        <v>26</v>
      </c>
      <c r="F13">
        <v>31</v>
      </c>
      <c r="G13">
        <v>16</v>
      </c>
      <c r="H13">
        <v>15</v>
      </c>
      <c r="I13">
        <v>22</v>
      </c>
      <c r="J13">
        <v>13</v>
      </c>
      <c r="K13">
        <v>6</v>
      </c>
      <c r="L13">
        <v>9</v>
      </c>
      <c r="M13">
        <v>10</v>
      </c>
      <c r="N13">
        <v>7</v>
      </c>
      <c r="O13">
        <v>8</v>
      </c>
      <c r="P13">
        <v>5</v>
      </c>
      <c r="Q13">
        <v>5</v>
      </c>
      <c r="R13">
        <v>5</v>
      </c>
      <c r="S13">
        <v>5</v>
      </c>
      <c r="T13">
        <v>55</v>
      </c>
      <c r="U13">
        <v>5</v>
      </c>
    </row>
    <row r="14" spans="1:21" x14ac:dyDescent="0.25">
      <c r="A14" s="1" t="s">
        <v>100</v>
      </c>
      <c r="B14" s="1" t="s">
        <v>65</v>
      </c>
      <c r="C14">
        <v>76</v>
      </c>
      <c r="D14">
        <v>2</v>
      </c>
      <c r="E14">
        <v>30</v>
      </c>
      <c r="F14">
        <v>44</v>
      </c>
      <c r="G14">
        <v>8</v>
      </c>
      <c r="H14">
        <v>22</v>
      </c>
      <c r="I14">
        <v>27</v>
      </c>
      <c r="J14">
        <v>20</v>
      </c>
      <c r="K14">
        <v>8</v>
      </c>
      <c r="L14">
        <v>12</v>
      </c>
      <c r="M14">
        <v>14</v>
      </c>
      <c r="N14">
        <v>8</v>
      </c>
      <c r="O14">
        <v>10</v>
      </c>
      <c r="P14">
        <v>6</v>
      </c>
      <c r="Q14">
        <v>7</v>
      </c>
      <c r="R14">
        <v>4</v>
      </c>
      <c r="S14">
        <v>7</v>
      </c>
      <c r="T14">
        <v>70</v>
      </c>
      <c r="U14">
        <v>6</v>
      </c>
    </row>
    <row r="15" spans="1:21" x14ac:dyDescent="0.25">
      <c r="A15" s="1" t="s">
        <v>102</v>
      </c>
      <c r="B15" s="1" t="s">
        <v>186</v>
      </c>
      <c r="C15">
        <v>73</v>
      </c>
      <c r="D15">
        <v>2</v>
      </c>
      <c r="E15">
        <v>28</v>
      </c>
      <c r="F15">
        <v>42</v>
      </c>
      <c r="G15">
        <v>8</v>
      </c>
      <c r="H15">
        <v>22</v>
      </c>
      <c r="I15">
        <v>27</v>
      </c>
      <c r="J15">
        <v>17</v>
      </c>
      <c r="K15">
        <v>7</v>
      </c>
      <c r="L15">
        <v>12</v>
      </c>
      <c r="M15">
        <v>14</v>
      </c>
      <c r="N15">
        <v>8</v>
      </c>
      <c r="O15">
        <v>10</v>
      </c>
      <c r="P15">
        <v>5</v>
      </c>
      <c r="Q15">
        <v>7</v>
      </c>
      <c r="R15">
        <v>4</v>
      </c>
      <c r="S15">
        <v>7</v>
      </c>
      <c r="T15">
        <v>68</v>
      </c>
      <c r="U15">
        <v>5</v>
      </c>
    </row>
    <row r="16" spans="1:21" x14ac:dyDescent="0.25">
      <c r="A16" s="1" t="s">
        <v>103</v>
      </c>
      <c r="B16" s="1"/>
      <c r="C16" s="12">
        <v>0.96</v>
      </c>
      <c r="D16" s="12">
        <v>0.89</v>
      </c>
      <c r="E16" s="12">
        <v>0.96</v>
      </c>
      <c r="F16" s="12">
        <v>0.96</v>
      </c>
      <c r="G16" s="12">
        <v>0.97</v>
      </c>
      <c r="H16" s="12">
        <v>1</v>
      </c>
      <c r="I16" s="12">
        <v>1</v>
      </c>
      <c r="J16" s="12">
        <v>0.85</v>
      </c>
      <c r="K16" s="12">
        <v>0.8</v>
      </c>
      <c r="L16" s="12">
        <v>1</v>
      </c>
      <c r="M16" s="12">
        <v>1</v>
      </c>
      <c r="N16" s="12">
        <v>1</v>
      </c>
      <c r="O16" s="12">
        <v>1</v>
      </c>
      <c r="P16" s="12">
        <v>0.75</v>
      </c>
      <c r="Q16" s="12">
        <v>1</v>
      </c>
      <c r="R16" s="12">
        <v>1</v>
      </c>
      <c r="S16" s="12">
        <v>1</v>
      </c>
      <c r="T16" s="12">
        <v>0.97</v>
      </c>
      <c r="U16" s="12">
        <v>0.8</v>
      </c>
    </row>
    <row r="17" spans="1:21" x14ac:dyDescent="0.25">
      <c r="A17" s="1" t="s">
        <v>106</v>
      </c>
      <c r="B17" s="1"/>
    </row>
    <row r="18" spans="1:21" x14ac:dyDescent="0.25">
      <c r="A18" s="1" t="s">
        <v>102</v>
      </c>
      <c r="B18" s="1" t="s">
        <v>188</v>
      </c>
      <c r="C18">
        <v>3</v>
      </c>
      <c r="D18" t="s">
        <v>189</v>
      </c>
      <c r="E18">
        <v>1</v>
      </c>
      <c r="F18">
        <v>2</v>
      </c>
      <c r="G18" t="s">
        <v>189</v>
      </c>
      <c r="H18">
        <v>0</v>
      </c>
      <c r="I18">
        <v>0</v>
      </c>
      <c r="J18">
        <v>3</v>
      </c>
      <c r="K18">
        <v>2</v>
      </c>
      <c r="L18">
        <v>0</v>
      </c>
      <c r="M18">
        <v>0</v>
      </c>
      <c r="N18">
        <v>0</v>
      </c>
      <c r="O18">
        <v>0</v>
      </c>
      <c r="P18">
        <v>2</v>
      </c>
      <c r="Q18">
        <v>0</v>
      </c>
      <c r="R18">
        <v>0</v>
      </c>
      <c r="S18">
        <v>0</v>
      </c>
      <c r="T18">
        <v>2</v>
      </c>
      <c r="U18">
        <v>1</v>
      </c>
    </row>
    <row r="19" spans="1:21" x14ac:dyDescent="0.25">
      <c r="A19" s="1" t="s">
        <v>103</v>
      </c>
      <c r="B19" s="1"/>
      <c r="C19" s="12">
        <v>0.04</v>
      </c>
      <c r="D19" s="12">
        <v>0.11</v>
      </c>
      <c r="E19" s="12">
        <v>0.04</v>
      </c>
      <c r="F19" s="12">
        <v>0.04</v>
      </c>
      <c r="G19" s="12">
        <v>0.03</v>
      </c>
      <c r="H19" s="12">
        <v>0</v>
      </c>
      <c r="I19" s="12">
        <v>0</v>
      </c>
      <c r="J19" s="12">
        <v>0.15</v>
      </c>
      <c r="K19" s="12">
        <v>0.2</v>
      </c>
      <c r="L19" s="12">
        <v>0</v>
      </c>
      <c r="M19" s="12">
        <v>0</v>
      </c>
      <c r="N19" s="12">
        <v>0</v>
      </c>
      <c r="O19" s="12">
        <v>0</v>
      </c>
      <c r="P19" s="12">
        <v>0.25</v>
      </c>
      <c r="Q19" s="12">
        <v>0</v>
      </c>
      <c r="R19" s="12">
        <v>0</v>
      </c>
      <c r="S19" s="12">
        <v>0</v>
      </c>
      <c r="T19" s="12">
        <v>0.03</v>
      </c>
      <c r="U19" s="12">
        <v>0.2</v>
      </c>
    </row>
    <row r="20" spans="1:21" x14ac:dyDescent="0.25">
      <c r="A20" s="1" t="s">
        <v>106</v>
      </c>
      <c r="B20" s="1"/>
    </row>
    <row r="21" spans="1:21" x14ac:dyDescent="0.25">
      <c r="A21" s="1" t="s">
        <v>173</v>
      </c>
      <c r="B21" s="1" t="s">
        <v>226</v>
      </c>
    </row>
    <row r="22" spans="1:21" x14ac:dyDescent="0.25">
      <c r="A22" s="1" t="s">
        <v>52</v>
      </c>
      <c r="B22" s="1" t="s">
        <v>245</v>
      </c>
    </row>
    <row r="23" spans="1:21" x14ac:dyDescent="0.25">
      <c r="A23" s="1" t="s">
        <v>52</v>
      </c>
      <c r="B23" s="1"/>
    </row>
    <row r="24" spans="1:21" x14ac:dyDescent="0.25">
      <c r="A24" s="1" t="s">
        <v>52</v>
      </c>
      <c r="B24" s="1"/>
    </row>
  </sheetData>
  <hyperlinks>
    <hyperlink ref="E1" location="Contents!B46" tooltip="Link to contents" display="Back to contents" xr:uid="{00000000-0004-0000-0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V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246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40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59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413</v>
      </c>
      <c r="D12">
        <v>80</v>
      </c>
      <c r="E12">
        <v>180</v>
      </c>
      <c r="F12">
        <v>153</v>
      </c>
      <c r="G12">
        <v>69</v>
      </c>
      <c r="H12">
        <v>117</v>
      </c>
      <c r="I12">
        <v>153</v>
      </c>
      <c r="J12">
        <v>74</v>
      </c>
      <c r="K12">
        <v>36</v>
      </c>
      <c r="L12">
        <v>46</v>
      </c>
      <c r="M12">
        <v>98</v>
      </c>
      <c r="N12">
        <v>38</v>
      </c>
      <c r="O12">
        <v>44</v>
      </c>
      <c r="P12">
        <v>33</v>
      </c>
      <c r="Q12">
        <v>37</v>
      </c>
      <c r="R12">
        <v>48</v>
      </c>
      <c r="S12">
        <v>33</v>
      </c>
      <c r="T12">
        <v>65</v>
      </c>
      <c r="U12">
        <v>6</v>
      </c>
      <c r="V12">
        <v>342</v>
      </c>
    </row>
    <row r="13" spans="1:22" x14ac:dyDescent="0.25">
      <c r="A13" s="1" t="s">
        <v>98</v>
      </c>
      <c r="B13" s="1" t="s">
        <v>99</v>
      </c>
      <c r="C13">
        <v>335</v>
      </c>
      <c r="D13">
        <v>80</v>
      </c>
      <c r="E13">
        <v>168</v>
      </c>
      <c r="F13">
        <v>136</v>
      </c>
      <c r="G13">
        <v>68</v>
      </c>
      <c r="H13">
        <v>100</v>
      </c>
      <c r="I13">
        <v>132</v>
      </c>
      <c r="J13">
        <v>65</v>
      </c>
      <c r="K13">
        <v>29</v>
      </c>
      <c r="L13">
        <v>41</v>
      </c>
      <c r="M13">
        <v>79</v>
      </c>
      <c r="N13">
        <v>32</v>
      </c>
      <c r="O13">
        <v>34</v>
      </c>
      <c r="P13">
        <v>28</v>
      </c>
      <c r="Q13">
        <v>29</v>
      </c>
      <c r="R13">
        <v>42</v>
      </c>
      <c r="S13">
        <v>25</v>
      </c>
      <c r="T13">
        <v>55</v>
      </c>
      <c r="U13">
        <v>5</v>
      </c>
      <c r="V13">
        <v>275</v>
      </c>
    </row>
    <row r="14" spans="1:22" x14ac:dyDescent="0.25">
      <c r="A14" s="1" t="s">
        <v>100</v>
      </c>
      <c r="B14" s="1" t="s">
        <v>65</v>
      </c>
      <c r="C14">
        <v>413</v>
      </c>
      <c r="D14">
        <v>28</v>
      </c>
      <c r="E14">
        <v>185</v>
      </c>
      <c r="F14">
        <v>200</v>
      </c>
      <c r="G14">
        <v>33</v>
      </c>
      <c r="H14">
        <v>142</v>
      </c>
      <c r="I14">
        <v>147</v>
      </c>
      <c r="J14">
        <v>90</v>
      </c>
      <c r="K14">
        <v>37</v>
      </c>
      <c r="L14">
        <v>49</v>
      </c>
      <c r="M14">
        <v>97</v>
      </c>
      <c r="N14">
        <v>46</v>
      </c>
      <c r="O14">
        <v>40</v>
      </c>
      <c r="P14">
        <v>38</v>
      </c>
      <c r="Q14">
        <v>36</v>
      </c>
      <c r="R14">
        <v>38</v>
      </c>
      <c r="S14">
        <v>32</v>
      </c>
      <c r="T14">
        <v>70</v>
      </c>
      <c r="U14">
        <v>6</v>
      </c>
      <c r="V14">
        <v>337</v>
      </c>
    </row>
    <row r="15" spans="1:22" x14ac:dyDescent="0.25">
      <c r="A15" s="1" t="s">
        <v>102</v>
      </c>
      <c r="B15" s="1" t="s">
        <v>186</v>
      </c>
      <c r="C15">
        <v>73</v>
      </c>
      <c r="D15">
        <v>2</v>
      </c>
      <c r="E15">
        <v>28</v>
      </c>
      <c r="F15">
        <v>42</v>
      </c>
      <c r="G15">
        <v>8</v>
      </c>
      <c r="H15">
        <v>22</v>
      </c>
      <c r="I15">
        <v>27</v>
      </c>
      <c r="J15">
        <v>17</v>
      </c>
      <c r="K15">
        <v>7</v>
      </c>
      <c r="L15">
        <v>12</v>
      </c>
      <c r="M15">
        <v>14</v>
      </c>
      <c r="N15">
        <v>8</v>
      </c>
      <c r="O15">
        <v>10</v>
      </c>
      <c r="P15">
        <v>5</v>
      </c>
      <c r="Q15">
        <v>7</v>
      </c>
      <c r="R15">
        <v>4</v>
      </c>
      <c r="S15">
        <v>7</v>
      </c>
      <c r="T15">
        <v>68</v>
      </c>
      <c r="U15">
        <v>5</v>
      </c>
      <c r="V15">
        <v>0</v>
      </c>
    </row>
    <row r="16" spans="1:22" x14ac:dyDescent="0.25">
      <c r="A16" s="1" t="s">
        <v>103</v>
      </c>
      <c r="B16" s="1"/>
      <c r="C16" s="12">
        <v>0.18</v>
      </c>
      <c r="D16" t="s">
        <v>247</v>
      </c>
      <c r="E16" s="12">
        <v>0.15</v>
      </c>
      <c r="F16" s="12">
        <v>0.21</v>
      </c>
      <c r="G16" s="12">
        <v>0.23</v>
      </c>
      <c r="H16" s="12">
        <v>0.15</v>
      </c>
      <c r="I16" s="12">
        <v>0.18</v>
      </c>
      <c r="J16" s="12">
        <v>0.19</v>
      </c>
      <c r="K16" s="12">
        <v>0.18</v>
      </c>
      <c r="L16" s="12">
        <v>0.24</v>
      </c>
      <c r="M16" s="12">
        <v>0.14000000000000001</v>
      </c>
      <c r="N16" s="12">
        <v>0.19</v>
      </c>
      <c r="O16" s="12">
        <v>0.25</v>
      </c>
      <c r="P16" s="12">
        <v>0.12</v>
      </c>
      <c r="Q16" s="12">
        <v>0.18</v>
      </c>
      <c r="R16" s="12">
        <v>0.1</v>
      </c>
      <c r="S16" s="12">
        <v>0.23</v>
      </c>
      <c r="T16" t="s">
        <v>202</v>
      </c>
      <c r="U16" s="12">
        <v>0.8</v>
      </c>
      <c r="V16" t="s">
        <v>105</v>
      </c>
    </row>
    <row r="17" spans="1:22" x14ac:dyDescent="0.25">
      <c r="A17" s="1" t="s">
        <v>106</v>
      </c>
      <c r="B17" s="1"/>
      <c r="F17" t="s">
        <v>86</v>
      </c>
      <c r="T17" t="s">
        <v>88</v>
      </c>
    </row>
    <row r="18" spans="1:22" x14ac:dyDescent="0.25">
      <c r="A18" s="1" t="s">
        <v>102</v>
      </c>
      <c r="B18" s="1" t="s">
        <v>188</v>
      </c>
      <c r="C18">
        <v>3</v>
      </c>
      <c r="D18" t="s">
        <v>189</v>
      </c>
      <c r="E18">
        <v>1</v>
      </c>
      <c r="F18">
        <v>2</v>
      </c>
      <c r="G18" t="s">
        <v>189</v>
      </c>
      <c r="H18">
        <v>0</v>
      </c>
      <c r="I18">
        <v>0</v>
      </c>
      <c r="J18">
        <v>3</v>
      </c>
      <c r="K18">
        <v>2</v>
      </c>
      <c r="L18">
        <v>0</v>
      </c>
      <c r="M18">
        <v>0</v>
      </c>
      <c r="N18">
        <v>0</v>
      </c>
      <c r="O18">
        <v>0</v>
      </c>
      <c r="P18">
        <v>2</v>
      </c>
      <c r="Q18">
        <v>0</v>
      </c>
      <c r="R18">
        <v>0</v>
      </c>
      <c r="S18">
        <v>0</v>
      </c>
      <c r="T18">
        <v>2</v>
      </c>
      <c r="U18">
        <v>1</v>
      </c>
      <c r="V18">
        <v>0</v>
      </c>
    </row>
    <row r="19" spans="1:22" x14ac:dyDescent="0.25">
      <c r="A19" s="1" t="s">
        <v>103</v>
      </c>
      <c r="B19" s="1"/>
      <c r="C19" s="12">
        <v>0.01</v>
      </c>
      <c r="D19" s="12">
        <v>0.01</v>
      </c>
      <c r="E19" s="12">
        <v>0.01</v>
      </c>
      <c r="F19" s="12">
        <v>0.01</v>
      </c>
      <c r="G19" s="12">
        <v>0.01</v>
      </c>
      <c r="H19" s="12">
        <v>0</v>
      </c>
      <c r="I19" s="12">
        <v>0</v>
      </c>
      <c r="J19" t="s">
        <v>168</v>
      </c>
      <c r="K19" t="s">
        <v>144</v>
      </c>
      <c r="L19" s="12">
        <v>0</v>
      </c>
      <c r="M19" s="12">
        <v>0</v>
      </c>
      <c r="N19" s="12">
        <v>0</v>
      </c>
      <c r="O19" s="12">
        <v>0</v>
      </c>
      <c r="P19" t="s">
        <v>144</v>
      </c>
      <c r="Q19" s="12">
        <v>0</v>
      </c>
      <c r="R19" s="12">
        <v>0</v>
      </c>
      <c r="S19" s="12">
        <v>0</v>
      </c>
      <c r="T19" s="12">
        <v>0.03</v>
      </c>
      <c r="U19" s="12">
        <v>0.2</v>
      </c>
      <c r="V19" t="s">
        <v>105</v>
      </c>
    </row>
    <row r="20" spans="1:22" x14ac:dyDescent="0.25">
      <c r="A20" s="1" t="s">
        <v>106</v>
      </c>
      <c r="B20" s="1"/>
      <c r="J20" t="s">
        <v>88</v>
      </c>
      <c r="T20" t="s">
        <v>88</v>
      </c>
    </row>
    <row r="21" spans="1:22" x14ac:dyDescent="0.25">
      <c r="A21" s="1" t="s">
        <v>102</v>
      </c>
      <c r="B21" s="1" t="s">
        <v>242</v>
      </c>
      <c r="C21">
        <v>337</v>
      </c>
      <c r="D21">
        <v>25</v>
      </c>
      <c r="E21">
        <v>156</v>
      </c>
      <c r="F21">
        <v>156</v>
      </c>
      <c r="G21">
        <v>26</v>
      </c>
      <c r="H21">
        <v>120</v>
      </c>
      <c r="I21">
        <v>120</v>
      </c>
      <c r="J21">
        <v>71</v>
      </c>
      <c r="K21">
        <v>29</v>
      </c>
      <c r="L21">
        <v>38</v>
      </c>
      <c r="M21">
        <v>83</v>
      </c>
      <c r="N21">
        <v>37</v>
      </c>
      <c r="O21">
        <v>30</v>
      </c>
      <c r="P21">
        <v>32</v>
      </c>
      <c r="Q21">
        <v>30</v>
      </c>
      <c r="R21">
        <v>34</v>
      </c>
      <c r="S21">
        <v>24</v>
      </c>
      <c r="T21">
        <v>0</v>
      </c>
      <c r="U21">
        <v>0</v>
      </c>
      <c r="V21">
        <v>337</v>
      </c>
    </row>
    <row r="22" spans="1:22" x14ac:dyDescent="0.25">
      <c r="A22" s="1" t="s">
        <v>103</v>
      </c>
      <c r="B22" s="1"/>
      <c r="C22" s="12">
        <v>0.82</v>
      </c>
      <c r="D22" t="s">
        <v>172</v>
      </c>
      <c r="E22" s="12">
        <v>0.84</v>
      </c>
      <c r="F22" s="12">
        <v>0.78</v>
      </c>
      <c r="G22" s="12">
        <v>0.76</v>
      </c>
      <c r="H22" s="12">
        <v>0.85</v>
      </c>
      <c r="I22" s="12">
        <v>0.82</v>
      </c>
      <c r="J22" s="12">
        <v>0.78</v>
      </c>
      <c r="K22" s="12">
        <v>0.78</v>
      </c>
      <c r="L22" s="12">
        <v>0.76</v>
      </c>
      <c r="M22" s="12">
        <v>0.86</v>
      </c>
      <c r="N22" s="12">
        <v>0.81</v>
      </c>
      <c r="O22" s="12">
        <v>0.75</v>
      </c>
      <c r="P22" s="12">
        <v>0.84</v>
      </c>
      <c r="Q22" s="12">
        <v>0.82</v>
      </c>
      <c r="R22" s="12">
        <v>0.9</v>
      </c>
      <c r="S22" s="12">
        <v>0.77</v>
      </c>
      <c r="T22" t="s">
        <v>105</v>
      </c>
      <c r="U22" s="12">
        <v>0</v>
      </c>
      <c r="V22" t="s">
        <v>104</v>
      </c>
    </row>
    <row r="23" spans="1:22" x14ac:dyDescent="0.25">
      <c r="A23" s="1" t="s">
        <v>106</v>
      </c>
      <c r="B23" s="1"/>
      <c r="D23" t="s">
        <v>88</v>
      </c>
      <c r="V23" t="s">
        <v>86</v>
      </c>
    </row>
    <row r="24" spans="1:22" x14ac:dyDescent="0.25">
      <c r="A24" s="1" t="s">
        <v>173</v>
      </c>
      <c r="B24" s="1" t="s">
        <v>174</v>
      </c>
    </row>
    <row r="25" spans="1:22" x14ac:dyDescent="0.25">
      <c r="A25" s="1" t="s">
        <v>52</v>
      </c>
      <c r="B25" s="1" t="s">
        <v>248</v>
      </c>
    </row>
    <row r="26" spans="1:22" x14ac:dyDescent="0.25">
      <c r="A26" s="1" t="s">
        <v>52</v>
      </c>
      <c r="B26" s="1"/>
    </row>
    <row r="27" spans="1:22" x14ac:dyDescent="0.25">
      <c r="A27" s="1" t="s">
        <v>52</v>
      </c>
      <c r="B27" s="1"/>
    </row>
  </sheetData>
  <hyperlinks>
    <hyperlink ref="E1" location="Contents!B49" tooltip="Link to contents" display="Back to contents" xr:uid="{00000000-0004-0000-1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U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</cols>
  <sheetData>
    <row r="1" spans="1:21" x14ac:dyDescent="0.25">
      <c r="A1" s="1" t="s">
        <v>53</v>
      </c>
      <c r="B1" s="1" t="s">
        <v>54</v>
      </c>
      <c r="E1" s="5" t="s">
        <v>55</v>
      </c>
    </row>
    <row r="2" spans="1:21" ht="15.5" x14ac:dyDescent="0.35">
      <c r="A2" s="1" t="s">
        <v>0</v>
      </c>
      <c r="B2" s="2" t="s">
        <v>56</v>
      </c>
    </row>
    <row r="3" spans="1:21" x14ac:dyDescent="0.25">
      <c r="A3" s="1" t="s">
        <v>57</v>
      </c>
      <c r="B3" s="1"/>
    </row>
    <row r="4" spans="1:21" x14ac:dyDescent="0.25">
      <c r="A4" s="1" t="s">
        <v>57</v>
      </c>
      <c r="B4" s="1" t="s">
        <v>249</v>
      </c>
    </row>
    <row r="5" spans="1:21" x14ac:dyDescent="0.25">
      <c r="A5" s="1" t="s">
        <v>57</v>
      </c>
      <c r="B5" s="1"/>
    </row>
    <row r="6" spans="1:21" ht="13" x14ac:dyDescent="0.3">
      <c r="A6" s="1" t="s">
        <v>2</v>
      </c>
      <c r="B6" s="4" t="s">
        <v>42</v>
      </c>
    </row>
    <row r="7" spans="1:21" x14ac:dyDescent="0.25">
      <c r="A7" s="1" t="s">
        <v>5</v>
      </c>
      <c r="B7" s="1"/>
    </row>
    <row r="8" spans="1:21" x14ac:dyDescent="0.25">
      <c r="A8" s="1" t="s">
        <v>5</v>
      </c>
      <c r="B8" s="1" t="s">
        <v>239</v>
      </c>
    </row>
    <row r="9" spans="1:21" ht="39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9"/>
    </row>
    <row r="10" spans="1:21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</row>
    <row r="11" spans="1:21" x14ac:dyDescent="0.25">
      <c r="A11" s="1" t="s">
        <v>84</v>
      </c>
      <c r="B11" s="1" t="s">
        <v>85</v>
      </c>
      <c r="D11" t="s">
        <v>217</v>
      </c>
      <c r="E11" t="s">
        <v>95</v>
      </c>
      <c r="F11" t="s">
        <v>88</v>
      </c>
      <c r="G11" t="s">
        <v>217</v>
      </c>
      <c r="H11" t="s">
        <v>95</v>
      </c>
      <c r="I11" t="s">
        <v>218</v>
      </c>
      <c r="J11" t="s">
        <v>219</v>
      </c>
      <c r="K11" t="s">
        <v>217</v>
      </c>
      <c r="L11" t="s">
        <v>95</v>
      </c>
      <c r="M11" t="s">
        <v>218</v>
      </c>
      <c r="N11" t="s">
        <v>219</v>
      </c>
      <c r="O11" t="s">
        <v>220</v>
      </c>
      <c r="P11" t="s">
        <v>221</v>
      </c>
      <c r="Q11" t="s">
        <v>222</v>
      </c>
      <c r="R11" t="s">
        <v>223</v>
      </c>
      <c r="S11" t="s">
        <v>224</v>
      </c>
      <c r="T11" t="s">
        <v>86</v>
      </c>
      <c r="U11" t="s">
        <v>95</v>
      </c>
    </row>
    <row r="12" spans="1:21" x14ac:dyDescent="0.25">
      <c r="A12" s="1" t="s">
        <v>96</v>
      </c>
      <c r="B12" s="1" t="s">
        <v>97</v>
      </c>
      <c r="C12">
        <v>71</v>
      </c>
      <c r="D12">
        <v>7</v>
      </c>
      <c r="E12">
        <v>28</v>
      </c>
      <c r="F12">
        <v>36</v>
      </c>
      <c r="G12">
        <v>16</v>
      </c>
      <c r="H12">
        <v>17</v>
      </c>
      <c r="I12">
        <v>24</v>
      </c>
      <c r="J12">
        <v>14</v>
      </c>
      <c r="K12">
        <v>8</v>
      </c>
      <c r="L12">
        <v>9</v>
      </c>
      <c r="M12">
        <v>11</v>
      </c>
      <c r="N12">
        <v>8</v>
      </c>
      <c r="O12">
        <v>10</v>
      </c>
      <c r="P12">
        <v>6</v>
      </c>
      <c r="Q12">
        <v>7</v>
      </c>
      <c r="R12">
        <v>5</v>
      </c>
      <c r="S12">
        <v>7</v>
      </c>
      <c r="T12">
        <v>65</v>
      </c>
      <c r="U12">
        <v>6</v>
      </c>
    </row>
    <row r="13" spans="1:21" x14ac:dyDescent="0.25">
      <c r="A13" s="1" t="s">
        <v>98</v>
      </c>
      <c r="B13" s="1" t="s">
        <v>99</v>
      </c>
      <c r="C13">
        <v>60</v>
      </c>
      <c r="D13">
        <v>7</v>
      </c>
      <c r="E13">
        <v>26</v>
      </c>
      <c r="F13">
        <v>31</v>
      </c>
      <c r="G13">
        <v>16</v>
      </c>
      <c r="H13">
        <v>15</v>
      </c>
      <c r="I13">
        <v>22</v>
      </c>
      <c r="J13">
        <v>13</v>
      </c>
      <c r="K13">
        <v>6</v>
      </c>
      <c r="L13">
        <v>9</v>
      </c>
      <c r="M13">
        <v>10</v>
      </c>
      <c r="N13">
        <v>7</v>
      </c>
      <c r="O13">
        <v>8</v>
      </c>
      <c r="P13">
        <v>5</v>
      </c>
      <c r="Q13">
        <v>5</v>
      </c>
      <c r="R13">
        <v>5</v>
      </c>
      <c r="S13">
        <v>5</v>
      </c>
      <c r="T13">
        <v>55</v>
      </c>
      <c r="U13">
        <v>5</v>
      </c>
    </row>
    <row r="14" spans="1:21" x14ac:dyDescent="0.25">
      <c r="A14" s="1" t="s">
        <v>100</v>
      </c>
      <c r="B14" s="1" t="s">
        <v>65</v>
      </c>
      <c r="C14">
        <v>76</v>
      </c>
      <c r="D14">
        <v>2</v>
      </c>
      <c r="E14">
        <v>30</v>
      </c>
      <c r="F14">
        <v>44</v>
      </c>
      <c r="G14">
        <v>8</v>
      </c>
      <c r="H14">
        <v>22</v>
      </c>
      <c r="I14">
        <v>27</v>
      </c>
      <c r="J14">
        <v>20</v>
      </c>
      <c r="K14">
        <v>8</v>
      </c>
      <c r="L14">
        <v>12</v>
      </c>
      <c r="M14">
        <v>14</v>
      </c>
      <c r="N14">
        <v>8</v>
      </c>
      <c r="O14">
        <v>10</v>
      </c>
      <c r="P14">
        <v>6</v>
      </c>
      <c r="Q14">
        <v>7</v>
      </c>
      <c r="R14">
        <v>4</v>
      </c>
      <c r="S14">
        <v>7</v>
      </c>
      <c r="T14">
        <v>70</v>
      </c>
      <c r="U14">
        <v>6</v>
      </c>
    </row>
    <row r="15" spans="1:21" x14ac:dyDescent="0.25">
      <c r="A15" s="1" t="s">
        <v>102</v>
      </c>
      <c r="B15" s="1" t="s">
        <v>250</v>
      </c>
      <c r="C15">
        <v>69</v>
      </c>
      <c r="D15">
        <v>2</v>
      </c>
      <c r="E15">
        <v>28</v>
      </c>
      <c r="F15">
        <v>38</v>
      </c>
      <c r="G15">
        <v>6</v>
      </c>
      <c r="H15">
        <v>20</v>
      </c>
      <c r="I15">
        <v>24</v>
      </c>
      <c r="J15">
        <v>18</v>
      </c>
      <c r="K15">
        <v>8</v>
      </c>
      <c r="L15">
        <v>12</v>
      </c>
      <c r="M15">
        <v>14</v>
      </c>
      <c r="N15">
        <v>8</v>
      </c>
      <c r="O15">
        <v>6</v>
      </c>
      <c r="P15">
        <v>6</v>
      </c>
      <c r="Q15">
        <v>6</v>
      </c>
      <c r="R15">
        <v>3</v>
      </c>
      <c r="S15">
        <v>6</v>
      </c>
      <c r="T15">
        <v>67</v>
      </c>
      <c r="U15">
        <v>1</v>
      </c>
    </row>
    <row r="16" spans="1:21" x14ac:dyDescent="0.25">
      <c r="A16" s="1" t="s">
        <v>103</v>
      </c>
      <c r="B16" s="1"/>
      <c r="C16" s="12">
        <v>0.9</v>
      </c>
      <c r="D16" s="12">
        <v>0.89</v>
      </c>
      <c r="E16" s="12">
        <v>0.95</v>
      </c>
      <c r="F16" s="12">
        <v>0.87</v>
      </c>
      <c r="G16" s="12">
        <v>0.78</v>
      </c>
      <c r="H16" s="12">
        <v>0.92</v>
      </c>
      <c r="I16" s="12">
        <v>0.91</v>
      </c>
      <c r="J16" s="12">
        <v>0.92</v>
      </c>
      <c r="K16" s="12">
        <v>1</v>
      </c>
      <c r="L16" s="12">
        <v>1</v>
      </c>
      <c r="M16" s="12">
        <v>1</v>
      </c>
      <c r="N16" s="12">
        <v>0.89</v>
      </c>
      <c r="O16" s="12">
        <v>0.63</v>
      </c>
      <c r="P16" s="12">
        <v>0.96</v>
      </c>
      <c r="Q16" s="12">
        <v>0.92</v>
      </c>
      <c r="R16" s="12">
        <v>0.87</v>
      </c>
      <c r="S16" s="12">
        <v>0.8</v>
      </c>
      <c r="T16" s="12">
        <v>0.97</v>
      </c>
      <c r="U16" s="12">
        <v>0.2</v>
      </c>
    </row>
    <row r="17" spans="1:21" x14ac:dyDescent="0.25">
      <c r="A17" s="1" t="s">
        <v>106</v>
      </c>
      <c r="B17" s="1"/>
    </row>
    <row r="18" spans="1:21" x14ac:dyDescent="0.25">
      <c r="A18" s="1" t="s">
        <v>102</v>
      </c>
      <c r="B18" s="1" t="s">
        <v>251</v>
      </c>
      <c r="C18">
        <v>4</v>
      </c>
      <c r="D18">
        <v>0</v>
      </c>
      <c r="E18">
        <v>1</v>
      </c>
      <c r="F18">
        <v>2</v>
      </c>
      <c r="G18">
        <v>1</v>
      </c>
      <c r="H18">
        <v>2</v>
      </c>
      <c r="I18">
        <v>1</v>
      </c>
      <c r="J18">
        <v>0</v>
      </c>
      <c r="K18">
        <v>0</v>
      </c>
      <c r="L18">
        <v>0</v>
      </c>
      <c r="M18">
        <v>0</v>
      </c>
      <c r="N18">
        <v>1</v>
      </c>
      <c r="O18">
        <v>2</v>
      </c>
      <c r="P18">
        <v>0</v>
      </c>
      <c r="Q18">
        <v>0</v>
      </c>
      <c r="R18">
        <v>1</v>
      </c>
      <c r="S18">
        <v>0</v>
      </c>
      <c r="T18">
        <v>1</v>
      </c>
      <c r="U18">
        <v>3</v>
      </c>
    </row>
    <row r="19" spans="1:21" x14ac:dyDescent="0.25">
      <c r="A19" s="1" t="s">
        <v>103</v>
      </c>
      <c r="B19" s="1"/>
      <c r="C19" s="12">
        <v>0.05</v>
      </c>
      <c r="D19" s="12">
        <v>0</v>
      </c>
      <c r="E19" s="12">
        <v>0.05</v>
      </c>
      <c r="F19" s="12">
        <v>0.05</v>
      </c>
      <c r="G19" s="12">
        <v>0.12</v>
      </c>
      <c r="H19" s="12">
        <v>0.08</v>
      </c>
      <c r="I19" s="12">
        <v>0.04</v>
      </c>
      <c r="J19" s="12">
        <v>0</v>
      </c>
      <c r="K19" s="12">
        <v>0</v>
      </c>
      <c r="L19" s="12">
        <v>0</v>
      </c>
      <c r="M19" s="12">
        <v>0</v>
      </c>
      <c r="N19" s="12">
        <v>0.11</v>
      </c>
      <c r="O19" s="12">
        <v>0.21</v>
      </c>
      <c r="P19" s="12">
        <v>0</v>
      </c>
      <c r="Q19" s="12">
        <v>0</v>
      </c>
      <c r="R19" s="12">
        <v>0.13</v>
      </c>
      <c r="S19" s="12">
        <v>0</v>
      </c>
      <c r="T19" s="12">
        <v>0.01</v>
      </c>
      <c r="U19" s="12">
        <v>0.48</v>
      </c>
    </row>
    <row r="20" spans="1:21" x14ac:dyDescent="0.25">
      <c r="A20" s="1" t="s">
        <v>106</v>
      </c>
      <c r="B20" s="1"/>
    </row>
    <row r="21" spans="1:21" x14ac:dyDescent="0.25">
      <c r="A21" s="1" t="s">
        <v>102</v>
      </c>
      <c r="B21" s="1" t="s">
        <v>252</v>
      </c>
      <c r="C21">
        <v>1</v>
      </c>
      <c r="D21">
        <v>0</v>
      </c>
      <c r="E21">
        <v>0</v>
      </c>
      <c r="F21">
        <v>1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0</v>
      </c>
      <c r="N21">
        <v>0</v>
      </c>
      <c r="O21">
        <v>0</v>
      </c>
      <c r="P21">
        <v>0</v>
      </c>
      <c r="Q21">
        <v>0</v>
      </c>
      <c r="R21">
        <v>0</v>
      </c>
      <c r="S21">
        <v>1</v>
      </c>
      <c r="T21">
        <v>0</v>
      </c>
      <c r="U21">
        <v>1</v>
      </c>
    </row>
    <row r="22" spans="1:21" x14ac:dyDescent="0.25">
      <c r="A22" s="1" t="s">
        <v>103</v>
      </c>
      <c r="B22" s="1"/>
      <c r="C22" s="12">
        <v>0.02</v>
      </c>
      <c r="D22" s="12">
        <v>0</v>
      </c>
      <c r="E22" s="12">
        <v>0</v>
      </c>
      <c r="F22" s="12">
        <v>0.03</v>
      </c>
      <c r="G22" s="12">
        <v>0</v>
      </c>
      <c r="H22" s="12">
        <v>0</v>
      </c>
      <c r="I22" s="12">
        <v>0.06</v>
      </c>
      <c r="J22" s="12">
        <v>0</v>
      </c>
      <c r="K22" s="12">
        <v>0</v>
      </c>
      <c r="L22" s="12">
        <v>0</v>
      </c>
      <c r="M22" s="12">
        <v>0</v>
      </c>
      <c r="N22" s="12">
        <v>0</v>
      </c>
      <c r="O22" s="12">
        <v>0</v>
      </c>
      <c r="P22" s="12">
        <v>0</v>
      </c>
      <c r="Q22" s="12">
        <v>0</v>
      </c>
      <c r="R22" s="12">
        <v>0</v>
      </c>
      <c r="S22" s="12">
        <v>0.2</v>
      </c>
      <c r="T22" s="12">
        <v>0</v>
      </c>
      <c r="U22" s="12">
        <v>0.23</v>
      </c>
    </row>
    <row r="23" spans="1:21" x14ac:dyDescent="0.25">
      <c r="A23" s="1" t="s">
        <v>106</v>
      </c>
      <c r="B23" s="1"/>
    </row>
    <row r="24" spans="1:21" x14ac:dyDescent="0.25">
      <c r="A24" s="1" t="s">
        <v>102</v>
      </c>
      <c r="B24" s="1" t="s">
        <v>253</v>
      </c>
      <c r="C24">
        <v>1</v>
      </c>
      <c r="D24">
        <v>0</v>
      </c>
      <c r="E24">
        <v>0</v>
      </c>
      <c r="F24">
        <v>1</v>
      </c>
      <c r="G24">
        <v>1</v>
      </c>
      <c r="H24">
        <v>0</v>
      </c>
      <c r="I24">
        <v>0</v>
      </c>
      <c r="J24">
        <v>0</v>
      </c>
      <c r="K24">
        <v>0</v>
      </c>
      <c r="L24">
        <v>0</v>
      </c>
      <c r="M24">
        <v>0</v>
      </c>
      <c r="N24">
        <v>0</v>
      </c>
      <c r="O24">
        <v>0</v>
      </c>
      <c r="P24">
        <v>0</v>
      </c>
      <c r="Q24">
        <v>1</v>
      </c>
      <c r="R24">
        <v>0</v>
      </c>
      <c r="S24">
        <v>0</v>
      </c>
      <c r="T24">
        <v>0</v>
      </c>
      <c r="U24">
        <v>1</v>
      </c>
    </row>
    <row r="25" spans="1:21" x14ac:dyDescent="0.25">
      <c r="A25" s="1" t="s">
        <v>103</v>
      </c>
      <c r="B25" s="1"/>
      <c r="C25" s="12">
        <v>0.01</v>
      </c>
      <c r="D25" s="12">
        <v>0</v>
      </c>
      <c r="E25" s="12">
        <v>0</v>
      </c>
      <c r="F25" s="12">
        <v>0.01</v>
      </c>
      <c r="G25" s="12">
        <v>7.0000000000000007E-2</v>
      </c>
      <c r="H25" s="12">
        <v>0</v>
      </c>
      <c r="I25" s="12">
        <v>0</v>
      </c>
      <c r="J25" s="12">
        <v>0</v>
      </c>
      <c r="K25" s="12">
        <v>0</v>
      </c>
      <c r="L25" s="12">
        <v>0</v>
      </c>
      <c r="M25" s="12">
        <v>0</v>
      </c>
      <c r="N25" s="12">
        <v>0</v>
      </c>
      <c r="O25" s="12">
        <v>0</v>
      </c>
      <c r="P25" s="12">
        <v>0</v>
      </c>
      <c r="Q25" s="12">
        <v>0.08</v>
      </c>
      <c r="R25" s="12">
        <v>0</v>
      </c>
      <c r="S25" s="12">
        <v>0</v>
      </c>
      <c r="T25" s="12">
        <v>0</v>
      </c>
      <c r="U25" s="12">
        <v>0.08</v>
      </c>
    </row>
    <row r="26" spans="1:21" x14ac:dyDescent="0.25">
      <c r="A26" s="1" t="s">
        <v>106</v>
      </c>
      <c r="B26" s="1"/>
    </row>
    <row r="27" spans="1:21" x14ac:dyDescent="0.25">
      <c r="A27" s="1" t="s">
        <v>102</v>
      </c>
      <c r="B27" s="1" t="s">
        <v>206</v>
      </c>
      <c r="C27">
        <v>2</v>
      </c>
      <c r="D27" t="s">
        <v>189</v>
      </c>
      <c r="E27">
        <v>0</v>
      </c>
      <c r="F27">
        <v>2</v>
      </c>
      <c r="G27" t="s">
        <v>189</v>
      </c>
      <c r="H27">
        <v>0</v>
      </c>
      <c r="I27">
        <v>0</v>
      </c>
      <c r="J27">
        <v>2</v>
      </c>
      <c r="K27">
        <v>0</v>
      </c>
      <c r="L27">
        <v>0</v>
      </c>
      <c r="M27">
        <v>0</v>
      </c>
      <c r="N27">
        <v>0</v>
      </c>
      <c r="O27">
        <v>2</v>
      </c>
      <c r="P27" t="s">
        <v>189</v>
      </c>
      <c r="Q27">
        <v>0</v>
      </c>
      <c r="R27">
        <v>0</v>
      </c>
      <c r="S27">
        <v>0</v>
      </c>
      <c r="T27">
        <v>2</v>
      </c>
      <c r="U27">
        <v>0</v>
      </c>
    </row>
    <row r="28" spans="1:21" x14ac:dyDescent="0.25">
      <c r="A28" s="1" t="s">
        <v>103</v>
      </c>
      <c r="B28" s="1"/>
      <c r="C28" s="12">
        <v>0.02</v>
      </c>
      <c r="D28" s="12">
        <v>0.11</v>
      </c>
      <c r="E28" s="12">
        <v>0</v>
      </c>
      <c r="F28" s="12">
        <v>0.04</v>
      </c>
      <c r="G28" s="12">
        <v>0.03</v>
      </c>
      <c r="H28" s="12">
        <v>0</v>
      </c>
      <c r="I28" s="12">
        <v>0</v>
      </c>
      <c r="J28" s="12">
        <v>0.08</v>
      </c>
      <c r="K28" s="12">
        <v>0</v>
      </c>
      <c r="L28" s="12">
        <v>0</v>
      </c>
      <c r="M28" s="12">
        <v>0</v>
      </c>
      <c r="N28" s="12">
        <v>0</v>
      </c>
      <c r="O28" s="12">
        <v>0.16</v>
      </c>
      <c r="P28" s="12">
        <v>0.04</v>
      </c>
      <c r="Q28" s="12">
        <v>0</v>
      </c>
      <c r="R28" s="12">
        <v>0</v>
      </c>
      <c r="S28" s="12">
        <v>0</v>
      </c>
      <c r="T28" s="12">
        <v>0.03</v>
      </c>
      <c r="U28" s="12">
        <v>0</v>
      </c>
    </row>
    <row r="29" spans="1:21" x14ac:dyDescent="0.25">
      <c r="A29" s="1" t="s">
        <v>106</v>
      </c>
      <c r="B29" s="1"/>
    </row>
    <row r="30" spans="1:21" x14ac:dyDescent="0.25">
      <c r="A30" s="1" t="s">
        <v>173</v>
      </c>
      <c r="B30" s="1" t="s">
        <v>226</v>
      </c>
    </row>
    <row r="31" spans="1:21" x14ac:dyDescent="0.25">
      <c r="A31" s="1" t="s">
        <v>52</v>
      </c>
      <c r="B31" s="1" t="s">
        <v>254</v>
      </c>
    </row>
    <row r="32" spans="1:21" x14ac:dyDescent="0.25">
      <c r="A32" s="1" t="s">
        <v>52</v>
      </c>
      <c r="B32" s="1"/>
    </row>
    <row r="33" spans="1:2" x14ac:dyDescent="0.25">
      <c r="A33" s="1" t="s">
        <v>52</v>
      </c>
      <c r="B33" s="1"/>
    </row>
  </sheetData>
  <hyperlinks>
    <hyperlink ref="E1" location="Contents!B52" tooltip="Link to contents" display="Back to contents" xr:uid="{00000000-0004-0000-1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U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</cols>
  <sheetData>
    <row r="1" spans="1:21" x14ac:dyDescent="0.25">
      <c r="A1" s="1" t="s">
        <v>53</v>
      </c>
      <c r="B1" s="1" t="s">
        <v>54</v>
      </c>
      <c r="E1" s="5" t="s">
        <v>55</v>
      </c>
    </row>
    <row r="2" spans="1:21" ht="15.5" x14ac:dyDescent="0.35">
      <c r="A2" s="1" t="s">
        <v>0</v>
      </c>
      <c r="B2" s="2" t="s">
        <v>56</v>
      </c>
    </row>
    <row r="3" spans="1:21" x14ac:dyDescent="0.25">
      <c r="A3" s="1" t="s">
        <v>57</v>
      </c>
      <c r="B3" s="1"/>
    </row>
    <row r="4" spans="1:21" x14ac:dyDescent="0.25">
      <c r="A4" s="1" t="s">
        <v>57</v>
      </c>
      <c r="B4" s="1" t="s">
        <v>255</v>
      </c>
    </row>
    <row r="5" spans="1:21" x14ac:dyDescent="0.25">
      <c r="A5" s="1" t="s">
        <v>57</v>
      </c>
      <c r="B5" s="1"/>
    </row>
    <row r="6" spans="1:21" ht="13" x14ac:dyDescent="0.3">
      <c r="A6" s="1" t="s">
        <v>2</v>
      </c>
      <c r="B6" s="4" t="s">
        <v>44</v>
      </c>
    </row>
    <row r="7" spans="1:21" x14ac:dyDescent="0.25">
      <c r="A7" s="1" t="s">
        <v>5</v>
      </c>
      <c r="B7" s="1"/>
    </row>
    <row r="8" spans="1:21" x14ac:dyDescent="0.25">
      <c r="A8" s="1" t="s">
        <v>5</v>
      </c>
      <c r="B8" s="1" t="s">
        <v>216</v>
      </c>
    </row>
    <row r="9" spans="1:21" ht="39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9"/>
    </row>
    <row r="10" spans="1:21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</row>
    <row r="11" spans="1:21" x14ac:dyDescent="0.25">
      <c r="A11" s="1" t="s">
        <v>84</v>
      </c>
      <c r="B11" s="1" t="s">
        <v>85</v>
      </c>
      <c r="D11" t="s">
        <v>217</v>
      </c>
      <c r="E11" t="s">
        <v>95</v>
      </c>
      <c r="F11" t="s">
        <v>88</v>
      </c>
      <c r="G11" t="s">
        <v>217</v>
      </c>
      <c r="H11" t="s">
        <v>95</v>
      </c>
      <c r="I11" t="s">
        <v>218</v>
      </c>
      <c r="J11" t="s">
        <v>219</v>
      </c>
      <c r="K11" t="s">
        <v>217</v>
      </c>
      <c r="L11" t="s">
        <v>95</v>
      </c>
      <c r="M11" t="s">
        <v>218</v>
      </c>
      <c r="N11" t="s">
        <v>219</v>
      </c>
      <c r="O11" t="s">
        <v>220</v>
      </c>
      <c r="P11" t="s">
        <v>221</v>
      </c>
      <c r="Q11" t="s">
        <v>222</v>
      </c>
      <c r="R11" t="s">
        <v>223</v>
      </c>
      <c r="S11" t="s">
        <v>224</v>
      </c>
      <c r="T11" t="s">
        <v>86</v>
      </c>
      <c r="U11" t="s">
        <v>95</v>
      </c>
    </row>
    <row r="12" spans="1:21" x14ac:dyDescent="0.25">
      <c r="A12" s="1" t="s">
        <v>96</v>
      </c>
      <c r="B12" s="1" t="s">
        <v>97</v>
      </c>
      <c r="C12">
        <v>71</v>
      </c>
      <c r="D12">
        <v>7</v>
      </c>
      <c r="E12">
        <v>28</v>
      </c>
      <c r="F12">
        <v>36</v>
      </c>
      <c r="G12">
        <v>16</v>
      </c>
      <c r="H12">
        <v>17</v>
      </c>
      <c r="I12">
        <v>24</v>
      </c>
      <c r="J12">
        <v>14</v>
      </c>
      <c r="K12">
        <v>8</v>
      </c>
      <c r="L12">
        <v>9</v>
      </c>
      <c r="M12">
        <v>11</v>
      </c>
      <c r="N12">
        <v>8</v>
      </c>
      <c r="O12">
        <v>10</v>
      </c>
      <c r="P12">
        <v>6</v>
      </c>
      <c r="Q12">
        <v>7</v>
      </c>
      <c r="R12">
        <v>5</v>
      </c>
      <c r="S12">
        <v>7</v>
      </c>
      <c r="T12">
        <v>65</v>
      </c>
      <c r="U12">
        <v>6</v>
      </c>
    </row>
    <row r="13" spans="1:21" x14ac:dyDescent="0.25">
      <c r="A13" s="1" t="s">
        <v>98</v>
      </c>
      <c r="B13" s="1" t="s">
        <v>99</v>
      </c>
      <c r="C13">
        <v>60</v>
      </c>
      <c r="D13">
        <v>7</v>
      </c>
      <c r="E13">
        <v>26</v>
      </c>
      <c r="F13">
        <v>31</v>
      </c>
      <c r="G13">
        <v>16</v>
      </c>
      <c r="H13">
        <v>15</v>
      </c>
      <c r="I13">
        <v>22</v>
      </c>
      <c r="J13">
        <v>13</v>
      </c>
      <c r="K13">
        <v>6</v>
      </c>
      <c r="L13">
        <v>9</v>
      </c>
      <c r="M13">
        <v>10</v>
      </c>
      <c r="N13">
        <v>7</v>
      </c>
      <c r="O13">
        <v>8</v>
      </c>
      <c r="P13">
        <v>5</v>
      </c>
      <c r="Q13">
        <v>5</v>
      </c>
      <c r="R13">
        <v>5</v>
      </c>
      <c r="S13">
        <v>5</v>
      </c>
      <c r="T13">
        <v>55</v>
      </c>
      <c r="U13">
        <v>5</v>
      </c>
    </row>
    <row r="14" spans="1:21" x14ac:dyDescent="0.25">
      <c r="A14" s="1" t="s">
        <v>100</v>
      </c>
      <c r="B14" s="1" t="s">
        <v>65</v>
      </c>
      <c r="C14">
        <v>76</v>
      </c>
      <c r="D14">
        <v>2</v>
      </c>
      <c r="E14">
        <v>30</v>
      </c>
      <c r="F14">
        <v>44</v>
      </c>
      <c r="G14">
        <v>8</v>
      </c>
      <c r="H14">
        <v>22</v>
      </c>
      <c r="I14">
        <v>27</v>
      </c>
      <c r="J14">
        <v>20</v>
      </c>
      <c r="K14">
        <v>8</v>
      </c>
      <c r="L14">
        <v>12</v>
      </c>
      <c r="M14">
        <v>14</v>
      </c>
      <c r="N14">
        <v>8</v>
      </c>
      <c r="O14">
        <v>10</v>
      </c>
      <c r="P14">
        <v>6</v>
      </c>
      <c r="Q14">
        <v>7</v>
      </c>
      <c r="R14">
        <v>4</v>
      </c>
      <c r="S14">
        <v>7</v>
      </c>
      <c r="T14">
        <v>70</v>
      </c>
      <c r="U14">
        <v>6</v>
      </c>
    </row>
    <row r="15" spans="1:21" x14ac:dyDescent="0.25">
      <c r="A15" s="1" t="s">
        <v>102</v>
      </c>
      <c r="B15" s="1" t="s">
        <v>256</v>
      </c>
      <c r="C15">
        <v>2</v>
      </c>
      <c r="D15">
        <v>0</v>
      </c>
      <c r="E15">
        <v>1</v>
      </c>
      <c r="F15">
        <v>1</v>
      </c>
      <c r="G15">
        <v>1</v>
      </c>
      <c r="H15">
        <v>0</v>
      </c>
      <c r="I15">
        <v>1</v>
      </c>
      <c r="J15">
        <v>0</v>
      </c>
      <c r="K15">
        <v>1</v>
      </c>
      <c r="L15">
        <v>0</v>
      </c>
      <c r="M15">
        <v>0</v>
      </c>
      <c r="N15">
        <v>1</v>
      </c>
      <c r="O15">
        <v>1</v>
      </c>
      <c r="P15">
        <v>0</v>
      </c>
      <c r="Q15">
        <v>0</v>
      </c>
      <c r="R15">
        <v>0</v>
      </c>
      <c r="S15">
        <v>0</v>
      </c>
      <c r="T15">
        <v>2</v>
      </c>
      <c r="U15">
        <v>0</v>
      </c>
    </row>
    <row r="16" spans="1:21" x14ac:dyDescent="0.25">
      <c r="A16" s="1" t="s">
        <v>103</v>
      </c>
      <c r="B16" s="1"/>
      <c r="C16" s="12">
        <v>0.03</v>
      </c>
      <c r="D16" s="12">
        <v>0</v>
      </c>
      <c r="E16" s="12">
        <v>0.03</v>
      </c>
      <c r="F16" s="12">
        <v>0.02</v>
      </c>
      <c r="G16" s="12">
        <v>0.13</v>
      </c>
      <c r="H16" s="12">
        <v>0</v>
      </c>
      <c r="I16" s="12">
        <v>0.04</v>
      </c>
      <c r="J16" s="12">
        <v>0</v>
      </c>
      <c r="K16" s="12">
        <v>0.06</v>
      </c>
      <c r="L16" s="12">
        <v>0</v>
      </c>
      <c r="M16" s="12">
        <v>0</v>
      </c>
      <c r="N16" s="12">
        <v>0.11</v>
      </c>
      <c r="O16" s="12">
        <v>0.05</v>
      </c>
      <c r="P16" s="12">
        <v>0</v>
      </c>
      <c r="Q16" s="12">
        <v>0</v>
      </c>
      <c r="R16" s="12">
        <v>0</v>
      </c>
      <c r="S16" s="12">
        <v>0</v>
      </c>
      <c r="T16" s="12">
        <v>0.03</v>
      </c>
      <c r="U16" s="12">
        <v>0</v>
      </c>
    </row>
    <row r="17" spans="1:21" x14ac:dyDescent="0.25">
      <c r="A17" s="1" t="s">
        <v>106</v>
      </c>
      <c r="B17" s="1"/>
    </row>
    <row r="18" spans="1:21" x14ac:dyDescent="0.25">
      <c r="A18" s="1" t="s">
        <v>102</v>
      </c>
      <c r="B18" s="1" t="s">
        <v>257</v>
      </c>
      <c r="C18">
        <v>9</v>
      </c>
      <c r="D18" t="s">
        <v>189</v>
      </c>
      <c r="E18">
        <v>3</v>
      </c>
      <c r="F18">
        <v>5</v>
      </c>
      <c r="G18">
        <v>1</v>
      </c>
      <c r="H18">
        <v>0</v>
      </c>
      <c r="I18">
        <v>5</v>
      </c>
      <c r="J18">
        <v>3</v>
      </c>
      <c r="K18">
        <v>2</v>
      </c>
      <c r="L18">
        <v>1</v>
      </c>
      <c r="M18">
        <v>1</v>
      </c>
      <c r="N18">
        <v>0</v>
      </c>
      <c r="O18">
        <v>1</v>
      </c>
      <c r="P18" t="s">
        <v>189</v>
      </c>
      <c r="Q18">
        <v>1</v>
      </c>
      <c r="R18">
        <v>1</v>
      </c>
      <c r="S18">
        <v>0</v>
      </c>
      <c r="T18">
        <v>9</v>
      </c>
      <c r="U18">
        <v>0</v>
      </c>
    </row>
    <row r="19" spans="1:21" x14ac:dyDescent="0.25">
      <c r="A19" s="1" t="s">
        <v>103</v>
      </c>
      <c r="B19" s="1"/>
      <c r="C19" s="12">
        <v>0.11</v>
      </c>
      <c r="D19" s="12">
        <v>0.11</v>
      </c>
      <c r="E19" s="12">
        <v>0.11</v>
      </c>
      <c r="F19" s="12">
        <v>0.12</v>
      </c>
      <c r="G19" s="12">
        <v>0.1</v>
      </c>
      <c r="H19" s="12">
        <v>0</v>
      </c>
      <c r="I19" s="12">
        <v>0.18</v>
      </c>
      <c r="J19" s="12">
        <v>0.15</v>
      </c>
      <c r="K19" s="12">
        <v>0.2</v>
      </c>
      <c r="L19" s="12">
        <v>0.13</v>
      </c>
      <c r="M19" s="12">
        <v>0.09</v>
      </c>
      <c r="N19" s="12">
        <v>0</v>
      </c>
      <c r="O19" s="12">
        <v>0.15</v>
      </c>
      <c r="P19" s="12">
        <v>0.04</v>
      </c>
      <c r="Q19" s="12">
        <v>0.23</v>
      </c>
      <c r="R19" s="12">
        <v>0.24</v>
      </c>
      <c r="S19" s="12">
        <v>0</v>
      </c>
      <c r="T19" s="12">
        <v>0.12</v>
      </c>
      <c r="U19" s="12">
        <v>0</v>
      </c>
    </row>
    <row r="20" spans="1:21" x14ac:dyDescent="0.25">
      <c r="A20" s="1" t="s">
        <v>106</v>
      </c>
      <c r="B20" s="1"/>
    </row>
    <row r="21" spans="1:21" x14ac:dyDescent="0.25">
      <c r="A21" s="1" t="s">
        <v>102</v>
      </c>
      <c r="B21" s="1" t="s">
        <v>258</v>
      </c>
      <c r="C21">
        <v>28</v>
      </c>
      <c r="D21" t="s">
        <v>189</v>
      </c>
      <c r="E21">
        <v>8</v>
      </c>
      <c r="F21">
        <v>20</v>
      </c>
      <c r="G21">
        <v>1</v>
      </c>
      <c r="H21">
        <v>11</v>
      </c>
      <c r="I21">
        <v>7</v>
      </c>
      <c r="J21">
        <v>9</v>
      </c>
      <c r="K21">
        <v>3</v>
      </c>
      <c r="L21">
        <v>5</v>
      </c>
      <c r="M21">
        <v>5</v>
      </c>
      <c r="N21">
        <v>3</v>
      </c>
      <c r="O21">
        <v>4</v>
      </c>
      <c r="P21">
        <v>4</v>
      </c>
      <c r="Q21">
        <v>2</v>
      </c>
      <c r="R21">
        <v>1</v>
      </c>
      <c r="S21">
        <v>2</v>
      </c>
      <c r="T21">
        <v>26</v>
      </c>
      <c r="U21">
        <v>2</v>
      </c>
    </row>
    <row r="22" spans="1:21" x14ac:dyDescent="0.25">
      <c r="A22" s="1" t="s">
        <v>103</v>
      </c>
      <c r="B22" s="1"/>
      <c r="C22" s="12">
        <v>0.37</v>
      </c>
      <c r="D22" s="12">
        <v>0.15</v>
      </c>
      <c r="E22" s="12">
        <v>0.27</v>
      </c>
      <c r="F22" s="12">
        <v>0.44</v>
      </c>
      <c r="G22" s="12">
        <v>0.12</v>
      </c>
      <c r="H22" s="12">
        <v>0.5</v>
      </c>
      <c r="I22" s="12">
        <v>0.26</v>
      </c>
      <c r="J22" s="12">
        <v>0.46</v>
      </c>
      <c r="K22" s="12">
        <v>0.39</v>
      </c>
      <c r="L22" s="12">
        <v>0.46</v>
      </c>
      <c r="M22" s="12">
        <v>0.34</v>
      </c>
      <c r="N22" s="12">
        <v>0.31</v>
      </c>
      <c r="O22" s="12">
        <v>0.37</v>
      </c>
      <c r="P22" s="12">
        <v>0.69</v>
      </c>
      <c r="Q22" s="12">
        <v>0.25</v>
      </c>
      <c r="R22" s="12">
        <v>0.13</v>
      </c>
      <c r="S22" s="12">
        <v>0.25</v>
      </c>
      <c r="T22" s="12">
        <v>0.37</v>
      </c>
      <c r="U22" s="12">
        <v>0.33</v>
      </c>
    </row>
    <row r="23" spans="1:21" x14ac:dyDescent="0.25">
      <c r="A23" s="1" t="s">
        <v>106</v>
      </c>
      <c r="B23" s="1"/>
    </row>
    <row r="24" spans="1:21" x14ac:dyDescent="0.25">
      <c r="A24" s="1" t="s">
        <v>102</v>
      </c>
      <c r="B24" s="1" t="s">
        <v>259</v>
      </c>
      <c r="C24">
        <v>32</v>
      </c>
      <c r="D24">
        <v>2</v>
      </c>
      <c r="E24">
        <v>12</v>
      </c>
      <c r="F24">
        <v>18</v>
      </c>
      <c r="G24">
        <v>5</v>
      </c>
      <c r="H24">
        <v>11</v>
      </c>
      <c r="I24">
        <v>10</v>
      </c>
      <c r="J24">
        <v>7</v>
      </c>
      <c r="K24">
        <v>3</v>
      </c>
      <c r="L24">
        <v>4</v>
      </c>
      <c r="M24">
        <v>8</v>
      </c>
      <c r="N24">
        <v>4</v>
      </c>
      <c r="O24">
        <v>3</v>
      </c>
      <c r="P24" t="s">
        <v>189</v>
      </c>
      <c r="Q24">
        <v>3</v>
      </c>
      <c r="R24">
        <v>1</v>
      </c>
      <c r="S24">
        <v>5</v>
      </c>
      <c r="T24">
        <v>29</v>
      </c>
      <c r="U24">
        <v>3</v>
      </c>
    </row>
    <row r="25" spans="1:21" x14ac:dyDescent="0.25">
      <c r="A25" s="1" t="s">
        <v>103</v>
      </c>
      <c r="B25" s="1"/>
      <c r="C25" s="12">
        <v>0.42</v>
      </c>
      <c r="D25" s="12">
        <v>0.74</v>
      </c>
      <c r="E25" s="12">
        <v>0.4</v>
      </c>
      <c r="F25" s="12">
        <v>0.42</v>
      </c>
      <c r="G25" s="12">
        <v>0.59</v>
      </c>
      <c r="H25" s="12">
        <v>0.5</v>
      </c>
      <c r="I25" s="12">
        <v>0.37</v>
      </c>
      <c r="J25" s="12">
        <v>0.33</v>
      </c>
      <c r="K25" s="12">
        <v>0.35</v>
      </c>
      <c r="L25" s="12">
        <v>0.33</v>
      </c>
      <c r="M25" s="12">
        <v>0.56999999999999995</v>
      </c>
      <c r="N25" s="12">
        <v>0.46</v>
      </c>
      <c r="O25" s="12">
        <v>0.28999999999999998</v>
      </c>
      <c r="P25" s="12">
        <v>0.06</v>
      </c>
      <c r="Q25" s="12">
        <v>0.52</v>
      </c>
      <c r="R25" s="12">
        <v>0.38</v>
      </c>
      <c r="S25" s="12">
        <v>0.75</v>
      </c>
      <c r="T25" s="12">
        <v>0.42</v>
      </c>
      <c r="U25" s="12">
        <v>0.47</v>
      </c>
    </row>
    <row r="26" spans="1:21" x14ac:dyDescent="0.25">
      <c r="A26" s="1" t="s">
        <v>106</v>
      </c>
      <c r="B26" s="1"/>
    </row>
    <row r="27" spans="1:21" x14ac:dyDescent="0.25">
      <c r="A27" s="1" t="s">
        <v>102</v>
      </c>
      <c r="B27" s="1" t="s">
        <v>260</v>
      </c>
      <c r="C27">
        <v>6</v>
      </c>
      <c r="D27">
        <v>0</v>
      </c>
      <c r="E27">
        <v>6</v>
      </c>
      <c r="F27">
        <v>0</v>
      </c>
      <c r="G27" t="s">
        <v>189</v>
      </c>
      <c r="H27">
        <v>0</v>
      </c>
      <c r="I27">
        <v>4</v>
      </c>
      <c r="J27">
        <v>1</v>
      </c>
      <c r="K27">
        <v>0</v>
      </c>
      <c r="L27">
        <v>1</v>
      </c>
      <c r="M27">
        <v>0</v>
      </c>
      <c r="N27">
        <v>1</v>
      </c>
      <c r="O27">
        <v>1</v>
      </c>
      <c r="P27">
        <v>1</v>
      </c>
      <c r="Q27">
        <v>0</v>
      </c>
      <c r="R27">
        <v>1</v>
      </c>
      <c r="S27">
        <v>0</v>
      </c>
      <c r="T27">
        <v>4</v>
      </c>
      <c r="U27">
        <v>1</v>
      </c>
    </row>
    <row r="28" spans="1:21" x14ac:dyDescent="0.25">
      <c r="A28" s="1" t="s">
        <v>103</v>
      </c>
      <c r="B28" s="1"/>
      <c r="C28" s="12">
        <v>7.0000000000000007E-2</v>
      </c>
      <c r="D28" s="12">
        <v>0</v>
      </c>
      <c r="E28" s="12">
        <v>0.19</v>
      </c>
      <c r="F28" t="s">
        <v>105</v>
      </c>
      <c r="G28" s="12">
        <v>0.06</v>
      </c>
      <c r="H28" s="12">
        <v>0</v>
      </c>
      <c r="I28" s="12">
        <v>0.15</v>
      </c>
      <c r="J28" s="12">
        <v>0.06</v>
      </c>
      <c r="K28" s="12">
        <v>0</v>
      </c>
      <c r="L28" s="12">
        <v>0.08</v>
      </c>
      <c r="M28" s="12">
        <v>0</v>
      </c>
      <c r="N28" s="12">
        <v>0.11</v>
      </c>
      <c r="O28" s="12">
        <v>0.14000000000000001</v>
      </c>
      <c r="P28" s="12">
        <v>0.21</v>
      </c>
      <c r="Q28" s="12">
        <v>0</v>
      </c>
      <c r="R28" s="12">
        <v>0.24</v>
      </c>
      <c r="S28" s="12">
        <v>0</v>
      </c>
      <c r="T28" s="12">
        <v>0.06</v>
      </c>
      <c r="U28" s="12">
        <v>0.2</v>
      </c>
    </row>
    <row r="29" spans="1:21" x14ac:dyDescent="0.25">
      <c r="A29" s="1" t="s">
        <v>106</v>
      </c>
      <c r="B29" s="1"/>
    </row>
    <row r="30" spans="1:21" x14ac:dyDescent="0.25">
      <c r="A30" s="1" t="s">
        <v>173</v>
      </c>
      <c r="B30" s="1" t="s">
        <v>226</v>
      </c>
    </row>
    <row r="31" spans="1:21" x14ac:dyDescent="0.25">
      <c r="A31" s="1" t="s">
        <v>52</v>
      </c>
      <c r="B31" s="1" t="s">
        <v>261</v>
      </c>
    </row>
    <row r="32" spans="1:21" x14ac:dyDescent="0.25">
      <c r="A32" s="1" t="s">
        <v>52</v>
      </c>
      <c r="B32" s="1"/>
    </row>
    <row r="33" spans="1:2" x14ac:dyDescent="0.25">
      <c r="A33" s="1" t="s">
        <v>52</v>
      </c>
      <c r="B33" s="1"/>
    </row>
  </sheetData>
  <hyperlinks>
    <hyperlink ref="E1" location="Contents!B55" tooltip="Link to contents" display="Back to contents" xr:uid="{00000000-0004-0000-1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U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</cols>
  <sheetData>
    <row r="1" spans="1:21" x14ac:dyDescent="0.25">
      <c r="A1" s="1" t="s">
        <v>53</v>
      </c>
      <c r="B1" s="1" t="s">
        <v>54</v>
      </c>
      <c r="E1" s="5" t="s">
        <v>55</v>
      </c>
    </row>
    <row r="2" spans="1:21" ht="15.5" x14ac:dyDescent="0.35">
      <c r="A2" s="1" t="s">
        <v>0</v>
      </c>
      <c r="B2" s="2" t="s">
        <v>56</v>
      </c>
    </row>
    <row r="3" spans="1:21" x14ac:dyDescent="0.25">
      <c r="A3" s="1" t="s">
        <v>57</v>
      </c>
      <c r="B3" s="1"/>
    </row>
    <row r="4" spans="1:21" x14ac:dyDescent="0.25">
      <c r="A4" s="1" t="s">
        <v>57</v>
      </c>
      <c r="B4" s="1" t="s">
        <v>262</v>
      </c>
    </row>
    <row r="5" spans="1:21" x14ac:dyDescent="0.25">
      <c r="A5" s="1" t="s">
        <v>57</v>
      </c>
      <c r="B5" s="1"/>
    </row>
    <row r="6" spans="1:21" ht="13" x14ac:dyDescent="0.3">
      <c r="A6" s="1" t="s">
        <v>2</v>
      </c>
      <c r="B6" s="4" t="s">
        <v>46</v>
      </c>
    </row>
    <row r="7" spans="1:21" x14ac:dyDescent="0.25">
      <c r="A7" s="1" t="s">
        <v>5</v>
      </c>
      <c r="B7" s="1"/>
    </row>
    <row r="8" spans="1:21" x14ac:dyDescent="0.25">
      <c r="A8" s="1" t="s">
        <v>5</v>
      </c>
      <c r="B8" s="1" t="s">
        <v>216</v>
      </c>
    </row>
    <row r="9" spans="1:21" ht="39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9"/>
    </row>
    <row r="10" spans="1:21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</row>
    <row r="11" spans="1:21" x14ac:dyDescent="0.25">
      <c r="A11" s="1" t="s">
        <v>84</v>
      </c>
      <c r="B11" s="1" t="s">
        <v>85</v>
      </c>
      <c r="D11" t="s">
        <v>217</v>
      </c>
      <c r="E11" t="s">
        <v>95</v>
      </c>
      <c r="F11" t="s">
        <v>88</v>
      </c>
      <c r="G11" t="s">
        <v>217</v>
      </c>
      <c r="H11" t="s">
        <v>95</v>
      </c>
      <c r="I11" t="s">
        <v>218</v>
      </c>
      <c r="J11" t="s">
        <v>219</v>
      </c>
      <c r="K11" t="s">
        <v>217</v>
      </c>
      <c r="L11" t="s">
        <v>95</v>
      </c>
      <c r="M11" t="s">
        <v>218</v>
      </c>
      <c r="N11" t="s">
        <v>219</v>
      </c>
      <c r="O11" t="s">
        <v>220</v>
      </c>
      <c r="P11" t="s">
        <v>221</v>
      </c>
      <c r="Q11" t="s">
        <v>222</v>
      </c>
      <c r="R11" t="s">
        <v>223</v>
      </c>
      <c r="S11" t="s">
        <v>224</v>
      </c>
      <c r="T11" t="s">
        <v>86</v>
      </c>
      <c r="U11" t="s">
        <v>95</v>
      </c>
    </row>
    <row r="12" spans="1:21" x14ac:dyDescent="0.25">
      <c r="A12" s="1" t="s">
        <v>96</v>
      </c>
      <c r="B12" s="1" t="s">
        <v>97</v>
      </c>
      <c r="C12">
        <v>71</v>
      </c>
      <c r="D12">
        <v>7</v>
      </c>
      <c r="E12">
        <v>28</v>
      </c>
      <c r="F12">
        <v>36</v>
      </c>
      <c r="G12">
        <v>16</v>
      </c>
      <c r="H12">
        <v>17</v>
      </c>
      <c r="I12">
        <v>24</v>
      </c>
      <c r="J12">
        <v>14</v>
      </c>
      <c r="K12">
        <v>8</v>
      </c>
      <c r="L12">
        <v>9</v>
      </c>
      <c r="M12">
        <v>11</v>
      </c>
      <c r="N12">
        <v>8</v>
      </c>
      <c r="O12">
        <v>10</v>
      </c>
      <c r="P12">
        <v>6</v>
      </c>
      <c r="Q12">
        <v>7</v>
      </c>
      <c r="R12">
        <v>5</v>
      </c>
      <c r="S12">
        <v>7</v>
      </c>
      <c r="T12">
        <v>65</v>
      </c>
      <c r="U12">
        <v>6</v>
      </c>
    </row>
    <row r="13" spans="1:21" x14ac:dyDescent="0.25">
      <c r="A13" s="1" t="s">
        <v>98</v>
      </c>
      <c r="B13" s="1" t="s">
        <v>99</v>
      </c>
      <c r="C13">
        <v>60</v>
      </c>
      <c r="D13">
        <v>7</v>
      </c>
      <c r="E13">
        <v>26</v>
      </c>
      <c r="F13">
        <v>31</v>
      </c>
      <c r="G13">
        <v>16</v>
      </c>
      <c r="H13">
        <v>15</v>
      </c>
      <c r="I13">
        <v>22</v>
      </c>
      <c r="J13">
        <v>13</v>
      </c>
      <c r="K13">
        <v>6</v>
      </c>
      <c r="L13">
        <v>9</v>
      </c>
      <c r="M13">
        <v>10</v>
      </c>
      <c r="N13">
        <v>7</v>
      </c>
      <c r="O13">
        <v>8</v>
      </c>
      <c r="P13">
        <v>5</v>
      </c>
      <c r="Q13">
        <v>5</v>
      </c>
      <c r="R13">
        <v>5</v>
      </c>
      <c r="S13">
        <v>5</v>
      </c>
      <c r="T13">
        <v>55</v>
      </c>
      <c r="U13">
        <v>5</v>
      </c>
    </row>
    <row r="14" spans="1:21" x14ac:dyDescent="0.25">
      <c r="A14" s="1" t="s">
        <v>100</v>
      </c>
      <c r="B14" s="1" t="s">
        <v>65</v>
      </c>
      <c r="C14">
        <v>76</v>
      </c>
      <c r="D14">
        <v>2</v>
      </c>
      <c r="E14">
        <v>30</v>
      </c>
      <c r="F14">
        <v>44</v>
      </c>
      <c r="G14">
        <v>8</v>
      </c>
      <c r="H14">
        <v>22</v>
      </c>
      <c r="I14">
        <v>27</v>
      </c>
      <c r="J14">
        <v>20</v>
      </c>
      <c r="K14">
        <v>8</v>
      </c>
      <c r="L14">
        <v>12</v>
      </c>
      <c r="M14">
        <v>14</v>
      </c>
      <c r="N14">
        <v>8</v>
      </c>
      <c r="O14">
        <v>10</v>
      </c>
      <c r="P14">
        <v>6</v>
      </c>
      <c r="Q14">
        <v>7</v>
      </c>
      <c r="R14">
        <v>4</v>
      </c>
      <c r="S14">
        <v>7</v>
      </c>
      <c r="T14">
        <v>70</v>
      </c>
      <c r="U14">
        <v>6</v>
      </c>
    </row>
    <row r="15" spans="1:21" x14ac:dyDescent="0.25">
      <c r="A15" s="1" t="s">
        <v>102</v>
      </c>
      <c r="B15" s="1" t="s">
        <v>186</v>
      </c>
      <c r="C15">
        <v>1</v>
      </c>
      <c r="D15">
        <v>0</v>
      </c>
      <c r="E15">
        <v>0</v>
      </c>
      <c r="F15">
        <v>1</v>
      </c>
      <c r="G15">
        <v>1</v>
      </c>
      <c r="H15">
        <v>0</v>
      </c>
      <c r="I15">
        <v>0</v>
      </c>
      <c r="J15">
        <v>0</v>
      </c>
      <c r="K15">
        <v>1</v>
      </c>
      <c r="L15">
        <v>0</v>
      </c>
      <c r="M15">
        <v>0</v>
      </c>
      <c r="N15">
        <v>0</v>
      </c>
      <c r="O15">
        <v>1</v>
      </c>
      <c r="P15">
        <v>0</v>
      </c>
      <c r="Q15">
        <v>0</v>
      </c>
      <c r="R15">
        <v>0</v>
      </c>
      <c r="S15">
        <v>0</v>
      </c>
      <c r="T15">
        <v>1</v>
      </c>
      <c r="U15">
        <v>0</v>
      </c>
    </row>
    <row r="16" spans="1:21" x14ac:dyDescent="0.25">
      <c r="A16" s="1" t="s">
        <v>103</v>
      </c>
      <c r="B16" s="1"/>
      <c r="C16" s="12">
        <v>0.01</v>
      </c>
      <c r="D16" s="12">
        <v>0</v>
      </c>
      <c r="E16" s="12">
        <v>0</v>
      </c>
      <c r="F16" s="12">
        <v>0.02</v>
      </c>
      <c r="G16" s="12">
        <v>0.13</v>
      </c>
      <c r="H16" s="12">
        <v>0</v>
      </c>
      <c r="I16" s="12">
        <v>0</v>
      </c>
      <c r="J16" s="12">
        <v>0</v>
      </c>
      <c r="K16" s="12">
        <v>0.06</v>
      </c>
      <c r="L16" s="12">
        <v>0</v>
      </c>
      <c r="M16" s="12">
        <v>0</v>
      </c>
      <c r="N16" s="12">
        <v>0</v>
      </c>
      <c r="O16" s="12">
        <v>0.05</v>
      </c>
      <c r="P16" s="12">
        <v>0</v>
      </c>
      <c r="Q16" s="12">
        <v>0</v>
      </c>
      <c r="R16" s="12">
        <v>0</v>
      </c>
      <c r="S16" s="12">
        <v>0</v>
      </c>
      <c r="T16" s="12">
        <v>0.02</v>
      </c>
      <c r="U16" s="12">
        <v>0</v>
      </c>
    </row>
    <row r="17" spans="1:21" x14ac:dyDescent="0.25">
      <c r="A17" s="1" t="s">
        <v>106</v>
      </c>
      <c r="B17" s="1"/>
    </row>
    <row r="18" spans="1:21" x14ac:dyDescent="0.25">
      <c r="A18" s="1" t="s">
        <v>102</v>
      </c>
      <c r="B18" s="1" t="s">
        <v>188</v>
      </c>
      <c r="C18">
        <v>75</v>
      </c>
      <c r="D18">
        <v>2</v>
      </c>
      <c r="E18">
        <v>30</v>
      </c>
      <c r="F18">
        <v>43</v>
      </c>
      <c r="G18">
        <v>7</v>
      </c>
      <c r="H18">
        <v>22</v>
      </c>
      <c r="I18">
        <v>27</v>
      </c>
      <c r="J18">
        <v>20</v>
      </c>
      <c r="K18">
        <v>8</v>
      </c>
      <c r="L18">
        <v>12</v>
      </c>
      <c r="M18">
        <v>14</v>
      </c>
      <c r="N18">
        <v>8</v>
      </c>
      <c r="O18">
        <v>10</v>
      </c>
      <c r="P18">
        <v>6</v>
      </c>
      <c r="Q18">
        <v>7</v>
      </c>
      <c r="R18">
        <v>4</v>
      </c>
      <c r="S18">
        <v>7</v>
      </c>
      <c r="T18">
        <v>69</v>
      </c>
      <c r="U18">
        <v>6</v>
      </c>
    </row>
    <row r="19" spans="1:21" x14ac:dyDescent="0.25">
      <c r="A19" s="1" t="s">
        <v>103</v>
      </c>
      <c r="B19" s="1"/>
      <c r="C19" s="12">
        <v>0.99</v>
      </c>
      <c r="D19" s="12">
        <v>1</v>
      </c>
      <c r="E19" s="12">
        <v>1</v>
      </c>
      <c r="F19" s="12">
        <v>0.98</v>
      </c>
      <c r="G19" s="12">
        <v>0.87</v>
      </c>
      <c r="H19" s="12">
        <v>1</v>
      </c>
      <c r="I19" s="12">
        <v>1</v>
      </c>
      <c r="J19" s="12">
        <v>1</v>
      </c>
      <c r="K19" s="12">
        <v>0.94</v>
      </c>
      <c r="L19" s="12">
        <v>1</v>
      </c>
      <c r="M19" s="12">
        <v>1</v>
      </c>
      <c r="N19" s="12">
        <v>1</v>
      </c>
      <c r="O19" s="12">
        <v>0.95</v>
      </c>
      <c r="P19" s="12">
        <v>1</v>
      </c>
      <c r="Q19" s="12">
        <v>1</v>
      </c>
      <c r="R19" s="12">
        <v>1</v>
      </c>
      <c r="S19" s="12">
        <v>1</v>
      </c>
      <c r="T19" s="12">
        <v>0.98</v>
      </c>
      <c r="U19" s="12">
        <v>1</v>
      </c>
    </row>
    <row r="20" spans="1:21" x14ac:dyDescent="0.25">
      <c r="A20" s="1" t="s">
        <v>106</v>
      </c>
      <c r="B20" s="1"/>
    </row>
    <row r="21" spans="1:21" x14ac:dyDescent="0.25">
      <c r="A21" s="1" t="s">
        <v>102</v>
      </c>
      <c r="B21" s="1" t="s">
        <v>263</v>
      </c>
      <c r="C21">
        <v>1</v>
      </c>
      <c r="D21">
        <v>0</v>
      </c>
      <c r="E21">
        <v>0</v>
      </c>
      <c r="F21">
        <v>1</v>
      </c>
      <c r="G21">
        <v>0</v>
      </c>
      <c r="H21">
        <v>0</v>
      </c>
      <c r="I21">
        <v>1</v>
      </c>
      <c r="J21">
        <v>0</v>
      </c>
      <c r="K21">
        <v>0</v>
      </c>
      <c r="L21">
        <v>1</v>
      </c>
      <c r="M21">
        <v>0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1</v>
      </c>
      <c r="U21">
        <v>0</v>
      </c>
    </row>
    <row r="22" spans="1:21" x14ac:dyDescent="0.25">
      <c r="A22" s="1" t="s">
        <v>103</v>
      </c>
      <c r="B22" s="1"/>
      <c r="C22" s="12">
        <v>0.02</v>
      </c>
      <c r="D22" s="12">
        <v>0</v>
      </c>
      <c r="E22" s="12">
        <v>0</v>
      </c>
      <c r="F22" s="12">
        <v>0.03</v>
      </c>
      <c r="G22" s="12">
        <v>0</v>
      </c>
      <c r="H22" s="12">
        <v>0</v>
      </c>
      <c r="I22" s="12">
        <v>0.06</v>
      </c>
      <c r="J22" s="12">
        <v>0</v>
      </c>
      <c r="K22" s="12">
        <v>0</v>
      </c>
      <c r="L22" s="12">
        <v>0.13</v>
      </c>
      <c r="M22" s="12">
        <v>0</v>
      </c>
      <c r="N22" s="12">
        <v>0</v>
      </c>
      <c r="O22" s="12">
        <v>0</v>
      </c>
      <c r="P22" s="12">
        <v>0</v>
      </c>
      <c r="Q22" s="12">
        <v>0</v>
      </c>
      <c r="R22" s="12">
        <v>0</v>
      </c>
      <c r="S22" s="12">
        <v>0</v>
      </c>
      <c r="T22" s="12">
        <v>0.02</v>
      </c>
      <c r="U22" s="12">
        <v>0</v>
      </c>
    </row>
    <row r="23" spans="1:21" x14ac:dyDescent="0.25">
      <c r="A23" s="1" t="s">
        <v>106</v>
      </c>
      <c r="B23" s="1"/>
    </row>
    <row r="24" spans="1:21" x14ac:dyDescent="0.25">
      <c r="A24" s="1" t="s">
        <v>173</v>
      </c>
      <c r="B24" s="1" t="s">
        <v>226</v>
      </c>
    </row>
    <row r="25" spans="1:21" x14ac:dyDescent="0.25">
      <c r="A25" s="1" t="s">
        <v>52</v>
      </c>
      <c r="B25" s="1" t="s">
        <v>264</v>
      </c>
    </row>
    <row r="26" spans="1:21" x14ac:dyDescent="0.25">
      <c r="A26" s="1" t="s">
        <v>52</v>
      </c>
      <c r="B26" s="1"/>
    </row>
    <row r="27" spans="1:21" x14ac:dyDescent="0.25">
      <c r="A27" s="1" t="s">
        <v>52</v>
      </c>
      <c r="B27" s="1"/>
    </row>
  </sheetData>
  <hyperlinks>
    <hyperlink ref="E1" location="Contents!B58" tooltip="Link to contents" display="Back to contents" xr:uid="{00000000-0004-0000-1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U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</cols>
  <sheetData>
    <row r="1" spans="1:21" x14ac:dyDescent="0.25">
      <c r="A1" s="1" t="s">
        <v>53</v>
      </c>
      <c r="B1" s="1" t="s">
        <v>54</v>
      </c>
      <c r="E1" s="5" t="s">
        <v>55</v>
      </c>
    </row>
    <row r="2" spans="1:21" ht="15.5" x14ac:dyDescent="0.35">
      <c r="A2" s="1" t="s">
        <v>0</v>
      </c>
      <c r="B2" s="2" t="s">
        <v>56</v>
      </c>
    </row>
    <row r="3" spans="1:21" x14ac:dyDescent="0.25">
      <c r="A3" s="1" t="s">
        <v>57</v>
      </c>
      <c r="B3" s="1"/>
    </row>
    <row r="4" spans="1:21" x14ac:dyDescent="0.25">
      <c r="A4" s="1" t="s">
        <v>57</v>
      </c>
      <c r="B4" s="1" t="s">
        <v>265</v>
      </c>
    </row>
    <row r="5" spans="1:21" x14ac:dyDescent="0.25">
      <c r="A5" s="1" t="s">
        <v>57</v>
      </c>
      <c r="B5" s="1"/>
    </row>
    <row r="6" spans="1:21" ht="13" x14ac:dyDescent="0.3">
      <c r="A6" s="1" t="s">
        <v>2</v>
      </c>
      <c r="B6" s="4" t="s">
        <v>48</v>
      </c>
    </row>
    <row r="7" spans="1:21" x14ac:dyDescent="0.25">
      <c r="A7" s="1" t="s">
        <v>5</v>
      </c>
      <c r="B7" s="1"/>
    </row>
    <row r="8" spans="1:21" x14ac:dyDescent="0.25">
      <c r="A8" s="1" t="s">
        <v>5</v>
      </c>
      <c r="B8" s="1" t="s">
        <v>266</v>
      </c>
    </row>
    <row r="9" spans="1:21" ht="39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9"/>
    </row>
    <row r="10" spans="1:21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</row>
    <row r="11" spans="1:21" x14ac:dyDescent="0.25">
      <c r="A11" s="1" t="s">
        <v>84</v>
      </c>
      <c r="B11" s="1" t="s">
        <v>85</v>
      </c>
      <c r="D11" t="s">
        <v>217</v>
      </c>
      <c r="E11" t="s">
        <v>95</v>
      </c>
      <c r="F11" t="s">
        <v>88</v>
      </c>
      <c r="G11" t="s">
        <v>217</v>
      </c>
      <c r="H11" t="s">
        <v>95</v>
      </c>
      <c r="I11" t="s">
        <v>218</v>
      </c>
      <c r="J11" t="s">
        <v>219</v>
      </c>
      <c r="K11" t="s">
        <v>217</v>
      </c>
      <c r="L11" t="s">
        <v>95</v>
      </c>
      <c r="M11" t="s">
        <v>218</v>
      </c>
      <c r="N11" t="s">
        <v>219</v>
      </c>
      <c r="O11" t="s">
        <v>220</v>
      </c>
      <c r="P11" t="s">
        <v>221</v>
      </c>
      <c r="Q11" t="s">
        <v>222</v>
      </c>
      <c r="R11" t="s">
        <v>223</v>
      </c>
      <c r="S11" t="s">
        <v>224</v>
      </c>
      <c r="T11" t="s">
        <v>86</v>
      </c>
      <c r="U11" t="s">
        <v>95</v>
      </c>
    </row>
    <row r="12" spans="1:21" x14ac:dyDescent="0.25">
      <c r="A12" s="1" t="s">
        <v>96</v>
      </c>
      <c r="B12" s="1" t="s">
        <v>97</v>
      </c>
      <c r="C12">
        <v>69</v>
      </c>
      <c r="D12">
        <v>7</v>
      </c>
      <c r="E12">
        <v>28</v>
      </c>
      <c r="F12">
        <v>34</v>
      </c>
      <c r="G12">
        <v>14</v>
      </c>
      <c r="H12">
        <v>17</v>
      </c>
      <c r="I12">
        <v>24</v>
      </c>
      <c r="J12">
        <v>14</v>
      </c>
      <c r="K12">
        <v>7</v>
      </c>
      <c r="L12">
        <v>9</v>
      </c>
      <c r="M12">
        <v>11</v>
      </c>
      <c r="N12">
        <v>8</v>
      </c>
      <c r="O12">
        <v>9</v>
      </c>
      <c r="P12">
        <v>6</v>
      </c>
      <c r="Q12">
        <v>7</v>
      </c>
      <c r="R12">
        <v>5</v>
      </c>
      <c r="S12">
        <v>7</v>
      </c>
      <c r="T12">
        <v>63</v>
      </c>
      <c r="U12">
        <v>6</v>
      </c>
    </row>
    <row r="13" spans="1:21" x14ac:dyDescent="0.25">
      <c r="A13" s="1" t="s">
        <v>98</v>
      </c>
      <c r="B13" s="1" t="s">
        <v>99</v>
      </c>
      <c r="C13">
        <v>58</v>
      </c>
      <c r="D13">
        <v>7</v>
      </c>
      <c r="E13">
        <v>26</v>
      </c>
      <c r="F13">
        <v>30</v>
      </c>
      <c r="G13">
        <v>14</v>
      </c>
      <c r="H13">
        <v>15</v>
      </c>
      <c r="I13">
        <v>22</v>
      </c>
      <c r="J13">
        <v>13</v>
      </c>
      <c r="K13">
        <v>6</v>
      </c>
      <c r="L13">
        <v>9</v>
      </c>
      <c r="M13">
        <v>10</v>
      </c>
      <c r="N13">
        <v>7</v>
      </c>
      <c r="O13">
        <v>7</v>
      </c>
      <c r="P13">
        <v>5</v>
      </c>
      <c r="Q13">
        <v>5</v>
      </c>
      <c r="R13">
        <v>5</v>
      </c>
      <c r="S13">
        <v>5</v>
      </c>
      <c r="T13">
        <v>53</v>
      </c>
      <c r="U13">
        <v>5</v>
      </c>
    </row>
    <row r="14" spans="1:21" x14ac:dyDescent="0.25">
      <c r="A14" s="1" t="s">
        <v>100</v>
      </c>
      <c r="B14" s="1" t="s">
        <v>65</v>
      </c>
      <c r="C14">
        <v>75</v>
      </c>
      <c r="D14">
        <v>2</v>
      </c>
      <c r="E14">
        <v>30</v>
      </c>
      <c r="F14">
        <v>43</v>
      </c>
      <c r="G14">
        <v>7</v>
      </c>
      <c r="H14">
        <v>22</v>
      </c>
      <c r="I14">
        <v>27</v>
      </c>
      <c r="J14">
        <v>20</v>
      </c>
      <c r="K14">
        <v>8</v>
      </c>
      <c r="L14">
        <v>12</v>
      </c>
      <c r="M14">
        <v>14</v>
      </c>
      <c r="N14">
        <v>8</v>
      </c>
      <c r="O14">
        <v>10</v>
      </c>
      <c r="P14">
        <v>6</v>
      </c>
      <c r="Q14">
        <v>7</v>
      </c>
      <c r="R14">
        <v>4</v>
      </c>
      <c r="S14">
        <v>7</v>
      </c>
      <c r="T14">
        <v>69</v>
      </c>
      <c r="U14">
        <v>6</v>
      </c>
    </row>
    <row r="15" spans="1:21" x14ac:dyDescent="0.25">
      <c r="A15" s="1" t="s">
        <v>102</v>
      </c>
      <c r="B15" s="1" t="s">
        <v>267</v>
      </c>
      <c r="C15">
        <v>69</v>
      </c>
      <c r="D15">
        <v>2</v>
      </c>
      <c r="E15">
        <v>24</v>
      </c>
      <c r="F15">
        <v>43</v>
      </c>
      <c r="G15">
        <v>6</v>
      </c>
      <c r="H15">
        <v>22</v>
      </c>
      <c r="I15">
        <v>23</v>
      </c>
      <c r="J15">
        <v>18</v>
      </c>
      <c r="K15">
        <v>8</v>
      </c>
      <c r="L15">
        <v>11</v>
      </c>
      <c r="M15">
        <v>14</v>
      </c>
      <c r="N15">
        <v>8</v>
      </c>
      <c r="O15">
        <v>8</v>
      </c>
      <c r="P15">
        <v>5</v>
      </c>
      <c r="Q15">
        <v>7</v>
      </c>
      <c r="R15">
        <v>3</v>
      </c>
      <c r="S15">
        <v>7</v>
      </c>
      <c r="T15">
        <v>64</v>
      </c>
      <c r="U15">
        <v>5</v>
      </c>
    </row>
    <row r="16" spans="1:21" x14ac:dyDescent="0.25">
      <c r="A16" s="1" t="s">
        <v>103</v>
      </c>
      <c r="B16" s="1"/>
      <c r="C16" s="12">
        <v>0.93</v>
      </c>
      <c r="D16" s="12">
        <v>1</v>
      </c>
      <c r="E16" s="12">
        <v>0.81</v>
      </c>
      <c r="F16" t="s">
        <v>104</v>
      </c>
      <c r="G16" s="12">
        <v>0.93</v>
      </c>
      <c r="H16" s="12">
        <v>1</v>
      </c>
      <c r="I16" s="12">
        <v>0.85</v>
      </c>
      <c r="J16" s="12">
        <v>0.94</v>
      </c>
      <c r="K16" s="12">
        <v>1</v>
      </c>
      <c r="L16" s="12">
        <v>0.92</v>
      </c>
      <c r="M16" s="12">
        <v>1</v>
      </c>
      <c r="N16" s="12">
        <v>0.89</v>
      </c>
      <c r="O16" s="12">
        <v>0.85</v>
      </c>
      <c r="P16" s="12">
        <v>0.79</v>
      </c>
      <c r="Q16" s="12">
        <v>1</v>
      </c>
      <c r="R16" s="12">
        <v>0.76</v>
      </c>
      <c r="S16" s="12">
        <v>1</v>
      </c>
      <c r="T16" s="12">
        <v>0.94</v>
      </c>
      <c r="U16" s="12">
        <v>0.8</v>
      </c>
    </row>
    <row r="17" spans="1:21" x14ac:dyDescent="0.25">
      <c r="A17" s="1" t="s">
        <v>106</v>
      </c>
      <c r="B17" s="1"/>
    </row>
    <row r="18" spans="1:21" x14ac:dyDescent="0.25">
      <c r="A18" s="1" t="s">
        <v>102</v>
      </c>
      <c r="B18" s="1" t="s">
        <v>268</v>
      </c>
      <c r="C18">
        <v>6</v>
      </c>
      <c r="D18">
        <v>0</v>
      </c>
      <c r="E18">
        <v>6</v>
      </c>
      <c r="F18">
        <v>0</v>
      </c>
      <c r="G18" t="s">
        <v>189</v>
      </c>
      <c r="H18">
        <v>0</v>
      </c>
      <c r="I18">
        <v>4</v>
      </c>
      <c r="J18">
        <v>1</v>
      </c>
      <c r="K18">
        <v>0</v>
      </c>
      <c r="L18">
        <v>1</v>
      </c>
      <c r="M18">
        <v>0</v>
      </c>
      <c r="N18">
        <v>1</v>
      </c>
      <c r="O18">
        <v>1</v>
      </c>
      <c r="P18">
        <v>1</v>
      </c>
      <c r="Q18">
        <v>0</v>
      </c>
      <c r="R18">
        <v>1</v>
      </c>
      <c r="S18">
        <v>0</v>
      </c>
      <c r="T18">
        <v>4</v>
      </c>
      <c r="U18">
        <v>1</v>
      </c>
    </row>
    <row r="19" spans="1:21" x14ac:dyDescent="0.25">
      <c r="A19" s="1" t="s">
        <v>103</v>
      </c>
      <c r="B19" s="1"/>
      <c r="C19" s="12">
        <v>7.0000000000000007E-2</v>
      </c>
      <c r="D19" s="12">
        <v>0</v>
      </c>
      <c r="E19" s="12">
        <v>0.19</v>
      </c>
      <c r="F19" t="s">
        <v>105</v>
      </c>
      <c r="G19" s="12">
        <v>7.0000000000000007E-2</v>
      </c>
      <c r="H19" s="12">
        <v>0</v>
      </c>
      <c r="I19" s="12">
        <v>0.15</v>
      </c>
      <c r="J19" s="12">
        <v>0.06</v>
      </c>
      <c r="K19" s="12">
        <v>0</v>
      </c>
      <c r="L19" s="12">
        <v>0.08</v>
      </c>
      <c r="M19" s="12">
        <v>0</v>
      </c>
      <c r="N19" s="12">
        <v>0.11</v>
      </c>
      <c r="O19" s="12">
        <v>0.15</v>
      </c>
      <c r="P19" s="12">
        <v>0.21</v>
      </c>
      <c r="Q19" s="12">
        <v>0</v>
      </c>
      <c r="R19" s="12">
        <v>0.24</v>
      </c>
      <c r="S19" s="12">
        <v>0</v>
      </c>
      <c r="T19" s="12">
        <v>0.06</v>
      </c>
      <c r="U19" s="12">
        <v>0.2</v>
      </c>
    </row>
    <row r="20" spans="1:21" x14ac:dyDescent="0.25">
      <c r="A20" s="1" t="s">
        <v>106</v>
      </c>
      <c r="B20" s="1"/>
    </row>
    <row r="21" spans="1:21" x14ac:dyDescent="0.25">
      <c r="A21" s="1" t="s">
        <v>102</v>
      </c>
      <c r="B21" s="1" t="s">
        <v>263</v>
      </c>
      <c r="C21">
        <v>1</v>
      </c>
      <c r="D21">
        <v>0</v>
      </c>
      <c r="E21">
        <v>0</v>
      </c>
      <c r="F21">
        <v>1</v>
      </c>
      <c r="G21">
        <v>0</v>
      </c>
      <c r="H21">
        <v>0</v>
      </c>
      <c r="I21">
        <v>1</v>
      </c>
      <c r="J21">
        <v>0</v>
      </c>
      <c r="K21">
        <v>0</v>
      </c>
      <c r="L21">
        <v>1</v>
      </c>
      <c r="M21">
        <v>0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1</v>
      </c>
      <c r="U21">
        <v>0</v>
      </c>
    </row>
    <row r="22" spans="1:21" x14ac:dyDescent="0.25">
      <c r="A22" s="1" t="s">
        <v>103</v>
      </c>
      <c r="B22" s="1"/>
      <c r="C22" s="12">
        <v>0.02</v>
      </c>
      <c r="D22" s="12">
        <v>0</v>
      </c>
      <c r="E22" s="12">
        <v>0</v>
      </c>
      <c r="F22" s="12">
        <v>0.03</v>
      </c>
      <c r="G22" s="12">
        <v>0</v>
      </c>
      <c r="H22" s="12">
        <v>0</v>
      </c>
      <c r="I22" s="12">
        <v>0.06</v>
      </c>
      <c r="J22" s="12">
        <v>0</v>
      </c>
      <c r="K22" s="12">
        <v>0</v>
      </c>
      <c r="L22" s="12">
        <v>0.13</v>
      </c>
      <c r="M22" s="12">
        <v>0</v>
      </c>
      <c r="N22" s="12">
        <v>0</v>
      </c>
      <c r="O22" s="12">
        <v>0</v>
      </c>
      <c r="P22" s="12">
        <v>0</v>
      </c>
      <c r="Q22" s="12">
        <v>0</v>
      </c>
      <c r="R22" s="12">
        <v>0</v>
      </c>
      <c r="S22" s="12">
        <v>0</v>
      </c>
      <c r="T22" s="12">
        <v>0.02</v>
      </c>
      <c r="U22" s="12">
        <v>0</v>
      </c>
    </row>
    <row r="23" spans="1:21" x14ac:dyDescent="0.25">
      <c r="A23" s="1" t="s">
        <v>106</v>
      </c>
      <c r="B23" s="1"/>
    </row>
    <row r="24" spans="1:21" x14ac:dyDescent="0.25">
      <c r="A24" s="1" t="s">
        <v>173</v>
      </c>
      <c r="B24" s="1" t="s">
        <v>226</v>
      </c>
    </row>
    <row r="25" spans="1:21" x14ac:dyDescent="0.25">
      <c r="A25" s="1" t="s">
        <v>52</v>
      </c>
      <c r="B25" s="1" t="s">
        <v>269</v>
      </c>
    </row>
    <row r="26" spans="1:21" x14ac:dyDescent="0.25">
      <c r="A26" s="1" t="s">
        <v>52</v>
      </c>
      <c r="B26" s="1"/>
    </row>
    <row r="27" spans="1:21" x14ac:dyDescent="0.25">
      <c r="A27" s="1" t="s">
        <v>52</v>
      </c>
      <c r="B27" s="1"/>
    </row>
  </sheetData>
  <hyperlinks>
    <hyperlink ref="E1" location="Contents!B61" tooltip="Link to contents" display="Back to contents" xr:uid="{00000000-0004-0000-1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V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38.7265625" customWidth="1"/>
    <col min="8" max="8" width="41" customWidth="1"/>
    <col min="9" max="9" width="9.453125" customWidth="1"/>
    <col min="10" max="10" width="27" customWidth="1"/>
    <col min="11" max="11" width="15.26953125" customWidth="1"/>
    <col min="12" max="12" width="17.54296875" customWidth="1"/>
    <col min="13" max="13" width="9.453125" customWidth="1"/>
    <col min="14" max="17" width="11.7265625" customWidth="1"/>
    <col min="18" max="18" width="15.26953125" customWidth="1"/>
    <col min="19" max="19" width="28.1796875" customWidth="1"/>
    <col min="20" max="21" width="9.453125" customWidth="1"/>
    <col min="22" max="22" width="15.26953125" customWidth="1"/>
  </cols>
  <sheetData>
    <row r="1" spans="1:22" x14ac:dyDescent="0.25">
      <c r="A1" s="1" t="s">
        <v>53</v>
      </c>
      <c r="B1" s="1" t="s">
        <v>54</v>
      </c>
      <c r="E1" s="5" t="s">
        <v>55</v>
      </c>
    </row>
    <row r="2" spans="1:22" ht="15.5" x14ac:dyDescent="0.35">
      <c r="A2" s="1" t="s">
        <v>0</v>
      </c>
      <c r="B2" s="2" t="s">
        <v>56</v>
      </c>
    </row>
    <row r="3" spans="1:22" x14ac:dyDescent="0.25">
      <c r="A3" s="1" t="s">
        <v>57</v>
      </c>
      <c r="B3" s="1"/>
    </row>
    <row r="4" spans="1:22" x14ac:dyDescent="0.25">
      <c r="A4" s="1" t="s">
        <v>57</v>
      </c>
      <c r="B4" s="1" t="s">
        <v>270</v>
      </c>
    </row>
    <row r="5" spans="1:22" x14ac:dyDescent="0.25">
      <c r="A5" s="1" t="s">
        <v>57</v>
      </c>
      <c r="B5" s="1"/>
    </row>
    <row r="6" spans="1:22" ht="13" x14ac:dyDescent="0.3">
      <c r="A6" s="1" t="s">
        <v>2</v>
      </c>
      <c r="B6" s="4" t="s">
        <v>51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59</v>
      </c>
    </row>
    <row r="9" spans="1:22" ht="26" x14ac:dyDescent="0.3">
      <c r="A9" s="1" t="s">
        <v>60</v>
      </c>
      <c r="B9" s="1"/>
      <c r="C9" s="6"/>
      <c r="D9" s="7" t="s">
        <v>61</v>
      </c>
      <c r="E9" s="8"/>
      <c r="F9" s="8"/>
      <c r="G9" s="7" t="s">
        <v>62</v>
      </c>
      <c r="H9" s="8"/>
      <c r="I9" s="8"/>
      <c r="J9" s="8"/>
      <c r="K9" s="7" t="s">
        <v>8</v>
      </c>
      <c r="L9" s="8"/>
      <c r="M9" s="8"/>
      <c r="N9" s="8"/>
      <c r="O9" s="8"/>
      <c r="P9" s="8"/>
      <c r="Q9" s="8"/>
      <c r="R9" s="8"/>
      <c r="S9" s="8"/>
      <c r="T9" s="7" t="s">
        <v>63</v>
      </c>
      <c r="U9" s="8"/>
      <c r="V9" s="9"/>
    </row>
    <row r="10" spans="1:22" ht="13" x14ac:dyDescent="0.3">
      <c r="A10" s="1" t="s">
        <v>64</v>
      </c>
      <c r="B10" s="1"/>
      <c r="C10" s="10" t="s">
        <v>65</v>
      </c>
      <c r="D10" s="11">
        <v>0</v>
      </c>
      <c r="E10" s="11" t="s">
        <v>66</v>
      </c>
      <c r="F10" s="11" t="s">
        <v>67</v>
      </c>
      <c r="G10" s="11" t="s">
        <v>68</v>
      </c>
      <c r="H10" s="11" t="s">
        <v>69</v>
      </c>
      <c r="I10" s="11" t="s">
        <v>70</v>
      </c>
      <c r="J10" s="11" t="s">
        <v>71</v>
      </c>
      <c r="K10" s="11" t="s">
        <v>72</v>
      </c>
      <c r="L10" s="11" t="s">
        <v>73</v>
      </c>
      <c r="M10" s="11" t="s">
        <v>74</v>
      </c>
      <c r="N10" s="11" t="s">
        <v>75</v>
      </c>
      <c r="O10" s="11" t="s">
        <v>76</v>
      </c>
      <c r="P10" s="11" t="s">
        <v>77</v>
      </c>
      <c r="Q10" s="11" t="s">
        <v>78</v>
      </c>
      <c r="R10" s="11" t="s">
        <v>79</v>
      </c>
      <c r="S10" s="11" t="s">
        <v>80</v>
      </c>
      <c r="T10" s="11" t="s">
        <v>81</v>
      </c>
      <c r="U10" s="11" t="s">
        <v>82</v>
      </c>
      <c r="V10" s="11" t="s">
        <v>83</v>
      </c>
    </row>
    <row r="11" spans="1:22" x14ac:dyDescent="0.25">
      <c r="A11" s="1" t="s">
        <v>84</v>
      </c>
      <c r="B11" s="1" t="s">
        <v>85</v>
      </c>
      <c r="D11" t="s">
        <v>86</v>
      </c>
      <c r="E11" t="s">
        <v>87</v>
      </c>
      <c r="F11" t="s">
        <v>88</v>
      </c>
      <c r="G11" t="s">
        <v>86</v>
      </c>
      <c r="H11" t="s">
        <v>87</v>
      </c>
      <c r="I11" t="s">
        <v>88</v>
      </c>
      <c r="J11" t="s">
        <v>89</v>
      </c>
      <c r="K11" t="s">
        <v>86</v>
      </c>
      <c r="L11" t="s">
        <v>87</v>
      </c>
      <c r="M11" t="s">
        <v>88</v>
      </c>
      <c r="N11" t="s">
        <v>89</v>
      </c>
      <c r="O11" t="s">
        <v>90</v>
      </c>
      <c r="P11" t="s">
        <v>91</v>
      </c>
      <c r="Q11" t="s">
        <v>92</v>
      </c>
      <c r="R11" t="s">
        <v>93</v>
      </c>
      <c r="S11" t="s">
        <v>94</v>
      </c>
      <c r="T11" t="s">
        <v>86</v>
      </c>
      <c r="U11" t="s">
        <v>95</v>
      </c>
      <c r="V11" t="s">
        <v>88</v>
      </c>
    </row>
    <row r="12" spans="1:22" x14ac:dyDescent="0.25">
      <c r="A12" s="1" t="s">
        <v>96</v>
      </c>
      <c r="B12" s="1" t="s">
        <v>97</v>
      </c>
      <c r="C12">
        <v>413</v>
      </c>
      <c r="D12">
        <v>80</v>
      </c>
      <c r="E12">
        <v>180</v>
      </c>
      <c r="F12">
        <v>153</v>
      </c>
      <c r="G12">
        <v>69</v>
      </c>
      <c r="H12">
        <v>117</v>
      </c>
      <c r="I12">
        <v>153</v>
      </c>
      <c r="J12">
        <v>74</v>
      </c>
      <c r="K12">
        <v>36</v>
      </c>
      <c r="L12">
        <v>46</v>
      </c>
      <c r="M12">
        <v>98</v>
      </c>
      <c r="N12">
        <v>38</v>
      </c>
      <c r="O12">
        <v>44</v>
      </c>
      <c r="P12">
        <v>33</v>
      </c>
      <c r="Q12">
        <v>37</v>
      </c>
      <c r="R12">
        <v>48</v>
      </c>
      <c r="S12">
        <v>33</v>
      </c>
      <c r="T12">
        <v>65</v>
      </c>
      <c r="U12">
        <v>6</v>
      </c>
      <c r="V12">
        <v>342</v>
      </c>
    </row>
    <row r="13" spans="1:22" x14ac:dyDescent="0.25">
      <c r="A13" s="1" t="s">
        <v>98</v>
      </c>
      <c r="B13" s="1" t="s">
        <v>99</v>
      </c>
      <c r="C13">
        <v>335</v>
      </c>
      <c r="D13">
        <v>80</v>
      </c>
      <c r="E13">
        <v>168</v>
      </c>
      <c r="F13">
        <v>136</v>
      </c>
      <c r="G13">
        <v>68</v>
      </c>
      <c r="H13">
        <v>100</v>
      </c>
      <c r="I13">
        <v>132</v>
      </c>
      <c r="J13">
        <v>65</v>
      </c>
      <c r="K13">
        <v>29</v>
      </c>
      <c r="L13">
        <v>41</v>
      </c>
      <c r="M13">
        <v>79</v>
      </c>
      <c r="N13">
        <v>32</v>
      </c>
      <c r="O13">
        <v>34</v>
      </c>
      <c r="P13">
        <v>28</v>
      </c>
      <c r="Q13">
        <v>29</v>
      </c>
      <c r="R13">
        <v>42</v>
      </c>
      <c r="S13">
        <v>25</v>
      </c>
      <c r="T13">
        <v>55</v>
      </c>
      <c r="U13">
        <v>5</v>
      </c>
      <c r="V13">
        <v>275</v>
      </c>
    </row>
    <row r="14" spans="1:22" x14ac:dyDescent="0.25">
      <c r="A14" s="1" t="s">
        <v>100</v>
      </c>
      <c r="B14" s="1" t="s">
        <v>65</v>
      </c>
      <c r="C14">
        <v>413</v>
      </c>
      <c r="D14">
        <v>28</v>
      </c>
      <c r="E14">
        <v>185</v>
      </c>
      <c r="F14">
        <v>200</v>
      </c>
      <c r="G14">
        <v>33</v>
      </c>
      <c r="H14">
        <v>142</v>
      </c>
      <c r="I14">
        <v>147</v>
      </c>
      <c r="J14">
        <v>90</v>
      </c>
      <c r="K14">
        <v>37</v>
      </c>
      <c r="L14">
        <v>49</v>
      </c>
      <c r="M14">
        <v>97</v>
      </c>
      <c r="N14">
        <v>46</v>
      </c>
      <c r="O14">
        <v>40</v>
      </c>
      <c r="P14">
        <v>38</v>
      </c>
      <c r="Q14">
        <v>36</v>
      </c>
      <c r="R14">
        <v>38</v>
      </c>
      <c r="S14">
        <v>32</v>
      </c>
      <c r="T14">
        <v>70</v>
      </c>
      <c r="U14">
        <v>6</v>
      </c>
      <c r="V14">
        <v>337</v>
      </c>
    </row>
    <row r="15" spans="1:22" x14ac:dyDescent="0.25">
      <c r="A15" s="1" t="s">
        <v>102</v>
      </c>
      <c r="B15" s="1" t="s">
        <v>271</v>
      </c>
      <c r="C15">
        <v>70</v>
      </c>
      <c r="D15">
        <v>2</v>
      </c>
      <c r="E15">
        <v>27</v>
      </c>
      <c r="F15">
        <v>40</v>
      </c>
      <c r="G15">
        <v>7</v>
      </c>
      <c r="H15">
        <v>20</v>
      </c>
      <c r="I15">
        <v>24</v>
      </c>
      <c r="J15">
        <v>18</v>
      </c>
      <c r="K15">
        <v>8</v>
      </c>
      <c r="L15">
        <v>12</v>
      </c>
      <c r="M15">
        <v>14</v>
      </c>
      <c r="N15">
        <v>8</v>
      </c>
      <c r="O15">
        <v>8</v>
      </c>
      <c r="P15">
        <v>5</v>
      </c>
      <c r="Q15">
        <v>6</v>
      </c>
      <c r="R15">
        <v>4</v>
      </c>
      <c r="S15">
        <v>6</v>
      </c>
      <c r="T15">
        <v>70</v>
      </c>
      <c r="U15">
        <v>0</v>
      </c>
      <c r="V15">
        <v>0</v>
      </c>
    </row>
    <row r="16" spans="1:22" x14ac:dyDescent="0.25">
      <c r="A16" s="1" t="s">
        <v>103</v>
      </c>
      <c r="B16" s="1"/>
      <c r="C16" s="12">
        <v>0.17</v>
      </c>
      <c r="D16" s="12">
        <v>0.09</v>
      </c>
      <c r="E16" s="12">
        <v>0.14000000000000001</v>
      </c>
      <c r="F16" s="12">
        <v>0.2</v>
      </c>
      <c r="G16" s="12">
        <v>0.21</v>
      </c>
      <c r="H16" s="12">
        <v>0.14000000000000001</v>
      </c>
      <c r="I16" s="12">
        <v>0.16</v>
      </c>
      <c r="J16" s="12">
        <v>0.2</v>
      </c>
      <c r="K16" s="12">
        <v>0.22</v>
      </c>
      <c r="L16" s="12">
        <v>0.24</v>
      </c>
      <c r="M16" s="12">
        <v>0.14000000000000001</v>
      </c>
      <c r="N16" s="12">
        <v>0.16</v>
      </c>
      <c r="O16" s="12">
        <v>0.2</v>
      </c>
      <c r="P16" s="12">
        <v>0.13</v>
      </c>
      <c r="Q16" s="12">
        <v>0.17</v>
      </c>
      <c r="R16" s="12">
        <v>0.1</v>
      </c>
      <c r="S16" s="12">
        <v>0.18</v>
      </c>
      <c r="T16" t="s">
        <v>104</v>
      </c>
      <c r="U16" s="12">
        <v>0</v>
      </c>
      <c r="V16" t="s">
        <v>105</v>
      </c>
    </row>
    <row r="17" spans="1:22" x14ac:dyDescent="0.25">
      <c r="A17" s="1" t="s">
        <v>106</v>
      </c>
      <c r="B17" s="1"/>
      <c r="F17" t="s">
        <v>86</v>
      </c>
      <c r="T17" t="s">
        <v>88</v>
      </c>
    </row>
    <row r="18" spans="1:22" x14ac:dyDescent="0.25">
      <c r="A18" s="1" t="s">
        <v>102</v>
      </c>
      <c r="B18" s="1" t="s">
        <v>272</v>
      </c>
      <c r="C18">
        <v>6</v>
      </c>
      <c r="D18">
        <v>0</v>
      </c>
      <c r="E18">
        <v>3</v>
      </c>
      <c r="F18">
        <v>4</v>
      </c>
      <c r="G18">
        <v>1</v>
      </c>
      <c r="H18">
        <v>2</v>
      </c>
      <c r="I18">
        <v>2</v>
      </c>
      <c r="J18">
        <v>1</v>
      </c>
      <c r="K18">
        <v>0</v>
      </c>
      <c r="L18">
        <v>0</v>
      </c>
      <c r="M18">
        <v>0</v>
      </c>
      <c r="N18">
        <v>1</v>
      </c>
      <c r="O18">
        <v>2</v>
      </c>
      <c r="P18">
        <v>1</v>
      </c>
      <c r="Q18">
        <v>1</v>
      </c>
      <c r="R18">
        <v>0</v>
      </c>
      <c r="S18">
        <v>1</v>
      </c>
      <c r="T18">
        <v>0</v>
      </c>
      <c r="U18">
        <v>6</v>
      </c>
      <c r="V18">
        <v>0</v>
      </c>
    </row>
    <row r="19" spans="1:22" x14ac:dyDescent="0.25">
      <c r="A19" s="1" t="s">
        <v>103</v>
      </c>
      <c r="B19" s="1"/>
      <c r="C19" s="12">
        <v>0.02</v>
      </c>
      <c r="D19" s="12">
        <v>0</v>
      </c>
      <c r="E19" s="12">
        <v>0.01</v>
      </c>
      <c r="F19" s="12">
        <v>0.02</v>
      </c>
      <c r="G19" s="12">
        <v>0.03</v>
      </c>
      <c r="H19" s="12">
        <v>0.01</v>
      </c>
      <c r="I19" s="12">
        <v>0.02</v>
      </c>
      <c r="J19" s="12">
        <v>0.01</v>
      </c>
      <c r="K19" s="12">
        <v>0</v>
      </c>
      <c r="L19" s="12">
        <v>0</v>
      </c>
      <c r="M19" s="12">
        <v>0</v>
      </c>
      <c r="N19" s="12">
        <v>0.02</v>
      </c>
      <c r="O19" s="12">
        <v>0.05</v>
      </c>
      <c r="P19" s="12">
        <v>0.03</v>
      </c>
      <c r="Q19" s="12">
        <v>0.01</v>
      </c>
      <c r="R19" s="12">
        <v>0</v>
      </c>
      <c r="S19" s="12">
        <v>0.05</v>
      </c>
      <c r="T19" s="12">
        <v>0</v>
      </c>
      <c r="U19" s="12">
        <v>1</v>
      </c>
      <c r="V19" t="s">
        <v>105</v>
      </c>
    </row>
    <row r="20" spans="1:22" x14ac:dyDescent="0.25">
      <c r="A20" s="1" t="s">
        <v>106</v>
      </c>
      <c r="B20" s="1"/>
      <c r="O20" t="s">
        <v>88</v>
      </c>
    </row>
    <row r="21" spans="1:22" x14ac:dyDescent="0.25">
      <c r="A21" s="1" t="s">
        <v>102</v>
      </c>
      <c r="B21" s="1" t="s">
        <v>273</v>
      </c>
      <c r="C21">
        <v>73</v>
      </c>
      <c r="D21">
        <v>2</v>
      </c>
      <c r="E21">
        <v>28</v>
      </c>
      <c r="F21">
        <v>42</v>
      </c>
      <c r="G21">
        <v>8</v>
      </c>
      <c r="H21">
        <v>22</v>
      </c>
      <c r="I21">
        <v>27</v>
      </c>
      <c r="J21">
        <v>17</v>
      </c>
      <c r="K21">
        <v>7</v>
      </c>
      <c r="L21">
        <v>12</v>
      </c>
      <c r="M21">
        <v>14</v>
      </c>
      <c r="N21">
        <v>8</v>
      </c>
      <c r="O21">
        <v>10</v>
      </c>
      <c r="P21">
        <v>5</v>
      </c>
      <c r="Q21">
        <v>7</v>
      </c>
      <c r="R21">
        <v>4</v>
      </c>
      <c r="S21">
        <v>7</v>
      </c>
      <c r="T21">
        <v>68</v>
      </c>
      <c r="U21">
        <v>5</v>
      </c>
      <c r="V21">
        <v>0</v>
      </c>
    </row>
    <row r="22" spans="1:22" x14ac:dyDescent="0.25">
      <c r="A22" s="1" t="s">
        <v>103</v>
      </c>
      <c r="B22" s="1"/>
      <c r="C22" s="12">
        <v>0.18</v>
      </c>
      <c r="D22" t="s">
        <v>247</v>
      </c>
      <c r="E22" s="12">
        <v>0.15</v>
      </c>
      <c r="F22" s="12">
        <v>0.21</v>
      </c>
      <c r="G22" s="12">
        <v>0.23</v>
      </c>
      <c r="H22" s="12">
        <v>0.15</v>
      </c>
      <c r="I22" s="12">
        <v>0.18</v>
      </c>
      <c r="J22" s="12">
        <v>0.19</v>
      </c>
      <c r="K22" s="12">
        <v>0.18</v>
      </c>
      <c r="L22" s="12">
        <v>0.24</v>
      </c>
      <c r="M22" s="12">
        <v>0.14000000000000001</v>
      </c>
      <c r="N22" s="12">
        <v>0.19</v>
      </c>
      <c r="O22" s="12">
        <v>0.25</v>
      </c>
      <c r="P22" s="12">
        <v>0.12</v>
      </c>
      <c r="Q22" s="12">
        <v>0.18</v>
      </c>
      <c r="R22" s="12">
        <v>0.1</v>
      </c>
      <c r="S22" s="12">
        <v>0.23</v>
      </c>
      <c r="T22" t="s">
        <v>202</v>
      </c>
      <c r="U22" s="12">
        <v>0.8</v>
      </c>
      <c r="V22" t="s">
        <v>105</v>
      </c>
    </row>
    <row r="23" spans="1:22" x14ac:dyDescent="0.25">
      <c r="A23" s="1" t="s">
        <v>106</v>
      </c>
      <c r="B23" s="1"/>
      <c r="F23" t="s">
        <v>86</v>
      </c>
      <c r="T23" t="s">
        <v>88</v>
      </c>
    </row>
    <row r="24" spans="1:22" x14ac:dyDescent="0.25">
      <c r="A24" s="1" t="s">
        <v>102</v>
      </c>
      <c r="B24" s="1" t="s">
        <v>83</v>
      </c>
      <c r="C24">
        <v>337</v>
      </c>
      <c r="D24">
        <v>25</v>
      </c>
      <c r="E24">
        <v>156</v>
      </c>
      <c r="F24">
        <v>156</v>
      </c>
      <c r="G24">
        <v>26</v>
      </c>
      <c r="H24">
        <v>120</v>
      </c>
      <c r="I24">
        <v>120</v>
      </c>
      <c r="J24">
        <v>71</v>
      </c>
      <c r="K24">
        <v>29</v>
      </c>
      <c r="L24">
        <v>38</v>
      </c>
      <c r="M24">
        <v>83</v>
      </c>
      <c r="N24">
        <v>37</v>
      </c>
      <c r="O24">
        <v>30</v>
      </c>
      <c r="P24">
        <v>32</v>
      </c>
      <c r="Q24">
        <v>30</v>
      </c>
      <c r="R24">
        <v>34</v>
      </c>
      <c r="S24">
        <v>24</v>
      </c>
      <c r="T24">
        <v>0</v>
      </c>
      <c r="U24">
        <v>0</v>
      </c>
      <c r="V24">
        <v>337</v>
      </c>
    </row>
    <row r="25" spans="1:22" x14ac:dyDescent="0.25">
      <c r="A25" s="1" t="s">
        <v>103</v>
      </c>
      <c r="B25" s="1"/>
      <c r="C25" s="12">
        <v>0.82</v>
      </c>
      <c r="D25" t="s">
        <v>172</v>
      </c>
      <c r="E25" s="12">
        <v>0.84</v>
      </c>
      <c r="F25" s="12">
        <v>0.78</v>
      </c>
      <c r="G25" s="12">
        <v>0.76</v>
      </c>
      <c r="H25" s="12">
        <v>0.85</v>
      </c>
      <c r="I25" s="12">
        <v>0.82</v>
      </c>
      <c r="J25" s="12">
        <v>0.78</v>
      </c>
      <c r="K25" s="12">
        <v>0.78</v>
      </c>
      <c r="L25" s="12">
        <v>0.76</v>
      </c>
      <c r="M25" s="12">
        <v>0.86</v>
      </c>
      <c r="N25" s="12">
        <v>0.81</v>
      </c>
      <c r="O25" s="12">
        <v>0.75</v>
      </c>
      <c r="P25" s="12">
        <v>0.84</v>
      </c>
      <c r="Q25" s="12">
        <v>0.82</v>
      </c>
      <c r="R25" s="12">
        <v>0.9</v>
      </c>
      <c r="S25" s="12">
        <v>0.77</v>
      </c>
      <c r="T25" t="s">
        <v>105</v>
      </c>
      <c r="U25" s="12">
        <v>0</v>
      </c>
      <c r="V25" t="s">
        <v>104</v>
      </c>
    </row>
    <row r="26" spans="1:22" x14ac:dyDescent="0.25">
      <c r="A26" s="1" t="s">
        <v>106</v>
      </c>
      <c r="B26" s="1"/>
      <c r="D26" t="s">
        <v>88</v>
      </c>
      <c r="V26" t="s">
        <v>86</v>
      </c>
    </row>
    <row r="27" spans="1:22" x14ac:dyDescent="0.25">
      <c r="A27" s="1" t="s">
        <v>102</v>
      </c>
      <c r="B27" s="1" t="s">
        <v>274</v>
      </c>
      <c r="C27">
        <v>76</v>
      </c>
      <c r="D27">
        <v>2</v>
      </c>
      <c r="E27">
        <v>30</v>
      </c>
      <c r="F27">
        <v>44</v>
      </c>
      <c r="G27">
        <v>8</v>
      </c>
      <c r="H27">
        <v>22</v>
      </c>
      <c r="I27">
        <v>27</v>
      </c>
      <c r="J27">
        <v>20</v>
      </c>
      <c r="K27">
        <v>8</v>
      </c>
      <c r="L27">
        <v>12</v>
      </c>
      <c r="M27">
        <v>14</v>
      </c>
      <c r="N27">
        <v>8</v>
      </c>
      <c r="O27">
        <v>10</v>
      </c>
      <c r="P27">
        <v>6</v>
      </c>
      <c r="Q27">
        <v>7</v>
      </c>
      <c r="R27">
        <v>4</v>
      </c>
      <c r="S27">
        <v>7</v>
      </c>
      <c r="T27">
        <v>70</v>
      </c>
      <c r="U27">
        <v>6</v>
      </c>
      <c r="V27">
        <v>0</v>
      </c>
    </row>
    <row r="28" spans="1:22" x14ac:dyDescent="0.25">
      <c r="A28" s="1" t="s">
        <v>103</v>
      </c>
      <c r="B28" s="1"/>
      <c r="C28" s="12">
        <v>0.18</v>
      </c>
      <c r="D28" t="s">
        <v>209</v>
      </c>
      <c r="E28" s="12">
        <v>0.16</v>
      </c>
      <c r="F28" s="12">
        <v>0.22</v>
      </c>
      <c r="G28" s="12">
        <v>0.24</v>
      </c>
      <c r="H28" s="12">
        <v>0.15</v>
      </c>
      <c r="I28" s="12">
        <v>0.18</v>
      </c>
      <c r="J28" s="12">
        <v>0.22</v>
      </c>
      <c r="K28" s="12">
        <v>0.22</v>
      </c>
      <c r="L28" s="12">
        <v>0.24</v>
      </c>
      <c r="M28" s="12">
        <v>0.14000000000000001</v>
      </c>
      <c r="N28" s="12">
        <v>0.19</v>
      </c>
      <c r="O28" s="12">
        <v>0.25</v>
      </c>
      <c r="P28" s="12">
        <v>0.16</v>
      </c>
      <c r="Q28" s="12">
        <v>0.18</v>
      </c>
      <c r="R28" s="12">
        <v>0.1</v>
      </c>
      <c r="S28" s="12">
        <v>0.23</v>
      </c>
      <c r="T28" t="s">
        <v>104</v>
      </c>
      <c r="U28" s="12">
        <v>1</v>
      </c>
      <c r="V28" t="s">
        <v>105</v>
      </c>
    </row>
    <row r="29" spans="1:22" x14ac:dyDescent="0.25">
      <c r="A29" s="1" t="s">
        <v>106</v>
      </c>
      <c r="B29" s="1"/>
      <c r="F29" t="s">
        <v>86</v>
      </c>
      <c r="T29" t="s">
        <v>88</v>
      </c>
    </row>
    <row r="30" spans="1:22" x14ac:dyDescent="0.25">
      <c r="A30" s="1" t="s">
        <v>102</v>
      </c>
      <c r="B30" s="1" t="s">
        <v>275</v>
      </c>
      <c r="C30">
        <v>68</v>
      </c>
      <c r="D30">
        <v>2</v>
      </c>
      <c r="E30">
        <v>27</v>
      </c>
      <c r="F30">
        <v>39</v>
      </c>
      <c r="G30">
        <v>7</v>
      </c>
      <c r="H30">
        <v>20</v>
      </c>
      <c r="I30">
        <v>24</v>
      </c>
      <c r="J30">
        <v>17</v>
      </c>
      <c r="K30">
        <v>7</v>
      </c>
      <c r="L30">
        <v>12</v>
      </c>
      <c r="M30">
        <v>14</v>
      </c>
      <c r="N30">
        <v>8</v>
      </c>
      <c r="O30">
        <v>8</v>
      </c>
      <c r="P30">
        <v>5</v>
      </c>
      <c r="Q30">
        <v>6</v>
      </c>
      <c r="R30">
        <v>4</v>
      </c>
      <c r="S30">
        <v>6</v>
      </c>
      <c r="T30">
        <v>68</v>
      </c>
      <c r="U30">
        <v>0</v>
      </c>
      <c r="V30">
        <v>0</v>
      </c>
    </row>
    <row r="31" spans="1:22" x14ac:dyDescent="0.25">
      <c r="A31" s="1" t="s">
        <v>103</v>
      </c>
      <c r="B31" s="1"/>
      <c r="C31" s="12">
        <v>0.16</v>
      </c>
      <c r="D31" t="s">
        <v>247</v>
      </c>
      <c r="E31" s="12">
        <v>0.14000000000000001</v>
      </c>
      <c r="F31" s="12">
        <v>0.19</v>
      </c>
      <c r="G31" s="12">
        <v>0.2</v>
      </c>
      <c r="H31" s="12">
        <v>0.14000000000000001</v>
      </c>
      <c r="I31" s="12">
        <v>0.16</v>
      </c>
      <c r="J31" s="12">
        <v>0.19</v>
      </c>
      <c r="K31" s="12">
        <v>0.18</v>
      </c>
      <c r="L31" s="12">
        <v>0.24</v>
      </c>
      <c r="M31" s="12">
        <v>0.14000000000000001</v>
      </c>
      <c r="N31" s="12">
        <v>0.16</v>
      </c>
      <c r="O31" s="12">
        <v>0.2</v>
      </c>
      <c r="P31" s="12">
        <v>0.12</v>
      </c>
      <c r="Q31" s="12">
        <v>0.17</v>
      </c>
      <c r="R31" s="12">
        <v>0.1</v>
      </c>
      <c r="S31" s="12">
        <v>0.18</v>
      </c>
      <c r="T31" t="s">
        <v>202</v>
      </c>
      <c r="U31" s="12">
        <v>0</v>
      </c>
      <c r="V31" t="s">
        <v>105</v>
      </c>
    </row>
    <row r="32" spans="1:22" x14ac:dyDescent="0.25">
      <c r="A32" s="1" t="s">
        <v>106</v>
      </c>
      <c r="B32" s="1"/>
      <c r="F32" t="s">
        <v>86</v>
      </c>
      <c r="T32" t="s">
        <v>88</v>
      </c>
    </row>
    <row r="33" spans="1:2" x14ac:dyDescent="0.25">
      <c r="A33" s="1" t="s">
        <v>173</v>
      </c>
      <c r="B33" s="1" t="s">
        <v>174</v>
      </c>
    </row>
    <row r="34" spans="1:2" x14ac:dyDescent="0.25">
      <c r="A34" s="1" t="s">
        <v>52</v>
      </c>
      <c r="B34" s="1" t="s">
        <v>276</v>
      </c>
    </row>
    <row r="35" spans="1:2" x14ac:dyDescent="0.25">
      <c r="A35" s="1" t="s">
        <v>52</v>
      </c>
      <c r="B35" s="1"/>
    </row>
    <row r="36" spans="1:2" x14ac:dyDescent="0.25">
      <c r="A36" s="1" t="s">
        <v>52</v>
      </c>
      <c r="B36" s="1"/>
    </row>
  </sheetData>
  <hyperlinks>
    <hyperlink ref="E1" location="Contents!B64" tooltip="Link to contents" display="Back to contents" xr:uid="{00000000-0004-0000-1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cc2d163-a1f2-4a47-92e3-628c6c2cab2b">
      <Value>10</Value>
    </TaxCatchAll>
    <ica616b3a7404338b58886c0b7dc9950 xmlns="fcc2d163-a1f2-4a47-92e3-628c6c2cab2b">
      <Terms xmlns="http://schemas.microsoft.com/office/infopath/2007/PartnerControls">
        <TermInfo xmlns="http://schemas.microsoft.com/office/infopath/2007/PartnerControls">
          <TermName xmlns="http://schemas.microsoft.com/office/infopath/2007/PartnerControls">Technical documentation</TermName>
          <TermId xmlns="http://schemas.microsoft.com/office/infopath/2007/PartnerControls">19aa97d6-5372-4b44-980b-db5e826a6c62</TermId>
        </TermInfo>
      </Terms>
    </ica616b3a7404338b58886c0b7dc9950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haredContentType xmlns="Microsoft.SharePoint.Taxonomy.ContentTypeSync" SourceId="161f34cc-3cd5-498f-b446-325da13b7816" ContentTypeId="0x010100C9109D892D58374095F34F4929AC79DD" PreviousValue="false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FSA Document" ma:contentTypeID="0x010100C9109D892D58374095F34F4929AC79DD00BE22196158EE7943BD763055D6348D55" ma:contentTypeVersion="56" ma:contentTypeDescription="" ma:contentTypeScope="" ma:versionID="f44a1033693e56c77a34687ae34e82f8">
  <xsd:schema xmlns:xsd="http://www.w3.org/2001/XMLSchema" xmlns:xs="http://www.w3.org/2001/XMLSchema" xmlns:p="http://schemas.microsoft.com/office/2006/metadata/properties" xmlns:ns2="fcc2d163-a1f2-4a47-92e3-628c6c2cab2b" targetNamespace="http://schemas.microsoft.com/office/2006/metadata/properties" ma:root="true" ma:fieldsID="ace28dde652d0d4059073a29d19c8f3b" ns2:_="">
    <xsd:import namespace="fcc2d163-a1f2-4a47-92e3-628c6c2cab2b"/>
    <xsd:element name="properties">
      <xsd:complexType>
        <xsd:sequence>
          <xsd:element name="documentManagement">
            <xsd:complexType>
              <xsd:all>
                <xsd:element ref="ns2:ica616b3a7404338b58886c0b7dc9950" minOccurs="0"/>
                <xsd:element ref="ns2:TaxCatchAll" minOccurs="0"/>
                <xsd:element ref="ns2:TaxCatchAllLabe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c2d163-a1f2-4a47-92e3-628c6c2cab2b" elementFormDefault="qualified">
    <xsd:import namespace="http://schemas.microsoft.com/office/2006/documentManagement/types"/>
    <xsd:import namespace="http://schemas.microsoft.com/office/infopath/2007/PartnerControls"/>
    <xsd:element name="ica616b3a7404338b58886c0b7dc9950" ma:index="8" ma:taxonomy="true" ma:internalName="ica616b3a7404338b58886c0b7dc9950" ma:taxonomyFieldName="Information_x0020_Type" ma:displayName="Information Type" ma:default="" ma:fieldId="{2ca616b3-a740-4338-b588-86c0b7dc9950}" ma:sspId="161f34cc-3cd5-498f-b446-325da13b7816" ma:termSetId="b45aa770-3be4-4b33-abcc-624f3eae01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a20ef576-7f4e-4fdf-9e49-c605da2c2375}" ma:internalName="TaxCatchAll" ma:showField="CatchAllData" ma:web="75555623-82d0-46a4-86f8-1d20e732b5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a20ef576-7f4e-4fdf-9e49-c605da2c2375}" ma:internalName="TaxCatchAllLabel" ma:readOnly="true" ma:showField="CatchAllDataLabel" ma:web="75555623-82d0-46a4-86f8-1d20e732b5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59962F3-2FAC-4DD7-B584-D315D1412A6C}">
  <ds:schemaRefs>
    <ds:schemaRef ds:uri="http://www.w3.org/XML/1998/namespace"/>
    <ds:schemaRef ds:uri="http://schemas.microsoft.com/office/2006/documentManagement/types"/>
    <ds:schemaRef ds:uri="http://purl.org/dc/elements/1.1/"/>
    <ds:schemaRef ds:uri="fcc2d163-a1f2-4a47-92e3-628c6c2cab2b"/>
    <ds:schemaRef ds:uri="http://purl.org/dc/terms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2B7DBD6-B4F5-436F-A3BF-C6B02451E03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271B289-BE38-4FEE-82F9-03E1F2DB36ED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DCDB9FB7-E0A3-41B5-B5D8-0997AEBD65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c2d163-a1f2-4a47-92e3-628c6c2cab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e5684f37-750b-4c63-8422-1e8c31b41e07}" enabled="1" method="Privileged" siteId="{8a1c50f9-01b7-4c8a-a6fa-90eb906f18e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22</vt:i4>
      </vt:variant>
    </vt:vector>
  </HeadingPairs>
  <TitlesOfParts>
    <vt:vector size="22" baseType="lpstr">
      <vt:lpstr>Contents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Andrew Driver</dc:creator>
  <cp:lastModifiedBy>Thomas Turner</cp:lastModifiedBy>
  <dcterms:created xsi:type="dcterms:W3CDTF">2026-01-07T14:15:29Z</dcterms:created>
  <dcterms:modified xsi:type="dcterms:W3CDTF">2026-03-16T14:12:30Z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0x010100C9109D892D58374095F34F4929AC79DD00BE22196158EE7943BD763055D6348D55</vt:lpwstr>
  </property>
  <property fmtid="{D5CDD505-2E9C-101B-9397-08002B2CF9AE}" pid="3" name="Information Type">
    <vt:lpwstr>10;#Technical documentation|19aa97d6-5372-4b44-980b-db5e826a6c62</vt:lpwstr>
  </property>
  <property fmtid="{D5CDD505-2E9C-101B-9397-08002B2CF9AE}" pid="4" name="MediaServiceImageTags">
    <vt:lpwstr/>
  </property>
  <property fmtid="{D5CDD505-2E9C-101B-9397-08002B2CF9AE}" pid="5" name="Information_x0020_Type">
    <vt:lpwstr>10;#Technical documentation|19aa97d6-5372-4b44-980b-db5e826a6c62</vt:lpwstr>
  </property>
  <property fmtid="{D5CDD505-2E9C-101B-9397-08002B2CF9AE}" pid="6" name="lcf76f155ced4ddcb4097134ff3c332f">
    <vt:lpwstr/>
  </property>
</Properties>
</file>