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725"/>
  <workbookPr/>
  <mc:AlternateContent xmlns:mc="http://schemas.openxmlformats.org/markup-compatibility/2006">
    <mc:Choice Requires="x15">
      <x15ac:absPath xmlns:x15ac="http://schemas.microsoft.com/office/spreadsheetml/2010/11/ac" url="https://foodgov.sharepoint.com/sites/SCISocialScience/Research Projects  Programmes/Behaviour &amp; Perception/FHRS audit and FBO tracker/FS430602 FHRS Audit Display and survey/2025 Wave/C. Data, tables and analysis/Audit data/"/>
    </mc:Choice>
  </mc:AlternateContent>
  <xr:revisionPtr revIDLastSave="90" documentId="11_25C479572D020EA3105D0B4CE82AD3A207FF827E" xr6:coauthVersionLast="47" xr6:coauthVersionMax="47" xr10:uidLastSave="{398CCDB2-0EE0-430E-B578-39564CB94EDC}"/>
  <bookViews>
    <workbookView xWindow="-28920" yWindow="-120" windowWidth="29040" windowHeight="15720" xr2:uid="{00000000-000D-0000-FFFF-FFFF00000000}"/>
  </bookViews>
  <sheets>
    <sheet name="Contents" sheetId="1" r:id="rId1"/>
    <sheet name="1" sheetId="2" r:id="rId2"/>
    <sheet name="2" sheetId="3" r:id="rId3"/>
    <sheet name="3" sheetId="4" r:id="rId4"/>
    <sheet name="4" sheetId="5" r:id="rId5"/>
    <sheet name="5" sheetId="6" r:id="rId6"/>
    <sheet name="6" sheetId="7" r:id="rId7"/>
    <sheet name="7" sheetId="8" r:id="rId8"/>
    <sheet name="8" sheetId="9" r:id="rId9"/>
    <sheet name="9" sheetId="10" r:id="rId10"/>
    <sheet name="10" sheetId="11" r:id="rId11"/>
    <sheet name="11" sheetId="12" r:id="rId12"/>
    <sheet name="12" sheetId="13" r:id="rId13"/>
    <sheet name="13" sheetId="14" r:id="rId14"/>
    <sheet name="14" sheetId="15" r:id="rId15"/>
    <sheet name="15" sheetId="16" r:id="rId16"/>
    <sheet name="16" sheetId="17" r:id="rId17"/>
    <sheet name="17" sheetId="18" r:id="rId18"/>
    <sheet name="18" sheetId="19" r:id="rId19"/>
    <sheet name="19" sheetId="20" r:id="rId20"/>
    <sheet name="20" sheetId="21" r:id="rId21"/>
    <sheet name="21" sheetId="22" r:id="rId22"/>
    <sheet name="22" sheetId="23" r:id="rId23"/>
    <sheet name="23" sheetId="24" r:id="rId24"/>
    <sheet name="24" sheetId="25" r:id="rId25"/>
    <sheet name="25" sheetId="26" r:id="rId26"/>
    <sheet name="26" sheetId="27" r:id="rId27"/>
    <sheet name="27" sheetId="28" r:id="rId28"/>
    <sheet name="28" sheetId="29" r:id="rId29"/>
    <sheet name="29" sheetId="30" r:id="rId30"/>
    <sheet name="30" sheetId="31" r:id="rId31"/>
    <sheet name="31" sheetId="32" r:id="rId32"/>
    <sheet name="32" sheetId="33" r:id="rId33"/>
    <sheet name="33" sheetId="34" r:id="rId34"/>
    <sheet name="34" sheetId="35" r:id="rId35"/>
    <sheet name="35" sheetId="36" r:id="rId36"/>
    <sheet name="36" sheetId="37" r:id="rId37"/>
    <sheet name="37" sheetId="38" r:id="rId38"/>
    <sheet name="38" sheetId="39" r:id="rId39"/>
    <sheet name="39" sheetId="40" r:id="rId40"/>
    <sheet name="40" sheetId="41" r:id="rId41"/>
    <sheet name="41" sheetId="42" r:id="rId42"/>
    <sheet name="42" sheetId="43" r:id="rId43"/>
    <sheet name="43" sheetId="44" r:id="rId44"/>
    <sheet name="44" sheetId="45" r:id="rId45"/>
  </sheets>
  <calcPr calcId="162913"/>
</workbook>
</file>

<file path=xl/sharedStrings.xml><?xml version="1.0" encoding="utf-8"?>
<sst xmlns="http://schemas.openxmlformats.org/spreadsheetml/2006/main" count="6534" uniqueCount="449">
  <si>
    <t>JH</t>
  </si>
  <si>
    <t>Page 1 Table of Contents</t>
  </si>
  <si>
    <t>VT</t>
  </si>
  <si>
    <t>Table 1</t>
  </si>
  <si>
    <t>Breaks by breaks</t>
  </si>
  <si>
    <t>BT</t>
  </si>
  <si>
    <t xml:space="preserve">    Base: All audited FBOs</t>
  </si>
  <si>
    <t>Table 2</t>
  </si>
  <si>
    <t>Region</t>
  </si>
  <si>
    <t>Table 3</t>
  </si>
  <si>
    <t>Country</t>
  </si>
  <si>
    <t>Table 4</t>
  </si>
  <si>
    <t>Outlet type</t>
  </si>
  <si>
    <t>Table 5</t>
  </si>
  <si>
    <t>Food Hygiene Rating rating (database)</t>
  </si>
  <si>
    <t>Table 6</t>
  </si>
  <si>
    <t>Did this premises have its own entrance(s)?</t>
  </si>
  <si>
    <t>Table 7</t>
  </si>
  <si>
    <t>How many public entrances did the outlet have?</t>
  </si>
  <si>
    <t xml:space="preserve">    Base: FBOs that had their own entrance(s)</t>
  </si>
  <si>
    <t>Table 8</t>
  </si>
  <si>
    <t>Was the outlet on an external road or street or within a larger establishment?</t>
  </si>
  <si>
    <t>Table 9</t>
  </si>
  <si>
    <t>Did you see a Food Hygiene Rating sticker at this outlet?</t>
  </si>
  <si>
    <t>Table 10</t>
  </si>
  <si>
    <t>Did you see a Food Hygiene Rating sticker at this outlet? (Outside/Inside display)</t>
  </si>
  <si>
    <t>Table 11</t>
  </si>
  <si>
    <t>How many Food Hygiene Rating stickers did you see at the outlet?</t>
  </si>
  <si>
    <t xml:space="preserve">    Base: FBOs with an FHRS sticker</t>
  </si>
  <si>
    <t>Table 12</t>
  </si>
  <si>
    <t>Was the sticker displayed on one or more entrances?</t>
  </si>
  <si>
    <t xml:space="preserve">    Base: FBOs with more than one public entrance</t>
  </si>
  <si>
    <t>Table 13</t>
  </si>
  <si>
    <t>How many Food Hygiene Rating stickers did you see at the outlet? - All FBOs audited</t>
  </si>
  <si>
    <t>Table 14</t>
  </si>
  <si>
    <t>Was the food hygiene rating sticker visible from the outside of the premises?</t>
  </si>
  <si>
    <t xml:space="preserve">    Base: FBOs that have their own entrance(s) and display an FHRS sticker</t>
  </si>
  <si>
    <t>Table 15</t>
  </si>
  <si>
    <t>Was the food hygiene rating sticker visible from the outside of the premises? - All audited FBOs</t>
  </si>
  <si>
    <t>Table 16</t>
  </si>
  <si>
    <t>Was the Food Hygiene Rating sticker clearly visible?</t>
  </si>
  <si>
    <t>Table 17</t>
  </si>
  <si>
    <t>Was the Food Hygiene Rating sticker clearly visible? REBASED</t>
  </si>
  <si>
    <t>Table 18</t>
  </si>
  <si>
    <t>Where was the sticker located? (Locations that have their own entrance)</t>
  </si>
  <si>
    <t>Table 19</t>
  </si>
  <si>
    <t>Where was the sticker located? (Locations that do not have their own entrance)</t>
  </si>
  <si>
    <t xml:space="preserve">    Base: FBOs that do not have their own entrance(s) and display an FHRS sticker</t>
  </si>
  <si>
    <t>Table 20</t>
  </si>
  <si>
    <t>What rating was on the sticker?</t>
  </si>
  <si>
    <t>Table 21</t>
  </si>
  <si>
    <t>Does the Food Hygiene Rating rating at location match the Food Hygiene Rating database?</t>
  </si>
  <si>
    <t>Table 22</t>
  </si>
  <si>
    <t>Comparison between displayed rating and Food Hygiene Rating database</t>
  </si>
  <si>
    <t xml:space="preserve">    Base: FBOs displaying a rating that doesn't match the FHRS database</t>
  </si>
  <si>
    <t>Table 23</t>
  </si>
  <si>
    <t>Food Hygiene Rating rating displayed SUMMARY</t>
  </si>
  <si>
    <t>Table 24</t>
  </si>
  <si>
    <t>Does the outlet have its own website?</t>
  </si>
  <si>
    <t>Table 25</t>
  </si>
  <si>
    <t>Does the outlet's website have an online ordering function?</t>
  </si>
  <si>
    <t xml:space="preserve">    Base: FBOs with a website</t>
  </si>
  <si>
    <t>Table 26</t>
  </si>
  <si>
    <t>Was a rating displayed on their website?</t>
  </si>
  <si>
    <t>Table 27</t>
  </si>
  <si>
    <t>Was a rating displayed on their website? REBASED</t>
  </si>
  <si>
    <t xml:space="preserve">    Base: FBOs with an ordering function on their website</t>
  </si>
  <si>
    <t>Table 28</t>
  </si>
  <si>
    <t>What rating was displayed on their website?</t>
  </si>
  <si>
    <t>Table 29</t>
  </si>
  <si>
    <t>Does the outlet have its own Facebook Business Page?</t>
  </si>
  <si>
    <t>Table 30</t>
  </si>
  <si>
    <t>Does the outlet's Facebook Business Page facilitate online food orders?</t>
  </si>
  <si>
    <t xml:space="preserve">    Base: FBOs with a Facebook business page</t>
  </si>
  <si>
    <t>Table 31</t>
  </si>
  <si>
    <t>Was a rating displayed on their facebook business page?</t>
  </si>
  <si>
    <t xml:space="preserve">    Base: FBOs with a Facebook Business Page</t>
  </si>
  <si>
    <t>Table 32</t>
  </si>
  <si>
    <t>Was a rating displayed on their facebook business page?  REBASED</t>
  </si>
  <si>
    <t xml:space="preserve">    Base: FBOs with an ordering function on their Facebook business page</t>
  </si>
  <si>
    <t>Table 33</t>
  </si>
  <si>
    <t>What rating was displayed on their Facebook Business Page?</t>
  </si>
  <si>
    <t>Table 34</t>
  </si>
  <si>
    <t>How was the rating displayed on their Facebook Business Page?</t>
  </si>
  <si>
    <t xml:space="preserve">    Base: FBOs displaying an FHRS rating on their Facebook business page</t>
  </si>
  <si>
    <t>Table 35</t>
  </si>
  <si>
    <t>Does the outlet have its own Instagram Page?</t>
  </si>
  <si>
    <t>Table 36</t>
  </si>
  <si>
    <t>Does the outlet's Instagram page facilitate online food orders?</t>
  </si>
  <si>
    <t xml:space="preserve">    Base: FBOs with an Instagram page</t>
  </si>
  <si>
    <t>Table 37</t>
  </si>
  <si>
    <t>Was a rating displayed on their Instagram page?</t>
  </si>
  <si>
    <t>Table 38</t>
  </si>
  <si>
    <t>What rating was displayed on their Instagram page?</t>
  </si>
  <si>
    <t>Table 39</t>
  </si>
  <si>
    <t>How was the rating displayed on their Instagram page?</t>
  </si>
  <si>
    <t xml:space="preserve">    Base: FBOs displaying an FHRS rating on their Instagram page</t>
  </si>
  <si>
    <t>Table 40</t>
  </si>
  <si>
    <t>Summary: Does the outlet have an online platform with an ordering function?</t>
  </si>
  <si>
    <t>Table 41</t>
  </si>
  <si>
    <t>Does the outlet use JustEat?</t>
  </si>
  <si>
    <t>Table 42</t>
  </si>
  <si>
    <t>Does the outlet use Deliveroo?</t>
  </si>
  <si>
    <t>Table 43</t>
  </si>
  <si>
    <t>Does the outlet use Uber Eats?</t>
  </si>
  <si>
    <t>Table 44</t>
  </si>
  <si>
    <t>Summary: Does the outlet use online food delivery aggregators?</t>
  </si>
  <si>
    <t>JF</t>
  </si>
  <si>
    <t>DAT</t>
  </si>
  <si>
    <t>03-February-2026</t>
  </si>
  <si>
    <t>Back to contents</t>
  </si>
  <si>
    <t>FSA FBO Scheme &amp; Audit - Audit</t>
  </si>
  <si>
    <t>TID</t>
  </si>
  <si>
    <t>Table 1/ 1</t>
  </si>
  <si>
    <t>Base: All audited FBOs</t>
  </si>
  <si>
    <t>COL1</t>
  </si>
  <si>
    <t>FHRS rating</t>
  </si>
  <si>
    <t>FHRS rating 2</t>
  </si>
  <si>
    <t>Outlet Type</t>
  </si>
  <si>
    <t>Displayed inside or outside</t>
  </si>
  <si>
    <t>Online presence (website and social media)</t>
  </si>
  <si>
    <t>Online ordering (website and social media)</t>
  </si>
  <si>
    <t>Online display of FHRS (website and social media)</t>
  </si>
  <si>
    <t>Food delivery aggregators</t>
  </si>
  <si>
    <t>COL</t>
  </si>
  <si>
    <t>Total</t>
  </si>
  <si>
    <t xml:space="preserve"> Northern Ireland</t>
  </si>
  <si>
    <t xml:space="preserve"> 1</t>
  </si>
  <si>
    <t xml:space="preserve"> 2</t>
  </si>
  <si>
    <t xml:space="preserve"> 3</t>
  </si>
  <si>
    <t xml:space="preserve"> 4</t>
  </si>
  <si>
    <t xml:space="preserve"> 5</t>
  </si>
  <si>
    <t>0-2</t>
  </si>
  <si>
    <t>Accommodation &amp; pub/bar/nightclub</t>
  </si>
  <si>
    <t xml:space="preserve"> Restaurant/café/canteen &amp; catering</t>
  </si>
  <si>
    <t xml:space="preserve"> Retail</t>
  </si>
  <si>
    <t xml:space="preserve"> Takeaway/sandwich shop</t>
  </si>
  <si>
    <t>Belfast (NI)</t>
  </si>
  <si>
    <t>Eastern (NI)</t>
  </si>
  <si>
    <t>Northern (NI)</t>
  </si>
  <si>
    <t>Southern (NI)</t>
  </si>
  <si>
    <t>Western (NI)</t>
  </si>
  <si>
    <t>Outside</t>
  </si>
  <si>
    <t>Inside</t>
  </si>
  <si>
    <t>Not displayed</t>
  </si>
  <si>
    <t>Yes</t>
  </si>
  <si>
    <t>No</t>
  </si>
  <si>
    <t>Uses a food delivery aggregator</t>
  </si>
  <si>
    <t>Does not use a food delivery aggregator</t>
  </si>
  <si>
    <t>SLA</t>
  </si>
  <si>
    <t>Significance Level: 95%</t>
  </si>
  <si>
    <t>*a</t>
  </si>
  <si>
    <t>*b</t>
  </si>
  <si>
    <t>*c</t>
  </si>
  <si>
    <t>d</t>
  </si>
  <si>
    <t>e</t>
  </si>
  <si>
    <t>c</t>
  </si>
  <si>
    <t>a</t>
  </si>
  <si>
    <t>b</t>
  </si>
  <si>
    <t>UNR</t>
  </si>
  <si>
    <t>Unweighted row</t>
  </si>
  <si>
    <t>EWS</t>
  </si>
  <si>
    <t>Effective Weighted Sample</t>
  </si>
  <si>
    <t>PTR</t>
  </si>
  <si>
    <t>ROW1</t>
  </si>
  <si>
    <t>PRC</t>
  </si>
  <si>
    <t>RTV0</t>
  </si>
  <si>
    <t>TTS</t>
  </si>
  <si>
    <t>*%</t>
  </si>
  <si>
    <t>*0%</t>
  </si>
  <si>
    <t>*3%</t>
  </si>
  <si>
    <t>*4%</t>
  </si>
  <si>
    <t>*10%</t>
  </si>
  <si>
    <t>ac</t>
  </si>
  <si>
    <t>*100%</t>
  </si>
  <si>
    <t>*23%</t>
  </si>
  <si>
    <t>*17%</t>
  </si>
  <si>
    <t>*5%</t>
  </si>
  <si>
    <t>*24%</t>
  </si>
  <si>
    <t>*12%</t>
  </si>
  <si>
    <t>*91%</t>
  </si>
  <si>
    <t>*63%</t>
  </si>
  <si>
    <t>*89%</t>
  </si>
  <si>
    <t>*77%</t>
  </si>
  <si>
    <t>*90%</t>
  </si>
  <si>
    <t>*68%</t>
  </si>
  <si>
    <t>*83%</t>
  </si>
  <si>
    <t>bd</t>
  </si>
  <si>
    <t>*6%</t>
  </si>
  <si>
    <t>*26%</t>
  </si>
  <si>
    <t>*31%</t>
  </si>
  <si>
    <t>*16%</t>
  </si>
  <si>
    <t>*15%</t>
  </si>
  <si>
    <t>bcd</t>
  </si>
  <si>
    <t>abc</t>
  </si>
  <si>
    <t>*51%</t>
  </si>
  <si>
    <t>*60%</t>
  </si>
  <si>
    <t>*40%</t>
  </si>
  <si>
    <t>acd</t>
  </si>
  <si>
    <t>*8%</t>
  </si>
  <si>
    <t>*38%</t>
  </si>
  <si>
    <t>*44%</t>
  </si>
  <si>
    <t>*11%</t>
  </si>
  <si>
    <t>*22%</t>
  </si>
  <si>
    <t>*45%</t>
  </si>
  <si>
    <t>*30%</t>
  </si>
  <si>
    <t>*7%</t>
  </si>
  <si>
    <t>*32%</t>
  </si>
  <si>
    <t>abd</t>
  </si>
  <si>
    <t>ae</t>
  </si>
  <si>
    <t>*25%</t>
  </si>
  <si>
    <t>*1%</t>
  </si>
  <si>
    <t>*33%</t>
  </si>
  <si>
    <t>*46%</t>
  </si>
  <si>
    <t>*59%</t>
  </si>
  <si>
    <t>*53%</t>
  </si>
  <si>
    <t>*62%</t>
  </si>
  <si>
    <t>*35%</t>
  </si>
  <si>
    <t>bcde</t>
  </si>
  <si>
    <t>acde</t>
  </si>
  <si>
    <t>abde</t>
  </si>
  <si>
    <t>*2%</t>
  </si>
  <si>
    <t>abce</t>
  </si>
  <si>
    <t>bc</t>
  </si>
  <si>
    <t>abcd</t>
  </si>
  <si>
    <t>*18%</t>
  </si>
  <si>
    <t>*74%</t>
  </si>
  <si>
    <t>*9%</t>
  </si>
  <si>
    <t>*34%</t>
  </si>
  <si>
    <t>*95%</t>
  </si>
  <si>
    <t>*65%</t>
  </si>
  <si>
    <t>*84%</t>
  </si>
  <si>
    <t>*97%</t>
  </si>
  <si>
    <t>*66%</t>
  </si>
  <si>
    <t>*93%</t>
  </si>
  <si>
    <t>Online display of</t>
  </si>
  <si>
    <t>FHRS (website and social media)</t>
  </si>
  <si>
    <t>ab</t>
  </si>
  <si>
    <t>*96%</t>
  </si>
  <si>
    <t>*42%</t>
  </si>
  <si>
    <t>*54%</t>
  </si>
  <si>
    <t>*14%</t>
  </si>
  <si>
    <t>cde</t>
  </si>
  <si>
    <t>*67%</t>
  </si>
  <si>
    <t>*58%</t>
  </si>
  <si>
    <t>*70%</t>
  </si>
  <si>
    <t>*98%</t>
  </si>
  <si>
    <t>*94%</t>
  </si>
  <si>
    <t>*86%</t>
  </si>
  <si>
    <t>SHG</t>
  </si>
  <si>
    <t>Columns Tested: a,b,c,d,e - a,b,c,d - a,b,c,d - a,b,c,d,e - a,b,c - a,b - a,b - a,b - a,b</t>
  </si>
  <si>
    <t>Page 1</t>
  </si>
  <si>
    <t>Table 2/ 1</t>
  </si>
  <si>
    <t>Northern Ireland</t>
  </si>
  <si>
    <t>Page 2</t>
  </si>
  <si>
    <t>Table 3/ 1</t>
  </si>
  <si>
    <t>Page 3</t>
  </si>
  <si>
    <t>Table 4/ 1</t>
  </si>
  <si>
    <t>Restaurant/café/canteen &amp; catering;</t>
  </si>
  <si>
    <t>Retail</t>
  </si>
  <si>
    <t>Takeaway/sandwich shop</t>
  </si>
  <si>
    <t>Page 4</t>
  </si>
  <si>
    <t>Table 5/ 1</t>
  </si>
  <si>
    <t>*21%</t>
  </si>
  <si>
    <t>Awaiting inspection</t>
  </si>
  <si>
    <t>Page 5</t>
  </si>
  <si>
    <t>Table 6/ 1</t>
  </si>
  <si>
    <t>Page 6</t>
  </si>
  <si>
    <t>Table 7/ 1</t>
  </si>
  <si>
    <t>Base: FBOs that had their own entrance(s)</t>
  </si>
  <si>
    <t>*87%</t>
  </si>
  <si>
    <t>*13%</t>
  </si>
  <si>
    <t>3 or more</t>
  </si>
  <si>
    <t>Page 7</t>
  </si>
  <si>
    <t>Table 8/ 1</t>
  </si>
  <si>
    <t>On a road/street</t>
  </si>
  <si>
    <t>*80%</t>
  </si>
  <si>
    <t>In a larger establishment</t>
  </si>
  <si>
    <t>*20%</t>
  </si>
  <si>
    <t>ad</t>
  </si>
  <si>
    <t>Somewhere else</t>
  </si>
  <si>
    <t>Page 8</t>
  </si>
  <si>
    <t>Table 9/ 1</t>
  </si>
  <si>
    <t>*82%</t>
  </si>
  <si>
    <t>Page 9</t>
  </si>
  <si>
    <t>Table 10/ 1</t>
  </si>
  <si>
    <t>Yes - Outside</t>
  </si>
  <si>
    <t>Yes  - Inside</t>
  </si>
  <si>
    <t>Page 10</t>
  </si>
  <si>
    <t>Table 11/ 1</t>
  </si>
  <si>
    <t>Base: FBOs with an FHRS sticker</t>
  </si>
  <si>
    <t>*81%</t>
  </si>
  <si>
    <t>*92%</t>
  </si>
  <si>
    <t>*73%</t>
  </si>
  <si>
    <t>*85%</t>
  </si>
  <si>
    <t>More than 5</t>
  </si>
  <si>
    <t>Summary: More than 1</t>
  </si>
  <si>
    <t>*19%</t>
  </si>
  <si>
    <t>*27%</t>
  </si>
  <si>
    <t>Columns Tested: a,b,c,d,e - a,b,c,d - a,b,c,d - a,b,c,d,e - a,b - a,b - a,b - a,b - a,b</t>
  </si>
  <si>
    <t>Page 11</t>
  </si>
  <si>
    <t>Table 12/ 1</t>
  </si>
  <si>
    <t>Base: FBOs with more than one public entrance</t>
  </si>
  <si>
    <t>*d</t>
  </si>
  <si>
    <t>*e</t>
  </si>
  <si>
    <t>All entrances</t>
  </si>
  <si>
    <t>One entrance only</t>
  </si>
  <si>
    <t>Some of the entrances</t>
  </si>
  <si>
    <t>Summary: Not all entrances</t>
  </si>
  <si>
    <t>Columns Tested: a,b,c - a,b,c - a,b,c,d - a,b,c,d,e - a,b - a,b - a,b - a,b</t>
  </si>
  <si>
    <t>Page 12</t>
  </si>
  <si>
    <t>Table 13/ 1</t>
  </si>
  <si>
    <t>*88%</t>
  </si>
  <si>
    <t>*75%</t>
  </si>
  <si>
    <t>Page 13</t>
  </si>
  <si>
    <t>Table 14/ 1</t>
  </si>
  <si>
    <t>Base: FBOs that have their own entrance(s) and display an FHRS sticker</t>
  </si>
  <si>
    <t>Page 14</t>
  </si>
  <si>
    <t>Table 15/ 1</t>
  </si>
  <si>
    <t>Outlet was displaying a rating but did not have its own entrance</t>
  </si>
  <si>
    <t>No rating on display</t>
  </si>
  <si>
    <t>Page 15</t>
  </si>
  <si>
    <t>Table 16/ 1</t>
  </si>
  <si>
    <t>Page 16</t>
  </si>
  <si>
    <t>Table 17/ 1</t>
  </si>
  <si>
    <t>*79%</t>
  </si>
  <si>
    <t>Page 17</t>
  </si>
  <si>
    <t>Table 18/ 1</t>
  </si>
  <si>
    <t>On the inside of the door(s) or window(s) so that it is visible from outside of the outlet</t>
  </si>
  <si>
    <t>In the area just inside the entrance</t>
  </si>
  <si>
    <t>On the inside of the door(s) or window(s) so that it is visible from inside the outlet only</t>
  </si>
  <si>
    <t>On the walls in the main service area</t>
  </si>
  <si>
    <t>At the counter or till</t>
  </si>
  <si>
    <t>Page 18</t>
  </si>
  <si>
    <t>Table 19/ 1</t>
  </si>
  <si>
    <t>Base: FBOs that do not have their own entrance(s) and display an FHRS sticker</t>
  </si>
  <si>
    <t>Columns Tested: a,b - a,b - a,b,c - a,b,c - a,b - a,b - a,b</t>
  </si>
  <si>
    <t>Page 19</t>
  </si>
  <si>
    <t>Table 20/ 1</t>
  </si>
  <si>
    <t>2 – (Improvement Necessary)</t>
  </si>
  <si>
    <t>3 – (Generally satisfactory)</t>
  </si>
  <si>
    <t>4 – (Good)</t>
  </si>
  <si>
    <t>de</t>
  </si>
  <si>
    <t>5 – (Very Good)</t>
  </si>
  <si>
    <t>Page 20</t>
  </si>
  <si>
    <t>Table 21/ 1</t>
  </si>
  <si>
    <t>Displaying multiple ratings</t>
  </si>
  <si>
    <t>**%</t>
  </si>
  <si>
    <t>Page 21</t>
  </si>
  <si>
    <t>Table 22/ 1</t>
  </si>
  <si>
    <t>Base: FBOs displaying a rating that doesn't match the FHRS database</t>
  </si>
  <si>
    <t>Displaying higher</t>
  </si>
  <si>
    <t>Displaying lower</t>
  </si>
  <si>
    <t>Columns Tested: a,b,c,d - a,b,c,d - a,b,c,d - a,b,c,d,e - a,b - a,b - a,b - a,b</t>
  </si>
  <si>
    <t>Page 22</t>
  </si>
  <si>
    <t>Table 23/ 1</t>
  </si>
  <si>
    <t>Displayed outside</t>
  </si>
  <si>
    <t>Displayed inside</t>
  </si>
  <si>
    <t>Displayed and clearly visible</t>
  </si>
  <si>
    <t>SUM: Displated either inside or outside</t>
  </si>
  <si>
    <t>SUM: Displayed outside and clearly visible</t>
  </si>
  <si>
    <t>Page 23</t>
  </si>
  <si>
    <t>Table 24/ 1</t>
  </si>
  <si>
    <t>*56%</t>
  </si>
  <si>
    <t>*52%</t>
  </si>
  <si>
    <t>*28%</t>
  </si>
  <si>
    <t>*57%</t>
  </si>
  <si>
    <t>*37%</t>
  </si>
  <si>
    <t>*55%</t>
  </si>
  <si>
    <t>*41%</t>
  </si>
  <si>
    <t>cd</t>
  </si>
  <si>
    <t>*49%</t>
  </si>
  <si>
    <t>*48%</t>
  </si>
  <si>
    <t>*72%</t>
  </si>
  <si>
    <t>*43%</t>
  </si>
  <si>
    <t>Page 24</t>
  </si>
  <si>
    <t>Table 25/ 1</t>
  </si>
  <si>
    <t>Base: FBOs with a website</t>
  </si>
  <si>
    <t>Columns Tested: a,b,c,d - a,b,c,d - a,b,c,d - a,b,c,d,e - a,b,c - a,b - a,b - a,b</t>
  </si>
  <si>
    <t>Page 25</t>
  </si>
  <si>
    <t>Table 26/ 1</t>
  </si>
  <si>
    <t>Page 26</t>
  </si>
  <si>
    <t>Table 27/ 1</t>
  </si>
  <si>
    <t>Base: FBOs with an ordering function on their website</t>
  </si>
  <si>
    <t>Columns Tested: a,b,c,d - a,b,c,d - a,b,c - a,b,c,d,e - a,b,c - a,b - a,b</t>
  </si>
  <si>
    <t>Page 27</t>
  </si>
  <si>
    <t>Table 28/ 1</t>
  </si>
  <si>
    <t>None</t>
  </si>
  <si>
    <t>Page 28</t>
  </si>
  <si>
    <t>Table 29/ 1</t>
  </si>
  <si>
    <t>Page 29</t>
  </si>
  <si>
    <t>Table 30/ 1</t>
  </si>
  <si>
    <t>Base: FBOs with a Facebook business page</t>
  </si>
  <si>
    <t>Columns Tested: a,b,c,d,e - a,b,c,d - a,b,c,d - a,b,c,d,e - a,b,c - a,b - a,b - a,b</t>
  </si>
  <si>
    <t>Page 30</t>
  </si>
  <si>
    <t>Table 31/ 1</t>
  </si>
  <si>
    <t>Base: FBOs with a Facebook Business Page</t>
  </si>
  <si>
    <t>Page 31</t>
  </si>
  <si>
    <t>Table 32/ 1</t>
  </si>
  <si>
    <t>Base: FBOs with an ordering function on their Facebook business page</t>
  </si>
  <si>
    <t>Columns Tested: a,b - a,b - a,b,c - a,b - a,b</t>
  </si>
  <si>
    <t>Page 32</t>
  </si>
  <si>
    <t>Table 33/ 1</t>
  </si>
  <si>
    <t>Page 33</t>
  </si>
  <si>
    <t>Table 34/ 1</t>
  </si>
  <si>
    <t>Base: FBOs displaying an FHRS rating on their Facebook business page</t>
  </si>
  <si>
    <t>Food Hygiene Rating sticker displayed in the header image</t>
  </si>
  <si>
    <t>Food Hygiene Rating sticker in a pinned post at the top of the feed</t>
  </si>
  <si>
    <t>Another way</t>
  </si>
  <si>
    <t>Columns Tested: a,b,c,d - a,b,c,d - a,b - a,b - a,b</t>
  </si>
  <si>
    <t>Page 34</t>
  </si>
  <si>
    <t>Table 35/ 1</t>
  </si>
  <si>
    <t>*78%</t>
  </si>
  <si>
    <t>Page 35</t>
  </si>
  <si>
    <t>Table 36/ 1</t>
  </si>
  <si>
    <t>Base: FBOs with an Instagram page</t>
  </si>
  <si>
    <t>Columns Tested: a,b,c - a,b,c - a,b,c,d - a,b,c,d,e - a,b,c - a,b - a,b - a,b</t>
  </si>
  <si>
    <t>Page 36</t>
  </si>
  <si>
    <t>Table 37/ 1</t>
  </si>
  <si>
    <t>Page 37</t>
  </si>
  <si>
    <t>Table 38/ 1</t>
  </si>
  <si>
    <t>Page 38</t>
  </si>
  <si>
    <t>Table 39/ 1</t>
  </si>
  <si>
    <t>Base: FBOs displaying an FHRS rating on their Instagram page</t>
  </si>
  <si>
    <t>Columns Tested: a,b - a,b</t>
  </si>
  <si>
    <t>Page 39</t>
  </si>
  <si>
    <t>Table 40/ 1</t>
  </si>
  <si>
    <t>Website</t>
  </si>
  <si>
    <t>Facebook</t>
  </si>
  <si>
    <t>Summary: Online platform with ordering function</t>
  </si>
  <si>
    <t>Summary: Website ONLY</t>
  </si>
  <si>
    <t>Summary: Social media ONLY</t>
  </si>
  <si>
    <t>Summary: No online platform with ordering function</t>
  </si>
  <si>
    <t>Page 40</t>
  </si>
  <si>
    <t>Table 41/ 1</t>
  </si>
  <si>
    <t>*69%</t>
  </si>
  <si>
    <t>*76%</t>
  </si>
  <si>
    <t>Page 41</t>
  </si>
  <si>
    <t>Table 42/ 1</t>
  </si>
  <si>
    <t>Page 42</t>
  </si>
  <si>
    <t>Table 43/ 1</t>
  </si>
  <si>
    <t>Page 43</t>
  </si>
  <si>
    <t>Table 44/ 1</t>
  </si>
  <si>
    <t>Just Eat</t>
  </si>
  <si>
    <t>Deliveroo</t>
  </si>
  <si>
    <t>Uber Eats</t>
  </si>
  <si>
    <t>Summary: Not using online food delivery aggregators</t>
  </si>
  <si>
    <t>Summary: Using online food delivery aggregators</t>
  </si>
  <si>
    <t>Page 44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0"/>
      <color theme="1"/>
      <name val="arial"/>
    </font>
    <font>
      <sz val="12"/>
      <color theme="1"/>
      <name val="arial"/>
    </font>
    <font>
      <b/>
      <u/>
      <sz val="10"/>
      <color rgb="FF0000FF"/>
      <name val="arial"/>
    </font>
    <font>
      <b/>
      <sz val="10"/>
      <color theme="1"/>
      <name val="arial"/>
    </font>
    <font>
      <u/>
      <sz val="10"/>
      <color rgb="FF0000FF"/>
      <name val="arial"/>
    </font>
  </fonts>
  <fills count="3">
    <fill>
      <patternFill patternType="none"/>
    </fill>
    <fill>
      <patternFill patternType="gray125"/>
    </fill>
    <fill>
      <patternFill patternType="solid">
        <fgColor rgb="FFC0C0C0"/>
      </patternFill>
    </fill>
  </fills>
  <borders count="7">
    <border>
      <left/>
      <right/>
      <top/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</borders>
  <cellStyleXfs count="1">
    <xf numFmtId="0" fontId="0" fillId="0" borderId="0">
      <alignment horizontal="right"/>
    </xf>
  </cellStyleXfs>
  <cellXfs count="14">
    <xf numFmtId="0" fontId="0" fillId="0" borderId="0" xfId="0">
      <alignment horizontal="right"/>
    </xf>
    <xf numFmtId="0" fontId="0" fillId="0" borderId="0" xfId="0" applyAlignment="1">
      <alignment horizontal="left"/>
    </xf>
    <xf numFmtId="0" fontId="1" fillId="0" borderId="0" xfId="0" applyFont="1" applyAlignment="1">
      <alignment horizontal="left"/>
    </xf>
    <xf numFmtId="0" fontId="2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4" fillId="0" borderId="0" xfId="0" applyFont="1" applyAlignment="1">
      <alignment horizontal="left"/>
    </xf>
    <xf numFmtId="0" fontId="3" fillId="0" borderId="0" xfId="0" applyFont="1">
      <alignment horizontal="right"/>
    </xf>
    <xf numFmtId="0" fontId="3" fillId="2" borderId="1" xfId="0" applyFont="1" applyFill="1" applyBorder="1" applyAlignment="1">
      <alignment horizontal="centerContinuous" wrapText="1"/>
    </xf>
    <xf numFmtId="0" fontId="3" fillId="2" borderId="2" xfId="0" applyFont="1" applyFill="1" applyBorder="1" applyAlignment="1">
      <alignment horizontal="centerContinuous" wrapText="1"/>
    </xf>
    <xf numFmtId="0" fontId="3" fillId="2" borderId="3" xfId="0" applyFont="1" applyFill="1" applyBorder="1" applyAlignment="1">
      <alignment horizontal="centerContinuous" wrapText="1"/>
    </xf>
    <xf numFmtId="0" fontId="3" fillId="2" borderId="4" xfId="0" applyFont="1" applyFill="1" applyBorder="1">
      <alignment horizontal="right"/>
    </xf>
    <xf numFmtId="0" fontId="3" fillId="2" borderId="5" xfId="0" applyFont="1" applyFill="1" applyBorder="1">
      <alignment horizontal="right"/>
    </xf>
    <xf numFmtId="9" fontId="0" fillId="0" borderId="0" xfId="0" applyNumberFormat="1">
      <alignment horizontal="right"/>
    </xf>
    <xf numFmtId="0" fontId="3" fillId="2" borderId="6" xfId="0" applyFont="1" applyFill="1" applyBorder="1" applyAlignment="1">
      <alignment horizontal="centerContinuous" wrapText="1"/>
    </xf>
  </cellXfs>
  <cellStyles count="1">
    <cellStyle name="Normal" xfId="0" builtinId="0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styles" Target="styles.xml"/><Relationship Id="rId50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C136"/>
  <sheetViews>
    <sheetView tabSelected="1" topLeftCell="B1" zoomScaleNormal="100" workbookViewId="0"/>
  </sheetViews>
  <sheetFormatPr defaultColWidth="9.1796875" defaultRowHeight="12.5" x14ac:dyDescent="0.25"/>
  <cols>
    <col min="1" max="1" width="0" style="1" hidden="1" customWidth="1"/>
    <col min="2" max="2" width="27.81640625" style="1" customWidth="1"/>
    <col min="3" max="3" width="112.453125" style="1" customWidth="1"/>
    <col min="4" max="4" width="9.1796875" style="1" customWidth="1"/>
    <col min="5" max="16384" width="9.1796875" style="1"/>
  </cols>
  <sheetData>
    <row r="1" spans="1:3" ht="15.5" x14ac:dyDescent="0.35">
      <c r="A1" s="1" t="s">
        <v>0</v>
      </c>
      <c r="B1" s="2" t="s">
        <v>1</v>
      </c>
    </row>
    <row r="4" spans="1:3" ht="13" x14ac:dyDescent="0.3">
      <c r="A4" s="1" t="s">
        <v>2</v>
      </c>
      <c r="B4" s="3" t="s">
        <v>3</v>
      </c>
      <c r="C4" s="4" t="s">
        <v>4</v>
      </c>
    </row>
    <row r="5" spans="1:3" x14ac:dyDescent="0.25">
      <c r="A5" s="1" t="s">
        <v>5</v>
      </c>
      <c r="C5" s="1" t="s">
        <v>6</v>
      </c>
    </row>
    <row r="7" spans="1:3" ht="13" x14ac:dyDescent="0.3">
      <c r="A7" s="1" t="s">
        <v>2</v>
      </c>
      <c r="B7" s="3" t="s">
        <v>7</v>
      </c>
      <c r="C7" s="4" t="s">
        <v>8</v>
      </c>
    </row>
    <row r="8" spans="1:3" x14ac:dyDescent="0.25">
      <c r="A8" s="1" t="s">
        <v>5</v>
      </c>
      <c r="C8" s="1" t="s">
        <v>6</v>
      </c>
    </row>
    <row r="10" spans="1:3" ht="13" x14ac:dyDescent="0.3">
      <c r="A10" s="1" t="s">
        <v>2</v>
      </c>
      <c r="B10" s="3" t="s">
        <v>9</v>
      </c>
      <c r="C10" s="4" t="s">
        <v>10</v>
      </c>
    </row>
    <row r="11" spans="1:3" x14ac:dyDescent="0.25">
      <c r="A11" s="1" t="s">
        <v>5</v>
      </c>
      <c r="C11" s="1" t="s">
        <v>6</v>
      </c>
    </row>
    <row r="13" spans="1:3" ht="13" x14ac:dyDescent="0.3">
      <c r="A13" s="1" t="s">
        <v>2</v>
      </c>
      <c r="B13" s="3" t="s">
        <v>11</v>
      </c>
      <c r="C13" s="4" t="s">
        <v>12</v>
      </c>
    </row>
    <row r="14" spans="1:3" x14ac:dyDescent="0.25">
      <c r="A14" s="1" t="s">
        <v>5</v>
      </c>
      <c r="C14" s="1" t="s">
        <v>6</v>
      </c>
    </row>
    <row r="16" spans="1:3" ht="13" x14ac:dyDescent="0.3">
      <c r="A16" s="1" t="s">
        <v>2</v>
      </c>
      <c r="B16" s="3" t="s">
        <v>13</v>
      </c>
      <c r="C16" s="4" t="s">
        <v>14</v>
      </c>
    </row>
    <row r="17" spans="1:3" x14ac:dyDescent="0.25">
      <c r="A17" s="1" t="s">
        <v>5</v>
      </c>
      <c r="C17" s="1" t="s">
        <v>6</v>
      </c>
    </row>
    <row r="19" spans="1:3" ht="13" x14ac:dyDescent="0.3">
      <c r="A19" s="1" t="s">
        <v>2</v>
      </c>
      <c r="B19" s="3" t="s">
        <v>15</v>
      </c>
      <c r="C19" s="4" t="s">
        <v>16</v>
      </c>
    </row>
    <row r="20" spans="1:3" x14ac:dyDescent="0.25">
      <c r="A20" s="1" t="s">
        <v>5</v>
      </c>
      <c r="C20" s="1" t="s">
        <v>6</v>
      </c>
    </row>
    <row r="22" spans="1:3" ht="13" x14ac:dyDescent="0.3">
      <c r="A22" s="1" t="s">
        <v>2</v>
      </c>
      <c r="B22" s="3" t="s">
        <v>17</v>
      </c>
      <c r="C22" s="4" t="s">
        <v>18</v>
      </c>
    </row>
    <row r="23" spans="1:3" x14ac:dyDescent="0.25">
      <c r="A23" s="1" t="s">
        <v>5</v>
      </c>
      <c r="C23" s="1" t="s">
        <v>19</v>
      </c>
    </row>
    <row r="25" spans="1:3" ht="13" x14ac:dyDescent="0.3">
      <c r="A25" s="1" t="s">
        <v>2</v>
      </c>
      <c r="B25" s="3" t="s">
        <v>20</v>
      </c>
      <c r="C25" s="4" t="s">
        <v>21</v>
      </c>
    </row>
    <row r="26" spans="1:3" x14ac:dyDescent="0.25">
      <c r="A26" s="1" t="s">
        <v>5</v>
      </c>
      <c r="C26" s="1" t="s">
        <v>6</v>
      </c>
    </row>
    <row r="28" spans="1:3" ht="13" x14ac:dyDescent="0.3">
      <c r="A28" s="1" t="s">
        <v>2</v>
      </c>
      <c r="B28" s="3" t="s">
        <v>22</v>
      </c>
      <c r="C28" s="4" t="s">
        <v>23</v>
      </c>
    </row>
    <row r="29" spans="1:3" x14ac:dyDescent="0.25">
      <c r="A29" s="1" t="s">
        <v>5</v>
      </c>
      <c r="C29" s="1" t="s">
        <v>6</v>
      </c>
    </row>
    <row r="31" spans="1:3" ht="13" x14ac:dyDescent="0.3">
      <c r="A31" s="1" t="s">
        <v>2</v>
      </c>
      <c r="B31" s="3" t="s">
        <v>24</v>
      </c>
      <c r="C31" s="4" t="s">
        <v>25</v>
      </c>
    </row>
    <row r="32" spans="1:3" x14ac:dyDescent="0.25">
      <c r="A32" s="1" t="s">
        <v>5</v>
      </c>
      <c r="C32" s="1" t="s">
        <v>6</v>
      </c>
    </row>
    <row r="34" spans="1:3" ht="13" x14ac:dyDescent="0.3">
      <c r="A34" s="1" t="s">
        <v>2</v>
      </c>
      <c r="B34" s="3" t="s">
        <v>26</v>
      </c>
      <c r="C34" s="4" t="s">
        <v>27</v>
      </c>
    </row>
    <row r="35" spans="1:3" x14ac:dyDescent="0.25">
      <c r="A35" s="1" t="s">
        <v>5</v>
      </c>
      <c r="C35" s="1" t="s">
        <v>28</v>
      </c>
    </row>
    <row r="37" spans="1:3" ht="13" x14ac:dyDescent="0.3">
      <c r="A37" s="1" t="s">
        <v>2</v>
      </c>
      <c r="B37" s="3" t="s">
        <v>29</v>
      </c>
      <c r="C37" s="4" t="s">
        <v>30</v>
      </c>
    </row>
    <row r="38" spans="1:3" x14ac:dyDescent="0.25">
      <c r="A38" s="1" t="s">
        <v>5</v>
      </c>
      <c r="C38" s="1" t="s">
        <v>31</v>
      </c>
    </row>
    <row r="40" spans="1:3" ht="13" x14ac:dyDescent="0.3">
      <c r="A40" s="1" t="s">
        <v>2</v>
      </c>
      <c r="B40" s="3" t="s">
        <v>32</v>
      </c>
      <c r="C40" s="4" t="s">
        <v>33</v>
      </c>
    </row>
    <row r="41" spans="1:3" x14ac:dyDescent="0.25">
      <c r="A41" s="1" t="s">
        <v>5</v>
      </c>
      <c r="C41" s="1" t="s">
        <v>6</v>
      </c>
    </row>
    <row r="43" spans="1:3" ht="13" x14ac:dyDescent="0.3">
      <c r="A43" s="1" t="s">
        <v>2</v>
      </c>
      <c r="B43" s="3" t="s">
        <v>34</v>
      </c>
      <c r="C43" s="4" t="s">
        <v>35</v>
      </c>
    </row>
    <row r="44" spans="1:3" x14ac:dyDescent="0.25">
      <c r="A44" s="1" t="s">
        <v>5</v>
      </c>
      <c r="C44" s="1" t="s">
        <v>36</v>
      </c>
    </row>
    <row r="46" spans="1:3" ht="13" x14ac:dyDescent="0.3">
      <c r="A46" s="1" t="s">
        <v>2</v>
      </c>
      <c r="B46" s="3" t="s">
        <v>37</v>
      </c>
      <c r="C46" s="4" t="s">
        <v>38</v>
      </c>
    </row>
    <row r="47" spans="1:3" x14ac:dyDescent="0.25">
      <c r="A47" s="1" t="s">
        <v>5</v>
      </c>
      <c r="C47" s="1" t="s">
        <v>6</v>
      </c>
    </row>
    <row r="49" spans="1:3" ht="13" x14ac:dyDescent="0.3">
      <c r="A49" s="1" t="s">
        <v>2</v>
      </c>
      <c r="B49" s="3" t="s">
        <v>39</v>
      </c>
      <c r="C49" s="4" t="s">
        <v>40</v>
      </c>
    </row>
    <row r="50" spans="1:3" x14ac:dyDescent="0.25">
      <c r="A50" s="1" t="s">
        <v>5</v>
      </c>
      <c r="C50" s="1" t="s">
        <v>28</v>
      </c>
    </row>
    <row r="52" spans="1:3" ht="13" x14ac:dyDescent="0.3">
      <c r="A52" s="1" t="s">
        <v>2</v>
      </c>
      <c r="B52" s="3" t="s">
        <v>41</v>
      </c>
      <c r="C52" s="4" t="s">
        <v>42</v>
      </c>
    </row>
    <row r="53" spans="1:3" x14ac:dyDescent="0.25">
      <c r="A53" s="1" t="s">
        <v>5</v>
      </c>
      <c r="C53" s="1" t="s">
        <v>6</v>
      </c>
    </row>
    <row r="55" spans="1:3" ht="13" x14ac:dyDescent="0.3">
      <c r="A55" s="1" t="s">
        <v>2</v>
      </c>
      <c r="B55" s="3" t="s">
        <v>43</v>
      </c>
      <c r="C55" s="4" t="s">
        <v>44</v>
      </c>
    </row>
    <row r="56" spans="1:3" x14ac:dyDescent="0.25">
      <c r="A56" s="1" t="s">
        <v>5</v>
      </c>
      <c r="C56" s="1" t="s">
        <v>36</v>
      </c>
    </row>
    <row r="58" spans="1:3" ht="13" x14ac:dyDescent="0.3">
      <c r="A58" s="1" t="s">
        <v>2</v>
      </c>
      <c r="B58" s="3" t="s">
        <v>45</v>
      </c>
      <c r="C58" s="4" t="s">
        <v>46</v>
      </c>
    </row>
    <row r="59" spans="1:3" x14ac:dyDescent="0.25">
      <c r="A59" s="1" t="s">
        <v>5</v>
      </c>
      <c r="C59" s="1" t="s">
        <v>47</v>
      </c>
    </row>
    <row r="61" spans="1:3" ht="13" x14ac:dyDescent="0.3">
      <c r="A61" s="1" t="s">
        <v>2</v>
      </c>
      <c r="B61" s="3" t="s">
        <v>48</v>
      </c>
      <c r="C61" s="4" t="s">
        <v>49</v>
      </c>
    </row>
    <row r="62" spans="1:3" x14ac:dyDescent="0.25">
      <c r="A62" s="1" t="s">
        <v>5</v>
      </c>
      <c r="C62" s="1" t="s">
        <v>28</v>
      </c>
    </row>
    <row r="64" spans="1:3" ht="13" x14ac:dyDescent="0.3">
      <c r="A64" s="1" t="s">
        <v>2</v>
      </c>
      <c r="B64" s="3" t="s">
        <v>50</v>
      </c>
      <c r="C64" s="4" t="s">
        <v>51</v>
      </c>
    </row>
    <row r="65" spans="1:3" x14ac:dyDescent="0.25">
      <c r="A65" s="1" t="s">
        <v>5</v>
      </c>
      <c r="C65" s="1" t="s">
        <v>28</v>
      </c>
    </row>
    <row r="67" spans="1:3" ht="13" x14ac:dyDescent="0.3">
      <c r="A67" s="1" t="s">
        <v>2</v>
      </c>
      <c r="B67" s="3" t="s">
        <v>52</v>
      </c>
      <c r="C67" s="4" t="s">
        <v>53</v>
      </c>
    </row>
    <row r="68" spans="1:3" x14ac:dyDescent="0.25">
      <c r="A68" s="1" t="s">
        <v>5</v>
      </c>
      <c r="C68" s="1" t="s">
        <v>54</v>
      </c>
    </row>
    <row r="70" spans="1:3" ht="13" x14ac:dyDescent="0.3">
      <c r="A70" s="1" t="s">
        <v>2</v>
      </c>
      <c r="B70" s="3" t="s">
        <v>55</v>
      </c>
      <c r="C70" s="4" t="s">
        <v>56</v>
      </c>
    </row>
    <row r="71" spans="1:3" x14ac:dyDescent="0.25">
      <c r="A71" s="1" t="s">
        <v>5</v>
      </c>
      <c r="C71" s="1" t="s">
        <v>6</v>
      </c>
    </row>
    <row r="73" spans="1:3" ht="13" x14ac:dyDescent="0.3">
      <c r="A73" s="1" t="s">
        <v>2</v>
      </c>
      <c r="B73" s="3" t="s">
        <v>57</v>
      </c>
      <c r="C73" s="4" t="s">
        <v>58</v>
      </c>
    </row>
    <row r="74" spans="1:3" x14ac:dyDescent="0.25">
      <c r="A74" s="1" t="s">
        <v>5</v>
      </c>
      <c r="C74" s="1" t="s">
        <v>6</v>
      </c>
    </row>
    <row r="76" spans="1:3" ht="13" x14ac:dyDescent="0.3">
      <c r="A76" s="1" t="s">
        <v>2</v>
      </c>
      <c r="B76" s="3" t="s">
        <v>59</v>
      </c>
      <c r="C76" s="4" t="s">
        <v>60</v>
      </c>
    </row>
    <row r="77" spans="1:3" x14ac:dyDescent="0.25">
      <c r="A77" s="1" t="s">
        <v>5</v>
      </c>
      <c r="C77" s="1" t="s">
        <v>61</v>
      </c>
    </row>
    <row r="79" spans="1:3" ht="13" x14ac:dyDescent="0.3">
      <c r="A79" s="1" t="s">
        <v>2</v>
      </c>
      <c r="B79" s="3" t="s">
        <v>62</v>
      </c>
      <c r="C79" s="4" t="s">
        <v>63</v>
      </c>
    </row>
    <row r="80" spans="1:3" x14ac:dyDescent="0.25">
      <c r="A80" s="1" t="s">
        <v>5</v>
      </c>
      <c r="C80" s="1" t="s">
        <v>61</v>
      </c>
    </row>
    <row r="82" spans="1:3" ht="13" x14ac:dyDescent="0.3">
      <c r="A82" s="1" t="s">
        <v>2</v>
      </c>
      <c r="B82" s="3" t="s">
        <v>64</v>
      </c>
      <c r="C82" s="4" t="s">
        <v>65</v>
      </c>
    </row>
    <row r="83" spans="1:3" x14ac:dyDescent="0.25">
      <c r="A83" s="1" t="s">
        <v>5</v>
      </c>
      <c r="C83" s="1" t="s">
        <v>66</v>
      </c>
    </row>
    <row r="85" spans="1:3" ht="13" x14ac:dyDescent="0.3">
      <c r="A85" s="1" t="s">
        <v>2</v>
      </c>
      <c r="B85" s="3" t="s">
        <v>67</v>
      </c>
      <c r="C85" s="4" t="s">
        <v>68</v>
      </c>
    </row>
    <row r="86" spans="1:3" x14ac:dyDescent="0.25">
      <c r="A86" s="1" t="s">
        <v>5</v>
      </c>
      <c r="C86" s="1" t="s">
        <v>61</v>
      </c>
    </row>
    <row r="88" spans="1:3" ht="13" x14ac:dyDescent="0.3">
      <c r="A88" s="1" t="s">
        <v>2</v>
      </c>
      <c r="B88" s="3" t="s">
        <v>69</v>
      </c>
      <c r="C88" s="4" t="s">
        <v>70</v>
      </c>
    </row>
    <row r="89" spans="1:3" x14ac:dyDescent="0.25">
      <c r="A89" s="1" t="s">
        <v>5</v>
      </c>
      <c r="C89" s="1" t="s">
        <v>6</v>
      </c>
    </row>
    <row r="91" spans="1:3" ht="13" x14ac:dyDescent="0.3">
      <c r="A91" s="1" t="s">
        <v>2</v>
      </c>
      <c r="B91" s="3" t="s">
        <v>71</v>
      </c>
      <c r="C91" s="4" t="s">
        <v>72</v>
      </c>
    </row>
    <row r="92" spans="1:3" x14ac:dyDescent="0.25">
      <c r="A92" s="1" t="s">
        <v>5</v>
      </c>
      <c r="C92" s="1" t="s">
        <v>73</v>
      </c>
    </row>
    <row r="94" spans="1:3" ht="13" x14ac:dyDescent="0.3">
      <c r="A94" s="1" t="s">
        <v>2</v>
      </c>
      <c r="B94" s="3" t="s">
        <v>74</v>
      </c>
      <c r="C94" s="4" t="s">
        <v>75</v>
      </c>
    </row>
    <row r="95" spans="1:3" x14ac:dyDescent="0.25">
      <c r="A95" s="1" t="s">
        <v>5</v>
      </c>
      <c r="C95" s="1" t="s">
        <v>76</v>
      </c>
    </row>
    <row r="97" spans="1:3" ht="13" x14ac:dyDescent="0.3">
      <c r="A97" s="1" t="s">
        <v>2</v>
      </c>
      <c r="B97" s="3" t="s">
        <v>77</v>
      </c>
      <c r="C97" s="4" t="s">
        <v>78</v>
      </c>
    </row>
    <row r="98" spans="1:3" x14ac:dyDescent="0.25">
      <c r="A98" s="1" t="s">
        <v>5</v>
      </c>
      <c r="C98" s="1" t="s">
        <v>79</v>
      </c>
    </row>
    <row r="100" spans="1:3" ht="13" x14ac:dyDescent="0.3">
      <c r="A100" s="1" t="s">
        <v>2</v>
      </c>
      <c r="B100" s="3" t="s">
        <v>80</v>
      </c>
      <c r="C100" s="4" t="s">
        <v>81</v>
      </c>
    </row>
    <row r="101" spans="1:3" x14ac:dyDescent="0.25">
      <c r="A101" s="1" t="s">
        <v>5</v>
      </c>
      <c r="C101" s="1" t="s">
        <v>76</v>
      </c>
    </row>
    <row r="103" spans="1:3" ht="13" x14ac:dyDescent="0.3">
      <c r="A103" s="1" t="s">
        <v>2</v>
      </c>
      <c r="B103" s="3" t="s">
        <v>82</v>
      </c>
      <c r="C103" s="4" t="s">
        <v>83</v>
      </c>
    </row>
    <row r="104" spans="1:3" x14ac:dyDescent="0.25">
      <c r="A104" s="1" t="s">
        <v>5</v>
      </c>
      <c r="C104" s="1" t="s">
        <v>84</v>
      </c>
    </row>
    <row r="106" spans="1:3" ht="13" x14ac:dyDescent="0.3">
      <c r="A106" s="1" t="s">
        <v>2</v>
      </c>
      <c r="B106" s="3" t="s">
        <v>85</v>
      </c>
      <c r="C106" s="4" t="s">
        <v>86</v>
      </c>
    </row>
    <row r="107" spans="1:3" x14ac:dyDescent="0.25">
      <c r="A107" s="1" t="s">
        <v>5</v>
      </c>
      <c r="C107" s="1" t="s">
        <v>6</v>
      </c>
    </row>
    <row r="109" spans="1:3" ht="13" x14ac:dyDescent="0.3">
      <c r="A109" s="1" t="s">
        <v>2</v>
      </c>
      <c r="B109" s="3" t="s">
        <v>87</v>
      </c>
      <c r="C109" s="4" t="s">
        <v>88</v>
      </c>
    </row>
    <row r="110" spans="1:3" x14ac:dyDescent="0.25">
      <c r="A110" s="1" t="s">
        <v>5</v>
      </c>
      <c r="C110" s="1" t="s">
        <v>89</v>
      </c>
    </row>
    <row r="112" spans="1:3" ht="13" x14ac:dyDescent="0.3">
      <c r="A112" s="1" t="s">
        <v>2</v>
      </c>
      <c r="B112" s="3" t="s">
        <v>90</v>
      </c>
      <c r="C112" s="4" t="s">
        <v>91</v>
      </c>
    </row>
    <row r="113" spans="1:3" x14ac:dyDescent="0.25">
      <c r="A113" s="1" t="s">
        <v>5</v>
      </c>
      <c r="C113" s="1" t="s">
        <v>89</v>
      </c>
    </row>
    <row r="115" spans="1:3" ht="13" x14ac:dyDescent="0.3">
      <c r="A115" s="1" t="s">
        <v>2</v>
      </c>
      <c r="B115" s="3" t="s">
        <v>92</v>
      </c>
      <c r="C115" s="4" t="s">
        <v>93</v>
      </c>
    </row>
    <row r="116" spans="1:3" x14ac:dyDescent="0.25">
      <c r="A116" s="1" t="s">
        <v>5</v>
      </c>
      <c r="C116" s="1" t="s">
        <v>89</v>
      </c>
    </row>
    <row r="118" spans="1:3" ht="13" x14ac:dyDescent="0.3">
      <c r="A118" s="1" t="s">
        <v>2</v>
      </c>
      <c r="B118" s="3" t="s">
        <v>94</v>
      </c>
      <c r="C118" s="4" t="s">
        <v>95</v>
      </c>
    </row>
    <row r="119" spans="1:3" x14ac:dyDescent="0.25">
      <c r="A119" s="1" t="s">
        <v>5</v>
      </c>
      <c r="C119" s="1" t="s">
        <v>96</v>
      </c>
    </row>
    <row r="121" spans="1:3" ht="13" x14ac:dyDescent="0.3">
      <c r="A121" s="1" t="s">
        <v>2</v>
      </c>
      <c r="B121" s="3" t="s">
        <v>97</v>
      </c>
      <c r="C121" s="4" t="s">
        <v>98</v>
      </c>
    </row>
    <row r="122" spans="1:3" x14ac:dyDescent="0.25">
      <c r="A122" s="1" t="s">
        <v>5</v>
      </c>
      <c r="C122" s="1" t="s">
        <v>6</v>
      </c>
    </row>
    <row r="124" spans="1:3" ht="13" x14ac:dyDescent="0.3">
      <c r="A124" s="1" t="s">
        <v>2</v>
      </c>
      <c r="B124" s="3" t="s">
        <v>99</v>
      </c>
      <c r="C124" s="4" t="s">
        <v>100</v>
      </c>
    </row>
    <row r="125" spans="1:3" x14ac:dyDescent="0.25">
      <c r="A125" s="1" t="s">
        <v>5</v>
      </c>
      <c r="C125" s="1" t="s">
        <v>6</v>
      </c>
    </row>
    <row r="127" spans="1:3" ht="13" x14ac:dyDescent="0.3">
      <c r="A127" s="1" t="s">
        <v>2</v>
      </c>
      <c r="B127" s="3" t="s">
        <v>101</v>
      </c>
      <c r="C127" s="4" t="s">
        <v>102</v>
      </c>
    </row>
    <row r="128" spans="1:3" x14ac:dyDescent="0.25">
      <c r="A128" s="1" t="s">
        <v>5</v>
      </c>
      <c r="C128" s="1" t="s">
        <v>6</v>
      </c>
    </row>
    <row r="130" spans="1:3" ht="13" x14ac:dyDescent="0.3">
      <c r="A130" s="1" t="s">
        <v>2</v>
      </c>
      <c r="B130" s="3" t="s">
        <v>103</v>
      </c>
      <c r="C130" s="4" t="s">
        <v>104</v>
      </c>
    </row>
    <row r="131" spans="1:3" x14ac:dyDescent="0.25">
      <c r="A131" s="1" t="s">
        <v>5</v>
      </c>
      <c r="C131" s="1" t="s">
        <v>6</v>
      </c>
    </row>
    <row r="133" spans="1:3" ht="13" x14ac:dyDescent="0.3">
      <c r="A133" s="1" t="s">
        <v>2</v>
      </c>
      <c r="B133" s="3" t="s">
        <v>105</v>
      </c>
      <c r="C133" s="4" t="s">
        <v>106</v>
      </c>
    </row>
    <row r="134" spans="1:3" x14ac:dyDescent="0.25">
      <c r="A134" s="1" t="s">
        <v>5</v>
      </c>
      <c r="C134" s="1" t="s">
        <v>6</v>
      </c>
    </row>
    <row r="136" spans="1:3" x14ac:dyDescent="0.25">
      <c r="A136" s="1" t="s">
        <v>107</v>
      </c>
    </row>
  </sheetData>
  <hyperlinks>
    <hyperlink ref="B4" location="'1'!A1" tooltip="Link to table" display="Table 1" xr:uid="{00000000-0004-0000-0000-000000000000}"/>
    <hyperlink ref="B7" location="'2'!A1" tooltip="Link to table" display="Table 2" xr:uid="{00000000-0004-0000-0000-000001000000}"/>
    <hyperlink ref="B10" location="'3'!A1" tooltip="Link to table" display="Table 3" xr:uid="{00000000-0004-0000-0000-000002000000}"/>
    <hyperlink ref="B13" location="'4'!A1" tooltip="Link to table" display="Table 4" xr:uid="{00000000-0004-0000-0000-000003000000}"/>
    <hyperlink ref="B16" location="'5'!A1" tooltip="Link to table" display="Table 5" xr:uid="{00000000-0004-0000-0000-000004000000}"/>
    <hyperlink ref="B19" location="'6'!A1" tooltip="Link to table" display="Table 6" xr:uid="{00000000-0004-0000-0000-000005000000}"/>
    <hyperlink ref="B22" location="'7'!A1" tooltip="Link to table" display="Table 7" xr:uid="{00000000-0004-0000-0000-000006000000}"/>
    <hyperlink ref="B25" location="'8'!A1" tooltip="Link to table" display="Table 8" xr:uid="{00000000-0004-0000-0000-000007000000}"/>
    <hyperlink ref="B28" location="'9'!A1" tooltip="Link to table" display="Table 9" xr:uid="{00000000-0004-0000-0000-000008000000}"/>
    <hyperlink ref="B31" location="'10'!A1" tooltip="Link to table" display="Table 10" xr:uid="{00000000-0004-0000-0000-000009000000}"/>
    <hyperlink ref="B34" location="'11'!A1" tooltip="Link to table" display="Table 11" xr:uid="{00000000-0004-0000-0000-00000A000000}"/>
    <hyperlink ref="B37" location="'12'!A1" tooltip="Link to table" display="Table 12" xr:uid="{00000000-0004-0000-0000-00000B000000}"/>
    <hyperlink ref="B40" location="'13'!A1" tooltip="Link to table" display="Table 13" xr:uid="{00000000-0004-0000-0000-00000C000000}"/>
    <hyperlink ref="B43" location="'14'!A1" tooltip="Link to table" display="Table 14" xr:uid="{00000000-0004-0000-0000-00000D000000}"/>
    <hyperlink ref="B46" location="'15'!A1" tooltip="Link to table" display="Table 15" xr:uid="{00000000-0004-0000-0000-00000E000000}"/>
    <hyperlink ref="B49" location="'16'!A1" tooltip="Link to table" display="Table 16" xr:uid="{00000000-0004-0000-0000-00000F000000}"/>
    <hyperlink ref="B52" location="'17'!A1" tooltip="Link to table" display="Table 17" xr:uid="{00000000-0004-0000-0000-000010000000}"/>
    <hyperlink ref="B55" location="'18'!A1" tooltip="Link to table" display="Table 18" xr:uid="{00000000-0004-0000-0000-000011000000}"/>
    <hyperlink ref="B58" location="'19'!A1" tooltip="Link to table" display="Table 19" xr:uid="{00000000-0004-0000-0000-000012000000}"/>
    <hyperlink ref="B61" location="'20'!A1" tooltip="Link to table" display="Table 20" xr:uid="{00000000-0004-0000-0000-000013000000}"/>
    <hyperlink ref="B64" location="'21'!A1" tooltip="Link to table" display="Table 21" xr:uid="{00000000-0004-0000-0000-000014000000}"/>
    <hyperlink ref="B67" location="'22'!A1" tooltip="Link to table" display="Table 22" xr:uid="{00000000-0004-0000-0000-000015000000}"/>
    <hyperlink ref="B70" location="'23'!A1" tooltip="Link to table" display="Table 23" xr:uid="{00000000-0004-0000-0000-000016000000}"/>
    <hyperlink ref="B73" location="'24'!A1" tooltip="Link to table" display="Table 24" xr:uid="{00000000-0004-0000-0000-000017000000}"/>
    <hyperlink ref="B76" location="'25'!A1" tooltip="Link to table" display="Table 25" xr:uid="{00000000-0004-0000-0000-000018000000}"/>
    <hyperlink ref="B79" location="'26'!A1" tooltip="Link to table" display="Table 26" xr:uid="{00000000-0004-0000-0000-000019000000}"/>
    <hyperlink ref="B82" location="'27'!A1" tooltip="Link to table" display="Table 27" xr:uid="{00000000-0004-0000-0000-00001A000000}"/>
    <hyperlink ref="B85" location="'28'!A1" tooltip="Link to table" display="Table 28" xr:uid="{00000000-0004-0000-0000-00001B000000}"/>
    <hyperlink ref="B88" location="'29'!A1" tooltip="Link to table" display="Table 29" xr:uid="{00000000-0004-0000-0000-00001C000000}"/>
    <hyperlink ref="B91" location="'30'!A1" tooltip="Link to table" display="Table 30" xr:uid="{00000000-0004-0000-0000-00001D000000}"/>
    <hyperlink ref="B94" location="'31'!A1" tooltip="Link to table" display="Table 31" xr:uid="{00000000-0004-0000-0000-00001E000000}"/>
    <hyperlink ref="B97" location="'32'!A1" tooltip="Link to table" display="Table 32" xr:uid="{00000000-0004-0000-0000-00001F000000}"/>
    <hyperlink ref="B100" location="'33'!A1" tooltip="Link to table" display="Table 33" xr:uid="{00000000-0004-0000-0000-000020000000}"/>
    <hyperlink ref="B103" location="'34'!A1" tooltip="Link to table" display="Table 34" xr:uid="{00000000-0004-0000-0000-000021000000}"/>
    <hyperlink ref="B106" location="'35'!A1" tooltip="Link to table" display="Table 35" xr:uid="{00000000-0004-0000-0000-000022000000}"/>
    <hyperlink ref="B109" location="'36'!A1" tooltip="Link to table" display="Table 36" xr:uid="{00000000-0004-0000-0000-000023000000}"/>
    <hyperlink ref="B112" location="'37'!A1" tooltip="Link to table" display="Table 37" xr:uid="{00000000-0004-0000-0000-000024000000}"/>
    <hyperlink ref="B115" location="'38'!A1" tooltip="Link to table" display="Table 38" xr:uid="{00000000-0004-0000-0000-000025000000}"/>
    <hyperlink ref="B118" location="'39'!A1" tooltip="Link to table" display="Table 39" xr:uid="{00000000-0004-0000-0000-000026000000}"/>
    <hyperlink ref="B121" location="'40'!A1" tooltip="Link to table" display="Table 40" xr:uid="{00000000-0004-0000-0000-000027000000}"/>
    <hyperlink ref="B124" location="'41'!A1" tooltip="Link to table" display="Table 41" xr:uid="{00000000-0004-0000-0000-000028000000}"/>
    <hyperlink ref="B127" location="'42'!A1" tooltip="Link to table" display="Table 42" xr:uid="{00000000-0004-0000-0000-000029000000}"/>
    <hyperlink ref="B130" location="'43'!A1" tooltip="Link to table" display="Table 43" xr:uid="{00000000-0004-0000-0000-00002A000000}"/>
    <hyperlink ref="B133" location="'44'!A1" tooltip="Link to table" display="Table 44" xr:uid="{00000000-0004-0000-0000-00002B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G11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113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4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ht="13" x14ac:dyDescent="0.3">
      <c r="A15" s="1" t="s">
        <v>164</v>
      </c>
      <c r="B15" s="4" t="s">
        <v>10</v>
      </c>
    </row>
    <row r="16" spans="1:33" x14ac:dyDescent="0.25">
      <c r="A16" s="1" t="s">
        <v>165</v>
      </c>
      <c r="B16" s="1" t="s">
        <v>126</v>
      </c>
      <c r="C16">
        <v>448</v>
      </c>
      <c r="D16">
        <v>448</v>
      </c>
      <c r="E16">
        <v>2</v>
      </c>
      <c r="F16">
        <v>4</v>
      </c>
      <c r="G16">
        <v>22</v>
      </c>
      <c r="H16">
        <v>63</v>
      </c>
      <c r="I16">
        <v>358</v>
      </c>
      <c r="J16">
        <v>6</v>
      </c>
      <c r="K16">
        <v>22</v>
      </c>
      <c r="L16">
        <v>63</v>
      </c>
      <c r="M16">
        <v>358</v>
      </c>
      <c r="N16">
        <v>60</v>
      </c>
      <c r="O16">
        <v>198</v>
      </c>
      <c r="P16">
        <v>123</v>
      </c>
      <c r="Q16">
        <v>68</v>
      </c>
      <c r="R16">
        <v>179</v>
      </c>
      <c r="S16">
        <v>61</v>
      </c>
      <c r="T16">
        <v>84</v>
      </c>
      <c r="U16">
        <v>64</v>
      </c>
      <c r="V16">
        <v>54</v>
      </c>
      <c r="W16">
        <v>390</v>
      </c>
      <c r="X16">
        <v>23</v>
      </c>
      <c r="Y16">
        <v>35</v>
      </c>
      <c r="Z16">
        <v>344</v>
      </c>
      <c r="AA16">
        <v>104</v>
      </c>
      <c r="AB16">
        <v>54</v>
      </c>
      <c r="AC16">
        <v>394</v>
      </c>
      <c r="AD16">
        <v>14</v>
      </c>
      <c r="AE16">
        <v>434</v>
      </c>
      <c r="AF16">
        <v>86</v>
      </c>
      <c r="AG16">
        <v>362</v>
      </c>
    </row>
    <row r="17" spans="1:33" x14ac:dyDescent="0.25">
      <c r="A17" s="1" t="s">
        <v>166</v>
      </c>
      <c r="B17" s="1"/>
      <c r="C17" s="12">
        <v>1</v>
      </c>
      <c r="D17" s="12">
        <v>1</v>
      </c>
      <c r="E17" s="12">
        <v>1</v>
      </c>
      <c r="F17" s="12">
        <v>1</v>
      </c>
      <c r="G17" s="12">
        <v>1</v>
      </c>
      <c r="H17" s="12">
        <v>1</v>
      </c>
      <c r="I17" s="12">
        <v>1</v>
      </c>
      <c r="J17" s="12">
        <v>1</v>
      </c>
      <c r="K17" s="12">
        <v>1</v>
      </c>
      <c r="L17" s="12">
        <v>1</v>
      </c>
      <c r="M17" s="12">
        <v>1</v>
      </c>
      <c r="N17" s="12">
        <v>1</v>
      </c>
      <c r="O17" s="12">
        <v>1</v>
      </c>
      <c r="P17" s="12">
        <v>1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  <c r="AF17" s="12">
        <v>1</v>
      </c>
      <c r="AG17" s="12">
        <v>1</v>
      </c>
    </row>
    <row r="18" spans="1:33" x14ac:dyDescent="0.25">
      <c r="A18" s="1" t="s">
        <v>167</v>
      </c>
      <c r="B18" s="1"/>
    </row>
    <row r="19" spans="1:33" ht="13" x14ac:dyDescent="0.3">
      <c r="A19" s="1" t="s">
        <v>164</v>
      </c>
      <c r="B19" s="4" t="s">
        <v>116</v>
      </c>
    </row>
    <row r="20" spans="1:33" x14ac:dyDescent="0.25">
      <c r="A20" s="1" t="s">
        <v>165</v>
      </c>
      <c r="B20" s="1" t="s">
        <v>127</v>
      </c>
      <c r="C20">
        <v>2</v>
      </c>
      <c r="D20">
        <v>2</v>
      </c>
      <c r="E20">
        <v>2</v>
      </c>
      <c r="F20">
        <v>0</v>
      </c>
      <c r="G20">
        <v>0</v>
      </c>
      <c r="H20">
        <v>0</v>
      </c>
      <c r="I20">
        <v>0</v>
      </c>
      <c r="J20">
        <v>2</v>
      </c>
      <c r="K20">
        <v>0</v>
      </c>
      <c r="L20">
        <v>0</v>
      </c>
      <c r="M20">
        <v>0</v>
      </c>
      <c r="N20">
        <v>0</v>
      </c>
      <c r="O20">
        <v>1</v>
      </c>
      <c r="P20">
        <v>1</v>
      </c>
      <c r="Q20">
        <v>1</v>
      </c>
      <c r="R20">
        <v>1</v>
      </c>
      <c r="S20">
        <v>0</v>
      </c>
      <c r="T20">
        <v>1</v>
      </c>
      <c r="U20">
        <v>0</v>
      </c>
      <c r="V20">
        <v>0</v>
      </c>
      <c r="W20">
        <v>1</v>
      </c>
      <c r="X20">
        <v>0</v>
      </c>
      <c r="Y20">
        <v>1</v>
      </c>
      <c r="Z20">
        <v>1</v>
      </c>
      <c r="AA20">
        <v>1</v>
      </c>
      <c r="AB20">
        <v>0</v>
      </c>
      <c r="AC20">
        <v>2</v>
      </c>
      <c r="AD20">
        <v>0</v>
      </c>
      <c r="AE20">
        <v>2</v>
      </c>
      <c r="AF20">
        <v>1</v>
      </c>
      <c r="AG20">
        <v>1</v>
      </c>
    </row>
    <row r="21" spans="1:33" x14ac:dyDescent="0.25">
      <c r="A21" s="1" t="s">
        <v>166</v>
      </c>
      <c r="B21" s="1"/>
      <c r="C21" t="s">
        <v>168</v>
      </c>
      <c r="D21" t="s">
        <v>168</v>
      </c>
      <c r="E21" s="12">
        <v>1</v>
      </c>
      <c r="F21" s="12">
        <v>0</v>
      </c>
      <c r="G21" s="12">
        <v>0</v>
      </c>
      <c r="H21" s="12">
        <v>0</v>
      </c>
      <c r="I21" t="s">
        <v>169</v>
      </c>
      <c r="J21" s="12">
        <v>0.28999999999999998</v>
      </c>
      <c r="K21" s="12">
        <v>0</v>
      </c>
      <c r="L21" s="12">
        <v>0</v>
      </c>
      <c r="M21" t="s">
        <v>169</v>
      </c>
      <c r="N21" s="12">
        <v>0</v>
      </c>
      <c r="O21" t="s">
        <v>168</v>
      </c>
      <c r="P21" t="s">
        <v>168</v>
      </c>
      <c r="Q21" s="12">
        <v>0.01</v>
      </c>
      <c r="R21" s="12">
        <v>0.01</v>
      </c>
      <c r="S21" s="12">
        <v>0</v>
      </c>
      <c r="T21" s="12">
        <v>0.01</v>
      </c>
      <c r="U21" s="12">
        <v>0</v>
      </c>
      <c r="V21" s="12">
        <v>0</v>
      </c>
      <c r="W21" t="s">
        <v>168</v>
      </c>
      <c r="X21" s="12">
        <v>0</v>
      </c>
      <c r="Y21" s="12">
        <v>0.02</v>
      </c>
      <c r="Z21" t="s">
        <v>168</v>
      </c>
      <c r="AA21" s="12">
        <v>0.01</v>
      </c>
      <c r="AB21" s="12">
        <v>0</v>
      </c>
      <c r="AC21" t="s">
        <v>168</v>
      </c>
      <c r="AD21" s="12">
        <v>0</v>
      </c>
      <c r="AE21" t="s">
        <v>168</v>
      </c>
      <c r="AF21" s="12">
        <v>0.01</v>
      </c>
      <c r="AG21" t="s">
        <v>168</v>
      </c>
    </row>
    <row r="22" spans="1:33" x14ac:dyDescent="0.25">
      <c r="A22" s="1" t="s">
        <v>167</v>
      </c>
      <c r="B22" s="1"/>
    </row>
    <row r="23" spans="1:33" x14ac:dyDescent="0.25">
      <c r="A23" s="1" t="s">
        <v>165</v>
      </c>
      <c r="B23" s="1" t="s">
        <v>128</v>
      </c>
      <c r="C23">
        <v>4</v>
      </c>
      <c r="D23">
        <v>4</v>
      </c>
      <c r="E23">
        <v>0</v>
      </c>
      <c r="F23">
        <v>4</v>
      </c>
      <c r="G23">
        <v>0</v>
      </c>
      <c r="H23">
        <v>0</v>
      </c>
      <c r="I23">
        <v>0</v>
      </c>
      <c r="J23">
        <v>4</v>
      </c>
      <c r="K23">
        <v>0</v>
      </c>
      <c r="L23">
        <v>0</v>
      </c>
      <c r="M23">
        <v>0</v>
      </c>
      <c r="N23">
        <v>0</v>
      </c>
      <c r="O23">
        <v>0</v>
      </c>
      <c r="P23">
        <v>3</v>
      </c>
      <c r="Q23">
        <v>2</v>
      </c>
      <c r="R23">
        <v>0</v>
      </c>
      <c r="S23">
        <v>0</v>
      </c>
      <c r="T23">
        <v>3</v>
      </c>
      <c r="U23">
        <v>0</v>
      </c>
      <c r="V23">
        <v>2</v>
      </c>
      <c r="W23">
        <v>3</v>
      </c>
      <c r="X23">
        <v>0</v>
      </c>
      <c r="Y23">
        <v>1</v>
      </c>
      <c r="Z23">
        <v>4</v>
      </c>
      <c r="AA23">
        <v>0</v>
      </c>
      <c r="AB23">
        <v>2</v>
      </c>
      <c r="AC23">
        <v>3</v>
      </c>
      <c r="AD23">
        <v>0</v>
      </c>
      <c r="AE23">
        <v>4</v>
      </c>
      <c r="AF23">
        <v>0</v>
      </c>
      <c r="AG23">
        <v>4</v>
      </c>
    </row>
    <row r="24" spans="1:33" x14ac:dyDescent="0.25">
      <c r="A24" s="1" t="s">
        <v>166</v>
      </c>
      <c r="B24" s="1"/>
      <c r="C24" s="12">
        <v>0.01</v>
      </c>
      <c r="D24" s="12">
        <v>0.01</v>
      </c>
      <c r="E24" s="12">
        <v>0</v>
      </c>
      <c r="F24" s="12">
        <v>1</v>
      </c>
      <c r="G24" s="12">
        <v>0</v>
      </c>
      <c r="H24" s="12">
        <v>0</v>
      </c>
      <c r="I24" t="s">
        <v>169</v>
      </c>
      <c r="J24" s="12">
        <v>0.71</v>
      </c>
      <c r="K24" s="12">
        <v>0</v>
      </c>
      <c r="L24" s="12">
        <v>0</v>
      </c>
      <c r="M24" t="s">
        <v>169</v>
      </c>
      <c r="N24" s="12">
        <v>0</v>
      </c>
      <c r="O24" s="12">
        <v>0</v>
      </c>
      <c r="P24" s="12">
        <v>0.02</v>
      </c>
      <c r="Q24" s="12">
        <v>0.02</v>
      </c>
      <c r="R24" s="12">
        <v>0</v>
      </c>
      <c r="S24" s="12">
        <v>0</v>
      </c>
      <c r="T24" t="s">
        <v>170</v>
      </c>
      <c r="U24" s="12">
        <v>0</v>
      </c>
      <c r="V24" s="12">
        <v>0.03</v>
      </c>
      <c r="W24" s="12">
        <v>0.01</v>
      </c>
      <c r="X24" s="12">
        <v>0</v>
      </c>
      <c r="Y24" t="s">
        <v>171</v>
      </c>
      <c r="Z24" s="12">
        <v>0.01</v>
      </c>
      <c r="AA24" s="12">
        <v>0</v>
      </c>
      <c r="AB24" s="12">
        <v>0.03</v>
      </c>
      <c r="AC24" s="12">
        <v>0.01</v>
      </c>
      <c r="AD24" s="12">
        <v>0</v>
      </c>
      <c r="AE24" s="12">
        <v>0.01</v>
      </c>
      <c r="AF24" s="12">
        <v>0</v>
      </c>
      <c r="AG24" s="12">
        <v>0.01</v>
      </c>
    </row>
    <row r="25" spans="1:33" x14ac:dyDescent="0.25">
      <c r="A25" s="1" t="s">
        <v>167</v>
      </c>
      <c r="B25" s="1"/>
      <c r="T25" t="s">
        <v>157</v>
      </c>
      <c r="V25" t="s">
        <v>157</v>
      </c>
    </row>
    <row r="26" spans="1:33" x14ac:dyDescent="0.25">
      <c r="A26" s="1" t="s">
        <v>165</v>
      </c>
      <c r="B26" s="1" t="s">
        <v>129</v>
      </c>
      <c r="C26">
        <v>22</v>
      </c>
      <c r="D26">
        <v>22</v>
      </c>
      <c r="E26">
        <v>0</v>
      </c>
      <c r="F26">
        <v>0</v>
      </c>
      <c r="G26">
        <v>22</v>
      </c>
      <c r="H26">
        <v>0</v>
      </c>
      <c r="I26">
        <v>0</v>
      </c>
      <c r="J26">
        <v>0</v>
      </c>
      <c r="K26">
        <v>22</v>
      </c>
      <c r="L26">
        <v>0</v>
      </c>
      <c r="M26">
        <v>0</v>
      </c>
      <c r="N26">
        <v>0</v>
      </c>
      <c r="O26">
        <v>11</v>
      </c>
      <c r="P26">
        <v>3</v>
      </c>
      <c r="Q26">
        <v>7</v>
      </c>
      <c r="R26">
        <v>9</v>
      </c>
      <c r="S26">
        <v>5</v>
      </c>
      <c r="T26">
        <v>2</v>
      </c>
      <c r="U26">
        <v>1</v>
      </c>
      <c r="V26">
        <v>5</v>
      </c>
      <c r="W26">
        <v>19</v>
      </c>
      <c r="X26">
        <v>1</v>
      </c>
      <c r="Y26">
        <v>2</v>
      </c>
      <c r="Z26">
        <v>18</v>
      </c>
      <c r="AA26">
        <v>4</v>
      </c>
      <c r="AB26">
        <v>2</v>
      </c>
      <c r="AC26">
        <v>19</v>
      </c>
      <c r="AD26">
        <v>0</v>
      </c>
      <c r="AE26">
        <v>22</v>
      </c>
      <c r="AF26">
        <v>6</v>
      </c>
      <c r="AG26">
        <v>16</v>
      </c>
    </row>
    <row r="27" spans="1:33" x14ac:dyDescent="0.25">
      <c r="A27" s="1" t="s">
        <v>166</v>
      </c>
      <c r="B27" s="1"/>
      <c r="C27" s="12">
        <v>0.05</v>
      </c>
      <c r="D27" s="12">
        <v>0.05</v>
      </c>
      <c r="E27" s="12">
        <v>0</v>
      </c>
      <c r="F27" s="12">
        <v>0</v>
      </c>
      <c r="G27" s="12">
        <v>1</v>
      </c>
      <c r="H27" s="12">
        <v>0</v>
      </c>
      <c r="I27" t="s">
        <v>169</v>
      </c>
      <c r="J27" s="12">
        <v>0</v>
      </c>
      <c r="K27" s="12">
        <v>1</v>
      </c>
      <c r="L27" s="12">
        <v>0</v>
      </c>
      <c r="M27" t="s">
        <v>169</v>
      </c>
      <c r="N27" t="s">
        <v>169</v>
      </c>
      <c r="O27" s="12">
        <v>0.06</v>
      </c>
      <c r="P27" s="12">
        <v>0.03</v>
      </c>
      <c r="Q27" t="s">
        <v>172</v>
      </c>
      <c r="R27" s="12">
        <v>0.05</v>
      </c>
      <c r="S27" s="12">
        <v>0.08</v>
      </c>
      <c r="T27" s="12">
        <v>0.02</v>
      </c>
      <c r="U27" s="12">
        <v>0.01</v>
      </c>
      <c r="V27" s="12">
        <v>0.09</v>
      </c>
      <c r="W27" s="12">
        <v>0.05</v>
      </c>
      <c r="X27" s="12">
        <v>0.04</v>
      </c>
      <c r="Y27" s="12">
        <v>0.05</v>
      </c>
      <c r="Z27" s="12">
        <v>0.05</v>
      </c>
      <c r="AA27" s="12">
        <v>0.04</v>
      </c>
      <c r="AB27" s="12">
        <v>0.04</v>
      </c>
      <c r="AC27" s="12">
        <v>0.05</v>
      </c>
      <c r="AD27" s="12">
        <v>0</v>
      </c>
      <c r="AE27" s="12">
        <v>0.05</v>
      </c>
      <c r="AF27" s="12">
        <v>7.0000000000000007E-2</v>
      </c>
      <c r="AG27" s="12">
        <v>0.04</v>
      </c>
    </row>
    <row r="28" spans="1:33" x14ac:dyDescent="0.25">
      <c r="A28" s="1" t="s">
        <v>167</v>
      </c>
      <c r="B28" s="1"/>
      <c r="O28" t="s">
        <v>157</v>
      </c>
      <c r="Q28" t="s">
        <v>173</v>
      </c>
      <c r="V28" t="s">
        <v>154</v>
      </c>
    </row>
    <row r="29" spans="1:33" x14ac:dyDescent="0.25">
      <c r="A29" s="1" t="s">
        <v>165</v>
      </c>
      <c r="B29" s="1" t="s">
        <v>130</v>
      </c>
      <c r="C29">
        <v>63</v>
      </c>
      <c r="D29">
        <v>63</v>
      </c>
      <c r="E29">
        <v>0</v>
      </c>
      <c r="F29">
        <v>0</v>
      </c>
      <c r="G29">
        <v>0</v>
      </c>
      <c r="H29">
        <v>63</v>
      </c>
      <c r="I29">
        <v>0</v>
      </c>
      <c r="J29">
        <v>0</v>
      </c>
      <c r="K29">
        <v>0</v>
      </c>
      <c r="L29">
        <v>63</v>
      </c>
      <c r="M29">
        <v>0</v>
      </c>
      <c r="N29">
        <v>7</v>
      </c>
      <c r="O29">
        <v>35</v>
      </c>
      <c r="P29">
        <v>5</v>
      </c>
      <c r="Q29">
        <v>16</v>
      </c>
      <c r="R29">
        <v>32</v>
      </c>
      <c r="S29">
        <v>9</v>
      </c>
      <c r="T29">
        <v>10</v>
      </c>
      <c r="U29">
        <v>6</v>
      </c>
      <c r="V29">
        <v>4</v>
      </c>
      <c r="W29">
        <v>57</v>
      </c>
      <c r="X29">
        <v>4</v>
      </c>
      <c r="Y29">
        <v>2</v>
      </c>
      <c r="Z29">
        <v>57</v>
      </c>
      <c r="AA29">
        <v>6</v>
      </c>
      <c r="AB29">
        <v>12</v>
      </c>
      <c r="AC29">
        <v>51</v>
      </c>
      <c r="AD29">
        <v>0</v>
      </c>
      <c r="AE29">
        <v>63</v>
      </c>
      <c r="AF29">
        <v>21</v>
      </c>
      <c r="AG29">
        <v>42</v>
      </c>
    </row>
    <row r="30" spans="1:33" x14ac:dyDescent="0.25">
      <c r="A30" s="1" t="s">
        <v>166</v>
      </c>
      <c r="B30" s="1"/>
      <c r="C30" s="12">
        <v>0.14000000000000001</v>
      </c>
      <c r="D30" s="12">
        <v>0.14000000000000001</v>
      </c>
      <c r="E30" s="12">
        <v>0</v>
      </c>
      <c r="F30" s="12">
        <v>0</v>
      </c>
      <c r="G30" s="12">
        <v>0</v>
      </c>
      <c r="H30" t="s">
        <v>174</v>
      </c>
      <c r="I30" t="s">
        <v>169</v>
      </c>
      <c r="J30" s="12">
        <v>0</v>
      </c>
      <c r="K30" s="12">
        <v>0</v>
      </c>
      <c r="L30" t="s">
        <v>174</v>
      </c>
      <c r="M30" t="s">
        <v>169</v>
      </c>
      <c r="N30" s="12">
        <v>0.12</v>
      </c>
      <c r="O30" s="12">
        <v>0.18</v>
      </c>
      <c r="P30" t="s">
        <v>171</v>
      </c>
      <c r="Q30" t="s">
        <v>175</v>
      </c>
      <c r="R30" s="12">
        <v>0.18</v>
      </c>
      <c r="S30" s="12">
        <v>0.15</v>
      </c>
      <c r="T30" s="12">
        <v>0.12</v>
      </c>
      <c r="U30" s="12">
        <v>0.1</v>
      </c>
      <c r="V30" s="12">
        <v>7.0000000000000007E-2</v>
      </c>
      <c r="W30" s="12">
        <v>0.15</v>
      </c>
      <c r="X30" s="12">
        <v>0.18</v>
      </c>
      <c r="Y30" s="12">
        <v>0.05</v>
      </c>
      <c r="Z30" t="s">
        <v>176</v>
      </c>
      <c r="AA30" t="s">
        <v>177</v>
      </c>
      <c r="AB30" s="12">
        <v>0.22</v>
      </c>
      <c r="AC30" s="12">
        <v>0.13</v>
      </c>
      <c r="AD30" s="12">
        <v>0</v>
      </c>
      <c r="AE30" s="12">
        <v>0.14000000000000001</v>
      </c>
      <c r="AF30" t="s">
        <v>178</v>
      </c>
      <c r="AG30" t="s">
        <v>179</v>
      </c>
    </row>
    <row r="31" spans="1:33" x14ac:dyDescent="0.25">
      <c r="A31" s="1" t="s">
        <v>167</v>
      </c>
      <c r="B31" s="1"/>
      <c r="H31" t="s">
        <v>155</v>
      </c>
      <c r="L31" t="s">
        <v>154</v>
      </c>
      <c r="N31" t="s">
        <v>156</v>
      </c>
      <c r="O31" t="s">
        <v>156</v>
      </c>
      <c r="Q31" t="s">
        <v>156</v>
      </c>
      <c r="Z31" t="s">
        <v>158</v>
      </c>
      <c r="AF31" t="s">
        <v>158</v>
      </c>
    </row>
    <row r="32" spans="1:33" x14ac:dyDescent="0.25">
      <c r="A32" s="1" t="s">
        <v>165</v>
      </c>
      <c r="B32" s="1" t="s">
        <v>131</v>
      </c>
      <c r="C32">
        <v>358</v>
      </c>
      <c r="D32">
        <v>358</v>
      </c>
      <c r="E32">
        <v>0</v>
      </c>
      <c r="F32">
        <v>0</v>
      </c>
      <c r="G32">
        <v>0</v>
      </c>
      <c r="H32">
        <v>0</v>
      </c>
      <c r="I32">
        <v>358</v>
      </c>
      <c r="J32">
        <v>0</v>
      </c>
      <c r="K32">
        <v>0</v>
      </c>
      <c r="L32">
        <v>0</v>
      </c>
      <c r="M32">
        <v>358</v>
      </c>
      <c r="N32">
        <v>53</v>
      </c>
      <c r="O32">
        <v>151</v>
      </c>
      <c r="P32">
        <v>111</v>
      </c>
      <c r="Q32">
        <v>43</v>
      </c>
      <c r="R32">
        <v>137</v>
      </c>
      <c r="S32">
        <v>47</v>
      </c>
      <c r="T32">
        <v>69</v>
      </c>
      <c r="U32">
        <v>57</v>
      </c>
      <c r="V32">
        <v>44</v>
      </c>
      <c r="W32">
        <v>310</v>
      </c>
      <c r="X32">
        <v>18</v>
      </c>
      <c r="Y32">
        <v>29</v>
      </c>
      <c r="Z32">
        <v>264</v>
      </c>
      <c r="AA32">
        <v>94</v>
      </c>
      <c r="AB32">
        <v>38</v>
      </c>
      <c r="AC32">
        <v>319</v>
      </c>
      <c r="AD32">
        <v>14</v>
      </c>
      <c r="AE32">
        <v>343</v>
      </c>
      <c r="AF32">
        <v>58</v>
      </c>
      <c r="AG32">
        <v>300</v>
      </c>
    </row>
    <row r="33" spans="1:33" x14ac:dyDescent="0.25">
      <c r="A33" s="1" t="s">
        <v>166</v>
      </c>
      <c r="B33" s="1"/>
      <c r="C33" s="12">
        <v>0.8</v>
      </c>
      <c r="D33" s="12">
        <v>0.8</v>
      </c>
      <c r="E33" s="12">
        <v>0</v>
      </c>
      <c r="F33" s="12">
        <v>0</v>
      </c>
      <c r="G33" s="12">
        <v>0</v>
      </c>
      <c r="H33" t="s">
        <v>169</v>
      </c>
      <c r="I33" t="s">
        <v>174</v>
      </c>
      <c r="J33" s="12">
        <v>0</v>
      </c>
      <c r="K33" s="12">
        <v>0</v>
      </c>
      <c r="L33" t="s">
        <v>169</v>
      </c>
      <c r="M33" t="s">
        <v>174</v>
      </c>
      <c r="N33" s="12">
        <v>0.88</v>
      </c>
      <c r="O33" s="12">
        <v>0.76</v>
      </c>
      <c r="P33" t="s">
        <v>180</v>
      </c>
      <c r="Q33" t="s">
        <v>181</v>
      </c>
      <c r="R33" s="12">
        <v>0.77</v>
      </c>
      <c r="S33" s="12">
        <v>0.76</v>
      </c>
      <c r="T33" s="12">
        <v>0.82</v>
      </c>
      <c r="U33" t="s">
        <v>182</v>
      </c>
      <c r="V33" s="12">
        <v>0.82</v>
      </c>
      <c r="W33" s="12">
        <v>0.79</v>
      </c>
      <c r="X33" s="12">
        <v>0.77</v>
      </c>
      <c r="Y33" s="12">
        <v>0.85</v>
      </c>
      <c r="Z33" t="s">
        <v>183</v>
      </c>
      <c r="AA33" t="s">
        <v>184</v>
      </c>
      <c r="AB33" s="12">
        <v>0.7</v>
      </c>
      <c r="AC33" s="12">
        <v>0.81</v>
      </c>
      <c r="AD33" s="12">
        <v>1</v>
      </c>
      <c r="AE33" s="12">
        <v>0.79</v>
      </c>
      <c r="AF33" t="s">
        <v>185</v>
      </c>
      <c r="AG33" t="s">
        <v>186</v>
      </c>
    </row>
    <row r="34" spans="1:33" x14ac:dyDescent="0.25">
      <c r="A34" s="1" t="s">
        <v>167</v>
      </c>
      <c r="B34" s="1"/>
      <c r="I34" t="s">
        <v>154</v>
      </c>
      <c r="M34" t="s">
        <v>156</v>
      </c>
      <c r="N34" t="s">
        <v>154</v>
      </c>
      <c r="O34" t="s">
        <v>154</v>
      </c>
      <c r="P34" t="s">
        <v>187</v>
      </c>
      <c r="U34" t="s">
        <v>157</v>
      </c>
      <c r="AA34" t="s">
        <v>157</v>
      </c>
      <c r="AG34" t="s">
        <v>157</v>
      </c>
    </row>
    <row r="35" spans="1:33" ht="13" x14ac:dyDescent="0.3">
      <c r="A35" s="1" t="s">
        <v>164</v>
      </c>
      <c r="B35" s="4" t="s">
        <v>117</v>
      </c>
    </row>
    <row r="36" spans="1:33" x14ac:dyDescent="0.25">
      <c r="A36" s="1" t="s">
        <v>165</v>
      </c>
      <c r="B36" s="1" t="s">
        <v>132</v>
      </c>
      <c r="C36">
        <v>6</v>
      </c>
      <c r="D36">
        <v>6</v>
      </c>
      <c r="E36">
        <v>2</v>
      </c>
      <c r="F36">
        <v>4</v>
      </c>
      <c r="G36">
        <v>0</v>
      </c>
      <c r="H36">
        <v>0</v>
      </c>
      <c r="I36">
        <v>0</v>
      </c>
      <c r="J36">
        <v>6</v>
      </c>
      <c r="K36">
        <v>0</v>
      </c>
      <c r="L36">
        <v>0</v>
      </c>
      <c r="M36">
        <v>0</v>
      </c>
      <c r="N36">
        <v>0</v>
      </c>
      <c r="O36">
        <v>1</v>
      </c>
      <c r="P36">
        <v>3</v>
      </c>
      <c r="Q36">
        <v>2</v>
      </c>
      <c r="R36">
        <v>1</v>
      </c>
      <c r="S36">
        <v>0</v>
      </c>
      <c r="T36">
        <v>4</v>
      </c>
      <c r="U36">
        <v>0</v>
      </c>
      <c r="V36">
        <v>2</v>
      </c>
      <c r="W36">
        <v>4</v>
      </c>
      <c r="X36">
        <v>0</v>
      </c>
      <c r="Y36">
        <v>2</v>
      </c>
      <c r="Z36">
        <v>6</v>
      </c>
      <c r="AA36">
        <v>1</v>
      </c>
      <c r="AB36">
        <v>2</v>
      </c>
      <c r="AC36">
        <v>5</v>
      </c>
      <c r="AD36">
        <v>0</v>
      </c>
      <c r="AE36">
        <v>6</v>
      </c>
      <c r="AF36">
        <v>1</v>
      </c>
      <c r="AG36">
        <v>5</v>
      </c>
    </row>
    <row r="37" spans="1:33" x14ac:dyDescent="0.25">
      <c r="A37" s="1" t="s">
        <v>166</v>
      </c>
      <c r="B37" s="1"/>
      <c r="C37" s="12">
        <v>0.01</v>
      </c>
      <c r="D37" s="12">
        <v>0.01</v>
      </c>
      <c r="E37" s="12">
        <v>1</v>
      </c>
      <c r="F37" s="12">
        <v>1</v>
      </c>
      <c r="G37" s="12">
        <v>0</v>
      </c>
      <c r="H37" s="12">
        <v>0</v>
      </c>
      <c r="I37" t="s">
        <v>169</v>
      </c>
      <c r="J37" s="12">
        <v>1</v>
      </c>
      <c r="K37" s="12">
        <v>0</v>
      </c>
      <c r="L37" s="12">
        <v>0</v>
      </c>
      <c r="M37" t="s">
        <v>169</v>
      </c>
      <c r="N37" s="12">
        <v>0</v>
      </c>
      <c r="O37" t="s">
        <v>168</v>
      </c>
      <c r="P37" s="12">
        <v>0.03</v>
      </c>
      <c r="Q37" s="12">
        <v>0.03</v>
      </c>
      <c r="R37" s="12">
        <v>0.01</v>
      </c>
      <c r="S37" s="12">
        <v>0</v>
      </c>
      <c r="T37" t="s">
        <v>171</v>
      </c>
      <c r="U37" s="12">
        <v>0</v>
      </c>
      <c r="V37" s="12">
        <v>0.03</v>
      </c>
      <c r="W37" s="12">
        <v>0.01</v>
      </c>
      <c r="X37" s="12">
        <v>0</v>
      </c>
      <c r="Y37" t="s">
        <v>188</v>
      </c>
      <c r="Z37" s="12">
        <v>0.02</v>
      </c>
      <c r="AA37" s="12">
        <v>0.01</v>
      </c>
      <c r="AB37" s="12">
        <v>0.03</v>
      </c>
      <c r="AC37" s="12">
        <v>0.01</v>
      </c>
      <c r="AD37" s="12">
        <v>0</v>
      </c>
      <c r="AE37" s="12">
        <v>0.01</v>
      </c>
      <c r="AF37" s="12">
        <v>0.01</v>
      </c>
      <c r="AG37" s="12">
        <v>0.01</v>
      </c>
    </row>
    <row r="38" spans="1:33" x14ac:dyDescent="0.25">
      <c r="A38" s="1" t="s">
        <v>167</v>
      </c>
      <c r="B38" s="1"/>
      <c r="Y38" t="s">
        <v>157</v>
      </c>
    </row>
    <row r="39" spans="1:33" x14ac:dyDescent="0.25">
      <c r="A39" s="1" t="s">
        <v>165</v>
      </c>
      <c r="B39" s="1" t="s">
        <v>129</v>
      </c>
      <c r="C39">
        <v>22</v>
      </c>
      <c r="D39">
        <v>22</v>
      </c>
      <c r="E39">
        <v>0</v>
      </c>
      <c r="F39">
        <v>0</v>
      </c>
      <c r="G39">
        <v>22</v>
      </c>
      <c r="H39">
        <v>0</v>
      </c>
      <c r="I39">
        <v>0</v>
      </c>
      <c r="J39">
        <v>0</v>
      </c>
      <c r="K39">
        <v>22</v>
      </c>
      <c r="L39">
        <v>0</v>
      </c>
      <c r="M39">
        <v>0</v>
      </c>
      <c r="N39">
        <v>0</v>
      </c>
      <c r="O39">
        <v>11</v>
      </c>
      <c r="P39">
        <v>3</v>
      </c>
      <c r="Q39">
        <v>7</v>
      </c>
      <c r="R39">
        <v>9</v>
      </c>
      <c r="S39">
        <v>5</v>
      </c>
      <c r="T39">
        <v>2</v>
      </c>
      <c r="U39">
        <v>1</v>
      </c>
      <c r="V39">
        <v>5</v>
      </c>
      <c r="W39">
        <v>19</v>
      </c>
      <c r="X39">
        <v>1</v>
      </c>
      <c r="Y39">
        <v>2</v>
      </c>
      <c r="Z39">
        <v>18</v>
      </c>
      <c r="AA39">
        <v>4</v>
      </c>
      <c r="AB39">
        <v>2</v>
      </c>
      <c r="AC39">
        <v>19</v>
      </c>
      <c r="AD39">
        <v>0</v>
      </c>
      <c r="AE39">
        <v>22</v>
      </c>
      <c r="AF39">
        <v>6</v>
      </c>
      <c r="AG39">
        <v>16</v>
      </c>
    </row>
    <row r="40" spans="1:33" x14ac:dyDescent="0.25">
      <c r="A40" s="1" t="s">
        <v>166</v>
      </c>
      <c r="B40" s="1"/>
      <c r="C40" s="12">
        <v>0.05</v>
      </c>
      <c r="D40" s="12">
        <v>0.05</v>
      </c>
      <c r="E40" s="12">
        <v>0</v>
      </c>
      <c r="F40" s="12">
        <v>0</v>
      </c>
      <c r="G40" s="12">
        <v>1</v>
      </c>
      <c r="H40" s="12">
        <v>0</v>
      </c>
      <c r="I40" t="s">
        <v>169</v>
      </c>
      <c r="J40" s="12">
        <v>0</v>
      </c>
      <c r="K40" s="12">
        <v>1</v>
      </c>
      <c r="L40" s="12">
        <v>0</v>
      </c>
      <c r="M40" t="s">
        <v>169</v>
      </c>
      <c r="N40" t="s">
        <v>169</v>
      </c>
      <c r="O40" s="12">
        <v>0.06</v>
      </c>
      <c r="P40" s="12">
        <v>0.03</v>
      </c>
      <c r="Q40" t="s">
        <v>172</v>
      </c>
      <c r="R40" s="12">
        <v>0.05</v>
      </c>
      <c r="S40" s="12">
        <v>0.08</v>
      </c>
      <c r="T40" s="12">
        <v>0.02</v>
      </c>
      <c r="U40" s="12">
        <v>0.01</v>
      </c>
      <c r="V40" s="12">
        <v>0.09</v>
      </c>
      <c r="W40" s="12">
        <v>0.05</v>
      </c>
      <c r="X40" s="12">
        <v>0.04</v>
      </c>
      <c r="Y40" s="12">
        <v>0.05</v>
      </c>
      <c r="Z40" s="12">
        <v>0.05</v>
      </c>
      <c r="AA40" s="12">
        <v>0.04</v>
      </c>
      <c r="AB40" s="12">
        <v>0.04</v>
      </c>
      <c r="AC40" s="12">
        <v>0.05</v>
      </c>
      <c r="AD40" s="12">
        <v>0</v>
      </c>
      <c r="AE40" s="12">
        <v>0.05</v>
      </c>
      <c r="AF40" s="12">
        <v>7.0000000000000007E-2</v>
      </c>
      <c r="AG40" s="12">
        <v>0.04</v>
      </c>
    </row>
    <row r="41" spans="1:33" x14ac:dyDescent="0.25">
      <c r="A41" s="1" t="s">
        <v>167</v>
      </c>
      <c r="B41" s="1"/>
      <c r="O41" t="s">
        <v>157</v>
      </c>
      <c r="Q41" t="s">
        <v>173</v>
      </c>
      <c r="V41" t="s">
        <v>154</v>
      </c>
    </row>
    <row r="42" spans="1:33" x14ac:dyDescent="0.25">
      <c r="A42" s="1" t="s">
        <v>165</v>
      </c>
      <c r="B42" s="1" t="s">
        <v>130</v>
      </c>
      <c r="C42">
        <v>63</v>
      </c>
      <c r="D42">
        <v>63</v>
      </c>
      <c r="E42">
        <v>0</v>
      </c>
      <c r="F42">
        <v>0</v>
      </c>
      <c r="G42">
        <v>0</v>
      </c>
      <c r="H42">
        <v>63</v>
      </c>
      <c r="I42">
        <v>0</v>
      </c>
      <c r="J42">
        <v>0</v>
      </c>
      <c r="K42">
        <v>0</v>
      </c>
      <c r="L42">
        <v>63</v>
      </c>
      <c r="M42">
        <v>0</v>
      </c>
      <c r="N42">
        <v>7</v>
      </c>
      <c r="O42">
        <v>35</v>
      </c>
      <c r="P42">
        <v>5</v>
      </c>
      <c r="Q42">
        <v>16</v>
      </c>
      <c r="R42">
        <v>32</v>
      </c>
      <c r="S42">
        <v>9</v>
      </c>
      <c r="T42">
        <v>10</v>
      </c>
      <c r="U42">
        <v>6</v>
      </c>
      <c r="V42">
        <v>4</v>
      </c>
      <c r="W42">
        <v>57</v>
      </c>
      <c r="X42">
        <v>4</v>
      </c>
      <c r="Y42">
        <v>2</v>
      </c>
      <c r="Z42">
        <v>57</v>
      </c>
      <c r="AA42">
        <v>6</v>
      </c>
      <c r="AB42">
        <v>12</v>
      </c>
      <c r="AC42">
        <v>51</v>
      </c>
      <c r="AD42">
        <v>0</v>
      </c>
      <c r="AE42">
        <v>63</v>
      </c>
      <c r="AF42">
        <v>21</v>
      </c>
      <c r="AG42">
        <v>42</v>
      </c>
    </row>
    <row r="43" spans="1:33" x14ac:dyDescent="0.25">
      <c r="A43" s="1" t="s">
        <v>166</v>
      </c>
      <c r="B43" s="1"/>
      <c r="C43" s="12">
        <v>0.14000000000000001</v>
      </c>
      <c r="D43" s="12">
        <v>0.14000000000000001</v>
      </c>
      <c r="E43" s="12">
        <v>0</v>
      </c>
      <c r="F43" s="12">
        <v>0</v>
      </c>
      <c r="G43" s="12">
        <v>0</v>
      </c>
      <c r="H43" t="s">
        <v>174</v>
      </c>
      <c r="I43" t="s">
        <v>169</v>
      </c>
      <c r="J43" s="12">
        <v>0</v>
      </c>
      <c r="K43" s="12">
        <v>0</v>
      </c>
      <c r="L43" t="s">
        <v>174</v>
      </c>
      <c r="M43" t="s">
        <v>169</v>
      </c>
      <c r="N43" s="12">
        <v>0.12</v>
      </c>
      <c r="O43" s="12">
        <v>0.18</v>
      </c>
      <c r="P43" t="s">
        <v>171</v>
      </c>
      <c r="Q43" t="s">
        <v>175</v>
      </c>
      <c r="R43" s="12">
        <v>0.18</v>
      </c>
      <c r="S43" s="12">
        <v>0.15</v>
      </c>
      <c r="T43" s="12">
        <v>0.12</v>
      </c>
      <c r="U43" s="12">
        <v>0.1</v>
      </c>
      <c r="V43" s="12">
        <v>7.0000000000000007E-2</v>
      </c>
      <c r="W43" s="12">
        <v>0.15</v>
      </c>
      <c r="X43" s="12">
        <v>0.18</v>
      </c>
      <c r="Y43" s="12">
        <v>0.05</v>
      </c>
      <c r="Z43" t="s">
        <v>176</v>
      </c>
      <c r="AA43" t="s">
        <v>177</v>
      </c>
      <c r="AB43" s="12">
        <v>0.22</v>
      </c>
      <c r="AC43" s="12">
        <v>0.13</v>
      </c>
      <c r="AD43" s="12">
        <v>0</v>
      </c>
      <c r="AE43" s="12">
        <v>0.14000000000000001</v>
      </c>
      <c r="AF43" t="s">
        <v>178</v>
      </c>
      <c r="AG43" t="s">
        <v>179</v>
      </c>
    </row>
    <row r="44" spans="1:33" x14ac:dyDescent="0.25">
      <c r="A44" s="1" t="s">
        <v>167</v>
      </c>
      <c r="B44" s="1"/>
      <c r="H44" t="s">
        <v>155</v>
      </c>
      <c r="L44" t="s">
        <v>154</v>
      </c>
      <c r="N44" t="s">
        <v>156</v>
      </c>
      <c r="O44" t="s">
        <v>156</v>
      </c>
      <c r="Q44" t="s">
        <v>156</v>
      </c>
      <c r="Z44" t="s">
        <v>158</v>
      </c>
      <c r="AF44" t="s">
        <v>158</v>
      </c>
    </row>
    <row r="45" spans="1:33" x14ac:dyDescent="0.25">
      <c r="A45" s="1" t="s">
        <v>165</v>
      </c>
      <c r="B45" s="1" t="s">
        <v>131</v>
      </c>
      <c r="C45">
        <v>358</v>
      </c>
      <c r="D45">
        <v>358</v>
      </c>
      <c r="E45">
        <v>0</v>
      </c>
      <c r="F45">
        <v>0</v>
      </c>
      <c r="G45">
        <v>0</v>
      </c>
      <c r="H45">
        <v>0</v>
      </c>
      <c r="I45">
        <v>358</v>
      </c>
      <c r="J45">
        <v>0</v>
      </c>
      <c r="K45">
        <v>0</v>
      </c>
      <c r="L45">
        <v>0</v>
      </c>
      <c r="M45">
        <v>358</v>
      </c>
      <c r="N45">
        <v>53</v>
      </c>
      <c r="O45">
        <v>151</v>
      </c>
      <c r="P45">
        <v>111</v>
      </c>
      <c r="Q45">
        <v>43</v>
      </c>
      <c r="R45">
        <v>137</v>
      </c>
      <c r="S45">
        <v>47</v>
      </c>
      <c r="T45">
        <v>69</v>
      </c>
      <c r="U45">
        <v>57</v>
      </c>
      <c r="V45">
        <v>44</v>
      </c>
      <c r="W45">
        <v>310</v>
      </c>
      <c r="X45">
        <v>18</v>
      </c>
      <c r="Y45">
        <v>29</v>
      </c>
      <c r="Z45">
        <v>264</v>
      </c>
      <c r="AA45">
        <v>94</v>
      </c>
      <c r="AB45">
        <v>38</v>
      </c>
      <c r="AC45">
        <v>319</v>
      </c>
      <c r="AD45">
        <v>14</v>
      </c>
      <c r="AE45">
        <v>343</v>
      </c>
      <c r="AF45">
        <v>58</v>
      </c>
      <c r="AG45">
        <v>300</v>
      </c>
    </row>
    <row r="46" spans="1:33" x14ac:dyDescent="0.25">
      <c r="A46" s="1" t="s">
        <v>166</v>
      </c>
      <c r="B46" s="1"/>
      <c r="C46" s="12">
        <v>0.8</v>
      </c>
      <c r="D46" s="12">
        <v>0.8</v>
      </c>
      <c r="E46" s="12">
        <v>0</v>
      </c>
      <c r="F46" s="12">
        <v>0</v>
      </c>
      <c r="G46" s="12">
        <v>0</v>
      </c>
      <c r="H46" t="s">
        <v>169</v>
      </c>
      <c r="I46" t="s">
        <v>174</v>
      </c>
      <c r="J46" s="12">
        <v>0</v>
      </c>
      <c r="K46" s="12">
        <v>0</v>
      </c>
      <c r="L46" t="s">
        <v>169</v>
      </c>
      <c r="M46" t="s">
        <v>174</v>
      </c>
      <c r="N46" s="12">
        <v>0.88</v>
      </c>
      <c r="O46" s="12">
        <v>0.76</v>
      </c>
      <c r="P46" t="s">
        <v>180</v>
      </c>
      <c r="Q46" t="s">
        <v>181</v>
      </c>
      <c r="R46" s="12">
        <v>0.77</v>
      </c>
      <c r="S46" s="12">
        <v>0.76</v>
      </c>
      <c r="T46" s="12">
        <v>0.82</v>
      </c>
      <c r="U46" t="s">
        <v>182</v>
      </c>
      <c r="V46" s="12">
        <v>0.82</v>
      </c>
      <c r="W46" s="12">
        <v>0.79</v>
      </c>
      <c r="X46" s="12">
        <v>0.77</v>
      </c>
      <c r="Y46" s="12">
        <v>0.85</v>
      </c>
      <c r="Z46" t="s">
        <v>183</v>
      </c>
      <c r="AA46" t="s">
        <v>184</v>
      </c>
      <c r="AB46" s="12">
        <v>0.7</v>
      </c>
      <c r="AC46" s="12">
        <v>0.81</v>
      </c>
      <c r="AD46" s="12">
        <v>1</v>
      </c>
      <c r="AE46" s="12">
        <v>0.79</v>
      </c>
      <c r="AF46" t="s">
        <v>185</v>
      </c>
      <c r="AG46" t="s">
        <v>186</v>
      </c>
    </row>
    <row r="47" spans="1:33" x14ac:dyDescent="0.25">
      <c r="A47" s="1" t="s">
        <v>167</v>
      </c>
      <c r="B47" s="1"/>
      <c r="I47" t="s">
        <v>154</v>
      </c>
      <c r="M47" t="s">
        <v>156</v>
      </c>
      <c r="N47" t="s">
        <v>154</v>
      </c>
      <c r="O47" t="s">
        <v>154</v>
      </c>
      <c r="P47" t="s">
        <v>187</v>
      </c>
      <c r="U47" t="s">
        <v>157</v>
      </c>
      <c r="AA47" t="s">
        <v>157</v>
      </c>
      <c r="AG47" t="s">
        <v>157</v>
      </c>
    </row>
    <row r="48" spans="1:33" ht="13" x14ac:dyDescent="0.3">
      <c r="A48" s="1" t="s">
        <v>164</v>
      </c>
      <c r="B48" s="4" t="s">
        <v>118</v>
      </c>
    </row>
    <row r="49" spans="1:33" x14ac:dyDescent="0.25">
      <c r="A49" s="1" t="s">
        <v>165</v>
      </c>
      <c r="B49" s="1" t="s">
        <v>133</v>
      </c>
      <c r="C49">
        <v>60</v>
      </c>
      <c r="D49">
        <v>60</v>
      </c>
      <c r="E49">
        <v>0</v>
      </c>
      <c r="F49">
        <v>0</v>
      </c>
      <c r="G49">
        <v>0</v>
      </c>
      <c r="H49">
        <v>7</v>
      </c>
      <c r="I49">
        <v>53</v>
      </c>
      <c r="J49">
        <v>0</v>
      </c>
      <c r="K49">
        <v>0</v>
      </c>
      <c r="L49">
        <v>7</v>
      </c>
      <c r="M49">
        <v>53</v>
      </c>
      <c r="N49">
        <v>60</v>
      </c>
      <c r="O49">
        <v>0</v>
      </c>
      <c r="P49">
        <v>0</v>
      </c>
      <c r="Q49">
        <v>0</v>
      </c>
      <c r="R49">
        <v>22</v>
      </c>
      <c r="S49">
        <v>4</v>
      </c>
      <c r="T49">
        <v>9</v>
      </c>
      <c r="U49">
        <v>11</v>
      </c>
      <c r="V49">
        <v>14</v>
      </c>
      <c r="W49">
        <v>46</v>
      </c>
      <c r="X49">
        <v>3</v>
      </c>
      <c r="Y49">
        <v>11</v>
      </c>
      <c r="Z49">
        <v>53</v>
      </c>
      <c r="AA49">
        <v>7</v>
      </c>
      <c r="AB49">
        <v>0</v>
      </c>
      <c r="AC49">
        <v>60</v>
      </c>
      <c r="AD49">
        <v>1</v>
      </c>
      <c r="AE49">
        <v>59</v>
      </c>
      <c r="AF49">
        <v>0</v>
      </c>
      <c r="AG49">
        <v>60</v>
      </c>
    </row>
    <row r="50" spans="1:33" x14ac:dyDescent="0.25">
      <c r="A50" s="1" t="s">
        <v>166</v>
      </c>
      <c r="B50" s="1"/>
      <c r="C50" s="12">
        <v>0.13</v>
      </c>
      <c r="D50" s="12">
        <v>0.13</v>
      </c>
      <c r="E50" s="12">
        <v>0</v>
      </c>
      <c r="F50" s="12">
        <v>0</v>
      </c>
      <c r="G50" s="12">
        <v>0</v>
      </c>
      <c r="H50" s="12">
        <v>0.12</v>
      </c>
      <c r="I50" s="12">
        <v>0.15</v>
      </c>
      <c r="J50" s="12">
        <v>0</v>
      </c>
      <c r="K50" s="12">
        <v>0</v>
      </c>
      <c r="L50" s="12">
        <v>0.12</v>
      </c>
      <c r="M50" s="12">
        <v>0.15</v>
      </c>
      <c r="N50" t="s">
        <v>174</v>
      </c>
      <c r="O50" t="s">
        <v>169</v>
      </c>
      <c r="P50" t="s">
        <v>169</v>
      </c>
      <c r="Q50" t="s">
        <v>169</v>
      </c>
      <c r="R50" s="12">
        <v>0.12</v>
      </c>
      <c r="S50" s="12">
        <v>7.0000000000000007E-2</v>
      </c>
      <c r="T50" s="12">
        <v>0.11</v>
      </c>
      <c r="U50" s="12">
        <v>0.17</v>
      </c>
      <c r="V50" t="s">
        <v>189</v>
      </c>
      <c r="W50" t="s">
        <v>179</v>
      </c>
      <c r="X50" s="12">
        <v>0.14000000000000001</v>
      </c>
      <c r="Y50" t="s">
        <v>190</v>
      </c>
      <c r="Z50" t="s">
        <v>191</v>
      </c>
      <c r="AA50" t="s">
        <v>188</v>
      </c>
      <c r="AB50" t="s">
        <v>169</v>
      </c>
      <c r="AC50" t="s">
        <v>192</v>
      </c>
      <c r="AD50" s="12">
        <v>0.06</v>
      </c>
      <c r="AE50" s="12">
        <v>0.14000000000000001</v>
      </c>
      <c r="AF50" t="s">
        <v>169</v>
      </c>
      <c r="AG50" t="s">
        <v>176</v>
      </c>
    </row>
    <row r="51" spans="1:33" x14ac:dyDescent="0.25">
      <c r="A51" s="1" t="s">
        <v>167</v>
      </c>
      <c r="B51" s="1"/>
      <c r="N51" t="s">
        <v>193</v>
      </c>
      <c r="V51" t="s">
        <v>194</v>
      </c>
      <c r="Y51" t="s">
        <v>157</v>
      </c>
      <c r="Z51" t="s">
        <v>158</v>
      </c>
      <c r="AC51" t="s">
        <v>157</v>
      </c>
      <c r="AG51" t="s">
        <v>157</v>
      </c>
    </row>
    <row r="52" spans="1:33" x14ac:dyDescent="0.25">
      <c r="A52" s="1" t="s">
        <v>165</v>
      </c>
      <c r="B52" s="1" t="s">
        <v>134</v>
      </c>
      <c r="C52">
        <v>198</v>
      </c>
      <c r="D52">
        <v>198</v>
      </c>
      <c r="E52">
        <v>1</v>
      </c>
      <c r="F52">
        <v>0</v>
      </c>
      <c r="G52">
        <v>11</v>
      </c>
      <c r="H52">
        <v>35</v>
      </c>
      <c r="I52">
        <v>151</v>
      </c>
      <c r="J52">
        <v>1</v>
      </c>
      <c r="K52">
        <v>11</v>
      </c>
      <c r="L52">
        <v>35</v>
      </c>
      <c r="M52">
        <v>151</v>
      </c>
      <c r="N52">
        <v>0</v>
      </c>
      <c r="O52">
        <v>198</v>
      </c>
      <c r="P52">
        <v>0</v>
      </c>
      <c r="Q52">
        <v>0</v>
      </c>
      <c r="R52">
        <v>92</v>
      </c>
      <c r="S52">
        <v>27</v>
      </c>
      <c r="T52">
        <v>32</v>
      </c>
      <c r="U52">
        <v>24</v>
      </c>
      <c r="V52">
        <v>18</v>
      </c>
      <c r="W52">
        <v>173</v>
      </c>
      <c r="X52">
        <v>16</v>
      </c>
      <c r="Y52">
        <v>9</v>
      </c>
      <c r="Z52">
        <v>159</v>
      </c>
      <c r="AA52">
        <v>38</v>
      </c>
      <c r="AB52">
        <v>24</v>
      </c>
      <c r="AC52">
        <v>174</v>
      </c>
      <c r="AD52">
        <v>4</v>
      </c>
      <c r="AE52">
        <v>194</v>
      </c>
      <c r="AF52">
        <v>51</v>
      </c>
      <c r="AG52">
        <v>146</v>
      </c>
    </row>
    <row r="53" spans="1:33" x14ac:dyDescent="0.25">
      <c r="A53" s="1" t="s">
        <v>166</v>
      </c>
      <c r="B53" s="1"/>
      <c r="C53" s="12">
        <v>0.44</v>
      </c>
      <c r="D53" s="12">
        <v>0.44</v>
      </c>
      <c r="E53" s="12">
        <v>0.36</v>
      </c>
      <c r="F53" s="12">
        <v>0</v>
      </c>
      <c r="G53" s="12">
        <v>0.52</v>
      </c>
      <c r="H53" s="12">
        <v>0.55000000000000004</v>
      </c>
      <c r="I53" s="12">
        <v>0.42</v>
      </c>
      <c r="J53" s="12">
        <v>0.1</v>
      </c>
      <c r="K53" s="12">
        <v>0.52</v>
      </c>
      <c r="L53" s="12">
        <v>0.55000000000000004</v>
      </c>
      <c r="M53" s="12">
        <v>0.42</v>
      </c>
      <c r="N53" t="s">
        <v>169</v>
      </c>
      <c r="O53" t="s">
        <v>174</v>
      </c>
      <c r="P53" t="s">
        <v>169</v>
      </c>
      <c r="Q53" t="s">
        <v>169</v>
      </c>
      <c r="R53" t="s">
        <v>195</v>
      </c>
      <c r="S53" s="12">
        <v>0.44</v>
      </c>
      <c r="T53" s="12">
        <v>0.38</v>
      </c>
      <c r="U53" s="12">
        <v>0.38</v>
      </c>
      <c r="V53" s="12">
        <v>0.33</v>
      </c>
      <c r="W53" s="12">
        <v>0.44</v>
      </c>
      <c r="X53" s="12">
        <v>0.67</v>
      </c>
      <c r="Y53" t="s">
        <v>189</v>
      </c>
      <c r="Z53" s="12">
        <v>0.46</v>
      </c>
      <c r="AA53" s="12">
        <v>0.37</v>
      </c>
      <c r="AB53" s="12">
        <v>0.44</v>
      </c>
      <c r="AC53" s="12">
        <v>0.44</v>
      </c>
      <c r="AD53" s="12">
        <v>0.28000000000000003</v>
      </c>
      <c r="AE53" s="12">
        <v>0.45</v>
      </c>
      <c r="AF53" t="s">
        <v>196</v>
      </c>
      <c r="AG53" t="s">
        <v>197</v>
      </c>
    </row>
    <row r="54" spans="1:33" x14ac:dyDescent="0.25">
      <c r="A54" s="1" t="s">
        <v>167</v>
      </c>
      <c r="B54" s="1"/>
      <c r="O54" t="s">
        <v>198</v>
      </c>
      <c r="R54" t="s">
        <v>155</v>
      </c>
      <c r="W54" t="s">
        <v>156</v>
      </c>
      <c r="AF54" t="s">
        <v>158</v>
      </c>
    </row>
    <row r="55" spans="1:33" x14ac:dyDescent="0.25">
      <c r="A55" s="1" t="s">
        <v>165</v>
      </c>
      <c r="B55" s="1" t="s">
        <v>135</v>
      </c>
      <c r="C55">
        <v>123</v>
      </c>
      <c r="D55">
        <v>123</v>
      </c>
      <c r="E55">
        <v>1</v>
      </c>
      <c r="F55">
        <v>3</v>
      </c>
      <c r="G55">
        <v>3</v>
      </c>
      <c r="H55">
        <v>5</v>
      </c>
      <c r="I55">
        <v>111</v>
      </c>
      <c r="J55">
        <v>3</v>
      </c>
      <c r="K55">
        <v>3</v>
      </c>
      <c r="L55">
        <v>5</v>
      </c>
      <c r="M55">
        <v>111</v>
      </c>
      <c r="N55">
        <v>0</v>
      </c>
      <c r="O55">
        <v>0</v>
      </c>
      <c r="P55">
        <v>123</v>
      </c>
      <c r="Q55">
        <v>0</v>
      </c>
      <c r="R55">
        <v>40</v>
      </c>
      <c r="S55">
        <v>17</v>
      </c>
      <c r="T55">
        <v>32</v>
      </c>
      <c r="U55">
        <v>28</v>
      </c>
      <c r="V55">
        <v>6</v>
      </c>
      <c r="W55">
        <v>108</v>
      </c>
      <c r="X55">
        <v>2</v>
      </c>
      <c r="Y55">
        <v>12</v>
      </c>
      <c r="Z55">
        <v>76</v>
      </c>
      <c r="AA55">
        <v>46</v>
      </c>
      <c r="AB55">
        <v>6</v>
      </c>
      <c r="AC55">
        <v>116</v>
      </c>
      <c r="AD55">
        <v>2</v>
      </c>
      <c r="AE55">
        <v>121</v>
      </c>
      <c r="AF55">
        <v>6</v>
      </c>
      <c r="AG55">
        <v>117</v>
      </c>
    </row>
    <row r="56" spans="1:33" x14ac:dyDescent="0.25">
      <c r="A56" s="1" t="s">
        <v>166</v>
      </c>
      <c r="B56" s="1"/>
      <c r="C56" s="12">
        <v>0.27</v>
      </c>
      <c r="D56" s="12">
        <v>0.27</v>
      </c>
      <c r="E56" s="12">
        <v>0.31</v>
      </c>
      <c r="F56" s="12">
        <v>0.65</v>
      </c>
      <c r="G56" s="12">
        <v>0.15</v>
      </c>
      <c r="H56" t="s">
        <v>199</v>
      </c>
      <c r="I56" t="s">
        <v>190</v>
      </c>
      <c r="J56" s="12">
        <v>0.56000000000000005</v>
      </c>
      <c r="K56" s="12">
        <v>0.15</v>
      </c>
      <c r="L56" t="s">
        <v>199</v>
      </c>
      <c r="M56" t="s">
        <v>190</v>
      </c>
      <c r="N56" t="s">
        <v>169</v>
      </c>
      <c r="O56" t="s">
        <v>169</v>
      </c>
      <c r="P56" t="s">
        <v>174</v>
      </c>
      <c r="Q56" t="s">
        <v>169</v>
      </c>
      <c r="R56" s="12">
        <v>0.22</v>
      </c>
      <c r="S56" s="12">
        <v>0.27</v>
      </c>
      <c r="T56" t="s">
        <v>200</v>
      </c>
      <c r="U56" t="s">
        <v>201</v>
      </c>
      <c r="V56" t="s">
        <v>202</v>
      </c>
      <c r="W56" s="12">
        <v>0.28000000000000003</v>
      </c>
      <c r="X56" s="12">
        <v>0.1</v>
      </c>
      <c r="Y56" s="12">
        <v>0.36</v>
      </c>
      <c r="Z56" t="s">
        <v>203</v>
      </c>
      <c r="AA56" t="s">
        <v>204</v>
      </c>
      <c r="AB56" t="s">
        <v>179</v>
      </c>
      <c r="AC56" t="s">
        <v>205</v>
      </c>
      <c r="AD56" s="12">
        <v>0.11</v>
      </c>
      <c r="AE56" s="12">
        <v>0.28000000000000003</v>
      </c>
      <c r="AF56" t="s">
        <v>206</v>
      </c>
      <c r="AG56" t="s">
        <v>207</v>
      </c>
    </row>
    <row r="57" spans="1:33" x14ac:dyDescent="0.25">
      <c r="A57" s="1" t="s">
        <v>167</v>
      </c>
      <c r="B57" s="1"/>
      <c r="I57" t="s">
        <v>154</v>
      </c>
      <c r="M57" t="s">
        <v>156</v>
      </c>
      <c r="P57" t="s">
        <v>208</v>
      </c>
      <c r="S57" t="s">
        <v>155</v>
      </c>
      <c r="T57" t="s">
        <v>209</v>
      </c>
      <c r="U57" t="s">
        <v>209</v>
      </c>
      <c r="AA57" t="s">
        <v>157</v>
      </c>
      <c r="AC57" t="s">
        <v>157</v>
      </c>
      <c r="AG57" t="s">
        <v>157</v>
      </c>
    </row>
    <row r="58" spans="1:33" x14ac:dyDescent="0.25">
      <c r="A58" s="1" t="s">
        <v>165</v>
      </c>
      <c r="B58" s="1" t="s">
        <v>136</v>
      </c>
      <c r="C58">
        <v>68</v>
      </c>
      <c r="D58">
        <v>68</v>
      </c>
      <c r="E58">
        <v>1</v>
      </c>
      <c r="F58">
        <v>2</v>
      </c>
      <c r="G58">
        <v>7</v>
      </c>
      <c r="H58">
        <v>16</v>
      </c>
      <c r="I58">
        <v>43</v>
      </c>
      <c r="J58">
        <v>2</v>
      </c>
      <c r="K58">
        <v>7</v>
      </c>
      <c r="L58">
        <v>16</v>
      </c>
      <c r="M58">
        <v>43</v>
      </c>
      <c r="N58">
        <v>0</v>
      </c>
      <c r="O58">
        <v>0</v>
      </c>
      <c r="P58">
        <v>0</v>
      </c>
      <c r="Q58">
        <v>68</v>
      </c>
      <c r="R58">
        <v>25</v>
      </c>
      <c r="S58">
        <v>14</v>
      </c>
      <c r="T58">
        <v>10</v>
      </c>
      <c r="U58">
        <v>1</v>
      </c>
      <c r="V58">
        <v>16</v>
      </c>
      <c r="W58">
        <v>63</v>
      </c>
      <c r="X58">
        <v>2</v>
      </c>
      <c r="Y58">
        <v>3</v>
      </c>
      <c r="Z58">
        <v>55</v>
      </c>
      <c r="AA58">
        <v>13</v>
      </c>
      <c r="AB58">
        <v>24</v>
      </c>
      <c r="AC58">
        <v>44</v>
      </c>
      <c r="AD58">
        <v>8</v>
      </c>
      <c r="AE58">
        <v>60</v>
      </c>
      <c r="AF58">
        <v>29</v>
      </c>
      <c r="AG58">
        <v>39</v>
      </c>
    </row>
    <row r="59" spans="1:33" x14ac:dyDescent="0.25">
      <c r="A59" s="1" t="s">
        <v>166</v>
      </c>
      <c r="B59" s="1"/>
      <c r="C59" s="12">
        <v>0.15</v>
      </c>
      <c r="D59" s="12">
        <v>0.15</v>
      </c>
      <c r="E59" s="12">
        <v>0.33</v>
      </c>
      <c r="F59" s="12">
        <v>0.35</v>
      </c>
      <c r="G59" s="12">
        <v>0.32</v>
      </c>
      <c r="H59" t="s">
        <v>210</v>
      </c>
      <c r="I59" t="s">
        <v>179</v>
      </c>
      <c r="J59" s="12">
        <v>0.34</v>
      </c>
      <c r="K59" s="12">
        <v>0.32</v>
      </c>
      <c r="L59" t="s">
        <v>210</v>
      </c>
      <c r="M59" t="s">
        <v>179</v>
      </c>
      <c r="N59" t="s">
        <v>169</v>
      </c>
      <c r="O59" t="s">
        <v>169</v>
      </c>
      <c r="P59" t="s">
        <v>169</v>
      </c>
      <c r="Q59" t="s">
        <v>174</v>
      </c>
      <c r="R59" s="12">
        <v>0.14000000000000001</v>
      </c>
      <c r="S59" s="12">
        <v>0.22</v>
      </c>
      <c r="T59" s="12">
        <v>0.12</v>
      </c>
      <c r="U59" t="s">
        <v>211</v>
      </c>
      <c r="V59" t="s">
        <v>205</v>
      </c>
      <c r="W59" s="12">
        <v>0.16</v>
      </c>
      <c r="X59" s="12">
        <v>0.08</v>
      </c>
      <c r="Y59" s="12">
        <v>0.08</v>
      </c>
      <c r="Z59" s="12">
        <v>0.16</v>
      </c>
      <c r="AA59" s="12">
        <v>0.12</v>
      </c>
      <c r="AB59" t="s">
        <v>201</v>
      </c>
      <c r="AC59" t="s">
        <v>202</v>
      </c>
      <c r="AD59" s="12">
        <v>0.55000000000000004</v>
      </c>
      <c r="AE59" s="12">
        <v>0.14000000000000001</v>
      </c>
      <c r="AF59" t="s">
        <v>212</v>
      </c>
      <c r="AG59" t="s">
        <v>202</v>
      </c>
    </row>
    <row r="60" spans="1:33" x14ac:dyDescent="0.25">
      <c r="A60" s="1" t="s">
        <v>167</v>
      </c>
      <c r="B60" s="1"/>
      <c r="H60" t="s">
        <v>155</v>
      </c>
      <c r="L60" t="s">
        <v>154</v>
      </c>
      <c r="Q60" t="s">
        <v>194</v>
      </c>
      <c r="R60" t="s">
        <v>154</v>
      </c>
      <c r="S60" t="s">
        <v>154</v>
      </c>
      <c r="T60" t="s">
        <v>154</v>
      </c>
      <c r="V60" t="s">
        <v>198</v>
      </c>
      <c r="AB60" t="s">
        <v>158</v>
      </c>
      <c r="AF60" t="s">
        <v>158</v>
      </c>
    </row>
    <row r="61" spans="1:33" ht="13" x14ac:dyDescent="0.3">
      <c r="A61" s="1" t="s">
        <v>164</v>
      </c>
      <c r="B61" s="4" t="s">
        <v>8</v>
      </c>
    </row>
    <row r="62" spans="1:33" x14ac:dyDescent="0.25">
      <c r="A62" s="1" t="s">
        <v>165</v>
      </c>
      <c r="B62" s="1" t="s">
        <v>137</v>
      </c>
      <c r="C62">
        <v>179</v>
      </c>
      <c r="D62">
        <v>179</v>
      </c>
      <c r="E62">
        <v>1</v>
      </c>
      <c r="F62">
        <v>0</v>
      </c>
      <c r="G62">
        <v>9</v>
      </c>
      <c r="H62">
        <v>32</v>
      </c>
      <c r="I62">
        <v>137</v>
      </c>
      <c r="J62">
        <v>1</v>
      </c>
      <c r="K62">
        <v>9</v>
      </c>
      <c r="L62">
        <v>32</v>
      </c>
      <c r="M62">
        <v>137</v>
      </c>
      <c r="N62">
        <v>22</v>
      </c>
      <c r="O62">
        <v>92</v>
      </c>
      <c r="P62">
        <v>40</v>
      </c>
      <c r="Q62">
        <v>25</v>
      </c>
      <c r="R62">
        <v>179</v>
      </c>
      <c r="S62">
        <v>0</v>
      </c>
      <c r="T62">
        <v>0</v>
      </c>
      <c r="U62">
        <v>0</v>
      </c>
      <c r="V62">
        <v>0</v>
      </c>
      <c r="W62">
        <v>149</v>
      </c>
      <c r="X62">
        <v>9</v>
      </c>
      <c r="Y62">
        <v>20</v>
      </c>
      <c r="Z62">
        <v>133</v>
      </c>
      <c r="AA62">
        <v>45</v>
      </c>
      <c r="AB62">
        <v>29</v>
      </c>
      <c r="AC62">
        <v>150</v>
      </c>
      <c r="AD62">
        <v>3</v>
      </c>
      <c r="AE62">
        <v>176</v>
      </c>
      <c r="AF62">
        <v>53</v>
      </c>
      <c r="AG62">
        <v>126</v>
      </c>
    </row>
    <row r="63" spans="1:33" x14ac:dyDescent="0.25">
      <c r="A63" s="1" t="s">
        <v>166</v>
      </c>
      <c r="B63" s="1"/>
      <c r="C63" s="12">
        <v>0.4</v>
      </c>
      <c r="D63" s="12">
        <v>0.4</v>
      </c>
      <c r="E63" s="12">
        <v>0.67</v>
      </c>
      <c r="F63" s="12">
        <v>0</v>
      </c>
      <c r="G63" s="12">
        <v>0.41</v>
      </c>
      <c r="H63" s="12">
        <v>0.5</v>
      </c>
      <c r="I63" s="12">
        <v>0.38</v>
      </c>
      <c r="J63" s="12">
        <v>0.19</v>
      </c>
      <c r="K63" s="12">
        <v>0.41</v>
      </c>
      <c r="L63" s="12">
        <v>0.5</v>
      </c>
      <c r="M63" s="12">
        <v>0.38</v>
      </c>
      <c r="N63" s="12">
        <v>0.37</v>
      </c>
      <c r="O63" t="s">
        <v>213</v>
      </c>
      <c r="P63" t="s">
        <v>207</v>
      </c>
      <c r="Q63" s="12">
        <v>0.37</v>
      </c>
      <c r="R63" t="s">
        <v>174</v>
      </c>
      <c r="S63" t="s">
        <v>169</v>
      </c>
      <c r="T63" t="s">
        <v>169</v>
      </c>
      <c r="U63" t="s">
        <v>169</v>
      </c>
      <c r="V63" t="s">
        <v>169</v>
      </c>
      <c r="W63" s="12">
        <v>0.38</v>
      </c>
      <c r="X63" s="12">
        <v>0.39</v>
      </c>
      <c r="Y63" t="s">
        <v>214</v>
      </c>
      <c r="Z63" s="12">
        <v>0.39</v>
      </c>
      <c r="AA63" s="12">
        <v>0.44</v>
      </c>
      <c r="AB63" t="s">
        <v>215</v>
      </c>
      <c r="AC63" t="s">
        <v>200</v>
      </c>
      <c r="AD63" s="12">
        <v>0.19</v>
      </c>
      <c r="AE63" s="12">
        <v>0.41</v>
      </c>
      <c r="AF63" t="s">
        <v>216</v>
      </c>
      <c r="AG63" t="s">
        <v>217</v>
      </c>
    </row>
    <row r="64" spans="1:33" x14ac:dyDescent="0.25">
      <c r="A64" s="1" t="s">
        <v>167</v>
      </c>
      <c r="B64" s="1"/>
      <c r="O64" t="s">
        <v>156</v>
      </c>
      <c r="R64" t="s">
        <v>218</v>
      </c>
      <c r="Y64" t="s">
        <v>157</v>
      </c>
      <c r="AB64" t="s">
        <v>158</v>
      </c>
      <c r="AF64" t="s">
        <v>158</v>
      </c>
    </row>
    <row r="65" spans="1:33" x14ac:dyDescent="0.25">
      <c r="A65" s="1" t="s">
        <v>165</v>
      </c>
      <c r="B65" s="1" t="s">
        <v>138</v>
      </c>
      <c r="C65">
        <v>61</v>
      </c>
      <c r="D65">
        <v>61</v>
      </c>
      <c r="E65">
        <v>0</v>
      </c>
      <c r="F65">
        <v>0</v>
      </c>
      <c r="G65">
        <v>5</v>
      </c>
      <c r="H65">
        <v>9</v>
      </c>
      <c r="I65">
        <v>47</v>
      </c>
      <c r="J65">
        <v>0</v>
      </c>
      <c r="K65">
        <v>5</v>
      </c>
      <c r="L65">
        <v>9</v>
      </c>
      <c r="M65">
        <v>47</v>
      </c>
      <c r="N65">
        <v>4</v>
      </c>
      <c r="O65">
        <v>27</v>
      </c>
      <c r="P65">
        <v>17</v>
      </c>
      <c r="Q65">
        <v>14</v>
      </c>
      <c r="R65">
        <v>0</v>
      </c>
      <c r="S65">
        <v>61</v>
      </c>
      <c r="T65">
        <v>0</v>
      </c>
      <c r="U65">
        <v>0</v>
      </c>
      <c r="V65">
        <v>0</v>
      </c>
      <c r="W65">
        <v>57</v>
      </c>
      <c r="X65">
        <v>2</v>
      </c>
      <c r="Y65">
        <v>2</v>
      </c>
      <c r="Z65">
        <v>50</v>
      </c>
      <c r="AA65">
        <v>11</v>
      </c>
      <c r="AB65">
        <v>8</v>
      </c>
      <c r="AC65">
        <v>53</v>
      </c>
      <c r="AD65">
        <v>0</v>
      </c>
      <c r="AE65">
        <v>61</v>
      </c>
      <c r="AF65">
        <v>12</v>
      </c>
      <c r="AG65">
        <v>49</v>
      </c>
    </row>
    <row r="66" spans="1:33" x14ac:dyDescent="0.25">
      <c r="A66" s="1" t="s">
        <v>166</v>
      </c>
      <c r="B66" s="1"/>
      <c r="C66" s="12">
        <v>0.14000000000000001</v>
      </c>
      <c r="D66" s="12">
        <v>0.14000000000000001</v>
      </c>
      <c r="E66" s="12">
        <v>0</v>
      </c>
      <c r="F66" s="12">
        <v>0</v>
      </c>
      <c r="G66" s="12">
        <v>0.24</v>
      </c>
      <c r="H66" s="12">
        <v>0.15</v>
      </c>
      <c r="I66" s="12">
        <v>0.13</v>
      </c>
      <c r="J66" s="12">
        <v>0</v>
      </c>
      <c r="K66" s="12">
        <v>0.24</v>
      </c>
      <c r="L66" s="12">
        <v>0.15</v>
      </c>
      <c r="M66" s="12">
        <v>0.13</v>
      </c>
      <c r="N66" s="12">
        <v>7.0000000000000007E-2</v>
      </c>
      <c r="O66" s="12">
        <v>0.13</v>
      </c>
      <c r="P66" s="12">
        <v>0.14000000000000001</v>
      </c>
      <c r="Q66" s="12">
        <v>0.2</v>
      </c>
      <c r="R66" t="s">
        <v>169</v>
      </c>
      <c r="S66" t="s">
        <v>174</v>
      </c>
      <c r="T66" t="s">
        <v>169</v>
      </c>
      <c r="U66" t="s">
        <v>169</v>
      </c>
      <c r="V66" t="s">
        <v>169</v>
      </c>
      <c r="W66" s="12">
        <v>0.15</v>
      </c>
      <c r="X66" s="12">
        <v>0.09</v>
      </c>
      <c r="Y66" s="12">
        <v>0.05</v>
      </c>
      <c r="Z66" s="12">
        <v>0.15</v>
      </c>
      <c r="AA66" s="12">
        <v>0.1</v>
      </c>
      <c r="AB66" s="12">
        <v>0.14000000000000001</v>
      </c>
      <c r="AC66" s="12">
        <v>0.13</v>
      </c>
      <c r="AD66" s="12">
        <v>0</v>
      </c>
      <c r="AE66" s="12">
        <v>0.14000000000000001</v>
      </c>
      <c r="AF66" s="12">
        <v>0.14000000000000001</v>
      </c>
      <c r="AG66" s="12">
        <v>0.14000000000000001</v>
      </c>
    </row>
    <row r="67" spans="1:33" x14ac:dyDescent="0.25">
      <c r="A67" s="1" t="s">
        <v>167</v>
      </c>
      <c r="B67" s="1"/>
      <c r="Q67" t="s">
        <v>157</v>
      </c>
      <c r="S67" t="s">
        <v>219</v>
      </c>
    </row>
    <row r="68" spans="1:33" x14ac:dyDescent="0.25">
      <c r="A68" s="1" t="s">
        <v>165</v>
      </c>
      <c r="B68" s="1" t="s">
        <v>139</v>
      </c>
      <c r="C68">
        <v>84</v>
      </c>
      <c r="D68">
        <v>84</v>
      </c>
      <c r="E68">
        <v>1</v>
      </c>
      <c r="F68">
        <v>3</v>
      </c>
      <c r="G68">
        <v>2</v>
      </c>
      <c r="H68">
        <v>10</v>
      </c>
      <c r="I68">
        <v>69</v>
      </c>
      <c r="J68">
        <v>4</v>
      </c>
      <c r="K68">
        <v>2</v>
      </c>
      <c r="L68">
        <v>10</v>
      </c>
      <c r="M68">
        <v>69</v>
      </c>
      <c r="N68">
        <v>9</v>
      </c>
      <c r="O68">
        <v>32</v>
      </c>
      <c r="P68">
        <v>32</v>
      </c>
      <c r="Q68">
        <v>10</v>
      </c>
      <c r="R68">
        <v>0</v>
      </c>
      <c r="S68">
        <v>0</v>
      </c>
      <c r="T68">
        <v>84</v>
      </c>
      <c r="U68">
        <v>0</v>
      </c>
      <c r="V68">
        <v>0</v>
      </c>
      <c r="W68">
        <v>72</v>
      </c>
      <c r="X68">
        <v>8</v>
      </c>
      <c r="Y68">
        <v>4</v>
      </c>
      <c r="Z68">
        <v>61</v>
      </c>
      <c r="AA68">
        <v>23</v>
      </c>
      <c r="AB68">
        <v>8</v>
      </c>
      <c r="AC68">
        <v>76</v>
      </c>
      <c r="AD68">
        <v>2</v>
      </c>
      <c r="AE68">
        <v>82</v>
      </c>
      <c r="AF68">
        <v>11</v>
      </c>
      <c r="AG68">
        <v>72</v>
      </c>
    </row>
    <row r="69" spans="1:33" x14ac:dyDescent="0.25">
      <c r="A69" s="1" t="s">
        <v>166</v>
      </c>
      <c r="B69" s="1"/>
      <c r="C69" s="12">
        <v>0.19</v>
      </c>
      <c r="D69" s="12">
        <v>0.19</v>
      </c>
      <c r="E69" s="12">
        <v>0.33</v>
      </c>
      <c r="F69" s="12">
        <v>0.65</v>
      </c>
      <c r="G69" s="12">
        <v>0.09</v>
      </c>
      <c r="H69" s="12">
        <v>0.16</v>
      </c>
      <c r="I69" s="12">
        <v>0.19</v>
      </c>
      <c r="J69" s="12">
        <v>0.56000000000000005</v>
      </c>
      <c r="K69" s="12">
        <v>0.09</v>
      </c>
      <c r="L69" s="12">
        <v>0.16</v>
      </c>
      <c r="M69" s="12">
        <v>0.19</v>
      </c>
      <c r="N69" s="12">
        <v>0.15</v>
      </c>
      <c r="O69" s="12">
        <v>0.16</v>
      </c>
      <c r="P69" t="s">
        <v>189</v>
      </c>
      <c r="Q69" s="12">
        <v>0.15</v>
      </c>
      <c r="R69" t="s">
        <v>169</v>
      </c>
      <c r="S69" t="s">
        <v>169</v>
      </c>
      <c r="T69" t="s">
        <v>174</v>
      </c>
      <c r="U69" t="s">
        <v>169</v>
      </c>
      <c r="V69" t="s">
        <v>169</v>
      </c>
      <c r="W69" s="12">
        <v>0.18</v>
      </c>
      <c r="X69" s="12">
        <v>0.34</v>
      </c>
      <c r="Y69" s="12">
        <v>0.13</v>
      </c>
      <c r="Z69" s="12">
        <v>0.18</v>
      </c>
      <c r="AA69" s="12">
        <v>0.22</v>
      </c>
      <c r="AB69" s="12">
        <v>0.15</v>
      </c>
      <c r="AC69" s="12">
        <v>0.19</v>
      </c>
      <c r="AD69" s="12">
        <v>0.16</v>
      </c>
      <c r="AE69" s="12">
        <v>0.19</v>
      </c>
      <c r="AF69" s="12">
        <v>0.13</v>
      </c>
      <c r="AG69" s="12">
        <v>0.2</v>
      </c>
    </row>
    <row r="70" spans="1:33" x14ac:dyDescent="0.25">
      <c r="A70" s="1" t="s">
        <v>167</v>
      </c>
      <c r="B70" s="1"/>
      <c r="P70" t="s">
        <v>158</v>
      </c>
      <c r="T70" t="s">
        <v>220</v>
      </c>
    </row>
    <row r="71" spans="1:33" x14ac:dyDescent="0.25">
      <c r="A71" s="1" t="s">
        <v>165</v>
      </c>
      <c r="B71" s="1" t="s">
        <v>140</v>
      </c>
      <c r="C71">
        <v>64</v>
      </c>
      <c r="D71">
        <v>64</v>
      </c>
      <c r="E71">
        <v>0</v>
      </c>
      <c r="F71">
        <v>0</v>
      </c>
      <c r="G71">
        <v>1</v>
      </c>
      <c r="H71">
        <v>6</v>
      </c>
      <c r="I71">
        <v>57</v>
      </c>
      <c r="J71">
        <v>0</v>
      </c>
      <c r="K71">
        <v>1</v>
      </c>
      <c r="L71">
        <v>6</v>
      </c>
      <c r="M71">
        <v>57</v>
      </c>
      <c r="N71">
        <v>11</v>
      </c>
      <c r="O71">
        <v>24</v>
      </c>
      <c r="P71">
        <v>28</v>
      </c>
      <c r="Q71">
        <v>1</v>
      </c>
      <c r="R71">
        <v>0</v>
      </c>
      <c r="S71">
        <v>0</v>
      </c>
      <c r="T71">
        <v>0</v>
      </c>
      <c r="U71">
        <v>64</v>
      </c>
      <c r="V71">
        <v>0</v>
      </c>
      <c r="W71">
        <v>57</v>
      </c>
      <c r="X71">
        <v>2</v>
      </c>
      <c r="Y71">
        <v>4</v>
      </c>
      <c r="Z71">
        <v>50</v>
      </c>
      <c r="AA71">
        <v>14</v>
      </c>
      <c r="AB71">
        <v>2</v>
      </c>
      <c r="AC71">
        <v>61</v>
      </c>
      <c r="AD71">
        <v>3</v>
      </c>
      <c r="AE71">
        <v>60</v>
      </c>
      <c r="AF71">
        <v>1</v>
      </c>
      <c r="AG71">
        <v>62</v>
      </c>
    </row>
    <row r="72" spans="1:33" x14ac:dyDescent="0.25">
      <c r="A72" s="1" t="s">
        <v>166</v>
      </c>
      <c r="B72" s="1"/>
      <c r="C72" s="12">
        <v>0.14000000000000001</v>
      </c>
      <c r="D72" s="12">
        <v>0.14000000000000001</v>
      </c>
      <c r="E72" s="12">
        <v>0</v>
      </c>
      <c r="F72" s="12">
        <v>0</v>
      </c>
      <c r="G72" s="12">
        <v>0.03</v>
      </c>
      <c r="H72" s="12">
        <v>0.1</v>
      </c>
      <c r="I72" s="12">
        <v>0.16</v>
      </c>
      <c r="J72" s="12">
        <v>0</v>
      </c>
      <c r="K72" s="12">
        <v>0.03</v>
      </c>
      <c r="L72" s="12">
        <v>0.1</v>
      </c>
      <c r="M72" s="12">
        <v>0.16</v>
      </c>
      <c r="N72" s="12">
        <v>0.18</v>
      </c>
      <c r="O72" s="12">
        <v>0.12</v>
      </c>
      <c r="P72" t="s">
        <v>175</v>
      </c>
      <c r="Q72" t="s">
        <v>211</v>
      </c>
      <c r="R72" t="s">
        <v>169</v>
      </c>
      <c r="S72" t="s">
        <v>169</v>
      </c>
      <c r="T72" t="s">
        <v>169</v>
      </c>
      <c r="U72" t="s">
        <v>174</v>
      </c>
      <c r="V72" t="s">
        <v>169</v>
      </c>
      <c r="W72" s="12">
        <v>0.15</v>
      </c>
      <c r="X72" s="12">
        <v>0.09</v>
      </c>
      <c r="Y72" s="12">
        <v>0.12</v>
      </c>
      <c r="Z72" s="12">
        <v>0.14000000000000001</v>
      </c>
      <c r="AA72" s="12">
        <v>0.13</v>
      </c>
      <c r="AB72" t="s">
        <v>171</v>
      </c>
      <c r="AC72" t="s">
        <v>191</v>
      </c>
      <c r="AD72" s="12">
        <v>0.25</v>
      </c>
      <c r="AE72" s="12">
        <v>0.14000000000000001</v>
      </c>
      <c r="AF72" t="s">
        <v>221</v>
      </c>
      <c r="AG72" t="s">
        <v>176</v>
      </c>
    </row>
    <row r="73" spans="1:33" x14ac:dyDescent="0.25">
      <c r="A73" s="1" t="s">
        <v>167</v>
      </c>
      <c r="B73" s="1"/>
      <c r="N73" t="s">
        <v>154</v>
      </c>
      <c r="O73" t="s">
        <v>154</v>
      </c>
      <c r="P73" t="s">
        <v>187</v>
      </c>
      <c r="U73" t="s">
        <v>222</v>
      </c>
      <c r="AC73" t="s">
        <v>157</v>
      </c>
      <c r="AG73" t="s">
        <v>157</v>
      </c>
    </row>
    <row r="74" spans="1:33" x14ac:dyDescent="0.25">
      <c r="A74" s="1" t="s">
        <v>165</v>
      </c>
      <c r="B74" s="1" t="s">
        <v>141</v>
      </c>
      <c r="C74">
        <v>54</v>
      </c>
      <c r="D74">
        <v>54</v>
      </c>
      <c r="E74">
        <v>0</v>
      </c>
      <c r="F74">
        <v>2</v>
      </c>
      <c r="G74">
        <v>5</v>
      </c>
      <c r="H74">
        <v>4</v>
      </c>
      <c r="I74">
        <v>44</v>
      </c>
      <c r="J74">
        <v>2</v>
      </c>
      <c r="K74">
        <v>5</v>
      </c>
      <c r="L74">
        <v>4</v>
      </c>
      <c r="M74">
        <v>44</v>
      </c>
      <c r="N74">
        <v>14</v>
      </c>
      <c r="O74">
        <v>18</v>
      </c>
      <c r="P74">
        <v>6</v>
      </c>
      <c r="Q74">
        <v>16</v>
      </c>
      <c r="R74">
        <v>0</v>
      </c>
      <c r="S74">
        <v>0</v>
      </c>
      <c r="T74">
        <v>0</v>
      </c>
      <c r="U74">
        <v>0</v>
      </c>
      <c r="V74">
        <v>54</v>
      </c>
      <c r="W74">
        <v>49</v>
      </c>
      <c r="X74">
        <v>1</v>
      </c>
      <c r="Y74">
        <v>4</v>
      </c>
      <c r="Z74">
        <v>45</v>
      </c>
      <c r="AA74">
        <v>9</v>
      </c>
      <c r="AB74">
        <v>6</v>
      </c>
      <c r="AC74">
        <v>48</v>
      </c>
      <c r="AD74">
        <v>6</v>
      </c>
      <c r="AE74">
        <v>48</v>
      </c>
      <c r="AF74">
        <v>7</v>
      </c>
      <c r="AG74">
        <v>47</v>
      </c>
    </row>
    <row r="75" spans="1:33" x14ac:dyDescent="0.25">
      <c r="A75" s="1" t="s">
        <v>166</v>
      </c>
      <c r="B75" s="1"/>
      <c r="C75" s="12">
        <v>0.12</v>
      </c>
      <c r="D75" s="12">
        <v>0.12</v>
      </c>
      <c r="E75" s="12">
        <v>0</v>
      </c>
      <c r="F75" s="12">
        <v>0.35</v>
      </c>
      <c r="G75" s="12">
        <v>0.22</v>
      </c>
      <c r="H75" s="12">
        <v>0.06</v>
      </c>
      <c r="I75" s="12">
        <v>0.12</v>
      </c>
      <c r="J75" s="12">
        <v>0.25</v>
      </c>
      <c r="K75" s="12">
        <v>0.22</v>
      </c>
      <c r="L75" s="12">
        <v>0.06</v>
      </c>
      <c r="M75" s="12">
        <v>0.12</v>
      </c>
      <c r="N75" t="s">
        <v>175</v>
      </c>
      <c r="O75" s="12">
        <v>0.09</v>
      </c>
      <c r="P75" t="s">
        <v>177</v>
      </c>
      <c r="Q75" t="s">
        <v>178</v>
      </c>
      <c r="R75" t="s">
        <v>169</v>
      </c>
      <c r="S75" t="s">
        <v>169</v>
      </c>
      <c r="T75" t="s">
        <v>169</v>
      </c>
      <c r="U75" t="s">
        <v>169</v>
      </c>
      <c r="V75" t="s">
        <v>174</v>
      </c>
      <c r="W75" s="12">
        <v>0.12</v>
      </c>
      <c r="X75" s="12">
        <v>0.04</v>
      </c>
      <c r="Y75" s="12">
        <v>0.12</v>
      </c>
      <c r="Z75" s="12">
        <v>0.13</v>
      </c>
      <c r="AA75" s="12">
        <v>0.09</v>
      </c>
      <c r="AB75" s="12">
        <v>0.11</v>
      </c>
      <c r="AC75" s="12">
        <v>0.12</v>
      </c>
      <c r="AD75" s="12">
        <v>0.4</v>
      </c>
      <c r="AE75" s="12">
        <v>0.11</v>
      </c>
      <c r="AF75" s="12">
        <v>0.08</v>
      </c>
      <c r="AG75" s="12">
        <v>0.13</v>
      </c>
    </row>
    <row r="76" spans="1:33" x14ac:dyDescent="0.25">
      <c r="A76" s="1" t="s">
        <v>167</v>
      </c>
      <c r="B76" s="1"/>
      <c r="N76" t="s">
        <v>223</v>
      </c>
      <c r="Q76" t="s">
        <v>223</v>
      </c>
      <c r="V76" t="s">
        <v>224</v>
      </c>
    </row>
    <row r="77" spans="1:33" ht="13" x14ac:dyDescent="0.3">
      <c r="A77" s="1" t="s">
        <v>164</v>
      </c>
      <c r="B77" s="4" t="s">
        <v>119</v>
      </c>
    </row>
    <row r="78" spans="1:33" x14ac:dyDescent="0.25">
      <c r="A78" s="1" t="s">
        <v>165</v>
      </c>
      <c r="B78" s="1" t="s">
        <v>142</v>
      </c>
      <c r="C78">
        <v>390</v>
      </c>
      <c r="D78">
        <v>390</v>
      </c>
      <c r="E78">
        <v>1</v>
      </c>
      <c r="F78">
        <v>3</v>
      </c>
      <c r="G78">
        <v>19</v>
      </c>
      <c r="H78">
        <v>57</v>
      </c>
      <c r="I78">
        <v>310</v>
      </c>
      <c r="J78">
        <v>4</v>
      </c>
      <c r="K78">
        <v>19</v>
      </c>
      <c r="L78">
        <v>57</v>
      </c>
      <c r="M78">
        <v>310</v>
      </c>
      <c r="N78">
        <v>46</v>
      </c>
      <c r="O78">
        <v>173</v>
      </c>
      <c r="P78">
        <v>108</v>
      </c>
      <c r="Q78">
        <v>63</v>
      </c>
      <c r="R78">
        <v>149</v>
      </c>
      <c r="S78">
        <v>57</v>
      </c>
      <c r="T78">
        <v>72</v>
      </c>
      <c r="U78">
        <v>57</v>
      </c>
      <c r="V78">
        <v>49</v>
      </c>
      <c r="W78">
        <v>390</v>
      </c>
      <c r="X78">
        <v>0</v>
      </c>
      <c r="Y78">
        <v>0</v>
      </c>
      <c r="Z78">
        <v>304</v>
      </c>
      <c r="AA78">
        <v>86</v>
      </c>
      <c r="AB78">
        <v>51</v>
      </c>
      <c r="AC78">
        <v>339</v>
      </c>
      <c r="AD78">
        <v>13</v>
      </c>
      <c r="AE78">
        <v>376</v>
      </c>
      <c r="AF78">
        <v>79</v>
      </c>
      <c r="AG78">
        <v>311</v>
      </c>
    </row>
    <row r="79" spans="1:33" x14ac:dyDescent="0.25">
      <c r="A79" s="1" t="s">
        <v>166</v>
      </c>
      <c r="B79" s="1"/>
      <c r="C79" s="12">
        <v>0.87</v>
      </c>
      <c r="D79" s="12">
        <v>0.87</v>
      </c>
      <c r="E79" s="12">
        <v>0.69</v>
      </c>
      <c r="F79" s="12">
        <v>0.67</v>
      </c>
      <c r="G79" s="12">
        <v>0.88</v>
      </c>
      <c r="H79" s="12">
        <v>0.91</v>
      </c>
      <c r="I79" s="12">
        <v>0.87</v>
      </c>
      <c r="J79" s="12">
        <v>0.68</v>
      </c>
      <c r="K79" s="12">
        <v>0.88</v>
      </c>
      <c r="L79" s="12">
        <v>0.91</v>
      </c>
      <c r="M79" s="12">
        <v>0.87</v>
      </c>
      <c r="N79" t="s">
        <v>183</v>
      </c>
      <c r="O79" s="12">
        <v>0.87</v>
      </c>
      <c r="P79" s="12">
        <v>0.88</v>
      </c>
      <c r="Q79" s="12">
        <v>0.93</v>
      </c>
      <c r="R79" s="12">
        <v>0.83</v>
      </c>
      <c r="S79" s="12">
        <v>0.94</v>
      </c>
      <c r="T79" s="12">
        <v>0.85</v>
      </c>
      <c r="U79" s="12">
        <v>0.9</v>
      </c>
      <c r="V79" s="12">
        <v>0.91</v>
      </c>
      <c r="W79" t="s">
        <v>174</v>
      </c>
      <c r="X79" s="12">
        <v>0</v>
      </c>
      <c r="Y79" t="s">
        <v>169</v>
      </c>
      <c r="Z79" s="12">
        <v>0.88</v>
      </c>
      <c r="AA79" s="12">
        <v>0.83</v>
      </c>
      <c r="AB79" s="12">
        <v>0.94</v>
      </c>
      <c r="AC79" s="12">
        <v>0.86</v>
      </c>
      <c r="AD79" s="12">
        <v>0.94</v>
      </c>
      <c r="AE79" s="12">
        <v>0.87</v>
      </c>
      <c r="AF79" s="12">
        <v>0.92</v>
      </c>
      <c r="AG79" s="12">
        <v>0.86</v>
      </c>
    </row>
    <row r="80" spans="1:33" x14ac:dyDescent="0.25">
      <c r="A80" s="1" t="s">
        <v>167</v>
      </c>
      <c r="B80" s="1"/>
      <c r="O80" t="s">
        <v>157</v>
      </c>
      <c r="P80" t="s">
        <v>157</v>
      </c>
      <c r="Q80" t="s">
        <v>157</v>
      </c>
      <c r="W80" t="s">
        <v>156</v>
      </c>
    </row>
    <row r="81" spans="1:33" x14ac:dyDescent="0.25">
      <c r="A81" s="1" t="s">
        <v>165</v>
      </c>
      <c r="B81" s="1" t="s">
        <v>143</v>
      </c>
      <c r="C81">
        <v>23</v>
      </c>
      <c r="D81">
        <v>23</v>
      </c>
      <c r="E81">
        <v>0</v>
      </c>
      <c r="F81">
        <v>0</v>
      </c>
      <c r="G81">
        <v>1</v>
      </c>
      <c r="H81">
        <v>4</v>
      </c>
      <c r="I81">
        <v>18</v>
      </c>
      <c r="J81">
        <v>0</v>
      </c>
      <c r="K81">
        <v>1</v>
      </c>
      <c r="L81">
        <v>4</v>
      </c>
      <c r="M81">
        <v>18</v>
      </c>
      <c r="N81">
        <v>3</v>
      </c>
      <c r="O81">
        <v>16</v>
      </c>
      <c r="P81">
        <v>2</v>
      </c>
      <c r="Q81">
        <v>2</v>
      </c>
      <c r="R81">
        <v>9</v>
      </c>
      <c r="S81">
        <v>2</v>
      </c>
      <c r="T81">
        <v>8</v>
      </c>
      <c r="U81">
        <v>2</v>
      </c>
      <c r="V81">
        <v>1</v>
      </c>
      <c r="W81">
        <v>0</v>
      </c>
      <c r="X81">
        <v>23</v>
      </c>
      <c r="Y81">
        <v>0</v>
      </c>
      <c r="Z81">
        <v>16</v>
      </c>
      <c r="AA81">
        <v>8</v>
      </c>
      <c r="AB81">
        <v>1</v>
      </c>
      <c r="AC81">
        <v>22</v>
      </c>
      <c r="AD81">
        <v>0</v>
      </c>
      <c r="AE81">
        <v>23</v>
      </c>
      <c r="AF81">
        <v>5</v>
      </c>
      <c r="AG81">
        <v>18</v>
      </c>
    </row>
    <row r="82" spans="1:33" x14ac:dyDescent="0.25">
      <c r="A82" s="1" t="s">
        <v>166</v>
      </c>
      <c r="B82" s="1"/>
      <c r="C82" s="12">
        <v>0.05</v>
      </c>
      <c r="D82" s="12">
        <v>0.05</v>
      </c>
      <c r="E82" s="12">
        <v>0</v>
      </c>
      <c r="F82" s="12">
        <v>0</v>
      </c>
      <c r="G82" s="12">
        <v>0.04</v>
      </c>
      <c r="H82" s="12">
        <v>7.0000000000000007E-2</v>
      </c>
      <c r="I82" s="12">
        <v>0.05</v>
      </c>
      <c r="J82" s="12">
        <v>0</v>
      </c>
      <c r="K82" s="12">
        <v>0.04</v>
      </c>
      <c r="L82" s="12">
        <v>7.0000000000000007E-2</v>
      </c>
      <c r="M82" s="12">
        <v>0.05</v>
      </c>
      <c r="N82" s="12">
        <v>0.05</v>
      </c>
      <c r="O82" t="s">
        <v>199</v>
      </c>
      <c r="P82" t="s">
        <v>221</v>
      </c>
      <c r="Q82" s="12">
        <v>0.03</v>
      </c>
      <c r="R82" s="12">
        <v>0.05</v>
      </c>
      <c r="S82" s="12">
        <v>0.04</v>
      </c>
      <c r="T82" s="12">
        <v>0.09</v>
      </c>
      <c r="U82" s="12">
        <v>0.03</v>
      </c>
      <c r="V82" s="12">
        <v>0.02</v>
      </c>
      <c r="W82" t="s">
        <v>169</v>
      </c>
      <c r="X82" s="12">
        <v>1</v>
      </c>
      <c r="Y82" s="12">
        <v>0</v>
      </c>
      <c r="Z82" s="12">
        <v>0.05</v>
      </c>
      <c r="AA82" s="12">
        <v>7.0000000000000007E-2</v>
      </c>
      <c r="AB82" s="12">
        <v>0.02</v>
      </c>
      <c r="AC82" s="12">
        <v>0.06</v>
      </c>
      <c r="AD82" s="12">
        <v>0</v>
      </c>
      <c r="AE82" s="12">
        <v>0.05</v>
      </c>
      <c r="AF82" s="12">
        <v>0.06</v>
      </c>
      <c r="AG82" s="12">
        <v>0.05</v>
      </c>
    </row>
    <row r="83" spans="1:33" x14ac:dyDescent="0.25">
      <c r="A83" s="1" t="s">
        <v>167</v>
      </c>
      <c r="B83" s="1"/>
      <c r="O83" t="s">
        <v>156</v>
      </c>
    </row>
    <row r="84" spans="1:33" x14ac:dyDescent="0.25">
      <c r="A84" s="1" t="s">
        <v>165</v>
      </c>
      <c r="B84" s="1" t="s">
        <v>144</v>
      </c>
      <c r="C84">
        <v>35</v>
      </c>
      <c r="D84">
        <v>35</v>
      </c>
      <c r="E84">
        <v>1</v>
      </c>
      <c r="F84">
        <v>1</v>
      </c>
      <c r="G84">
        <v>2</v>
      </c>
      <c r="H84">
        <v>2</v>
      </c>
      <c r="I84">
        <v>29</v>
      </c>
      <c r="J84">
        <v>2</v>
      </c>
      <c r="K84">
        <v>2</v>
      </c>
      <c r="L84">
        <v>2</v>
      </c>
      <c r="M84">
        <v>29</v>
      </c>
      <c r="N84">
        <v>11</v>
      </c>
      <c r="O84">
        <v>9</v>
      </c>
      <c r="P84">
        <v>12</v>
      </c>
      <c r="Q84">
        <v>3</v>
      </c>
      <c r="R84">
        <v>20</v>
      </c>
      <c r="S84">
        <v>2</v>
      </c>
      <c r="T84">
        <v>4</v>
      </c>
      <c r="U84">
        <v>4</v>
      </c>
      <c r="V84">
        <v>4</v>
      </c>
      <c r="W84">
        <v>0</v>
      </c>
      <c r="X84">
        <v>0</v>
      </c>
      <c r="Y84">
        <v>35</v>
      </c>
      <c r="Z84">
        <v>25</v>
      </c>
      <c r="AA84">
        <v>10</v>
      </c>
      <c r="AB84">
        <v>2</v>
      </c>
      <c r="AC84">
        <v>32</v>
      </c>
      <c r="AD84">
        <v>1</v>
      </c>
      <c r="AE84">
        <v>34</v>
      </c>
      <c r="AF84">
        <v>2</v>
      </c>
      <c r="AG84">
        <v>33</v>
      </c>
    </row>
    <row r="85" spans="1:33" x14ac:dyDescent="0.25">
      <c r="A85" s="1" t="s">
        <v>166</v>
      </c>
      <c r="B85" s="1"/>
      <c r="C85" s="12">
        <v>0.08</v>
      </c>
      <c r="D85" s="12">
        <v>0.08</v>
      </c>
      <c r="E85" s="12">
        <v>0.31</v>
      </c>
      <c r="F85" s="12">
        <v>0.33</v>
      </c>
      <c r="G85" s="12">
        <v>0.08</v>
      </c>
      <c r="H85" s="12">
        <v>0.03</v>
      </c>
      <c r="I85" s="12">
        <v>0.08</v>
      </c>
      <c r="J85" s="12">
        <v>0.32</v>
      </c>
      <c r="K85" s="12">
        <v>0.08</v>
      </c>
      <c r="L85" s="12">
        <v>0.03</v>
      </c>
      <c r="M85" s="12">
        <v>0.08</v>
      </c>
      <c r="N85" t="s">
        <v>225</v>
      </c>
      <c r="O85" t="s">
        <v>177</v>
      </c>
      <c r="P85" s="12">
        <v>0.1</v>
      </c>
      <c r="Q85" s="12">
        <v>0.04</v>
      </c>
      <c r="R85" t="s">
        <v>202</v>
      </c>
      <c r="S85" s="12">
        <v>0.03</v>
      </c>
      <c r="T85" s="12">
        <v>0.05</v>
      </c>
      <c r="U85" s="12">
        <v>0.06</v>
      </c>
      <c r="V85" s="12">
        <v>0.08</v>
      </c>
      <c r="W85" t="s">
        <v>169</v>
      </c>
      <c r="X85" s="12">
        <v>0</v>
      </c>
      <c r="Y85" t="s">
        <v>174</v>
      </c>
      <c r="Z85" s="12">
        <v>7.0000000000000007E-2</v>
      </c>
      <c r="AA85" s="12">
        <v>0.1</v>
      </c>
      <c r="AB85" s="12">
        <v>0.04</v>
      </c>
      <c r="AC85" s="12">
        <v>0.08</v>
      </c>
      <c r="AD85" s="12">
        <v>0.06</v>
      </c>
      <c r="AE85" s="12">
        <v>0.08</v>
      </c>
      <c r="AF85" s="12">
        <v>0.02</v>
      </c>
      <c r="AG85" s="12">
        <v>0.09</v>
      </c>
    </row>
    <row r="86" spans="1:33" x14ac:dyDescent="0.25">
      <c r="A86" s="1" t="s">
        <v>167</v>
      </c>
      <c r="B86" s="1"/>
      <c r="N86" t="s">
        <v>187</v>
      </c>
      <c r="R86" t="s">
        <v>158</v>
      </c>
      <c r="Y86" t="s">
        <v>157</v>
      </c>
    </row>
    <row r="87" spans="1:33" ht="13" x14ac:dyDescent="0.3">
      <c r="A87" s="1" t="s">
        <v>164</v>
      </c>
      <c r="B87" s="4" t="s">
        <v>120</v>
      </c>
    </row>
    <row r="88" spans="1:33" x14ac:dyDescent="0.25">
      <c r="A88" s="1" t="s">
        <v>165</v>
      </c>
      <c r="B88" s="1" t="s">
        <v>145</v>
      </c>
      <c r="C88">
        <v>344</v>
      </c>
      <c r="D88">
        <v>344</v>
      </c>
      <c r="E88">
        <v>1</v>
      </c>
      <c r="F88">
        <v>4</v>
      </c>
      <c r="G88">
        <v>18</v>
      </c>
      <c r="H88">
        <v>57</v>
      </c>
      <c r="I88">
        <v>264</v>
      </c>
      <c r="J88">
        <v>6</v>
      </c>
      <c r="K88">
        <v>18</v>
      </c>
      <c r="L88">
        <v>57</v>
      </c>
      <c r="M88">
        <v>264</v>
      </c>
      <c r="N88">
        <v>53</v>
      </c>
      <c r="O88">
        <v>159</v>
      </c>
      <c r="P88">
        <v>76</v>
      </c>
      <c r="Q88">
        <v>55</v>
      </c>
      <c r="R88">
        <v>133</v>
      </c>
      <c r="S88">
        <v>50</v>
      </c>
      <c r="T88">
        <v>61</v>
      </c>
      <c r="U88">
        <v>50</v>
      </c>
      <c r="V88">
        <v>45</v>
      </c>
      <c r="W88">
        <v>304</v>
      </c>
      <c r="X88">
        <v>16</v>
      </c>
      <c r="Y88">
        <v>25</v>
      </c>
      <c r="Z88">
        <v>344</v>
      </c>
      <c r="AA88">
        <v>0</v>
      </c>
      <c r="AB88">
        <v>54</v>
      </c>
      <c r="AC88">
        <v>290</v>
      </c>
      <c r="AD88">
        <v>14</v>
      </c>
      <c r="AE88">
        <v>330</v>
      </c>
      <c r="AF88">
        <v>67</v>
      </c>
      <c r="AG88">
        <v>277</v>
      </c>
    </row>
    <row r="89" spans="1:33" x14ac:dyDescent="0.25">
      <c r="A89" s="1" t="s">
        <v>166</v>
      </c>
      <c r="B89" s="1"/>
      <c r="C89" s="12">
        <v>0.77</v>
      </c>
      <c r="D89" s="12">
        <v>0.77</v>
      </c>
      <c r="E89" s="12">
        <v>0.67</v>
      </c>
      <c r="F89" s="12">
        <v>1</v>
      </c>
      <c r="G89" s="12">
        <v>0.82</v>
      </c>
      <c r="H89" t="s">
        <v>180</v>
      </c>
      <c r="I89" t="s">
        <v>226</v>
      </c>
      <c r="J89" s="12">
        <v>0.91</v>
      </c>
      <c r="K89" s="12">
        <v>0.82</v>
      </c>
      <c r="L89" t="s">
        <v>180</v>
      </c>
      <c r="M89" t="s">
        <v>226</v>
      </c>
      <c r="N89" t="s">
        <v>182</v>
      </c>
      <c r="O89" s="12">
        <v>0.81</v>
      </c>
      <c r="P89" t="s">
        <v>216</v>
      </c>
      <c r="Q89" s="12">
        <v>0.81</v>
      </c>
      <c r="R89" s="12">
        <v>0.75</v>
      </c>
      <c r="S89" s="12">
        <v>0.82</v>
      </c>
      <c r="T89" s="12">
        <v>0.73</v>
      </c>
      <c r="U89" s="12">
        <v>0.78</v>
      </c>
      <c r="V89" s="12">
        <v>0.84</v>
      </c>
      <c r="W89" s="12">
        <v>0.78</v>
      </c>
      <c r="X89" s="12">
        <v>0.68</v>
      </c>
      <c r="Y89" s="12">
        <v>0.71</v>
      </c>
      <c r="Z89" t="s">
        <v>174</v>
      </c>
      <c r="AA89" t="s">
        <v>169</v>
      </c>
      <c r="AB89" t="s">
        <v>174</v>
      </c>
      <c r="AC89" t="s">
        <v>226</v>
      </c>
      <c r="AD89" s="12">
        <v>1</v>
      </c>
      <c r="AE89" s="12">
        <v>0.76</v>
      </c>
      <c r="AF89" s="12">
        <v>0.79</v>
      </c>
      <c r="AG89" s="12">
        <v>0.76</v>
      </c>
    </row>
    <row r="90" spans="1:33" x14ac:dyDescent="0.25">
      <c r="A90" s="1" t="s">
        <v>167</v>
      </c>
      <c r="B90" s="1"/>
      <c r="H90" t="s">
        <v>155</v>
      </c>
      <c r="L90" t="s">
        <v>154</v>
      </c>
      <c r="N90" t="s">
        <v>156</v>
      </c>
      <c r="O90" t="s">
        <v>156</v>
      </c>
      <c r="Q90" t="s">
        <v>156</v>
      </c>
      <c r="Z90" t="s">
        <v>158</v>
      </c>
      <c r="AB90" t="s">
        <v>158</v>
      </c>
    </row>
    <row r="91" spans="1:33" x14ac:dyDescent="0.25">
      <c r="A91" s="1" t="s">
        <v>165</v>
      </c>
      <c r="B91" s="1" t="s">
        <v>146</v>
      </c>
      <c r="C91">
        <v>104</v>
      </c>
      <c r="D91">
        <v>104</v>
      </c>
      <c r="E91">
        <v>1</v>
      </c>
      <c r="F91">
        <v>0</v>
      </c>
      <c r="G91">
        <v>4</v>
      </c>
      <c r="H91">
        <v>6</v>
      </c>
      <c r="I91">
        <v>94</v>
      </c>
      <c r="J91">
        <v>1</v>
      </c>
      <c r="K91">
        <v>4</v>
      </c>
      <c r="L91">
        <v>6</v>
      </c>
      <c r="M91">
        <v>94</v>
      </c>
      <c r="N91">
        <v>7</v>
      </c>
      <c r="O91">
        <v>38</v>
      </c>
      <c r="P91">
        <v>46</v>
      </c>
      <c r="Q91">
        <v>13</v>
      </c>
      <c r="R91">
        <v>45</v>
      </c>
      <c r="S91">
        <v>11</v>
      </c>
      <c r="T91">
        <v>23</v>
      </c>
      <c r="U91">
        <v>14</v>
      </c>
      <c r="V91">
        <v>9</v>
      </c>
      <c r="W91">
        <v>86</v>
      </c>
      <c r="X91">
        <v>8</v>
      </c>
      <c r="Y91">
        <v>10</v>
      </c>
      <c r="Z91">
        <v>0</v>
      </c>
      <c r="AA91">
        <v>104</v>
      </c>
      <c r="AB91">
        <v>0</v>
      </c>
      <c r="AC91">
        <v>104</v>
      </c>
      <c r="AD91">
        <v>0</v>
      </c>
      <c r="AE91">
        <v>104</v>
      </c>
      <c r="AF91">
        <v>18</v>
      </c>
      <c r="AG91">
        <v>86</v>
      </c>
    </row>
    <row r="92" spans="1:33" x14ac:dyDescent="0.25">
      <c r="A92" s="1" t="s">
        <v>166</v>
      </c>
      <c r="B92" s="1"/>
      <c r="C92" s="12">
        <v>0.23</v>
      </c>
      <c r="D92" s="12">
        <v>0.23</v>
      </c>
      <c r="E92" s="12">
        <v>0.33</v>
      </c>
      <c r="F92" s="12">
        <v>0</v>
      </c>
      <c r="G92" s="12">
        <v>0.18</v>
      </c>
      <c r="H92" t="s">
        <v>227</v>
      </c>
      <c r="I92" t="s">
        <v>189</v>
      </c>
      <c r="J92" s="12">
        <v>0.09</v>
      </c>
      <c r="K92" s="12">
        <v>0.18</v>
      </c>
      <c r="L92" t="s">
        <v>227</v>
      </c>
      <c r="M92" t="s">
        <v>189</v>
      </c>
      <c r="N92" t="s">
        <v>202</v>
      </c>
      <c r="O92" s="12">
        <v>0.19</v>
      </c>
      <c r="P92" t="s">
        <v>200</v>
      </c>
      <c r="Q92" s="12">
        <v>0.19</v>
      </c>
      <c r="R92" s="12">
        <v>0.25</v>
      </c>
      <c r="S92" s="12">
        <v>0.18</v>
      </c>
      <c r="T92" s="12">
        <v>0.27</v>
      </c>
      <c r="U92" s="12">
        <v>0.22</v>
      </c>
      <c r="V92" s="12">
        <v>0.16</v>
      </c>
      <c r="W92" s="12">
        <v>0.22</v>
      </c>
      <c r="X92" s="12">
        <v>0.32</v>
      </c>
      <c r="Y92" s="12">
        <v>0.28999999999999998</v>
      </c>
      <c r="Z92" t="s">
        <v>169</v>
      </c>
      <c r="AA92" t="s">
        <v>174</v>
      </c>
      <c r="AB92" t="s">
        <v>169</v>
      </c>
      <c r="AC92" t="s">
        <v>189</v>
      </c>
      <c r="AD92" s="12">
        <v>0</v>
      </c>
      <c r="AE92" s="12">
        <v>0.24</v>
      </c>
      <c r="AF92" s="12">
        <v>0.21</v>
      </c>
      <c r="AG92" s="12">
        <v>0.24</v>
      </c>
    </row>
    <row r="93" spans="1:33" x14ac:dyDescent="0.25">
      <c r="A93" s="1" t="s">
        <v>167</v>
      </c>
      <c r="B93" s="1"/>
      <c r="I93" t="s">
        <v>154</v>
      </c>
      <c r="M93" t="s">
        <v>156</v>
      </c>
      <c r="P93" t="s">
        <v>208</v>
      </c>
      <c r="AA93" t="s">
        <v>157</v>
      </c>
      <c r="AC93" t="s">
        <v>157</v>
      </c>
    </row>
    <row r="94" spans="1:33" ht="13" x14ac:dyDescent="0.3">
      <c r="A94" s="1" t="s">
        <v>164</v>
      </c>
      <c r="B94" s="4" t="s">
        <v>121</v>
      </c>
    </row>
    <row r="95" spans="1:33" x14ac:dyDescent="0.25">
      <c r="A95" s="1" t="s">
        <v>165</v>
      </c>
      <c r="B95" s="1" t="s">
        <v>145</v>
      </c>
      <c r="C95">
        <v>54</v>
      </c>
      <c r="D95">
        <v>54</v>
      </c>
      <c r="E95">
        <v>0</v>
      </c>
      <c r="F95">
        <v>2</v>
      </c>
      <c r="G95">
        <v>2</v>
      </c>
      <c r="H95">
        <v>12</v>
      </c>
      <c r="I95">
        <v>38</v>
      </c>
      <c r="J95">
        <v>2</v>
      </c>
      <c r="K95">
        <v>2</v>
      </c>
      <c r="L95">
        <v>12</v>
      </c>
      <c r="M95">
        <v>38</v>
      </c>
      <c r="N95">
        <v>0</v>
      </c>
      <c r="O95">
        <v>24</v>
      </c>
      <c r="P95">
        <v>6</v>
      </c>
      <c r="Q95">
        <v>24</v>
      </c>
      <c r="R95">
        <v>29</v>
      </c>
      <c r="S95">
        <v>8</v>
      </c>
      <c r="T95">
        <v>8</v>
      </c>
      <c r="U95">
        <v>2</v>
      </c>
      <c r="V95">
        <v>6</v>
      </c>
      <c r="W95">
        <v>51</v>
      </c>
      <c r="X95">
        <v>1</v>
      </c>
      <c r="Y95">
        <v>2</v>
      </c>
      <c r="Z95">
        <v>54</v>
      </c>
      <c r="AA95">
        <v>0</v>
      </c>
      <c r="AB95">
        <v>54</v>
      </c>
      <c r="AC95">
        <v>0</v>
      </c>
      <c r="AD95">
        <v>2</v>
      </c>
      <c r="AE95">
        <v>52</v>
      </c>
      <c r="AF95">
        <v>29</v>
      </c>
      <c r="AG95">
        <v>25</v>
      </c>
    </row>
    <row r="96" spans="1:33" x14ac:dyDescent="0.25">
      <c r="A96" s="1" t="s">
        <v>166</v>
      </c>
      <c r="B96" s="1"/>
      <c r="C96" s="12">
        <v>0.12</v>
      </c>
      <c r="D96" s="12">
        <v>0.12</v>
      </c>
      <c r="E96" s="12">
        <v>0</v>
      </c>
      <c r="F96" s="12">
        <v>0.35</v>
      </c>
      <c r="G96" s="12">
        <v>0.11</v>
      </c>
      <c r="H96" s="12">
        <v>0.19</v>
      </c>
      <c r="I96" s="12">
        <v>0.11</v>
      </c>
      <c r="J96" s="12">
        <v>0.25</v>
      </c>
      <c r="K96" s="12">
        <v>0.11</v>
      </c>
      <c r="L96" s="12">
        <v>0.19</v>
      </c>
      <c r="M96" s="12">
        <v>0.11</v>
      </c>
      <c r="N96" t="s">
        <v>169</v>
      </c>
      <c r="O96" s="12">
        <v>0.12</v>
      </c>
      <c r="P96" t="s">
        <v>177</v>
      </c>
      <c r="Q96" t="s">
        <v>217</v>
      </c>
      <c r="R96" t="s">
        <v>191</v>
      </c>
      <c r="S96" s="12">
        <v>0.13</v>
      </c>
      <c r="T96" s="12">
        <v>0.1</v>
      </c>
      <c r="U96" t="s">
        <v>170</v>
      </c>
      <c r="V96" s="12">
        <v>0.11</v>
      </c>
      <c r="W96" s="12">
        <v>0.13</v>
      </c>
      <c r="X96" s="12">
        <v>0.04</v>
      </c>
      <c r="Y96" s="12">
        <v>7.0000000000000007E-2</v>
      </c>
      <c r="Z96" t="s">
        <v>191</v>
      </c>
      <c r="AA96" t="s">
        <v>169</v>
      </c>
      <c r="AB96" t="s">
        <v>174</v>
      </c>
      <c r="AC96" t="s">
        <v>169</v>
      </c>
      <c r="AD96" s="12">
        <v>0.14000000000000001</v>
      </c>
      <c r="AE96" s="12">
        <v>0.12</v>
      </c>
      <c r="AF96" t="s">
        <v>228</v>
      </c>
      <c r="AG96" t="s">
        <v>206</v>
      </c>
    </row>
    <row r="97" spans="1:33" x14ac:dyDescent="0.25">
      <c r="A97" s="1" t="s">
        <v>167</v>
      </c>
      <c r="B97" s="1"/>
      <c r="O97" t="s">
        <v>173</v>
      </c>
      <c r="P97" t="s">
        <v>157</v>
      </c>
      <c r="Q97" t="s">
        <v>194</v>
      </c>
      <c r="R97" t="s">
        <v>154</v>
      </c>
      <c r="Z97" t="s">
        <v>158</v>
      </c>
      <c r="AB97" t="s">
        <v>158</v>
      </c>
      <c r="AF97" t="s">
        <v>158</v>
      </c>
    </row>
    <row r="98" spans="1:33" x14ac:dyDescent="0.25">
      <c r="A98" s="1" t="s">
        <v>165</v>
      </c>
      <c r="B98" s="1" t="s">
        <v>146</v>
      </c>
      <c r="C98">
        <v>394</v>
      </c>
      <c r="D98">
        <v>394</v>
      </c>
      <c r="E98">
        <v>2</v>
      </c>
      <c r="F98">
        <v>3</v>
      </c>
      <c r="G98">
        <v>19</v>
      </c>
      <c r="H98">
        <v>51</v>
      </c>
      <c r="I98">
        <v>319</v>
      </c>
      <c r="J98">
        <v>5</v>
      </c>
      <c r="K98">
        <v>19</v>
      </c>
      <c r="L98">
        <v>51</v>
      </c>
      <c r="M98">
        <v>319</v>
      </c>
      <c r="N98">
        <v>60</v>
      </c>
      <c r="O98">
        <v>174</v>
      </c>
      <c r="P98">
        <v>116</v>
      </c>
      <c r="Q98">
        <v>44</v>
      </c>
      <c r="R98">
        <v>150</v>
      </c>
      <c r="S98">
        <v>53</v>
      </c>
      <c r="T98">
        <v>76</v>
      </c>
      <c r="U98">
        <v>61</v>
      </c>
      <c r="V98">
        <v>48</v>
      </c>
      <c r="W98">
        <v>339</v>
      </c>
      <c r="X98">
        <v>22</v>
      </c>
      <c r="Y98">
        <v>32</v>
      </c>
      <c r="Z98">
        <v>290</v>
      </c>
      <c r="AA98">
        <v>104</v>
      </c>
      <c r="AB98">
        <v>0</v>
      </c>
      <c r="AC98">
        <v>394</v>
      </c>
      <c r="AD98">
        <v>12</v>
      </c>
      <c r="AE98">
        <v>382</v>
      </c>
      <c r="AF98">
        <v>56</v>
      </c>
      <c r="AG98">
        <v>337</v>
      </c>
    </row>
    <row r="99" spans="1:33" x14ac:dyDescent="0.25">
      <c r="A99" s="1" t="s">
        <v>166</v>
      </c>
      <c r="B99" s="1"/>
      <c r="C99" s="12">
        <v>0.88</v>
      </c>
      <c r="D99" s="12">
        <v>0.88</v>
      </c>
      <c r="E99" s="12">
        <v>1</v>
      </c>
      <c r="F99" s="12">
        <v>0.65</v>
      </c>
      <c r="G99" s="12">
        <v>0.89</v>
      </c>
      <c r="H99" s="12">
        <v>0.81</v>
      </c>
      <c r="I99" s="12">
        <v>0.89</v>
      </c>
      <c r="J99" s="12">
        <v>0.75</v>
      </c>
      <c r="K99" s="12">
        <v>0.89</v>
      </c>
      <c r="L99" s="12">
        <v>0.81</v>
      </c>
      <c r="M99" s="12">
        <v>0.89</v>
      </c>
      <c r="N99" t="s">
        <v>174</v>
      </c>
      <c r="O99" s="12">
        <v>0.88</v>
      </c>
      <c r="P99" t="s">
        <v>229</v>
      </c>
      <c r="Q99" t="s">
        <v>230</v>
      </c>
      <c r="R99" t="s">
        <v>231</v>
      </c>
      <c r="S99" s="12">
        <v>0.87</v>
      </c>
      <c r="T99" s="12">
        <v>0.9</v>
      </c>
      <c r="U99" t="s">
        <v>232</v>
      </c>
      <c r="V99" s="12">
        <v>0.89</v>
      </c>
      <c r="W99" s="12">
        <v>0.87</v>
      </c>
      <c r="X99" s="12">
        <v>0.96</v>
      </c>
      <c r="Y99" s="12">
        <v>0.93</v>
      </c>
      <c r="Z99" t="s">
        <v>231</v>
      </c>
      <c r="AA99" t="s">
        <v>174</v>
      </c>
      <c r="AB99" t="s">
        <v>169</v>
      </c>
      <c r="AC99" t="s">
        <v>174</v>
      </c>
      <c r="AD99" s="12">
        <v>0.86</v>
      </c>
      <c r="AE99" s="12">
        <v>0.88</v>
      </c>
      <c r="AF99" t="s">
        <v>233</v>
      </c>
      <c r="AG99" t="s">
        <v>234</v>
      </c>
    </row>
    <row r="100" spans="1:33" x14ac:dyDescent="0.25">
      <c r="A100" s="1" t="s">
        <v>167</v>
      </c>
      <c r="B100" s="1"/>
      <c r="N100" t="s">
        <v>193</v>
      </c>
      <c r="O100" t="s">
        <v>154</v>
      </c>
      <c r="P100" t="s">
        <v>187</v>
      </c>
      <c r="U100" t="s">
        <v>157</v>
      </c>
      <c r="AA100" t="s">
        <v>157</v>
      </c>
      <c r="AC100" t="s">
        <v>157</v>
      </c>
      <c r="AG100" t="s">
        <v>157</v>
      </c>
    </row>
    <row r="101" spans="1:33" ht="13" x14ac:dyDescent="0.3">
      <c r="A101" s="1" t="s">
        <v>164</v>
      </c>
      <c r="B101" s="4" t="s">
        <v>235</v>
      </c>
    </row>
    <row r="102" spans="1:33" ht="13" x14ac:dyDescent="0.3">
      <c r="A102" s="1" t="s">
        <v>164</v>
      </c>
      <c r="B102" s="4" t="s">
        <v>236</v>
      </c>
    </row>
    <row r="103" spans="1:33" x14ac:dyDescent="0.25">
      <c r="A103" s="1" t="s">
        <v>165</v>
      </c>
      <c r="B103" s="1" t="s">
        <v>145</v>
      </c>
      <c r="C103">
        <v>14</v>
      </c>
      <c r="D103">
        <v>14</v>
      </c>
      <c r="E103">
        <v>0</v>
      </c>
      <c r="F103">
        <v>0</v>
      </c>
      <c r="G103">
        <v>0</v>
      </c>
      <c r="H103">
        <v>0</v>
      </c>
      <c r="I103">
        <v>14</v>
      </c>
      <c r="J103">
        <v>0</v>
      </c>
      <c r="K103">
        <v>0</v>
      </c>
      <c r="L103">
        <v>0</v>
      </c>
      <c r="M103">
        <v>14</v>
      </c>
      <c r="N103">
        <v>1</v>
      </c>
      <c r="O103">
        <v>4</v>
      </c>
      <c r="P103">
        <v>2</v>
      </c>
      <c r="Q103">
        <v>8</v>
      </c>
      <c r="R103">
        <v>3</v>
      </c>
      <c r="S103">
        <v>0</v>
      </c>
      <c r="T103">
        <v>2</v>
      </c>
      <c r="U103">
        <v>3</v>
      </c>
      <c r="V103">
        <v>6</v>
      </c>
      <c r="W103">
        <v>13</v>
      </c>
      <c r="X103">
        <v>0</v>
      </c>
      <c r="Y103">
        <v>1</v>
      </c>
      <c r="Z103">
        <v>14</v>
      </c>
      <c r="AA103">
        <v>0</v>
      </c>
      <c r="AB103">
        <v>2</v>
      </c>
      <c r="AC103">
        <v>12</v>
      </c>
      <c r="AD103">
        <v>14</v>
      </c>
      <c r="AE103">
        <v>0</v>
      </c>
      <c r="AF103">
        <v>3</v>
      </c>
      <c r="AG103">
        <v>11</v>
      </c>
    </row>
    <row r="104" spans="1:33" x14ac:dyDescent="0.25">
      <c r="A104" s="1" t="s">
        <v>166</v>
      </c>
      <c r="B104" s="1"/>
      <c r="C104" s="12">
        <v>0.03</v>
      </c>
      <c r="D104" s="12">
        <v>0.03</v>
      </c>
      <c r="E104" s="12">
        <v>0</v>
      </c>
      <c r="F104" s="12">
        <v>0</v>
      </c>
      <c r="G104" s="12">
        <v>0</v>
      </c>
      <c r="H104" s="12">
        <v>0</v>
      </c>
      <c r="I104" s="12">
        <v>0.04</v>
      </c>
      <c r="J104" s="12">
        <v>0</v>
      </c>
      <c r="K104" s="12">
        <v>0</v>
      </c>
      <c r="L104" s="12">
        <v>0</v>
      </c>
      <c r="M104" s="12">
        <v>0.04</v>
      </c>
      <c r="N104" s="12">
        <v>0.01</v>
      </c>
      <c r="O104" s="12">
        <v>0.02</v>
      </c>
      <c r="P104" s="12">
        <v>0.01</v>
      </c>
      <c r="Q104" t="s">
        <v>202</v>
      </c>
      <c r="R104" s="12">
        <v>0.02</v>
      </c>
      <c r="S104" s="12">
        <v>0</v>
      </c>
      <c r="T104" s="12">
        <v>0.03</v>
      </c>
      <c r="U104" s="12">
        <v>0.05</v>
      </c>
      <c r="V104" t="s">
        <v>202</v>
      </c>
      <c r="W104" s="12">
        <v>0.03</v>
      </c>
      <c r="X104" s="12">
        <v>0</v>
      </c>
      <c r="Y104" s="12">
        <v>0.02</v>
      </c>
      <c r="Z104" t="s">
        <v>171</v>
      </c>
      <c r="AA104" t="s">
        <v>169</v>
      </c>
      <c r="AB104" s="12">
        <v>0.04</v>
      </c>
      <c r="AC104" s="12">
        <v>0.03</v>
      </c>
      <c r="AD104" s="12">
        <v>1</v>
      </c>
      <c r="AE104" s="12">
        <v>0</v>
      </c>
      <c r="AF104" s="12">
        <v>0.03</v>
      </c>
      <c r="AG104" s="12">
        <v>0.03</v>
      </c>
    </row>
    <row r="105" spans="1:33" x14ac:dyDescent="0.25">
      <c r="A105" s="1" t="s">
        <v>167</v>
      </c>
      <c r="B105" s="1"/>
      <c r="Q105" t="s">
        <v>194</v>
      </c>
      <c r="V105" t="s">
        <v>237</v>
      </c>
      <c r="Z105" t="s">
        <v>158</v>
      </c>
    </row>
    <row r="106" spans="1:33" x14ac:dyDescent="0.25">
      <c r="A106" s="1" t="s">
        <v>165</v>
      </c>
      <c r="B106" s="1" t="s">
        <v>146</v>
      </c>
      <c r="C106">
        <v>434</v>
      </c>
      <c r="D106">
        <v>434</v>
      </c>
      <c r="E106">
        <v>2</v>
      </c>
      <c r="F106">
        <v>4</v>
      </c>
      <c r="G106">
        <v>22</v>
      </c>
      <c r="H106">
        <v>63</v>
      </c>
      <c r="I106">
        <v>343</v>
      </c>
      <c r="J106">
        <v>6</v>
      </c>
      <c r="K106">
        <v>22</v>
      </c>
      <c r="L106">
        <v>63</v>
      </c>
      <c r="M106">
        <v>343</v>
      </c>
      <c r="N106">
        <v>59</v>
      </c>
      <c r="O106">
        <v>194</v>
      </c>
      <c r="P106">
        <v>121</v>
      </c>
      <c r="Q106">
        <v>60</v>
      </c>
      <c r="R106">
        <v>176</v>
      </c>
      <c r="S106">
        <v>61</v>
      </c>
      <c r="T106">
        <v>82</v>
      </c>
      <c r="U106">
        <v>60</v>
      </c>
      <c r="V106">
        <v>48</v>
      </c>
      <c r="W106">
        <v>376</v>
      </c>
      <c r="X106">
        <v>23</v>
      </c>
      <c r="Y106">
        <v>34</v>
      </c>
      <c r="Z106">
        <v>330</v>
      </c>
      <c r="AA106">
        <v>104</v>
      </c>
      <c r="AB106">
        <v>52</v>
      </c>
      <c r="AC106">
        <v>382</v>
      </c>
      <c r="AD106">
        <v>0</v>
      </c>
      <c r="AE106">
        <v>434</v>
      </c>
      <c r="AF106">
        <v>83</v>
      </c>
      <c r="AG106">
        <v>351</v>
      </c>
    </row>
    <row r="107" spans="1:33" x14ac:dyDescent="0.25">
      <c r="A107" s="1" t="s">
        <v>166</v>
      </c>
      <c r="B107" s="1"/>
      <c r="C107" s="12">
        <v>0.97</v>
      </c>
      <c r="D107" s="12">
        <v>0.97</v>
      </c>
      <c r="E107" s="12">
        <v>1</v>
      </c>
      <c r="F107" s="12">
        <v>1</v>
      </c>
      <c r="G107" s="12">
        <v>1</v>
      </c>
      <c r="H107" s="12">
        <v>1</v>
      </c>
      <c r="I107" s="12">
        <v>0.96</v>
      </c>
      <c r="J107" s="12">
        <v>1</v>
      </c>
      <c r="K107" s="12">
        <v>1</v>
      </c>
      <c r="L107" s="12">
        <v>1</v>
      </c>
      <c r="M107" s="12">
        <v>0.96</v>
      </c>
      <c r="N107" s="12">
        <v>0.99</v>
      </c>
      <c r="O107" s="12">
        <v>0.98</v>
      </c>
      <c r="P107" s="12">
        <v>0.99</v>
      </c>
      <c r="Q107" t="s">
        <v>182</v>
      </c>
      <c r="R107" s="12">
        <v>0.98</v>
      </c>
      <c r="S107" s="12">
        <v>1</v>
      </c>
      <c r="T107" s="12">
        <v>0.97</v>
      </c>
      <c r="U107" s="12">
        <v>0.95</v>
      </c>
      <c r="V107" t="s">
        <v>182</v>
      </c>
      <c r="W107" s="12">
        <v>0.97</v>
      </c>
      <c r="X107" s="12">
        <v>1</v>
      </c>
      <c r="Y107" s="12">
        <v>0.98</v>
      </c>
      <c r="Z107" t="s">
        <v>238</v>
      </c>
      <c r="AA107" t="s">
        <v>174</v>
      </c>
      <c r="AB107" s="12">
        <v>0.96</v>
      </c>
      <c r="AC107" s="12">
        <v>0.97</v>
      </c>
      <c r="AD107" s="12">
        <v>0</v>
      </c>
      <c r="AE107" s="12">
        <v>1</v>
      </c>
      <c r="AF107" s="12">
        <v>0.97</v>
      </c>
      <c r="AG107" s="12">
        <v>0.97</v>
      </c>
    </row>
    <row r="108" spans="1:33" x14ac:dyDescent="0.25">
      <c r="A108" s="1" t="s">
        <v>167</v>
      </c>
      <c r="B108" s="1"/>
      <c r="N108" t="s">
        <v>154</v>
      </c>
      <c r="O108" t="s">
        <v>154</v>
      </c>
      <c r="P108" t="s">
        <v>154</v>
      </c>
      <c r="R108" t="s">
        <v>155</v>
      </c>
      <c r="S108" t="s">
        <v>155</v>
      </c>
      <c r="AA108" t="s">
        <v>157</v>
      </c>
    </row>
    <row r="109" spans="1:33" ht="13" x14ac:dyDescent="0.3">
      <c r="A109" s="1" t="s">
        <v>164</v>
      </c>
      <c r="B109" s="4" t="s">
        <v>123</v>
      </c>
    </row>
    <row r="110" spans="1:33" x14ac:dyDescent="0.25">
      <c r="A110" s="1" t="s">
        <v>165</v>
      </c>
      <c r="B110" s="1" t="s">
        <v>147</v>
      </c>
      <c r="C110">
        <v>86</v>
      </c>
      <c r="D110">
        <v>86</v>
      </c>
      <c r="E110">
        <v>1</v>
      </c>
      <c r="F110">
        <v>0</v>
      </c>
      <c r="G110">
        <v>6</v>
      </c>
      <c r="H110">
        <v>21</v>
      </c>
      <c r="I110">
        <v>58</v>
      </c>
      <c r="J110">
        <v>1</v>
      </c>
      <c r="K110">
        <v>6</v>
      </c>
      <c r="L110">
        <v>21</v>
      </c>
      <c r="M110">
        <v>58</v>
      </c>
      <c r="N110">
        <v>0</v>
      </c>
      <c r="O110">
        <v>51</v>
      </c>
      <c r="P110">
        <v>6</v>
      </c>
      <c r="Q110">
        <v>29</v>
      </c>
      <c r="R110">
        <v>53</v>
      </c>
      <c r="S110">
        <v>12</v>
      </c>
      <c r="T110">
        <v>11</v>
      </c>
      <c r="U110">
        <v>1</v>
      </c>
      <c r="V110">
        <v>7</v>
      </c>
      <c r="W110">
        <v>79</v>
      </c>
      <c r="X110">
        <v>5</v>
      </c>
      <c r="Y110">
        <v>2</v>
      </c>
      <c r="Z110">
        <v>67</v>
      </c>
      <c r="AA110">
        <v>18</v>
      </c>
      <c r="AB110">
        <v>29</v>
      </c>
      <c r="AC110">
        <v>56</v>
      </c>
      <c r="AD110">
        <v>3</v>
      </c>
      <c r="AE110">
        <v>83</v>
      </c>
      <c r="AF110">
        <v>86</v>
      </c>
      <c r="AG110">
        <v>0</v>
      </c>
    </row>
    <row r="111" spans="1:33" x14ac:dyDescent="0.25">
      <c r="A111" s="1" t="s">
        <v>166</v>
      </c>
      <c r="B111" s="1"/>
      <c r="C111" s="12">
        <v>0.19</v>
      </c>
      <c r="D111" s="12">
        <v>0.19</v>
      </c>
      <c r="E111" s="12">
        <v>0.69</v>
      </c>
      <c r="F111" s="12">
        <v>0</v>
      </c>
      <c r="G111" s="12">
        <v>0.27</v>
      </c>
      <c r="H111" t="s">
        <v>212</v>
      </c>
      <c r="I111" t="s">
        <v>191</v>
      </c>
      <c r="J111" s="12">
        <v>0.2</v>
      </c>
      <c r="K111" s="12">
        <v>0.27</v>
      </c>
      <c r="L111" t="s">
        <v>212</v>
      </c>
      <c r="M111" t="s">
        <v>191</v>
      </c>
      <c r="N111" t="s">
        <v>169</v>
      </c>
      <c r="O111" t="s">
        <v>189</v>
      </c>
      <c r="P111" t="s">
        <v>177</v>
      </c>
      <c r="Q111" t="s">
        <v>239</v>
      </c>
      <c r="R111" t="s">
        <v>205</v>
      </c>
      <c r="S111" s="12">
        <v>0.19</v>
      </c>
      <c r="T111" s="12">
        <v>0.14000000000000001</v>
      </c>
      <c r="U111" t="s">
        <v>221</v>
      </c>
      <c r="V111" s="12">
        <v>0.13</v>
      </c>
      <c r="W111" s="12">
        <v>0.2</v>
      </c>
      <c r="X111" s="12">
        <v>0.21</v>
      </c>
      <c r="Y111" t="s">
        <v>188</v>
      </c>
      <c r="Z111" s="12">
        <v>0.2</v>
      </c>
      <c r="AA111" s="12">
        <v>0.17</v>
      </c>
      <c r="AB111" t="s">
        <v>240</v>
      </c>
      <c r="AC111" t="s">
        <v>241</v>
      </c>
      <c r="AD111" s="12">
        <v>0.2</v>
      </c>
      <c r="AE111" s="12">
        <v>0.19</v>
      </c>
      <c r="AF111" t="s">
        <v>174</v>
      </c>
      <c r="AG111" t="s">
        <v>169</v>
      </c>
    </row>
    <row r="112" spans="1:33" x14ac:dyDescent="0.25">
      <c r="A112" s="1" t="s">
        <v>167</v>
      </c>
      <c r="B112" s="1"/>
      <c r="H112" t="s">
        <v>155</v>
      </c>
      <c r="L112" t="s">
        <v>154</v>
      </c>
      <c r="O112" t="s">
        <v>173</v>
      </c>
      <c r="Q112" t="s">
        <v>194</v>
      </c>
      <c r="R112" t="s">
        <v>242</v>
      </c>
      <c r="S112" t="s">
        <v>154</v>
      </c>
      <c r="T112" t="s">
        <v>154</v>
      </c>
      <c r="V112" t="s">
        <v>154</v>
      </c>
      <c r="W112" t="s">
        <v>156</v>
      </c>
      <c r="AB112" t="s">
        <v>158</v>
      </c>
      <c r="AF112" t="s">
        <v>158</v>
      </c>
    </row>
    <row r="113" spans="1:33" x14ac:dyDescent="0.25">
      <c r="A113" s="1" t="s">
        <v>165</v>
      </c>
      <c r="B113" s="1" t="s">
        <v>148</v>
      </c>
      <c r="C113">
        <v>362</v>
      </c>
      <c r="D113">
        <v>362</v>
      </c>
      <c r="E113">
        <v>1</v>
      </c>
      <c r="F113">
        <v>4</v>
      </c>
      <c r="G113">
        <v>16</v>
      </c>
      <c r="H113">
        <v>42</v>
      </c>
      <c r="I113">
        <v>300</v>
      </c>
      <c r="J113">
        <v>5</v>
      </c>
      <c r="K113">
        <v>16</v>
      </c>
      <c r="L113">
        <v>42</v>
      </c>
      <c r="M113">
        <v>300</v>
      </c>
      <c r="N113">
        <v>60</v>
      </c>
      <c r="O113">
        <v>146</v>
      </c>
      <c r="P113">
        <v>117</v>
      </c>
      <c r="Q113">
        <v>39</v>
      </c>
      <c r="R113">
        <v>126</v>
      </c>
      <c r="S113">
        <v>49</v>
      </c>
      <c r="T113">
        <v>72</v>
      </c>
      <c r="U113">
        <v>62</v>
      </c>
      <c r="V113">
        <v>47</v>
      </c>
      <c r="W113">
        <v>311</v>
      </c>
      <c r="X113">
        <v>18</v>
      </c>
      <c r="Y113">
        <v>33</v>
      </c>
      <c r="Z113">
        <v>277</v>
      </c>
      <c r="AA113">
        <v>86</v>
      </c>
      <c r="AB113">
        <v>25</v>
      </c>
      <c r="AC113">
        <v>337</v>
      </c>
      <c r="AD113">
        <v>11</v>
      </c>
      <c r="AE113">
        <v>351</v>
      </c>
      <c r="AF113">
        <v>0</v>
      </c>
      <c r="AG113">
        <v>362</v>
      </c>
    </row>
    <row r="114" spans="1:33" x14ac:dyDescent="0.25">
      <c r="A114" s="1" t="s">
        <v>166</v>
      </c>
      <c r="B114" s="1"/>
      <c r="C114" s="12">
        <v>0.81</v>
      </c>
      <c r="D114" s="12">
        <v>0.81</v>
      </c>
      <c r="E114" s="12">
        <v>0.31</v>
      </c>
      <c r="F114" s="12">
        <v>1</v>
      </c>
      <c r="G114" s="12">
        <v>0.73</v>
      </c>
      <c r="H114" t="s">
        <v>243</v>
      </c>
      <c r="I114" t="s">
        <v>231</v>
      </c>
      <c r="J114" s="12">
        <v>0.8</v>
      </c>
      <c r="K114" s="12">
        <v>0.73</v>
      </c>
      <c r="L114" t="s">
        <v>243</v>
      </c>
      <c r="M114" t="s">
        <v>231</v>
      </c>
      <c r="N114" t="s">
        <v>174</v>
      </c>
      <c r="O114" t="s">
        <v>226</v>
      </c>
      <c r="P114" t="s">
        <v>229</v>
      </c>
      <c r="Q114" t="s">
        <v>244</v>
      </c>
      <c r="R114" t="s">
        <v>245</v>
      </c>
      <c r="S114" s="12">
        <v>0.81</v>
      </c>
      <c r="T114" s="12">
        <v>0.86</v>
      </c>
      <c r="U114" t="s">
        <v>246</v>
      </c>
      <c r="V114" s="12">
        <v>0.87</v>
      </c>
      <c r="W114" s="12">
        <v>0.8</v>
      </c>
      <c r="X114" s="12">
        <v>0.79</v>
      </c>
      <c r="Y114" t="s">
        <v>247</v>
      </c>
      <c r="Z114" s="12">
        <v>0.8</v>
      </c>
      <c r="AA114" s="12">
        <v>0.83</v>
      </c>
      <c r="AB114" t="s">
        <v>213</v>
      </c>
      <c r="AC114" t="s">
        <v>248</v>
      </c>
      <c r="AD114" s="12">
        <v>0.8</v>
      </c>
      <c r="AE114" s="12">
        <v>0.81</v>
      </c>
      <c r="AF114" t="s">
        <v>169</v>
      </c>
      <c r="AG114" t="s">
        <v>174</v>
      </c>
    </row>
    <row r="115" spans="1:33" x14ac:dyDescent="0.25">
      <c r="A115" s="1" t="s">
        <v>167</v>
      </c>
      <c r="B115" s="1"/>
      <c r="I115" t="s">
        <v>154</v>
      </c>
      <c r="M115" t="s">
        <v>156</v>
      </c>
      <c r="N115" t="s">
        <v>187</v>
      </c>
      <c r="O115" t="s">
        <v>154</v>
      </c>
      <c r="P115" t="s">
        <v>187</v>
      </c>
      <c r="T115" t="s">
        <v>157</v>
      </c>
      <c r="U115" t="s">
        <v>222</v>
      </c>
      <c r="V115" t="s">
        <v>157</v>
      </c>
      <c r="Y115" t="s">
        <v>157</v>
      </c>
      <c r="AC115" t="s">
        <v>157</v>
      </c>
      <c r="AG115" t="s">
        <v>157</v>
      </c>
    </row>
    <row r="116" spans="1:33" x14ac:dyDescent="0.25">
      <c r="A116" s="1" t="s">
        <v>249</v>
      </c>
      <c r="B116" s="1" t="s">
        <v>250</v>
      </c>
    </row>
    <row r="117" spans="1:33" x14ac:dyDescent="0.25">
      <c r="A117" s="1" t="s">
        <v>107</v>
      </c>
      <c r="B117" s="1" t="s">
        <v>251</v>
      </c>
    </row>
    <row r="118" spans="1:33" x14ac:dyDescent="0.25">
      <c r="A118" s="1" t="s">
        <v>107</v>
      </c>
      <c r="B118" s="1"/>
    </row>
    <row r="119" spans="1:33" x14ac:dyDescent="0.25">
      <c r="A119" s="1" t="s">
        <v>107</v>
      </c>
      <c r="B119" s="1"/>
    </row>
  </sheetData>
  <hyperlinks>
    <hyperlink ref="E1" location="Contents!B4" tooltip="Link to contents" display="Back to contents" xr:uid="{00000000-0004-0000-0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G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252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8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137</v>
      </c>
      <c r="C15">
        <v>179</v>
      </c>
      <c r="D15">
        <v>179</v>
      </c>
      <c r="E15">
        <v>1</v>
      </c>
      <c r="F15">
        <v>0</v>
      </c>
      <c r="G15">
        <v>9</v>
      </c>
      <c r="H15">
        <v>32</v>
      </c>
      <c r="I15">
        <v>137</v>
      </c>
      <c r="J15">
        <v>1</v>
      </c>
      <c r="K15">
        <v>9</v>
      </c>
      <c r="L15">
        <v>32</v>
      </c>
      <c r="M15">
        <v>137</v>
      </c>
      <c r="N15">
        <v>22</v>
      </c>
      <c r="O15">
        <v>92</v>
      </c>
      <c r="P15">
        <v>40</v>
      </c>
      <c r="Q15">
        <v>25</v>
      </c>
      <c r="R15">
        <v>179</v>
      </c>
      <c r="S15">
        <v>0</v>
      </c>
      <c r="T15">
        <v>0</v>
      </c>
      <c r="U15">
        <v>0</v>
      </c>
      <c r="V15">
        <v>0</v>
      </c>
      <c r="W15">
        <v>149</v>
      </c>
      <c r="X15">
        <v>9</v>
      </c>
      <c r="Y15">
        <v>20</v>
      </c>
      <c r="Z15">
        <v>133</v>
      </c>
      <c r="AA15">
        <v>45</v>
      </c>
      <c r="AB15">
        <v>29</v>
      </c>
      <c r="AC15">
        <v>150</v>
      </c>
      <c r="AD15">
        <v>3</v>
      </c>
      <c r="AE15">
        <v>176</v>
      </c>
      <c r="AF15">
        <v>53</v>
      </c>
      <c r="AG15">
        <v>126</v>
      </c>
    </row>
    <row r="16" spans="1:33" x14ac:dyDescent="0.25">
      <c r="A16" s="1" t="s">
        <v>166</v>
      </c>
      <c r="B16" s="1"/>
      <c r="C16" s="12">
        <v>0.4</v>
      </c>
      <c r="D16" s="12">
        <v>0.4</v>
      </c>
      <c r="E16" s="12">
        <v>0.67</v>
      </c>
      <c r="F16" s="12">
        <v>0</v>
      </c>
      <c r="G16" s="12">
        <v>0.41</v>
      </c>
      <c r="H16" s="12">
        <v>0.5</v>
      </c>
      <c r="I16" s="12">
        <v>0.38</v>
      </c>
      <c r="J16" s="12">
        <v>0.19</v>
      </c>
      <c r="K16" s="12">
        <v>0.41</v>
      </c>
      <c r="L16" s="12">
        <v>0.5</v>
      </c>
      <c r="M16" s="12">
        <v>0.38</v>
      </c>
      <c r="N16" s="12">
        <v>0.37</v>
      </c>
      <c r="O16" t="s">
        <v>213</v>
      </c>
      <c r="P16" t="s">
        <v>207</v>
      </c>
      <c r="Q16" s="12">
        <v>0.37</v>
      </c>
      <c r="R16" t="s">
        <v>174</v>
      </c>
      <c r="S16" t="s">
        <v>169</v>
      </c>
      <c r="T16" t="s">
        <v>169</v>
      </c>
      <c r="U16" t="s">
        <v>169</v>
      </c>
      <c r="V16" t="s">
        <v>169</v>
      </c>
      <c r="W16" s="12">
        <v>0.38</v>
      </c>
      <c r="X16" s="12">
        <v>0.39</v>
      </c>
      <c r="Y16" t="s">
        <v>214</v>
      </c>
      <c r="Z16" s="12">
        <v>0.39</v>
      </c>
      <c r="AA16" s="12">
        <v>0.44</v>
      </c>
      <c r="AB16" t="s">
        <v>215</v>
      </c>
      <c r="AC16" t="s">
        <v>200</v>
      </c>
      <c r="AD16" s="12">
        <v>0.19</v>
      </c>
      <c r="AE16" s="12">
        <v>0.41</v>
      </c>
      <c r="AF16" t="s">
        <v>216</v>
      </c>
      <c r="AG16" t="s">
        <v>217</v>
      </c>
    </row>
    <row r="17" spans="1:33" x14ac:dyDescent="0.25">
      <c r="A17" s="1" t="s">
        <v>167</v>
      </c>
      <c r="B17" s="1"/>
      <c r="O17" t="s">
        <v>156</v>
      </c>
      <c r="R17" t="s">
        <v>218</v>
      </c>
      <c r="Y17" t="s">
        <v>157</v>
      </c>
      <c r="AB17" t="s">
        <v>158</v>
      </c>
      <c r="AF17" t="s">
        <v>158</v>
      </c>
    </row>
    <row r="18" spans="1:33" x14ac:dyDescent="0.25">
      <c r="A18" s="1" t="s">
        <v>165</v>
      </c>
      <c r="B18" s="1" t="s">
        <v>138</v>
      </c>
      <c r="C18">
        <v>61</v>
      </c>
      <c r="D18">
        <v>61</v>
      </c>
      <c r="E18">
        <v>0</v>
      </c>
      <c r="F18">
        <v>0</v>
      </c>
      <c r="G18">
        <v>5</v>
      </c>
      <c r="H18">
        <v>9</v>
      </c>
      <c r="I18">
        <v>47</v>
      </c>
      <c r="J18">
        <v>0</v>
      </c>
      <c r="K18">
        <v>5</v>
      </c>
      <c r="L18">
        <v>9</v>
      </c>
      <c r="M18">
        <v>47</v>
      </c>
      <c r="N18">
        <v>4</v>
      </c>
      <c r="O18">
        <v>27</v>
      </c>
      <c r="P18">
        <v>17</v>
      </c>
      <c r="Q18">
        <v>14</v>
      </c>
      <c r="R18">
        <v>0</v>
      </c>
      <c r="S18">
        <v>61</v>
      </c>
      <c r="T18">
        <v>0</v>
      </c>
      <c r="U18">
        <v>0</v>
      </c>
      <c r="V18">
        <v>0</v>
      </c>
      <c r="W18">
        <v>57</v>
      </c>
      <c r="X18">
        <v>2</v>
      </c>
      <c r="Y18">
        <v>2</v>
      </c>
      <c r="Z18">
        <v>50</v>
      </c>
      <c r="AA18">
        <v>11</v>
      </c>
      <c r="AB18">
        <v>8</v>
      </c>
      <c r="AC18">
        <v>53</v>
      </c>
      <c r="AD18">
        <v>0</v>
      </c>
      <c r="AE18">
        <v>61</v>
      </c>
      <c r="AF18">
        <v>12</v>
      </c>
      <c r="AG18">
        <v>49</v>
      </c>
    </row>
    <row r="19" spans="1:33" x14ac:dyDescent="0.25">
      <c r="A19" s="1" t="s">
        <v>166</v>
      </c>
      <c r="B19" s="1"/>
      <c r="C19" s="12">
        <v>0.14000000000000001</v>
      </c>
      <c r="D19" s="12">
        <v>0.14000000000000001</v>
      </c>
      <c r="E19" s="12">
        <v>0</v>
      </c>
      <c r="F19" s="12">
        <v>0</v>
      </c>
      <c r="G19" s="12">
        <v>0.24</v>
      </c>
      <c r="H19" s="12">
        <v>0.15</v>
      </c>
      <c r="I19" s="12">
        <v>0.13</v>
      </c>
      <c r="J19" s="12">
        <v>0</v>
      </c>
      <c r="K19" s="12">
        <v>0.24</v>
      </c>
      <c r="L19" s="12">
        <v>0.15</v>
      </c>
      <c r="M19" s="12">
        <v>0.13</v>
      </c>
      <c r="N19" s="12">
        <v>7.0000000000000007E-2</v>
      </c>
      <c r="O19" s="12">
        <v>0.13</v>
      </c>
      <c r="P19" s="12">
        <v>0.14000000000000001</v>
      </c>
      <c r="Q19" s="12">
        <v>0.2</v>
      </c>
      <c r="R19" t="s">
        <v>169</v>
      </c>
      <c r="S19" t="s">
        <v>174</v>
      </c>
      <c r="T19" t="s">
        <v>169</v>
      </c>
      <c r="U19" t="s">
        <v>169</v>
      </c>
      <c r="V19" t="s">
        <v>169</v>
      </c>
      <c r="W19" s="12">
        <v>0.15</v>
      </c>
      <c r="X19" s="12">
        <v>0.09</v>
      </c>
      <c r="Y19" s="12">
        <v>0.05</v>
      </c>
      <c r="Z19" s="12">
        <v>0.15</v>
      </c>
      <c r="AA19" s="12">
        <v>0.1</v>
      </c>
      <c r="AB19" s="12">
        <v>0.14000000000000001</v>
      </c>
      <c r="AC19" s="12">
        <v>0.13</v>
      </c>
      <c r="AD19" s="12">
        <v>0</v>
      </c>
      <c r="AE19" s="12">
        <v>0.14000000000000001</v>
      </c>
      <c r="AF19" s="12">
        <v>0.14000000000000001</v>
      </c>
      <c r="AG19" s="12">
        <v>0.14000000000000001</v>
      </c>
    </row>
    <row r="20" spans="1:33" x14ac:dyDescent="0.25">
      <c r="A20" s="1" t="s">
        <v>167</v>
      </c>
      <c r="B20" s="1"/>
      <c r="Q20" t="s">
        <v>157</v>
      </c>
      <c r="S20" t="s">
        <v>219</v>
      </c>
    </row>
    <row r="21" spans="1:33" x14ac:dyDescent="0.25">
      <c r="A21" s="1" t="s">
        <v>165</v>
      </c>
      <c r="B21" s="1" t="s">
        <v>139</v>
      </c>
      <c r="C21">
        <v>84</v>
      </c>
      <c r="D21">
        <v>84</v>
      </c>
      <c r="E21">
        <v>1</v>
      </c>
      <c r="F21">
        <v>3</v>
      </c>
      <c r="G21">
        <v>2</v>
      </c>
      <c r="H21">
        <v>10</v>
      </c>
      <c r="I21">
        <v>69</v>
      </c>
      <c r="J21">
        <v>4</v>
      </c>
      <c r="K21">
        <v>2</v>
      </c>
      <c r="L21">
        <v>10</v>
      </c>
      <c r="M21">
        <v>69</v>
      </c>
      <c r="N21">
        <v>9</v>
      </c>
      <c r="O21">
        <v>32</v>
      </c>
      <c r="P21">
        <v>32</v>
      </c>
      <c r="Q21">
        <v>10</v>
      </c>
      <c r="R21">
        <v>0</v>
      </c>
      <c r="S21">
        <v>0</v>
      </c>
      <c r="T21">
        <v>84</v>
      </c>
      <c r="U21">
        <v>0</v>
      </c>
      <c r="V21">
        <v>0</v>
      </c>
      <c r="W21">
        <v>72</v>
      </c>
      <c r="X21">
        <v>8</v>
      </c>
      <c r="Y21">
        <v>4</v>
      </c>
      <c r="Z21">
        <v>61</v>
      </c>
      <c r="AA21">
        <v>23</v>
      </c>
      <c r="AB21">
        <v>8</v>
      </c>
      <c r="AC21">
        <v>76</v>
      </c>
      <c r="AD21">
        <v>2</v>
      </c>
      <c r="AE21">
        <v>82</v>
      </c>
      <c r="AF21">
        <v>11</v>
      </c>
      <c r="AG21">
        <v>72</v>
      </c>
    </row>
    <row r="22" spans="1:33" x14ac:dyDescent="0.25">
      <c r="A22" s="1" t="s">
        <v>166</v>
      </c>
      <c r="B22" s="1"/>
      <c r="C22" s="12">
        <v>0.19</v>
      </c>
      <c r="D22" s="12">
        <v>0.19</v>
      </c>
      <c r="E22" s="12">
        <v>0.33</v>
      </c>
      <c r="F22" s="12">
        <v>0.65</v>
      </c>
      <c r="G22" s="12">
        <v>0.09</v>
      </c>
      <c r="H22" s="12">
        <v>0.16</v>
      </c>
      <c r="I22" s="12">
        <v>0.19</v>
      </c>
      <c r="J22" s="12">
        <v>0.56000000000000005</v>
      </c>
      <c r="K22" s="12">
        <v>0.09</v>
      </c>
      <c r="L22" s="12">
        <v>0.16</v>
      </c>
      <c r="M22" s="12">
        <v>0.19</v>
      </c>
      <c r="N22" s="12">
        <v>0.15</v>
      </c>
      <c r="O22" s="12">
        <v>0.16</v>
      </c>
      <c r="P22" t="s">
        <v>189</v>
      </c>
      <c r="Q22" s="12">
        <v>0.15</v>
      </c>
      <c r="R22" t="s">
        <v>169</v>
      </c>
      <c r="S22" t="s">
        <v>169</v>
      </c>
      <c r="T22" t="s">
        <v>174</v>
      </c>
      <c r="U22" t="s">
        <v>169</v>
      </c>
      <c r="V22" t="s">
        <v>169</v>
      </c>
      <c r="W22" s="12">
        <v>0.18</v>
      </c>
      <c r="X22" s="12">
        <v>0.34</v>
      </c>
      <c r="Y22" s="12">
        <v>0.13</v>
      </c>
      <c r="Z22" s="12">
        <v>0.18</v>
      </c>
      <c r="AA22" s="12">
        <v>0.22</v>
      </c>
      <c r="AB22" s="12">
        <v>0.15</v>
      </c>
      <c r="AC22" s="12">
        <v>0.19</v>
      </c>
      <c r="AD22" s="12">
        <v>0.16</v>
      </c>
      <c r="AE22" s="12">
        <v>0.19</v>
      </c>
      <c r="AF22" s="12">
        <v>0.13</v>
      </c>
      <c r="AG22" s="12">
        <v>0.2</v>
      </c>
    </row>
    <row r="23" spans="1:33" x14ac:dyDescent="0.25">
      <c r="A23" s="1" t="s">
        <v>167</v>
      </c>
      <c r="B23" s="1"/>
      <c r="P23" t="s">
        <v>158</v>
      </c>
      <c r="T23" t="s">
        <v>220</v>
      </c>
    </row>
    <row r="24" spans="1:33" x14ac:dyDescent="0.25">
      <c r="A24" s="1" t="s">
        <v>165</v>
      </c>
      <c r="B24" s="1" t="s">
        <v>140</v>
      </c>
      <c r="C24">
        <v>64</v>
      </c>
      <c r="D24">
        <v>64</v>
      </c>
      <c r="E24">
        <v>0</v>
      </c>
      <c r="F24">
        <v>0</v>
      </c>
      <c r="G24">
        <v>1</v>
      </c>
      <c r="H24">
        <v>6</v>
      </c>
      <c r="I24">
        <v>57</v>
      </c>
      <c r="J24">
        <v>0</v>
      </c>
      <c r="K24">
        <v>1</v>
      </c>
      <c r="L24">
        <v>6</v>
      </c>
      <c r="M24">
        <v>57</v>
      </c>
      <c r="N24">
        <v>11</v>
      </c>
      <c r="O24">
        <v>24</v>
      </c>
      <c r="P24">
        <v>28</v>
      </c>
      <c r="Q24">
        <v>1</v>
      </c>
      <c r="R24">
        <v>0</v>
      </c>
      <c r="S24">
        <v>0</v>
      </c>
      <c r="T24">
        <v>0</v>
      </c>
      <c r="U24">
        <v>64</v>
      </c>
      <c r="V24">
        <v>0</v>
      </c>
      <c r="W24">
        <v>57</v>
      </c>
      <c r="X24">
        <v>2</v>
      </c>
      <c r="Y24">
        <v>4</v>
      </c>
      <c r="Z24">
        <v>50</v>
      </c>
      <c r="AA24">
        <v>14</v>
      </c>
      <c r="AB24">
        <v>2</v>
      </c>
      <c r="AC24">
        <v>61</v>
      </c>
      <c r="AD24">
        <v>3</v>
      </c>
      <c r="AE24">
        <v>60</v>
      </c>
      <c r="AF24">
        <v>1</v>
      </c>
      <c r="AG24">
        <v>62</v>
      </c>
    </row>
    <row r="25" spans="1:33" x14ac:dyDescent="0.25">
      <c r="A25" s="1" t="s">
        <v>166</v>
      </c>
      <c r="B25" s="1"/>
      <c r="C25" s="12">
        <v>0.14000000000000001</v>
      </c>
      <c r="D25" s="12">
        <v>0.14000000000000001</v>
      </c>
      <c r="E25" s="12">
        <v>0</v>
      </c>
      <c r="F25" s="12">
        <v>0</v>
      </c>
      <c r="G25" s="12">
        <v>0.03</v>
      </c>
      <c r="H25" s="12">
        <v>0.1</v>
      </c>
      <c r="I25" s="12">
        <v>0.16</v>
      </c>
      <c r="J25" s="12">
        <v>0</v>
      </c>
      <c r="K25" s="12">
        <v>0.03</v>
      </c>
      <c r="L25" s="12">
        <v>0.1</v>
      </c>
      <c r="M25" s="12">
        <v>0.16</v>
      </c>
      <c r="N25" s="12">
        <v>0.18</v>
      </c>
      <c r="O25" s="12">
        <v>0.12</v>
      </c>
      <c r="P25" t="s">
        <v>175</v>
      </c>
      <c r="Q25" t="s">
        <v>211</v>
      </c>
      <c r="R25" t="s">
        <v>169</v>
      </c>
      <c r="S25" t="s">
        <v>169</v>
      </c>
      <c r="T25" t="s">
        <v>169</v>
      </c>
      <c r="U25" t="s">
        <v>174</v>
      </c>
      <c r="V25" t="s">
        <v>169</v>
      </c>
      <c r="W25" s="12">
        <v>0.15</v>
      </c>
      <c r="X25" s="12">
        <v>0.09</v>
      </c>
      <c r="Y25" s="12">
        <v>0.12</v>
      </c>
      <c r="Z25" s="12">
        <v>0.14000000000000001</v>
      </c>
      <c r="AA25" s="12">
        <v>0.13</v>
      </c>
      <c r="AB25" t="s">
        <v>171</v>
      </c>
      <c r="AC25" t="s">
        <v>191</v>
      </c>
      <c r="AD25" s="12">
        <v>0.25</v>
      </c>
      <c r="AE25" s="12">
        <v>0.14000000000000001</v>
      </c>
      <c r="AF25" t="s">
        <v>221</v>
      </c>
      <c r="AG25" t="s">
        <v>176</v>
      </c>
    </row>
    <row r="26" spans="1:33" x14ac:dyDescent="0.25">
      <c r="A26" s="1" t="s">
        <v>167</v>
      </c>
      <c r="B26" s="1"/>
      <c r="N26" t="s">
        <v>154</v>
      </c>
      <c r="O26" t="s">
        <v>154</v>
      </c>
      <c r="P26" t="s">
        <v>187</v>
      </c>
      <c r="U26" t="s">
        <v>222</v>
      </c>
      <c r="AC26" t="s">
        <v>157</v>
      </c>
      <c r="AG26" t="s">
        <v>157</v>
      </c>
    </row>
    <row r="27" spans="1:33" x14ac:dyDescent="0.25">
      <c r="A27" s="1" t="s">
        <v>165</v>
      </c>
      <c r="B27" s="1" t="s">
        <v>141</v>
      </c>
      <c r="C27">
        <v>54</v>
      </c>
      <c r="D27">
        <v>54</v>
      </c>
      <c r="E27">
        <v>0</v>
      </c>
      <c r="F27">
        <v>2</v>
      </c>
      <c r="G27">
        <v>5</v>
      </c>
      <c r="H27">
        <v>4</v>
      </c>
      <c r="I27">
        <v>44</v>
      </c>
      <c r="J27">
        <v>2</v>
      </c>
      <c r="K27">
        <v>5</v>
      </c>
      <c r="L27">
        <v>4</v>
      </c>
      <c r="M27">
        <v>44</v>
      </c>
      <c r="N27">
        <v>14</v>
      </c>
      <c r="O27">
        <v>18</v>
      </c>
      <c r="P27">
        <v>6</v>
      </c>
      <c r="Q27">
        <v>16</v>
      </c>
      <c r="R27">
        <v>0</v>
      </c>
      <c r="S27">
        <v>0</v>
      </c>
      <c r="T27">
        <v>0</v>
      </c>
      <c r="U27">
        <v>0</v>
      </c>
      <c r="V27">
        <v>54</v>
      </c>
      <c r="W27">
        <v>49</v>
      </c>
      <c r="X27">
        <v>1</v>
      </c>
      <c r="Y27">
        <v>4</v>
      </c>
      <c r="Z27">
        <v>45</v>
      </c>
      <c r="AA27">
        <v>9</v>
      </c>
      <c r="AB27">
        <v>6</v>
      </c>
      <c r="AC27">
        <v>48</v>
      </c>
      <c r="AD27">
        <v>6</v>
      </c>
      <c r="AE27">
        <v>48</v>
      </c>
      <c r="AF27">
        <v>7</v>
      </c>
      <c r="AG27">
        <v>47</v>
      </c>
    </row>
    <row r="28" spans="1:33" x14ac:dyDescent="0.25">
      <c r="A28" s="1" t="s">
        <v>166</v>
      </c>
      <c r="B28" s="1"/>
      <c r="C28" s="12">
        <v>0.12</v>
      </c>
      <c r="D28" s="12">
        <v>0.12</v>
      </c>
      <c r="E28" s="12">
        <v>0</v>
      </c>
      <c r="F28" s="12">
        <v>0.35</v>
      </c>
      <c r="G28" s="12">
        <v>0.22</v>
      </c>
      <c r="H28" s="12">
        <v>0.06</v>
      </c>
      <c r="I28" s="12">
        <v>0.12</v>
      </c>
      <c r="J28" s="12">
        <v>0.25</v>
      </c>
      <c r="K28" s="12">
        <v>0.22</v>
      </c>
      <c r="L28" s="12">
        <v>0.06</v>
      </c>
      <c r="M28" s="12">
        <v>0.12</v>
      </c>
      <c r="N28" t="s">
        <v>175</v>
      </c>
      <c r="O28" s="12">
        <v>0.09</v>
      </c>
      <c r="P28" t="s">
        <v>177</v>
      </c>
      <c r="Q28" t="s">
        <v>178</v>
      </c>
      <c r="R28" t="s">
        <v>169</v>
      </c>
      <c r="S28" t="s">
        <v>169</v>
      </c>
      <c r="T28" t="s">
        <v>169</v>
      </c>
      <c r="U28" t="s">
        <v>169</v>
      </c>
      <c r="V28" t="s">
        <v>174</v>
      </c>
      <c r="W28" s="12">
        <v>0.12</v>
      </c>
      <c r="X28" s="12">
        <v>0.04</v>
      </c>
      <c r="Y28" s="12">
        <v>0.12</v>
      </c>
      <c r="Z28" s="12">
        <v>0.13</v>
      </c>
      <c r="AA28" s="12">
        <v>0.09</v>
      </c>
      <c r="AB28" s="12">
        <v>0.11</v>
      </c>
      <c r="AC28" s="12">
        <v>0.12</v>
      </c>
      <c r="AD28" s="12">
        <v>0.4</v>
      </c>
      <c r="AE28" s="12">
        <v>0.11</v>
      </c>
      <c r="AF28" s="12">
        <v>0.08</v>
      </c>
      <c r="AG28" s="12">
        <v>0.13</v>
      </c>
    </row>
    <row r="29" spans="1:33" x14ac:dyDescent="0.25">
      <c r="A29" s="1" t="s">
        <v>167</v>
      </c>
      <c r="B29" s="1"/>
      <c r="N29" t="s">
        <v>223</v>
      </c>
      <c r="Q29" t="s">
        <v>223</v>
      </c>
      <c r="V29" t="s">
        <v>224</v>
      </c>
    </row>
    <row r="30" spans="1:33" x14ac:dyDescent="0.25">
      <c r="A30" s="1" t="s">
        <v>165</v>
      </c>
      <c r="B30" s="1" t="s">
        <v>253</v>
      </c>
      <c r="C30">
        <v>7</v>
      </c>
      <c r="D30">
        <v>7</v>
      </c>
      <c r="E30">
        <v>0</v>
      </c>
      <c r="F30">
        <v>0</v>
      </c>
      <c r="G30">
        <v>0</v>
      </c>
      <c r="H30">
        <v>2</v>
      </c>
      <c r="I30">
        <v>5</v>
      </c>
      <c r="J30">
        <v>0</v>
      </c>
      <c r="K30">
        <v>0</v>
      </c>
      <c r="L30">
        <v>2</v>
      </c>
      <c r="M30">
        <v>5</v>
      </c>
      <c r="N30">
        <v>0</v>
      </c>
      <c r="O30">
        <v>5</v>
      </c>
      <c r="P30">
        <v>0</v>
      </c>
      <c r="Q30">
        <v>2</v>
      </c>
      <c r="R30">
        <v>0</v>
      </c>
      <c r="S30">
        <v>0</v>
      </c>
      <c r="T30">
        <v>0</v>
      </c>
      <c r="U30">
        <v>0</v>
      </c>
      <c r="V30">
        <v>0</v>
      </c>
      <c r="W30">
        <v>6</v>
      </c>
      <c r="X30">
        <v>1</v>
      </c>
      <c r="Y30">
        <v>0</v>
      </c>
      <c r="Z30">
        <v>5</v>
      </c>
      <c r="AA30">
        <v>2</v>
      </c>
      <c r="AB30">
        <v>1</v>
      </c>
      <c r="AC30">
        <v>6</v>
      </c>
      <c r="AD30">
        <v>0</v>
      </c>
      <c r="AE30">
        <v>7</v>
      </c>
      <c r="AF30">
        <v>1</v>
      </c>
      <c r="AG30">
        <v>6</v>
      </c>
    </row>
    <row r="31" spans="1:33" x14ac:dyDescent="0.25">
      <c r="A31" s="1" t="s">
        <v>166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</v>
      </c>
      <c r="H31" s="12">
        <v>0.04</v>
      </c>
      <c r="I31" s="12">
        <v>0.01</v>
      </c>
      <c r="J31" s="12">
        <v>0</v>
      </c>
      <c r="K31" s="12">
        <v>0</v>
      </c>
      <c r="L31" s="12">
        <v>0.04</v>
      </c>
      <c r="M31" s="12">
        <v>0.01</v>
      </c>
      <c r="N31" s="12">
        <v>0</v>
      </c>
      <c r="O31" s="12">
        <v>0.03</v>
      </c>
      <c r="P31" s="12">
        <v>0</v>
      </c>
      <c r="Q31" s="12">
        <v>0.03</v>
      </c>
      <c r="R31" t="s">
        <v>169</v>
      </c>
      <c r="S31" s="12">
        <v>0</v>
      </c>
      <c r="T31" s="12">
        <v>0</v>
      </c>
      <c r="U31" s="12">
        <v>0</v>
      </c>
      <c r="V31" s="12">
        <v>0</v>
      </c>
      <c r="W31" s="12">
        <v>0.02</v>
      </c>
      <c r="X31" s="12">
        <v>0.06</v>
      </c>
      <c r="Y31" s="12">
        <v>0</v>
      </c>
      <c r="Z31" s="12">
        <v>0.01</v>
      </c>
      <c r="AA31" s="12">
        <v>0.02</v>
      </c>
      <c r="AB31" s="12">
        <v>0.02</v>
      </c>
      <c r="AC31" s="12">
        <v>0.02</v>
      </c>
      <c r="AD31" s="12">
        <v>0</v>
      </c>
      <c r="AE31" s="12">
        <v>0.02</v>
      </c>
      <c r="AF31" s="12">
        <v>0.01</v>
      </c>
      <c r="AG31" s="12">
        <v>0.02</v>
      </c>
    </row>
    <row r="32" spans="1:33" x14ac:dyDescent="0.25">
      <c r="A32" s="1" t="s">
        <v>167</v>
      </c>
      <c r="B32" s="1"/>
      <c r="O32" t="s">
        <v>156</v>
      </c>
      <c r="Q32" t="s">
        <v>156</v>
      </c>
    </row>
    <row r="33" spans="1:2" x14ac:dyDescent="0.25">
      <c r="A33" s="1" t="s">
        <v>249</v>
      </c>
      <c r="B33" s="1" t="s">
        <v>250</v>
      </c>
    </row>
    <row r="34" spans="1:2" x14ac:dyDescent="0.25">
      <c r="A34" s="1" t="s">
        <v>107</v>
      </c>
      <c r="B34" s="1" t="s">
        <v>254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7" tooltip="Link to contents" display="Back to contents" xr:uid="{00000000-0004-0000-0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AG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255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10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253</v>
      </c>
      <c r="C15">
        <v>448</v>
      </c>
      <c r="D15">
        <v>448</v>
      </c>
      <c r="E15">
        <v>2</v>
      </c>
      <c r="F15">
        <v>4</v>
      </c>
      <c r="G15">
        <v>22</v>
      </c>
      <c r="H15">
        <v>63</v>
      </c>
      <c r="I15">
        <v>358</v>
      </c>
      <c r="J15">
        <v>6</v>
      </c>
      <c r="K15">
        <v>22</v>
      </c>
      <c r="L15">
        <v>63</v>
      </c>
      <c r="M15">
        <v>358</v>
      </c>
      <c r="N15">
        <v>60</v>
      </c>
      <c r="O15">
        <v>198</v>
      </c>
      <c r="P15">
        <v>123</v>
      </c>
      <c r="Q15">
        <v>68</v>
      </c>
      <c r="R15">
        <v>179</v>
      </c>
      <c r="S15">
        <v>61</v>
      </c>
      <c r="T15">
        <v>84</v>
      </c>
      <c r="U15">
        <v>64</v>
      </c>
      <c r="V15">
        <v>54</v>
      </c>
      <c r="W15">
        <v>390</v>
      </c>
      <c r="X15">
        <v>23</v>
      </c>
      <c r="Y15">
        <v>35</v>
      </c>
      <c r="Z15">
        <v>344</v>
      </c>
      <c r="AA15">
        <v>104</v>
      </c>
      <c r="AB15">
        <v>54</v>
      </c>
      <c r="AC15">
        <v>394</v>
      </c>
      <c r="AD15">
        <v>14</v>
      </c>
      <c r="AE15">
        <v>434</v>
      </c>
      <c r="AF15">
        <v>86</v>
      </c>
      <c r="AG15">
        <v>362</v>
      </c>
    </row>
    <row r="16" spans="1:33" x14ac:dyDescent="0.25">
      <c r="A16" s="1" t="s">
        <v>166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  <c r="AF16" s="12">
        <v>1</v>
      </c>
      <c r="AG16" s="12">
        <v>1</v>
      </c>
    </row>
    <row r="17" spans="1:2" x14ac:dyDescent="0.25">
      <c r="A17" s="1" t="s">
        <v>167</v>
      </c>
      <c r="B17" s="1"/>
    </row>
    <row r="18" spans="1:2" x14ac:dyDescent="0.25">
      <c r="A18" s="1" t="s">
        <v>249</v>
      </c>
      <c r="B18" s="1" t="s">
        <v>250</v>
      </c>
    </row>
    <row r="19" spans="1:2" x14ac:dyDescent="0.25">
      <c r="A19" s="1" t="s">
        <v>107</v>
      </c>
      <c r="B19" s="1" t="s">
        <v>256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10" tooltip="Link to contents" display="Back to contents" xr:uid="{00000000-0004-0000-0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G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257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12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133</v>
      </c>
      <c r="C15">
        <v>60</v>
      </c>
      <c r="D15">
        <v>60</v>
      </c>
      <c r="E15">
        <v>0</v>
      </c>
      <c r="F15">
        <v>0</v>
      </c>
      <c r="G15">
        <v>0</v>
      </c>
      <c r="H15">
        <v>7</v>
      </c>
      <c r="I15">
        <v>53</v>
      </c>
      <c r="J15">
        <v>0</v>
      </c>
      <c r="K15">
        <v>0</v>
      </c>
      <c r="L15">
        <v>7</v>
      </c>
      <c r="M15">
        <v>53</v>
      </c>
      <c r="N15">
        <v>60</v>
      </c>
      <c r="O15">
        <v>0</v>
      </c>
      <c r="P15">
        <v>0</v>
      </c>
      <c r="Q15">
        <v>0</v>
      </c>
      <c r="R15">
        <v>22</v>
      </c>
      <c r="S15">
        <v>4</v>
      </c>
      <c r="T15">
        <v>9</v>
      </c>
      <c r="U15">
        <v>11</v>
      </c>
      <c r="V15">
        <v>14</v>
      </c>
      <c r="W15">
        <v>46</v>
      </c>
      <c r="X15">
        <v>3</v>
      </c>
      <c r="Y15">
        <v>11</v>
      </c>
      <c r="Z15">
        <v>53</v>
      </c>
      <c r="AA15">
        <v>7</v>
      </c>
      <c r="AB15">
        <v>0</v>
      </c>
      <c r="AC15">
        <v>60</v>
      </c>
      <c r="AD15">
        <v>1</v>
      </c>
      <c r="AE15">
        <v>59</v>
      </c>
      <c r="AF15">
        <v>0</v>
      </c>
      <c r="AG15">
        <v>60</v>
      </c>
    </row>
    <row r="16" spans="1:33" x14ac:dyDescent="0.25">
      <c r="A16" s="1" t="s">
        <v>166</v>
      </c>
      <c r="B16" s="1"/>
      <c r="C16" s="12">
        <v>0.13</v>
      </c>
      <c r="D16" s="12">
        <v>0.13</v>
      </c>
      <c r="E16" s="12">
        <v>0</v>
      </c>
      <c r="F16" s="12">
        <v>0</v>
      </c>
      <c r="G16" s="12">
        <v>0</v>
      </c>
      <c r="H16" s="12">
        <v>0.12</v>
      </c>
      <c r="I16" s="12">
        <v>0.15</v>
      </c>
      <c r="J16" s="12">
        <v>0</v>
      </c>
      <c r="K16" s="12">
        <v>0</v>
      </c>
      <c r="L16" s="12">
        <v>0.12</v>
      </c>
      <c r="M16" s="12">
        <v>0.15</v>
      </c>
      <c r="N16" t="s">
        <v>174</v>
      </c>
      <c r="O16" t="s">
        <v>169</v>
      </c>
      <c r="P16" t="s">
        <v>169</v>
      </c>
      <c r="Q16" t="s">
        <v>169</v>
      </c>
      <c r="R16" s="12">
        <v>0.12</v>
      </c>
      <c r="S16" s="12">
        <v>7.0000000000000007E-2</v>
      </c>
      <c r="T16" s="12">
        <v>0.11</v>
      </c>
      <c r="U16" s="12">
        <v>0.17</v>
      </c>
      <c r="V16" t="s">
        <v>189</v>
      </c>
      <c r="W16" t="s">
        <v>179</v>
      </c>
      <c r="X16" s="12">
        <v>0.14000000000000001</v>
      </c>
      <c r="Y16" t="s">
        <v>190</v>
      </c>
      <c r="Z16" t="s">
        <v>191</v>
      </c>
      <c r="AA16" t="s">
        <v>188</v>
      </c>
      <c r="AB16" t="s">
        <v>169</v>
      </c>
      <c r="AC16" t="s">
        <v>192</v>
      </c>
      <c r="AD16" s="12">
        <v>0.06</v>
      </c>
      <c r="AE16" s="12">
        <v>0.14000000000000001</v>
      </c>
      <c r="AF16" t="s">
        <v>169</v>
      </c>
      <c r="AG16" t="s">
        <v>176</v>
      </c>
    </row>
    <row r="17" spans="1:33" x14ac:dyDescent="0.25">
      <c r="A17" s="1" t="s">
        <v>167</v>
      </c>
      <c r="B17" s="1"/>
      <c r="N17" t="s">
        <v>193</v>
      </c>
      <c r="V17" t="s">
        <v>194</v>
      </c>
      <c r="Y17" t="s">
        <v>157</v>
      </c>
      <c r="Z17" t="s">
        <v>158</v>
      </c>
      <c r="AC17" t="s">
        <v>157</v>
      </c>
      <c r="AG17" t="s">
        <v>157</v>
      </c>
    </row>
    <row r="18" spans="1:33" x14ac:dyDescent="0.25">
      <c r="A18" s="1" t="s">
        <v>165</v>
      </c>
      <c r="B18" s="1" t="s">
        <v>258</v>
      </c>
      <c r="C18">
        <v>198</v>
      </c>
      <c r="D18">
        <v>198</v>
      </c>
      <c r="E18">
        <v>1</v>
      </c>
      <c r="F18">
        <v>0</v>
      </c>
      <c r="G18">
        <v>11</v>
      </c>
      <c r="H18">
        <v>35</v>
      </c>
      <c r="I18">
        <v>151</v>
      </c>
      <c r="J18">
        <v>1</v>
      </c>
      <c r="K18">
        <v>11</v>
      </c>
      <c r="L18">
        <v>35</v>
      </c>
      <c r="M18">
        <v>151</v>
      </c>
      <c r="N18">
        <v>0</v>
      </c>
      <c r="O18">
        <v>198</v>
      </c>
      <c r="P18">
        <v>0</v>
      </c>
      <c r="Q18">
        <v>0</v>
      </c>
      <c r="R18">
        <v>92</v>
      </c>
      <c r="S18">
        <v>27</v>
      </c>
      <c r="T18">
        <v>32</v>
      </c>
      <c r="U18">
        <v>24</v>
      </c>
      <c r="V18">
        <v>18</v>
      </c>
      <c r="W18">
        <v>173</v>
      </c>
      <c r="X18">
        <v>16</v>
      </c>
      <c r="Y18">
        <v>9</v>
      </c>
      <c r="Z18">
        <v>159</v>
      </c>
      <c r="AA18">
        <v>38</v>
      </c>
      <c r="AB18">
        <v>24</v>
      </c>
      <c r="AC18">
        <v>174</v>
      </c>
      <c r="AD18">
        <v>4</v>
      </c>
      <c r="AE18">
        <v>194</v>
      </c>
      <c r="AF18">
        <v>51</v>
      </c>
      <c r="AG18">
        <v>146</v>
      </c>
    </row>
    <row r="19" spans="1:33" x14ac:dyDescent="0.25">
      <c r="A19" s="1" t="s">
        <v>166</v>
      </c>
      <c r="B19" s="1"/>
      <c r="C19" s="12">
        <v>0.44</v>
      </c>
      <c r="D19" s="12">
        <v>0.44</v>
      </c>
      <c r="E19" s="12">
        <v>0.36</v>
      </c>
      <c r="F19" s="12">
        <v>0</v>
      </c>
      <c r="G19" s="12">
        <v>0.52</v>
      </c>
      <c r="H19" s="12">
        <v>0.55000000000000004</v>
      </c>
      <c r="I19" s="12">
        <v>0.42</v>
      </c>
      <c r="J19" s="12">
        <v>0.1</v>
      </c>
      <c r="K19" s="12">
        <v>0.52</v>
      </c>
      <c r="L19" s="12">
        <v>0.55000000000000004</v>
      </c>
      <c r="M19" s="12">
        <v>0.42</v>
      </c>
      <c r="N19" t="s">
        <v>169</v>
      </c>
      <c r="O19" t="s">
        <v>174</v>
      </c>
      <c r="P19" t="s">
        <v>169</v>
      </c>
      <c r="Q19" t="s">
        <v>169</v>
      </c>
      <c r="R19" t="s">
        <v>195</v>
      </c>
      <c r="S19" s="12">
        <v>0.44</v>
      </c>
      <c r="T19" s="12">
        <v>0.38</v>
      </c>
      <c r="U19" s="12">
        <v>0.38</v>
      </c>
      <c r="V19" s="12">
        <v>0.33</v>
      </c>
      <c r="W19" s="12">
        <v>0.44</v>
      </c>
      <c r="X19" s="12">
        <v>0.67</v>
      </c>
      <c r="Y19" t="s">
        <v>189</v>
      </c>
      <c r="Z19" s="12">
        <v>0.46</v>
      </c>
      <c r="AA19" s="12">
        <v>0.37</v>
      </c>
      <c r="AB19" s="12">
        <v>0.44</v>
      </c>
      <c r="AC19" s="12">
        <v>0.44</v>
      </c>
      <c r="AD19" s="12">
        <v>0.28000000000000003</v>
      </c>
      <c r="AE19" s="12">
        <v>0.45</v>
      </c>
      <c r="AF19" t="s">
        <v>196</v>
      </c>
      <c r="AG19" t="s">
        <v>197</v>
      </c>
    </row>
    <row r="20" spans="1:33" x14ac:dyDescent="0.25">
      <c r="A20" s="1" t="s">
        <v>167</v>
      </c>
      <c r="B20" s="1"/>
      <c r="O20" t="s">
        <v>198</v>
      </c>
      <c r="R20" t="s">
        <v>155</v>
      </c>
      <c r="W20" t="s">
        <v>156</v>
      </c>
      <c r="AF20" t="s">
        <v>158</v>
      </c>
    </row>
    <row r="21" spans="1:33" x14ac:dyDescent="0.25">
      <c r="A21" s="1" t="s">
        <v>165</v>
      </c>
      <c r="B21" s="1" t="s">
        <v>259</v>
      </c>
      <c r="C21">
        <v>123</v>
      </c>
      <c r="D21">
        <v>123</v>
      </c>
      <c r="E21">
        <v>1</v>
      </c>
      <c r="F21">
        <v>3</v>
      </c>
      <c r="G21">
        <v>3</v>
      </c>
      <c r="H21">
        <v>5</v>
      </c>
      <c r="I21">
        <v>111</v>
      </c>
      <c r="J21">
        <v>3</v>
      </c>
      <c r="K21">
        <v>3</v>
      </c>
      <c r="L21">
        <v>5</v>
      </c>
      <c r="M21">
        <v>111</v>
      </c>
      <c r="N21">
        <v>0</v>
      </c>
      <c r="O21">
        <v>0</v>
      </c>
      <c r="P21">
        <v>123</v>
      </c>
      <c r="Q21">
        <v>0</v>
      </c>
      <c r="R21">
        <v>40</v>
      </c>
      <c r="S21">
        <v>17</v>
      </c>
      <c r="T21">
        <v>32</v>
      </c>
      <c r="U21">
        <v>28</v>
      </c>
      <c r="V21">
        <v>6</v>
      </c>
      <c r="W21">
        <v>108</v>
      </c>
      <c r="X21">
        <v>2</v>
      </c>
      <c r="Y21">
        <v>12</v>
      </c>
      <c r="Z21">
        <v>76</v>
      </c>
      <c r="AA21">
        <v>46</v>
      </c>
      <c r="AB21">
        <v>6</v>
      </c>
      <c r="AC21">
        <v>116</v>
      </c>
      <c r="AD21">
        <v>2</v>
      </c>
      <c r="AE21">
        <v>121</v>
      </c>
      <c r="AF21">
        <v>6</v>
      </c>
      <c r="AG21">
        <v>117</v>
      </c>
    </row>
    <row r="22" spans="1:33" x14ac:dyDescent="0.25">
      <c r="A22" s="1" t="s">
        <v>166</v>
      </c>
      <c r="B22" s="1"/>
      <c r="C22" s="12">
        <v>0.27</v>
      </c>
      <c r="D22" s="12">
        <v>0.27</v>
      </c>
      <c r="E22" s="12">
        <v>0.31</v>
      </c>
      <c r="F22" s="12">
        <v>0.65</v>
      </c>
      <c r="G22" s="12">
        <v>0.15</v>
      </c>
      <c r="H22" t="s">
        <v>199</v>
      </c>
      <c r="I22" t="s">
        <v>190</v>
      </c>
      <c r="J22" s="12">
        <v>0.56000000000000005</v>
      </c>
      <c r="K22" s="12">
        <v>0.15</v>
      </c>
      <c r="L22" t="s">
        <v>199</v>
      </c>
      <c r="M22" t="s">
        <v>190</v>
      </c>
      <c r="N22" t="s">
        <v>169</v>
      </c>
      <c r="O22" t="s">
        <v>169</v>
      </c>
      <c r="P22" t="s">
        <v>174</v>
      </c>
      <c r="Q22" t="s">
        <v>169</v>
      </c>
      <c r="R22" s="12">
        <v>0.22</v>
      </c>
      <c r="S22" s="12">
        <v>0.27</v>
      </c>
      <c r="T22" t="s">
        <v>200</v>
      </c>
      <c r="U22" t="s">
        <v>201</v>
      </c>
      <c r="V22" t="s">
        <v>202</v>
      </c>
      <c r="W22" s="12">
        <v>0.28000000000000003</v>
      </c>
      <c r="X22" s="12">
        <v>0.1</v>
      </c>
      <c r="Y22" s="12">
        <v>0.36</v>
      </c>
      <c r="Z22" t="s">
        <v>203</v>
      </c>
      <c r="AA22" t="s">
        <v>204</v>
      </c>
      <c r="AB22" t="s">
        <v>179</v>
      </c>
      <c r="AC22" t="s">
        <v>205</v>
      </c>
      <c r="AD22" s="12">
        <v>0.11</v>
      </c>
      <c r="AE22" s="12">
        <v>0.28000000000000003</v>
      </c>
      <c r="AF22" t="s">
        <v>206</v>
      </c>
      <c r="AG22" t="s">
        <v>207</v>
      </c>
    </row>
    <row r="23" spans="1:33" x14ac:dyDescent="0.25">
      <c r="A23" s="1" t="s">
        <v>167</v>
      </c>
      <c r="B23" s="1"/>
      <c r="I23" t="s">
        <v>154</v>
      </c>
      <c r="M23" t="s">
        <v>156</v>
      </c>
      <c r="P23" t="s">
        <v>208</v>
      </c>
      <c r="S23" t="s">
        <v>155</v>
      </c>
      <c r="T23" t="s">
        <v>209</v>
      </c>
      <c r="U23" t="s">
        <v>209</v>
      </c>
      <c r="AA23" t="s">
        <v>157</v>
      </c>
      <c r="AC23" t="s">
        <v>157</v>
      </c>
      <c r="AG23" t="s">
        <v>157</v>
      </c>
    </row>
    <row r="24" spans="1:33" x14ac:dyDescent="0.25">
      <c r="A24" s="1" t="s">
        <v>165</v>
      </c>
      <c r="B24" s="1" t="s">
        <v>260</v>
      </c>
      <c r="C24">
        <v>68</v>
      </c>
      <c r="D24">
        <v>68</v>
      </c>
      <c r="E24">
        <v>1</v>
      </c>
      <c r="F24">
        <v>2</v>
      </c>
      <c r="G24">
        <v>7</v>
      </c>
      <c r="H24">
        <v>16</v>
      </c>
      <c r="I24">
        <v>43</v>
      </c>
      <c r="J24">
        <v>2</v>
      </c>
      <c r="K24">
        <v>7</v>
      </c>
      <c r="L24">
        <v>16</v>
      </c>
      <c r="M24">
        <v>43</v>
      </c>
      <c r="N24">
        <v>0</v>
      </c>
      <c r="O24">
        <v>0</v>
      </c>
      <c r="P24">
        <v>0</v>
      </c>
      <c r="Q24">
        <v>68</v>
      </c>
      <c r="R24">
        <v>25</v>
      </c>
      <c r="S24">
        <v>14</v>
      </c>
      <c r="T24">
        <v>10</v>
      </c>
      <c r="U24">
        <v>1</v>
      </c>
      <c r="V24">
        <v>16</v>
      </c>
      <c r="W24">
        <v>63</v>
      </c>
      <c r="X24">
        <v>2</v>
      </c>
      <c r="Y24">
        <v>3</v>
      </c>
      <c r="Z24">
        <v>55</v>
      </c>
      <c r="AA24">
        <v>13</v>
      </c>
      <c r="AB24">
        <v>24</v>
      </c>
      <c r="AC24">
        <v>44</v>
      </c>
      <c r="AD24">
        <v>8</v>
      </c>
      <c r="AE24">
        <v>60</v>
      </c>
      <c r="AF24">
        <v>29</v>
      </c>
      <c r="AG24">
        <v>39</v>
      </c>
    </row>
    <row r="25" spans="1:33" x14ac:dyDescent="0.25">
      <c r="A25" s="1" t="s">
        <v>166</v>
      </c>
      <c r="B25" s="1"/>
      <c r="C25" s="12">
        <v>0.15</v>
      </c>
      <c r="D25" s="12">
        <v>0.15</v>
      </c>
      <c r="E25" s="12">
        <v>0.33</v>
      </c>
      <c r="F25" s="12">
        <v>0.35</v>
      </c>
      <c r="G25" s="12">
        <v>0.32</v>
      </c>
      <c r="H25" t="s">
        <v>210</v>
      </c>
      <c r="I25" t="s">
        <v>179</v>
      </c>
      <c r="J25" s="12">
        <v>0.34</v>
      </c>
      <c r="K25" s="12">
        <v>0.32</v>
      </c>
      <c r="L25" t="s">
        <v>210</v>
      </c>
      <c r="M25" t="s">
        <v>179</v>
      </c>
      <c r="N25" t="s">
        <v>169</v>
      </c>
      <c r="O25" t="s">
        <v>169</v>
      </c>
      <c r="P25" t="s">
        <v>169</v>
      </c>
      <c r="Q25" t="s">
        <v>174</v>
      </c>
      <c r="R25" s="12">
        <v>0.14000000000000001</v>
      </c>
      <c r="S25" s="12">
        <v>0.22</v>
      </c>
      <c r="T25" s="12">
        <v>0.12</v>
      </c>
      <c r="U25" t="s">
        <v>211</v>
      </c>
      <c r="V25" t="s">
        <v>205</v>
      </c>
      <c r="W25" s="12">
        <v>0.16</v>
      </c>
      <c r="X25" s="12">
        <v>0.08</v>
      </c>
      <c r="Y25" s="12">
        <v>0.08</v>
      </c>
      <c r="Z25" s="12">
        <v>0.16</v>
      </c>
      <c r="AA25" s="12">
        <v>0.12</v>
      </c>
      <c r="AB25" t="s">
        <v>201</v>
      </c>
      <c r="AC25" t="s">
        <v>202</v>
      </c>
      <c r="AD25" s="12">
        <v>0.55000000000000004</v>
      </c>
      <c r="AE25" s="12">
        <v>0.14000000000000001</v>
      </c>
      <c r="AF25" t="s">
        <v>212</v>
      </c>
      <c r="AG25" t="s">
        <v>202</v>
      </c>
    </row>
    <row r="26" spans="1:33" x14ac:dyDescent="0.25">
      <c r="A26" s="1" t="s">
        <v>167</v>
      </c>
      <c r="B26" s="1"/>
      <c r="H26" t="s">
        <v>155</v>
      </c>
      <c r="L26" t="s">
        <v>154</v>
      </c>
      <c r="Q26" t="s">
        <v>194</v>
      </c>
      <c r="R26" t="s">
        <v>154</v>
      </c>
      <c r="S26" t="s">
        <v>154</v>
      </c>
      <c r="T26" t="s">
        <v>154</v>
      </c>
      <c r="V26" t="s">
        <v>198</v>
      </c>
      <c r="AB26" t="s">
        <v>158</v>
      </c>
      <c r="AF26" t="s">
        <v>158</v>
      </c>
    </row>
    <row r="27" spans="1:33" x14ac:dyDescent="0.25">
      <c r="A27" s="1" t="s">
        <v>249</v>
      </c>
      <c r="B27" s="1" t="s">
        <v>250</v>
      </c>
    </row>
    <row r="28" spans="1:33" x14ac:dyDescent="0.25">
      <c r="A28" s="1" t="s">
        <v>107</v>
      </c>
      <c r="B28" s="1" t="s">
        <v>261</v>
      </c>
    </row>
    <row r="29" spans="1:33" x14ac:dyDescent="0.25">
      <c r="A29" s="1" t="s">
        <v>107</v>
      </c>
      <c r="B29" s="1"/>
    </row>
    <row r="30" spans="1:33" x14ac:dyDescent="0.25">
      <c r="A30" s="1" t="s">
        <v>107</v>
      </c>
      <c r="B30" s="1"/>
    </row>
  </sheetData>
  <hyperlinks>
    <hyperlink ref="E1" location="Contents!B13" tooltip="Link to contents" display="Back to contents" xr:uid="{00000000-0004-0000-0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AG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262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14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>
        <v>1</v>
      </c>
      <c r="C15">
        <v>2</v>
      </c>
      <c r="D15">
        <v>2</v>
      </c>
      <c r="E15">
        <v>2</v>
      </c>
      <c r="F15">
        <v>0</v>
      </c>
      <c r="G15">
        <v>0</v>
      </c>
      <c r="H15">
        <v>0</v>
      </c>
      <c r="I15">
        <v>0</v>
      </c>
      <c r="J15">
        <v>2</v>
      </c>
      <c r="K15">
        <v>0</v>
      </c>
      <c r="L15">
        <v>0</v>
      </c>
      <c r="M15">
        <v>0</v>
      </c>
      <c r="N15">
        <v>0</v>
      </c>
      <c r="O15">
        <v>1</v>
      </c>
      <c r="P15">
        <v>1</v>
      </c>
      <c r="Q15">
        <v>1</v>
      </c>
      <c r="R15">
        <v>1</v>
      </c>
      <c r="S15">
        <v>0</v>
      </c>
      <c r="T15">
        <v>1</v>
      </c>
      <c r="U15">
        <v>0</v>
      </c>
      <c r="V15">
        <v>0</v>
      </c>
      <c r="W15">
        <v>1</v>
      </c>
      <c r="X15">
        <v>0</v>
      </c>
      <c r="Y15">
        <v>1</v>
      </c>
      <c r="Z15">
        <v>1</v>
      </c>
      <c r="AA15">
        <v>1</v>
      </c>
      <c r="AB15">
        <v>0</v>
      </c>
      <c r="AC15">
        <v>2</v>
      </c>
      <c r="AD15">
        <v>0</v>
      </c>
      <c r="AE15">
        <v>2</v>
      </c>
      <c r="AF15">
        <v>1</v>
      </c>
      <c r="AG15">
        <v>1</v>
      </c>
    </row>
    <row r="16" spans="1:33" x14ac:dyDescent="0.25">
      <c r="A16" s="1" t="s">
        <v>166</v>
      </c>
      <c r="B16" s="1"/>
      <c r="C16" t="s">
        <v>168</v>
      </c>
      <c r="D16" t="s">
        <v>168</v>
      </c>
      <c r="E16" s="12">
        <v>1</v>
      </c>
      <c r="F16" s="12">
        <v>0</v>
      </c>
      <c r="G16" s="12">
        <v>0</v>
      </c>
      <c r="H16" s="12">
        <v>0</v>
      </c>
      <c r="I16" t="s">
        <v>169</v>
      </c>
      <c r="J16" s="12">
        <v>0.28999999999999998</v>
      </c>
      <c r="K16" s="12">
        <v>0</v>
      </c>
      <c r="L16" s="12">
        <v>0</v>
      </c>
      <c r="M16" t="s">
        <v>169</v>
      </c>
      <c r="N16" s="12">
        <v>0</v>
      </c>
      <c r="O16" t="s">
        <v>168</v>
      </c>
      <c r="P16" t="s">
        <v>168</v>
      </c>
      <c r="Q16" s="12">
        <v>0.01</v>
      </c>
      <c r="R16" s="12">
        <v>0.01</v>
      </c>
      <c r="S16" s="12">
        <v>0</v>
      </c>
      <c r="T16" s="12">
        <v>0.01</v>
      </c>
      <c r="U16" s="12">
        <v>0</v>
      </c>
      <c r="V16" s="12">
        <v>0</v>
      </c>
      <c r="W16" t="s">
        <v>168</v>
      </c>
      <c r="X16" s="12">
        <v>0</v>
      </c>
      <c r="Y16" s="12">
        <v>0.02</v>
      </c>
      <c r="Z16" t="s">
        <v>168</v>
      </c>
      <c r="AA16" s="12">
        <v>0.01</v>
      </c>
      <c r="AB16" s="12">
        <v>0</v>
      </c>
      <c r="AC16" t="s">
        <v>168</v>
      </c>
      <c r="AD16" s="12">
        <v>0</v>
      </c>
      <c r="AE16" t="s">
        <v>168</v>
      </c>
      <c r="AF16" s="12">
        <v>0.01</v>
      </c>
      <c r="AG16" t="s">
        <v>168</v>
      </c>
    </row>
    <row r="17" spans="1:33" x14ac:dyDescent="0.25">
      <c r="A17" s="1" t="s">
        <v>167</v>
      </c>
      <c r="B17" s="1"/>
    </row>
    <row r="18" spans="1:33" x14ac:dyDescent="0.25">
      <c r="A18" s="1" t="s">
        <v>165</v>
      </c>
      <c r="B18" s="1">
        <v>2</v>
      </c>
      <c r="C18">
        <v>4</v>
      </c>
      <c r="D18">
        <v>4</v>
      </c>
      <c r="E18">
        <v>0</v>
      </c>
      <c r="F18">
        <v>4</v>
      </c>
      <c r="G18">
        <v>0</v>
      </c>
      <c r="H18">
        <v>0</v>
      </c>
      <c r="I18">
        <v>0</v>
      </c>
      <c r="J18">
        <v>4</v>
      </c>
      <c r="K18">
        <v>0</v>
      </c>
      <c r="L18">
        <v>0</v>
      </c>
      <c r="M18">
        <v>0</v>
      </c>
      <c r="N18">
        <v>0</v>
      </c>
      <c r="O18">
        <v>0</v>
      </c>
      <c r="P18">
        <v>3</v>
      </c>
      <c r="Q18">
        <v>2</v>
      </c>
      <c r="R18">
        <v>0</v>
      </c>
      <c r="S18">
        <v>0</v>
      </c>
      <c r="T18">
        <v>3</v>
      </c>
      <c r="U18">
        <v>0</v>
      </c>
      <c r="V18">
        <v>2</v>
      </c>
      <c r="W18">
        <v>3</v>
      </c>
      <c r="X18">
        <v>0</v>
      </c>
      <c r="Y18">
        <v>1</v>
      </c>
      <c r="Z18">
        <v>4</v>
      </c>
      <c r="AA18">
        <v>0</v>
      </c>
      <c r="AB18">
        <v>2</v>
      </c>
      <c r="AC18">
        <v>3</v>
      </c>
      <c r="AD18">
        <v>0</v>
      </c>
      <c r="AE18">
        <v>4</v>
      </c>
      <c r="AF18">
        <v>0</v>
      </c>
      <c r="AG18">
        <v>4</v>
      </c>
    </row>
    <row r="19" spans="1:33" x14ac:dyDescent="0.25">
      <c r="A19" s="1" t="s">
        <v>166</v>
      </c>
      <c r="B19" s="1"/>
      <c r="C19" s="12">
        <v>0.01</v>
      </c>
      <c r="D19" s="12">
        <v>0.01</v>
      </c>
      <c r="E19" s="12">
        <v>0</v>
      </c>
      <c r="F19" s="12">
        <v>1</v>
      </c>
      <c r="G19" s="12">
        <v>0</v>
      </c>
      <c r="H19" s="12">
        <v>0</v>
      </c>
      <c r="I19" t="s">
        <v>169</v>
      </c>
      <c r="J19" s="12">
        <v>0.71</v>
      </c>
      <c r="K19" s="12">
        <v>0</v>
      </c>
      <c r="L19" s="12">
        <v>0</v>
      </c>
      <c r="M19" t="s">
        <v>169</v>
      </c>
      <c r="N19" s="12">
        <v>0</v>
      </c>
      <c r="O19" s="12">
        <v>0</v>
      </c>
      <c r="P19" s="12">
        <v>0.02</v>
      </c>
      <c r="Q19" s="12">
        <v>0.02</v>
      </c>
      <c r="R19" s="12">
        <v>0</v>
      </c>
      <c r="S19" s="12">
        <v>0</v>
      </c>
      <c r="T19" t="s">
        <v>170</v>
      </c>
      <c r="U19" s="12">
        <v>0</v>
      </c>
      <c r="V19" s="12">
        <v>0.03</v>
      </c>
      <c r="W19" s="12">
        <v>0.01</v>
      </c>
      <c r="X19" s="12">
        <v>0</v>
      </c>
      <c r="Y19" t="s">
        <v>171</v>
      </c>
      <c r="Z19" s="12">
        <v>0.01</v>
      </c>
      <c r="AA19" s="12">
        <v>0</v>
      </c>
      <c r="AB19" s="12">
        <v>0.03</v>
      </c>
      <c r="AC19" s="12">
        <v>0.01</v>
      </c>
      <c r="AD19" s="12">
        <v>0</v>
      </c>
      <c r="AE19" s="12">
        <v>0.01</v>
      </c>
      <c r="AF19" s="12">
        <v>0</v>
      </c>
      <c r="AG19" s="12">
        <v>0.01</v>
      </c>
    </row>
    <row r="20" spans="1:33" x14ac:dyDescent="0.25">
      <c r="A20" s="1" t="s">
        <v>167</v>
      </c>
      <c r="B20" s="1"/>
      <c r="T20" t="s">
        <v>157</v>
      </c>
      <c r="V20" t="s">
        <v>157</v>
      </c>
    </row>
    <row r="21" spans="1:33" x14ac:dyDescent="0.25">
      <c r="A21" s="1" t="s">
        <v>165</v>
      </c>
      <c r="B21" s="1">
        <v>3</v>
      </c>
      <c r="C21">
        <v>22</v>
      </c>
      <c r="D21">
        <v>22</v>
      </c>
      <c r="E21">
        <v>0</v>
      </c>
      <c r="F21">
        <v>0</v>
      </c>
      <c r="G21">
        <v>22</v>
      </c>
      <c r="H21">
        <v>0</v>
      </c>
      <c r="I21">
        <v>0</v>
      </c>
      <c r="J21">
        <v>0</v>
      </c>
      <c r="K21">
        <v>22</v>
      </c>
      <c r="L21">
        <v>0</v>
      </c>
      <c r="M21">
        <v>0</v>
      </c>
      <c r="N21">
        <v>0</v>
      </c>
      <c r="O21">
        <v>11</v>
      </c>
      <c r="P21">
        <v>3</v>
      </c>
      <c r="Q21">
        <v>7</v>
      </c>
      <c r="R21">
        <v>9</v>
      </c>
      <c r="S21">
        <v>5</v>
      </c>
      <c r="T21">
        <v>2</v>
      </c>
      <c r="U21">
        <v>1</v>
      </c>
      <c r="V21">
        <v>5</v>
      </c>
      <c r="W21">
        <v>19</v>
      </c>
      <c r="X21">
        <v>1</v>
      </c>
      <c r="Y21">
        <v>2</v>
      </c>
      <c r="Z21">
        <v>18</v>
      </c>
      <c r="AA21">
        <v>4</v>
      </c>
      <c r="AB21">
        <v>2</v>
      </c>
      <c r="AC21">
        <v>19</v>
      </c>
      <c r="AD21">
        <v>0</v>
      </c>
      <c r="AE21">
        <v>22</v>
      </c>
      <c r="AF21">
        <v>6</v>
      </c>
      <c r="AG21">
        <v>16</v>
      </c>
    </row>
    <row r="22" spans="1:33" x14ac:dyDescent="0.25">
      <c r="A22" s="1" t="s">
        <v>166</v>
      </c>
      <c r="B22" s="1"/>
      <c r="C22" s="12">
        <v>0.05</v>
      </c>
      <c r="D22" s="12">
        <v>0.05</v>
      </c>
      <c r="E22" s="12">
        <v>0</v>
      </c>
      <c r="F22" s="12">
        <v>0</v>
      </c>
      <c r="G22" s="12">
        <v>1</v>
      </c>
      <c r="H22" s="12">
        <v>0</v>
      </c>
      <c r="I22" t="s">
        <v>169</v>
      </c>
      <c r="J22" s="12">
        <v>0</v>
      </c>
      <c r="K22" s="12">
        <v>1</v>
      </c>
      <c r="L22" s="12">
        <v>0</v>
      </c>
      <c r="M22" t="s">
        <v>169</v>
      </c>
      <c r="N22" t="s">
        <v>169</v>
      </c>
      <c r="O22" s="12">
        <v>0.06</v>
      </c>
      <c r="P22" s="12">
        <v>0.03</v>
      </c>
      <c r="Q22" t="s">
        <v>172</v>
      </c>
      <c r="R22" s="12">
        <v>0.05</v>
      </c>
      <c r="S22" s="12">
        <v>0.08</v>
      </c>
      <c r="T22" s="12">
        <v>0.02</v>
      </c>
      <c r="U22" s="12">
        <v>0.01</v>
      </c>
      <c r="V22" s="12">
        <v>0.09</v>
      </c>
      <c r="W22" s="12">
        <v>0.05</v>
      </c>
      <c r="X22" s="12">
        <v>0.04</v>
      </c>
      <c r="Y22" s="12">
        <v>0.05</v>
      </c>
      <c r="Z22" s="12">
        <v>0.05</v>
      </c>
      <c r="AA22" s="12">
        <v>0.04</v>
      </c>
      <c r="AB22" s="12">
        <v>0.04</v>
      </c>
      <c r="AC22" s="12">
        <v>0.05</v>
      </c>
      <c r="AD22" s="12">
        <v>0</v>
      </c>
      <c r="AE22" s="12">
        <v>0.05</v>
      </c>
      <c r="AF22" s="12">
        <v>7.0000000000000007E-2</v>
      </c>
      <c r="AG22" s="12">
        <v>0.04</v>
      </c>
    </row>
    <row r="23" spans="1:33" x14ac:dyDescent="0.25">
      <c r="A23" s="1" t="s">
        <v>167</v>
      </c>
      <c r="B23" s="1"/>
      <c r="O23" t="s">
        <v>157</v>
      </c>
      <c r="Q23" t="s">
        <v>173</v>
      </c>
      <c r="V23" t="s">
        <v>154</v>
      </c>
    </row>
    <row r="24" spans="1:33" x14ac:dyDescent="0.25">
      <c r="A24" s="1" t="s">
        <v>165</v>
      </c>
      <c r="B24" s="1">
        <v>4</v>
      </c>
      <c r="C24">
        <v>60</v>
      </c>
      <c r="D24">
        <v>60</v>
      </c>
      <c r="E24">
        <v>0</v>
      </c>
      <c r="F24">
        <v>0</v>
      </c>
      <c r="G24">
        <v>0</v>
      </c>
      <c r="H24">
        <v>60</v>
      </c>
      <c r="I24">
        <v>0</v>
      </c>
      <c r="J24">
        <v>0</v>
      </c>
      <c r="K24">
        <v>0</v>
      </c>
      <c r="L24">
        <v>60</v>
      </c>
      <c r="M24">
        <v>0</v>
      </c>
      <c r="N24">
        <v>7</v>
      </c>
      <c r="O24">
        <v>33</v>
      </c>
      <c r="P24">
        <v>5</v>
      </c>
      <c r="Q24">
        <v>15</v>
      </c>
      <c r="R24">
        <v>29</v>
      </c>
      <c r="S24">
        <v>9</v>
      </c>
      <c r="T24">
        <v>10</v>
      </c>
      <c r="U24">
        <v>6</v>
      </c>
      <c r="V24">
        <v>4</v>
      </c>
      <c r="W24">
        <v>54</v>
      </c>
      <c r="X24">
        <v>4</v>
      </c>
      <c r="Y24">
        <v>2</v>
      </c>
      <c r="Z24">
        <v>55</v>
      </c>
      <c r="AA24">
        <v>6</v>
      </c>
      <c r="AB24">
        <v>11</v>
      </c>
      <c r="AC24">
        <v>49</v>
      </c>
      <c r="AD24">
        <v>0</v>
      </c>
      <c r="AE24">
        <v>60</v>
      </c>
      <c r="AF24">
        <v>18</v>
      </c>
      <c r="AG24">
        <v>42</v>
      </c>
    </row>
    <row r="25" spans="1:33" x14ac:dyDescent="0.25">
      <c r="A25" s="1" t="s">
        <v>166</v>
      </c>
      <c r="B25" s="1"/>
      <c r="C25" s="12">
        <v>0.13</v>
      </c>
      <c r="D25" s="12">
        <v>0.13</v>
      </c>
      <c r="E25" s="12">
        <v>0</v>
      </c>
      <c r="F25" s="12">
        <v>0</v>
      </c>
      <c r="G25" s="12">
        <v>0</v>
      </c>
      <c r="H25" t="s">
        <v>238</v>
      </c>
      <c r="I25" t="s">
        <v>169</v>
      </c>
      <c r="J25" s="12">
        <v>0</v>
      </c>
      <c r="K25" s="12">
        <v>0</v>
      </c>
      <c r="L25" t="s">
        <v>238</v>
      </c>
      <c r="M25" t="s">
        <v>169</v>
      </c>
      <c r="N25" s="12">
        <v>0.12</v>
      </c>
      <c r="O25" s="12">
        <v>0.17</v>
      </c>
      <c r="P25" t="s">
        <v>171</v>
      </c>
      <c r="Q25" t="s">
        <v>203</v>
      </c>
      <c r="R25" s="12">
        <v>0.16</v>
      </c>
      <c r="S25" s="12">
        <v>0.15</v>
      </c>
      <c r="T25" s="12">
        <v>0.12</v>
      </c>
      <c r="U25" s="12">
        <v>0.1</v>
      </c>
      <c r="V25" s="12">
        <v>7.0000000000000007E-2</v>
      </c>
      <c r="W25" s="12">
        <v>0.14000000000000001</v>
      </c>
      <c r="X25" s="12">
        <v>0.18</v>
      </c>
      <c r="Y25" s="12">
        <v>0.05</v>
      </c>
      <c r="Z25" t="s">
        <v>191</v>
      </c>
      <c r="AA25" t="s">
        <v>177</v>
      </c>
      <c r="AB25" s="12">
        <v>0.21</v>
      </c>
      <c r="AC25" s="12">
        <v>0.12</v>
      </c>
      <c r="AD25" s="12">
        <v>0</v>
      </c>
      <c r="AE25" s="12">
        <v>0.14000000000000001</v>
      </c>
      <c r="AF25" t="s">
        <v>263</v>
      </c>
      <c r="AG25" t="s">
        <v>179</v>
      </c>
    </row>
    <row r="26" spans="1:33" x14ac:dyDescent="0.25">
      <c r="A26" s="1" t="s">
        <v>167</v>
      </c>
      <c r="B26" s="1"/>
      <c r="H26" t="s">
        <v>155</v>
      </c>
      <c r="L26" t="s">
        <v>154</v>
      </c>
      <c r="N26" t="s">
        <v>156</v>
      </c>
      <c r="O26" t="s">
        <v>156</v>
      </c>
      <c r="Q26" t="s">
        <v>156</v>
      </c>
      <c r="Z26" t="s">
        <v>158</v>
      </c>
      <c r="AF26" t="s">
        <v>158</v>
      </c>
    </row>
    <row r="27" spans="1:33" x14ac:dyDescent="0.25">
      <c r="A27" s="1" t="s">
        <v>165</v>
      </c>
      <c r="B27" s="1">
        <v>5</v>
      </c>
      <c r="C27">
        <v>358</v>
      </c>
      <c r="D27">
        <v>358</v>
      </c>
      <c r="E27">
        <v>0</v>
      </c>
      <c r="F27">
        <v>0</v>
      </c>
      <c r="G27">
        <v>0</v>
      </c>
      <c r="H27">
        <v>0</v>
      </c>
      <c r="I27">
        <v>358</v>
      </c>
      <c r="J27">
        <v>0</v>
      </c>
      <c r="K27">
        <v>0</v>
      </c>
      <c r="L27">
        <v>0</v>
      </c>
      <c r="M27">
        <v>358</v>
      </c>
      <c r="N27">
        <v>53</v>
      </c>
      <c r="O27">
        <v>151</v>
      </c>
      <c r="P27">
        <v>111</v>
      </c>
      <c r="Q27">
        <v>43</v>
      </c>
      <c r="R27">
        <v>137</v>
      </c>
      <c r="S27">
        <v>47</v>
      </c>
      <c r="T27">
        <v>69</v>
      </c>
      <c r="U27">
        <v>57</v>
      </c>
      <c r="V27">
        <v>44</v>
      </c>
      <c r="W27">
        <v>310</v>
      </c>
      <c r="X27">
        <v>18</v>
      </c>
      <c r="Y27">
        <v>29</v>
      </c>
      <c r="Z27">
        <v>264</v>
      </c>
      <c r="AA27">
        <v>94</v>
      </c>
      <c r="AB27">
        <v>38</v>
      </c>
      <c r="AC27">
        <v>319</v>
      </c>
      <c r="AD27">
        <v>14</v>
      </c>
      <c r="AE27">
        <v>343</v>
      </c>
      <c r="AF27">
        <v>58</v>
      </c>
      <c r="AG27">
        <v>300</v>
      </c>
    </row>
    <row r="28" spans="1:33" x14ac:dyDescent="0.25">
      <c r="A28" s="1" t="s">
        <v>166</v>
      </c>
      <c r="B28" s="1"/>
      <c r="C28" s="12">
        <v>0.8</v>
      </c>
      <c r="D28" s="12">
        <v>0.8</v>
      </c>
      <c r="E28" s="12">
        <v>0</v>
      </c>
      <c r="F28" s="12">
        <v>0</v>
      </c>
      <c r="G28" s="12">
        <v>0</v>
      </c>
      <c r="H28" t="s">
        <v>169</v>
      </c>
      <c r="I28" t="s">
        <v>174</v>
      </c>
      <c r="J28" s="12">
        <v>0</v>
      </c>
      <c r="K28" s="12">
        <v>0</v>
      </c>
      <c r="L28" t="s">
        <v>169</v>
      </c>
      <c r="M28" t="s">
        <v>174</v>
      </c>
      <c r="N28" s="12">
        <v>0.88</v>
      </c>
      <c r="O28" s="12">
        <v>0.76</v>
      </c>
      <c r="P28" t="s">
        <v>180</v>
      </c>
      <c r="Q28" t="s">
        <v>181</v>
      </c>
      <c r="R28" s="12">
        <v>0.77</v>
      </c>
      <c r="S28" s="12">
        <v>0.76</v>
      </c>
      <c r="T28" s="12">
        <v>0.82</v>
      </c>
      <c r="U28" t="s">
        <v>182</v>
      </c>
      <c r="V28" s="12">
        <v>0.82</v>
      </c>
      <c r="W28" s="12">
        <v>0.79</v>
      </c>
      <c r="X28" s="12">
        <v>0.77</v>
      </c>
      <c r="Y28" s="12">
        <v>0.85</v>
      </c>
      <c r="Z28" t="s">
        <v>183</v>
      </c>
      <c r="AA28" t="s">
        <v>184</v>
      </c>
      <c r="AB28" s="12">
        <v>0.7</v>
      </c>
      <c r="AC28" s="12">
        <v>0.81</v>
      </c>
      <c r="AD28" s="12">
        <v>1</v>
      </c>
      <c r="AE28" s="12">
        <v>0.79</v>
      </c>
      <c r="AF28" t="s">
        <v>185</v>
      </c>
      <c r="AG28" t="s">
        <v>186</v>
      </c>
    </row>
    <row r="29" spans="1:33" x14ac:dyDescent="0.25">
      <c r="A29" s="1" t="s">
        <v>167</v>
      </c>
      <c r="B29" s="1"/>
      <c r="I29" t="s">
        <v>154</v>
      </c>
      <c r="M29" t="s">
        <v>156</v>
      </c>
      <c r="N29" t="s">
        <v>154</v>
      </c>
      <c r="O29" t="s">
        <v>154</v>
      </c>
      <c r="P29" t="s">
        <v>187</v>
      </c>
      <c r="U29" t="s">
        <v>157</v>
      </c>
      <c r="AA29" t="s">
        <v>157</v>
      </c>
      <c r="AG29" t="s">
        <v>157</v>
      </c>
    </row>
    <row r="30" spans="1:33" x14ac:dyDescent="0.25">
      <c r="A30" s="1" t="s">
        <v>165</v>
      </c>
      <c r="B30" s="1" t="s">
        <v>264</v>
      </c>
      <c r="C30">
        <v>2</v>
      </c>
      <c r="D30">
        <v>2</v>
      </c>
      <c r="E30">
        <v>0</v>
      </c>
      <c r="F30">
        <v>0</v>
      </c>
      <c r="G30">
        <v>0</v>
      </c>
      <c r="H30">
        <v>2</v>
      </c>
      <c r="I30">
        <v>0</v>
      </c>
      <c r="J30">
        <v>0</v>
      </c>
      <c r="K30">
        <v>0</v>
      </c>
      <c r="L30">
        <v>2</v>
      </c>
      <c r="M30">
        <v>0</v>
      </c>
      <c r="N30">
        <v>0</v>
      </c>
      <c r="O30">
        <v>1</v>
      </c>
      <c r="P30">
        <v>0</v>
      </c>
      <c r="Q30">
        <v>1</v>
      </c>
      <c r="R30">
        <v>2</v>
      </c>
      <c r="S30">
        <v>0</v>
      </c>
      <c r="T30">
        <v>0</v>
      </c>
      <c r="U30">
        <v>0</v>
      </c>
      <c r="V30">
        <v>0</v>
      </c>
      <c r="W30">
        <v>2</v>
      </c>
      <c r="X30">
        <v>0</v>
      </c>
      <c r="Y30">
        <v>0</v>
      </c>
      <c r="Z30">
        <v>2</v>
      </c>
      <c r="AA30">
        <v>0</v>
      </c>
      <c r="AB30">
        <v>1</v>
      </c>
      <c r="AC30">
        <v>1</v>
      </c>
      <c r="AD30">
        <v>0</v>
      </c>
      <c r="AE30">
        <v>2</v>
      </c>
      <c r="AF30">
        <v>2</v>
      </c>
      <c r="AG30">
        <v>0</v>
      </c>
    </row>
    <row r="31" spans="1:33" x14ac:dyDescent="0.25">
      <c r="A31" s="1" t="s">
        <v>166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t="s">
        <v>171</v>
      </c>
      <c r="I31" t="s">
        <v>169</v>
      </c>
      <c r="J31" s="12">
        <v>0</v>
      </c>
      <c r="K31" s="12">
        <v>0</v>
      </c>
      <c r="L31" t="s">
        <v>171</v>
      </c>
      <c r="M31" t="s">
        <v>169</v>
      </c>
      <c r="N31" s="12">
        <v>0</v>
      </c>
      <c r="O31" s="12">
        <v>0.01</v>
      </c>
      <c r="P31" s="12">
        <v>0</v>
      </c>
      <c r="Q31" s="12">
        <v>0.02</v>
      </c>
      <c r="R31" s="12">
        <v>0.01</v>
      </c>
      <c r="S31" s="12">
        <v>0</v>
      </c>
      <c r="T31" s="12">
        <v>0</v>
      </c>
      <c r="U31" s="12">
        <v>0</v>
      </c>
      <c r="V31" s="12">
        <v>0</v>
      </c>
      <c r="W31" s="12">
        <v>0.01</v>
      </c>
      <c r="X31" s="12">
        <v>0</v>
      </c>
      <c r="Y31" s="12">
        <v>0</v>
      </c>
      <c r="Z31" s="12">
        <v>0.01</v>
      </c>
      <c r="AA31" s="12">
        <v>0</v>
      </c>
      <c r="AB31" s="12">
        <v>0.02</v>
      </c>
      <c r="AC31" t="s">
        <v>168</v>
      </c>
      <c r="AD31" s="12">
        <v>0</v>
      </c>
      <c r="AE31" s="12">
        <v>0.01</v>
      </c>
      <c r="AF31" t="s">
        <v>170</v>
      </c>
      <c r="AG31" t="s">
        <v>169</v>
      </c>
    </row>
    <row r="32" spans="1:33" x14ac:dyDescent="0.25">
      <c r="A32" s="1" t="s">
        <v>167</v>
      </c>
      <c r="B32" s="1"/>
      <c r="H32" t="s">
        <v>155</v>
      </c>
      <c r="L32" t="s">
        <v>154</v>
      </c>
      <c r="AF32" t="s">
        <v>158</v>
      </c>
    </row>
    <row r="33" spans="1:2" x14ac:dyDescent="0.25">
      <c r="A33" s="1" t="s">
        <v>249</v>
      </c>
      <c r="B33" s="1" t="s">
        <v>250</v>
      </c>
    </row>
    <row r="34" spans="1:2" x14ac:dyDescent="0.25">
      <c r="A34" s="1" t="s">
        <v>107</v>
      </c>
      <c r="B34" s="1" t="s">
        <v>265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16" tooltip="Link to contents" display="Back to contents" xr:uid="{00000000-0004-0000-0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266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16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435</v>
      </c>
      <c r="D15">
        <v>435</v>
      </c>
      <c r="E15">
        <v>2</v>
      </c>
      <c r="F15">
        <v>4</v>
      </c>
      <c r="G15">
        <v>21</v>
      </c>
      <c r="H15">
        <v>63</v>
      </c>
      <c r="I15">
        <v>346</v>
      </c>
      <c r="J15">
        <v>6</v>
      </c>
      <c r="K15">
        <v>21</v>
      </c>
      <c r="L15">
        <v>63</v>
      </c>
      <c r="M15">
        <v>346</v>
      </c>
      <c r="N15">
        <v>60</v>
      </c>
      <c r="O15">
        <v>189</v>
      </c>
      <c r="P15">
        <v>121</v>
      </c>
      <c r="Q15">
        <v>66</v>
      </c>
      <c r="R15">
        <v>172</v>
      </c>
      <c r="S15">
        <v>60</v>
      </c>
      <c r="T15">
        <v>80</v>
      </c>
      <c r="U15">
        <v>64</v>
      </c>
      <c r="V15">
        <v>54</v>
      </c>
      <c r="W15">
        <v>390</v>
      </c>
      <c r="X15">
        <v>12</v>
      </c>
      <c r="Y15">
        <v>34</v>
      </c>
      <c r="Z15">
        <v>338</v>
      </c>
      <c r="AA15">
        <v>98</v>
      </c>
      <c r="AB15">
        <v>53</v>
      </c>
      <c r="AC15">
        <v>382</v>
      </c>
      <c r="AD15">
        <v>13</v>
      </c>
      <c r="AE15">
        <v>422</v>
      </c>
      <c r="AF15">
        <v>82</v>
      </c>
      <c r="AG15">
        <v>354</v>
      </c>
    </row>
    <row r="16" spans="1:33" x14ac:dyDescent="0.25">
      <c r="A16" s="1" t="s">
        <v>166</v>
      </c>
      <c r="B16" s="1"/>
      <c r="C16" s="12">
        <v>0.97</v>
      </c>
      <c r="D16" s="12">
        <v>0.97</v>
      </c>
      <c r="E16" s="12">
        <v>1</v>
      </c>
      <c r="F16" s="12">
        <v>1</v>
      </c>
      <c r="G16" s="12">
        <v>0.96</v>
      </c>
      <c r="H16" s="12">
        <v>1</v>
      </c>
      <c r="I16" s="12">
        <v>0.97</v>
      </c>
      <c r="J16" s="12">
        <v>1</v>
      </c>
      <c r="K16" s="12">
        <v>0.96</v>
      </c>
      <c r="L16" s="12">
        <v>1</v>
      </c>
      <c r="M16" s="12">
        <v>0.97</v>
      </c>
      <c r="N16" s="12">
        <v>1</v>
      </c>
      <c r="O16" t="s">
        <v>229</v>
      </c>
      <c r="P16" s="12">
        <v>0.99</v>
      </c>
      <c r="Q16" s="12">
        <v>0.97</v>
      </c>
      <c r="R16" s="12">
        <v>0.96</v>
      </c>
      <c r="S16" s="12">
        <v>0.99</v>
      </c>
      <c r="T16" s="12">
        <v>0.95</v>
      </c>
      <c r="U16" s="12">
        <v>1</v>
      </c>
      <c r="V16" s="12">
        <v>1</v>
      </c>
      <c r="W16" t="s">
        <v>174</v>
      </c>
      <c r="X16" s="12">
        <v>0.5</v>
      </c>
      <c r="Y16" s="12">
        <v>0.98</v>
      </c>
      <c r="Z16" t="s">
        <v>246</v>
      </c>
      <c r="AA16" t="s">
        <v>247</v>
      </c>
      <c r="AB16" s="12">
        <v>0.98</v>
      </c>
      <c r="AC16" s="12">
        <v>0.97</v>
      </c>
      <c r="AD16" s="12">
        <v>0.94</v>
      </c>
      <c r="AE16" s="12">
        <v>0.97</v>
      </c>
      <c r="AF16" s="12">
        <v>0.96</v>
      </c>
      <c r="AG16" s="12">
        <v>0.98</v>
      </c>
    </row>
    <row r="17" spans="1:33" x14ac:dyDescent="0.25">
      <c r="A17" s="1" t="s">
        <v>167</v>
      </c>
      <c r="B17" s="1"/>
      <c r="W17" t="s">
        <v>156</v>
      </c>
      <c r="Z17" t="s">
        <v>158</v>
      </c>
    </row>
    <row r="18" spans="1:33" x14ac:dyDescent="0.25">
      <c r="A18" s="1" t="s">
        <v>165</v>
      </c>
      <c r="B18" s="1" t="s">
        <v>146</v>
      </c>
      <c r="C18">
        <v>13</v>
      </c>
      <c r="D18">
        <v>13</v>
      </c>
      <c r="E18">
        <v>0</v>
      </c>
      <c r="F18">
        <v>0</v>
      </c>
      <c r="G18">
        <v>1</v>
      </c>
      <c r="H18">
        <v>0</v>
      </c>
      <c r="I18">
        <v>12</v>
      </c>
      <c r="J18">
        <v>0</v>
      </c>
      <c r="K18">
        <v>1</v>
      </c>
      <c r="L18">
        <v>0</v>
      </c>
      <c r="M18">
        <v>12</v>
      </c>
      <c r="N18">
        <v>0</v>
      </c>
      <c r="O18">
        <v>9</v>
      </c>
      <c r="P18">
        <v>2</v>
      </c>
      <c r="Q18">
        <v>2</v>
      </c>
      <c r="R18">
        <v>6</v>
      </c>
      <c r="S18">
        <v>1</v>
      </c>
      <c r="T18">
        <v>4</v>
      </c>
      <c r="U18">
        <v>0</v>
      </c>
      <c r="V18">
        <v>0</v>
      </c>
      <c r="W18">
        <v>0</v>
      </c>
      <c r="X18">
        <v>12</v>
      </c>
      <c r="Y18">
        <v>1</v>
      </c>
      <c r="Z18">
        <v>6</v>
      </c>
      <c r="AA18">
        <v>6</v>
      </c>
      <c r="AB18">
        <v>1</v>
      </c>
      <c r="AC18">
        <v>12</v>
      </c>
      <c r="AD18">
        <v>1</v>
      </c>
      <c r="AE18">
        <v>12</v>
      </c>
      <c r="AF18">
        <v>4</v>
      </c>
      <c r="AG18">
        <v>9</v>
      </c>
    </row>
    <row r="19" spans="1:33" x14ac:dyDescent="0.25">
      <c r="A19" s="1" t="s">
        <v>166</v>
      </c>
      <c r="B19" s="1"/>
      <c r="C19" s="12">
        <v>0.03</v>
      </c>
      <c r="D19" s="12">
        <v>0.03</v>
      </c>
      <c r="E19" s="12">
        <v>0</v>
      </c>
      <c r="F19" s="12">
        <v>0</v>
      </c>
      <c r="G19" s="12">
        <v>0.04</v>
      </c>
      <c r="H19" s="12">
        <v>0</v>
      </c>
      <c r="I19" s="12">
        <v>0.03</v>
      </c>
      <c r="J19" s="12">
        <v>0</v>
      </c>
      <c r="K19" s="12">
        <v>0.04</v>
      </c>
      <c r="L19" s="12">
        <v>0</v>
      </c>
      <c r="M19" s="12">
        <v>0.03</v>
      </c>
      <c r="N19" s="12">
        <v>0</v>
      </c>
      <c r="O19" t="s">
        <v>177</v>
      </c>
      <c r="P19" s="12">
        <v>0.01</v>
      </c>
      <c r="Q19" s="12">
        <v>0.03</v>
      </c>
      <c r="R19" s="12">
        <v>0.04</v>
      </c>
      <c r="S19" s="12">
        <v>0.01</v>
      </c>
      <c r="T19" s="12">
        <v>0.05</v>
      </c>
      <c r="U19" s="12">
        <v>0</v>
      </c>
      <c r="V19" s="12">
        <v>0</v>
      </c>
      <c r="W19" t="s">
        <v>169</v>
      </c>
      <c r="X19" s="12">
        <v>0.5</v>
      </c>
      <c r="Y19" s="12">
        <v>0.02</v>
      </c>
      <c r="Z19" t="s">
        <v>221</v>
      </c>
      <c r="AA19" t="s">
        <v>188</v>
      </c>
      <c r="AB19" s="12">
        <v>0.02</v>
      </c>
      <c r="AC19" s="12">
        <v>0.03</v>
      </c>
      <c r="AD19" s="12">
        <v>0.06</v>
      </c>
      <c r="AE19" s="12">
        <v>0.03</v>
      </c>
      <c r="AF19" s="12">
        <v>0.04</v>
      </c>
      <c r="AG19" s="12">
        <v>0.02</v>
      </c>
    </row>
    <row r="20" spans="1:33" x14ac:dyDescent="0.25">
      <c r="A20" s="1" t="s">
        <v>167</v>
      </c>
      <c r="B20" s="1"/>
      <c r="Y20" t="s">
        <v>157</v>
      </c>
      <c r="AA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267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19" tooltip="Link to contents" display="Back to contents" xr:uid="{00000000-0004-0000-0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268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18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269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437</v>
      </c>
      <c r="D12">
        <v>437</v>
      </c>
      <c r="E12">
        <v>3</v>
      </c>
      <c r="F12">
        <v>3</v>
      </c>
      <c r="G12">
        <v>26</v>
      </c>
      <c r="H12">
        <v>56</v>
      </c>
      <c r="I12">
        <v>349</v>
      </c>
      <c r="J12">
        <v>6</v>
      </c>
      <c r="K12">
        <v>26</v>
      </c>
      <c r="L12">
        <v>56</v>
      </c>
      <c r="M12">
        <v>349</v>
      </c>
      <c r="N12">
        <v>73</v>
      </c>
      <c r="O12">
        <v>144</v>
      </c>
      <c r="P12">
        <v>151</v>
      </c>
      <c r="Q12">
        <v>69</v>
      </c>
      <c r="R12">
        <v>168</v>
      </c>
      <c r="S12">
        <v>60</v>
      </c>
      <c r="T12">
        <v>82</v>
      </c>
      <c r="U12">
        <v>67</v>
      </c>
      <c r="V12">
        <v>55</v>
      </c>
      <c r="W12">
        <v>389</v>
      </c>
      <c r="X12">
        <v>11</v>
      </c>
      <c r="Y12">
        <v>37</v>
      </c>
      <c r="Z12">
        <v>333</v>
      </c>
      <c r="AA12">
        <v>104</v>
      </c>
      <c r="AB12">
        <v>49</v>
      </c>
      <c r="AC12">
        <v>388</v>
      </c>
      <c r="AD12">
        <v>13</v>
      </c>
      <c r="AE12">
        <v>424</v>
      </c>
      <c r="AF12">
        <v>74</v>
      </c>
      <c r="AG12">
        <v>363</v>
      </c>
    </row>
    <row r="13" spans="1:33" x14ac:dyDescent="0.25">
      <c r="A13" s="1" t="s">
        <v>161</v>
      </c>
      <c r="B13" s="1" t="s">
        <v>162</v>
      </c>
      <c r="C13">
        <v>412</v>
      </c>
      <c r="D13">
        <v>412</v>
      </c>
      <c r="E13">
        <v>3</v>
      </c>
      <c r="F13">
        <v>3</v>
      </c>
      <c r="G13">
        <v>25</v>
      </c>
      <c r="H13">
        <v>54</v>
      </c>
      <c r="I13">
        <v>329</v>
      </c>
      <c r="J13">
        <v>5</v>
      </c>
      <c r="K13">
        <v>25</v>
      </c>
      <c r="L13">
        <v>54</v>
      </c>
      <c r="M13">
        <v>329</v>
      </c>
      <c r="N13">
        <v>73</v>
      </c>
      <c r="O13">
        <v>143</v>
      </c>
      <c r="P13">
        <v>149</v>
      </c>
      <c r="Q13">
        <v>68</v>
      </c>
      <c r="R13">
        <v>159</v>
      </c>
      <c r="S13">
        <v>56</v>
      </c>
      <c r="T13">
        <v>77</v>
      </c>
      <c r="U13">
        <v>63</v>
      </c>
      <c r="V13">
        <v>52</v>
      </c>
      <c r="W13">
        <v>367</v>
      </c>
      <c r="X13">
        <v>10</v>
      </c>
      <c r="Y13">
        <v>35</v>
      </c>
      <c r="Z13">
        <v>314</v>
      </c>
      <c r="AA13">
        <v>98</v>
      </c>
      <c r="AB13">
        <v>47</v>
      </c>
      <c r="AC13">
        <v>365</v>
      </c>
      <c r="AD13">
        <v>13</v>
      </c>
      <c r="AE13">
        <v>399</v>
      </c>
      <c r="AF13">
        <v>71</v>
      </c>
      <c r="AG13">
        <v>342</v>
      </c>
    </row>
    <row r="14" spans="1:33" x14ac:dyDescent="0.25">
      <c r="A14" s="1" t="s">
        <v>163</v>
      </c>
      <c r="B14" s="1" t="s">
        <v>125</v>
      </c>
      <c r="C14">
        <v>435</v>
      </c>
      <c r="D14">
        <v>435</v>
      </c>
      <c r="E14">
        <v>2</v>
      </c>
      <c r="F14">
        <v>4</v>
      </c>
      <c r="G14">
        <v>21</v>
      </c>
      <c r="H14">
        <v>63</v>
      </c>
      <c r="I14">
        <v>346</v>
      </c>
      <c r="J14">
        <v>6</v>
      </c>
      <c r="K14">
        <v>21</v>
      </c>
      <c r="L14">
        <v>63</v>
      </c>
      <c r="M14">
        <v>346</v>
      </c>
      <c r="N14">
        <v>60</v>
      </c>
      <c r="O14">
        <v>189</v>
      </c>
      <c r="P14">
        <v>121</v>
      </c>
      <c r="Q14">
        <v>66</v>
      </c>
      <c r="R14">
        <v>172</v>
      </c>
      <c r="S14">
        <v>60</v>
      </c>
      <c r="T14">
        <v>80</v>
      </c>
      <c r="U14">
        <v>64</v>
      </c>
      <c r="V14">
        <v>54</v>
      </c>
      <c r="W14">
        <v>390</v>
      </c>
      <c r="X14">
        <v>12</v>
      </c>
      <c r="Y14">
        <v>34</v>
      </c>
      <c r="Z14">
        <v>338</v>
      </c>
      <c r="AA14">
        <v>98</v>
      </c>
      <c r="AB14">
        <v>53</v>
      </c>
      <c r="AC14">
        <v>382</v>
      </c>
      <c r="AD14">
        <v>13</v>
      </c>
      <c r="AE14">
        <v>422</v>
      </c>
      <c r="AF14">
        <v>82</v>
      </c>
      <c r="AG14">
        <v>354</v>
      </c>
    </row>
    <row r="15" spans="1:33" x14ac:dyDescent="0.25">
      <c r="A15" s="1" t="s">
        <v>165</v>
      </c>
      <c r="B15" s="1">
        <v>1</v>
      </c>
      <c r="C15">
        <v>388</v>
      </c>
      <c r="D15">
        <v>388</v>
      </c>
      <c r="E15">
        <v>2</v>
      </c>
      <c r="F15">
        <v>4</v>
      </c>
      <c r="G15">
        <v>17</v>
      </c>
      <c r="H15">
        <v>55</v>
      </c>
      <c r="I15">
        <v>309</v>
      </c>
      <c r="J15">
        <v>6</v>
      </c>
      <c r="K15">
        <v>17</v>
      </c>
      <c r="L15">
        <v>55</v>
      </c>
      <c r="M15">
        <v>309</v>
      </c>
      <c r="N15">
        <v>42</v>
      </c>
      <c r="O15">
        <v>167</v>
      </c>
      <c r="P15">
        <v>115</v>
      </c>
      <c r="Q15">
        <v>64</v>
      </c>
      <c r="R15">
        <v>148</v>
      </c>
      <c r="S15">
        <v>58</v>
      </c>
      <c r="T15">
        <v>73</v>
      </c>
      <c r="U15">
        <v>56</v>
      </c>
      <c r="V15">
        <v>47</v>
      </c>
      <c r="W15">
        <v>352</v>
      </c>
      <c r="X15">
        <v>9</v>
      </c>
      <c r="Y15">
        <v>27</v>
      </c>
      <c r="Z15">
        <v>295</v>
      </c>
      <c r="AA15">
        <v>93</v>
      </c>
      <c r="AB15">
        <v>49</v>
      </c>
      <c r="AC15">
        <v>339</v>
      </c>
      <c r="AD15">
        <v>13</v>
      </c>
      <c r="AE15">
        <v>374</v>
      </c>
      <c r="AF15">
        <v>77</v>
      </c>
      <c r="AG15">
        <v>310</v>
      </c>
    </row>
    <row r="16" spans="1:33" x14ac:dyDescent="0.25">
      <c r="A16" s="1" t="s">
        <v>166</v>
      </c>
      <c r="B16" s="1"/>
      <c r="C16" s="12">
        <v>0.89</v>
      </c>
      <c r="D16" s="12">
        <v>0.89</v>
      </c>
      <c r="E16" s="12">
        <v>1</v>
      </c>
      <c r="F16" s="12">
        <v>1</v>
      </c>
      <c r="G16" s="12">
        <v>0.83</v>
      </c>
      <c r="H16" s="12">
        <v>0.88</v>
      </c>
      <c r="I16" s="12">
        <v>0.89</v>
      </c>
      <c r="J16" s="12">
        <v>1</v>
      </c>
      <c r="K16" s="12">
        <v>0.83</v>
      </c>
      <c r="L16" s="12">
        <v>0.88</v>
      </c>
      <c r="M16" s="12">
        <v>0.89</v>
      </c>
      <c r="N16" t="s">
        <v>245</v>
      </c>
      <c r="O16" s="12">
        <v>0.89</v>
      </c>
      <c r="P16" t="s">
        <v>229</v>
      </c>
      <c r="Q16" t="s">
        <v>232</v>
      </c>
      <c r="R16" s="12">
        <v>0.86</v>
      </c>
      <c r="S16" s="12">
        <v>0.96</v>
      </c>
      <c r="T16" s="12">
        <v>0.92</v>
      </c>
      <c r="U16" s="12">
        <v>0.88</v>
      </c>
      <c r="V16" s="12">
        <v>0.88</v>
      </c>
      <c r="W16" t="s">
        <v>184</v>
      </c>
      <c r="X16" s="12">
        <v>0.74</v>
      </c>
      <c r="Y16" s="12">
        <v>0.8</v>
      </c>
      <c r="Z16" t="s">
        <v>270</v>
      </c>
      <c r="AA16" t="s">
        <v>229</v>
      </c>
      <c r="AB16" s="12">
        <v>0.92</v>
      </c>
      <c r="AC16" s="12">
        <v>0.89</v>
      </c>
      <c r="AD16" s="12">
        <v>1</v>
      </c>
      <c r="AE16" s="12">
        <v>0.89</v>
      </c>
      <c r="AF16" s="12">
        <v>0.94</v>
      </c>
      <c r="AG16" s="12">
        <v>0.88</v>
      </c>
    </row>
    <row r="17" spans="1:33" x14ac:dyDescent="0.25">
      <c r="A17" s="1" t="s">
        <v>167</v>
      </c>
      <c r="B17" s="1"/>
      <c r="O17" t="s">
        <v>157</v>
      </c>
      <c r="P17" t="s">
        <v>157</v>
      </c>
      <c r="Q17" t="s">
        <v>237</v>
      </c>
      <c r="S17" t="s">
        <v>157</v>
      </c>
      <c r="AA17" t="s">
        <v>157</v>
      </c>
    </row>
    <row r="18" spans="1:33" x14ac:dyDescent="0.25">
      <c r="A18" s="1" t="s">
        <v>165</v>
      </c>
      <c r="B18" s="1">
        <v>2</v>
      </c>
      <c r="C18">
        <v>39</v>
      </c>
      <c r="D18">
        <v>39</v>
      </c>
      <c r="E18">
        <v>0</v>
      </c>
      <c r="F18">
        <v>0</v>
      </c>
      <c r="G18">
        <v>4</v>
      </c>
      <c r="H18">
        <v>6</v>
      </c>
      <c r="I18">
        <v>30</v>
      </c>
      <c r="J18">
        <v>0</v>
      </c>
      <c r="K18">
        <v>4</v>
      </c>
      <c r="L18">
        <v>6</v>
      </c>
      <c r="M18">
        <v>30</v>
      </c>
      <c r="N18">
        <v>14</v>
      </c>
      <c r="O18">
        <v>18</v>
      </c>
      <c r="P18">
        <v>6</v>
      </c>
      <c r="Q18">
        <v>1</v>
      </c>
      <c r="R18">
        <v>22</v>
      </c>
      <c r="S18">
        <v>1</v>
      </c>
      <c r="T18">
        <v>6</v>
      </c>
      <c r="U18">
        <v>6</v>
      </c>
      <c r="V18">
        <v>4</v>
      </c>
      <c r="W18">
        <v>30</v>
      </c>
      <c r="X18">
        <v>3</v>
      </c>
      <c r="Y18">
        <v>6</v>
      </c>
      <c r="Z18">
        <v>35</v>
      </c>
      <c r="AA18">
        <v>4</v>
      </c>
      <c r="AB18">
        <v>3</v>
      </c>
      <c r="AC18">
        <v>35</v>
      </c>
      <c r="AD18">
        <v>0</v>
      </c>
      <c r="AE18">
        <v>39</v>
      </c>
      <c r="AF18">
        <v>4</v>
      </c>
      <c r="AG18">
        <v>35</v>
      </c>
    </row>
    <row r="19" spans="1:33" x14ac:dyDescent="0.25">
      <c r="A19" s="1" t="s">
        <v>166</v>
      </c>
      <c r="B19" s="1"/>
      <c r="C19" s="12">
        <v>0.09</v>
      </c>
      <c r="D19" s="12">
        <v>0.09</v>
      </c>
      <c r="E19" s="12">
        <v>0</v>
      </c>
      <c r="F19" s="12">
        <v>0</v>
      </c>
      <c r="G19" s="12">
        <v>0.17</v>
      </c>
      <c r="H19" s="12">
        <v>0.09</v>
      </c>
      <c r="I19" s="12">
        <v>0.09</v>
      </c>
      <c r="J19" s="12">
        <v>0</v>
      </c>
      <c r="K19" s="12">
        <v>0.17</v>
      </c>
      <c r="L19" s="12">
        <v>0.09</v>
      </c>
      <c r="M19" s="12">
        <v>0.09</v>
      </c>
      <c r="N19" t="s">
        <v>175</v>
      </c>
      <c r="O19" s="12">
        <v>0.09</v>
      </c>
      <c r="P19" s="12">
        <v>0.05</v>
      </c>
      <c r="Q19" t="s">
        <v>211</v>
      </c>
      <c r="R19" t="s">
        <v>271</v>
      </c>
      <c r="S19" s="12">
        <v>0.02</v>
      </c>
      <c r="T19" s="12">
        <v>7.0000000000000007E-2</v>
      </c>
      <c r="U19" s="12">
        <v>0.09</v>
      </c>
      <c r="V19" s="12">
        <v>0.08</v>
      </c>
      <c r="W19" t="s">
        <v>199</v>
      </c>
      <c r="X19" s="12">
        <v>0.26</v>
      </c>
      <c r="Y19" s="12">
        <v>0.16</v>
      </c>
      <c r="Z19" t="s">
        <v>172</v>
      </c>
      <c r="AA19" t="s">
        <v>171</v>
      </c>
      <c r="AB19" s="12">
        <v>0.06</v>
      </c>
      <c r="AC19" s="12">
        <v>0.09</v>
      </c>
      <c r="AD19" s="12">
        <v>0</v>
      </c>
      <c r="AE19" s="12">
        <v>0.09</v>
      </c>
      <c r="AF19" s="12">
        <v>0.05</v>
      </c>
      <c r="AG19" s="12">
        <v>0.1</v>
      </c>
    </row>
    <row r="20" spans="1:33" x14ac:dyDescent="0.25">
      <c r="A20" s="1" t="s">
        <v>167</v>
      </c>
      <c r="B20" s="1"/>
      <c r="N20" t="s">
        <v>193</v>
      </c>
      <c r="O20" t="s">
        <v>154</v>
      </c>
      <c r="R20" t="s">
        <v>158</v>
      </c>
      <c r="Z20" t="s">
        <v>158</v>
      </c>
    </row>
    <row r="21" spans="1:33" x14ac:dyDescent="0.25">
      <c r="A21" s="1" t="s">
        <v>165</v>
      </c>
      <c r="B21" s="1" t="s">
        <v>272</v>
      </c>
      <c r="C21">
        <v>9</v>
      </c>
      <c r="D21">
        <v>9</v>
      </c>
      <c r="E21">
        <v>0</v>
      </c>
      <c r="F21">
        <v>0</v>
      </c>
      <c r="G21">
        <v>0</v>
      </c>
      <c r="H21">
        <v>2</v>
      </c>
      <c r="I21">
        <v>7</v>
      </c>
      <c r="J21">
        <v>0</v>
      </c>
      <c r="K21">
        <v>0</v>
      </c>
      <c r="L21">
        <v>2</v>
      </c>
      <c r="M21">
        <v>7</v>
      </c>
      <c r="N21">
        <v>4</v>
      </c>
      <c r="O21">
        <v>4</v>
      </c>
      <c r="P21">
        <v>0</v>
      </c>
      <c r="Q21">
        <v>1</v>
      </c>
      <c r="R21">
        <v>3</v>
      </c>
      <c r="S21">
        <v>1</v>
      </c>
      <c r="T21">
        <v>1</v>
      </c>
      <c r="U21">
        <v>2</v>
      </c>
      <c r="V21">
        <v>2</v>
      </c>
      <c r="W21">
        <v>8</v>
      </c>
      <c r="X21">
        <v>0</v>
      </c>
      <c r="Y21">
        <v>1</v>
      </c>
      <c r="Z21">
        <v>8</v>
      </c>
      <c r="AA21">
        <v>1</v>
      </c>
      <c r="AB21">
        <v>1</v>
      </c>
      <c r="AC21">
        <v>8</v>
      </c>
      <c r="AD21">
        <v>0</v>
      </c>
      <c r="AE21">
        <v>9</v>
      </c>
      <c r="AF21">
        <v>1</v>
      </c>
      <c r="AG21">
        <v>8</v>
      </c>
    </row>
    <row r="22" spans="1:33" x14ac:dyDescent="0.25">
      <c r="A22" s="1" t="s">
        <v>166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</v>
      </c>
      <c r="H22" s="12">
        <v>0.03</v>
      </c>
      <c r="I22" s="12">
        <v>0.02</v>
      </c>
      <c r="J22" s="12">
        <v>0</v>
      </c>
      <c r="K22" s="12">
        <v>0</v>
      </c>
      <c r="L22" s="12">
        <v>0.03</v>
      </c>
      <c r="M22" s="12">
        <v>0.02</v>
      </c>
      <c r="N22" t="s">
        <v>206</v>
      </c>
      <c r="O22" s="12">
        <v>0.02</v>
      </c>
      <c r="P22" t="s">
        <v>169</v>
      </c>
      <c r="Q22" s="12">
        <v>0.01</v>
      </c>
      <c r="R22" s="12">
        <v>0.02</v>
      </c>
      <c r="S22" s="12">
        <v>0.02</v>
      </c>
      <c r="T22" s="12">
        <v>0.01</v>
      </c>
      <c r="U22" s="12">
        <v>0.03</v>
      </c>
      <c r="V22" s="12">
        <v>0.05</v>
      </c>
      <c r="W22" s="12">
        <v>0.02</v>
      </c>
      <c r="X22" s="12">
        <v>0</v>
      </c>
      <c r="Y22" s="12">
        <v>0.04</v>
      </c>
      <c r="Z22" s="12">
        <v>0.02</v>
      </c>
      <c r="AA22" s="12">
        <v>0.01</v>
      </c>
      <c r="AB22" s="12">
        <v>0.02</v>
      </c>
      <c r="AC22" s="12">
        <v>0.02</v>
      </c>
      <c r="AD22" s="12">
        <v>0</v>
      </c>
      <c r="AE22" s="12">
        <v>0.02</v>
      </c>
      <c r="AF22" s="12">
        <v>0.01</v>
      </c>
      <c r="AG22" s="12">
        <v>0.02</v>
      </c>
    </row>
    <row r="23" spans="1:33" x14ac:dyDescent="0.25">
      <c r="A23" s="1" t="s">
        <v>167</v>
      </c>
      <c r="B23" s="1"/>
      <c r="N23" t="s">
        <v>156</v>
      </c>
    </row>
    <row r="24" spans="1:33" x14ac:dyDescent="0.25">
      <c r="A24" s="1" t="s">
        <v>249</v>
      </c>
      <c r="B24" s="1" t="s">
        <v>250</v>
      </c>
    </row>
    <row r="25" spans="1:33" x14ac:dyDescent="0.25">
      <c r="A25" s="1" t="s">
        <v>107</v>
      </c>
      <c r="B25" s="1" t="s">
        <v>273</v>
      </c>
    </row>
    <row r="26" spans="1:33" x14ac:dyDescent="0.25">
      <c r="A26" s="1" t="s">
        <v>107</v>
      </c>
      <c r="B26" s="1"/>
    </row>
    <row r="27" spans="1:33" x14ac:dyDescent="0.25">
      <c r="A27" s="1" t="s">
        <v>107</v>
      </c>
      <c r="B27" s="1"/>
    </row>
  </sheetData>
  <hyperlinks>
    <hyperlink ref="E1" location="Contents!B22" tooltip="Link to contents" display="Back to contents" xr:uid="{00000000-0004-0000-0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274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21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275</v>
      </c>
      <c r="C15">
        <v>394</v>
      </c>
      <c r="D15">
        <v>394</v>
      </c>
      <c r="E15">
        <v>1</v>
      </c>
      <c r="F15">
        <v>4</v>
      </c>
      <c r="G15">
        <v>19</v>
      </c>
      <c r="H15">
        <v>61</v>
      </c>
      <c r="I15">
        <v>310</v>
      </c>
      <c r="J15">
        <v>6</v>
      </c>
      <c r="K15">
        <v>19</v>
      </c>
      <c r="L15">
        <v>61</v>
      </c>
      <c r="M15">
        <v>310</v>
      </c>
      <c r="N15">
        <v>57</v>
      </c>
      <c r="O15">
        <v>167</v>
      </c>
      <c r="P15">
        <v>107</v>
      </c>
      <c r="Q15">
        <v>64</v>
      </c>
      <c r="R15">
        <v>157</v>
      </c>
      <c r="S15">
        <v>56</v>
      </c>
      <c r="T15">
        <v>76</v>
      </c>
      <c r="U15">
        <v>51</v>
      </c>
      <c r="V15">
        <v>49</v>
      </c>
      <c r="W15">
        <v>352</v>
      </c>
      <c r="X15">
        <v>11</v>
      </c>
      <c r="Y15">
        <v>32</v>
      </c>
      <c r="Z15">
        <v>311</v>
      </c>
      <c r="AA15">
        <v>83</v>
      </c>
      <c r="AB15">
        <v>48</v>
      </c>
      <c r="AC15">
        <v>346</v>
      </c>
      <c r="AD15">
        <v>12</v>
      </c>
      <c r="AE15">
        <v>382</v>
      </c>
      <c r="AF15">
        <v>79</v>
      </c>
      <c r="AG15">
        <v>315</v>
      </c>
    </row>
    <row r="16" spans="1:33" x14ac:dyDescent="0.25">
      <c r="A16" s="1" t="s">
        <v>166</v>
      </c>
      <c r="B16" s="1"/>
      <c r="C16" s="12">
        <v>0.88</v>
      </c>
      <c r="D16" s="12">
        <v>0.88</v>
      </c>
      <c r="E16" s="12">
        <v>0.67</v>
      </c>
      <c r="F16" s="12">
        <v>1</v>
      </c>
      <c r="G16" s="12">
        <v>0.86</v>
      </c>
      <c r="H16" t="s">
        <v>232</v>
      </c>
      <c r="I16" s="12">
        <v>0.87</v>
      </c>
      <c r="J16" s="12">
        <v>0.91</v>
      </c>
      <c r="K16" s="12">
        <v>0.86</v>
      </c>
      <c r="L16" t="s">
        <v>232</v>
      </c>
      <c r="M16" s="12">
        <v>0.87</v>
      </c>
      <c r="N16" s="12">
        <v>0.95</v>
      </c>
      <c r="O16" s="12">
        <v>0.85</v>
      </c>
      <c r="P16" s="12">
        <v>0.87</v>
      </c>
      <c r="Q16" s="12">
        <v>0.94</v>
      </c>
      <c r="R16" s="12">
        <v>0.88</v>
      </c>
      <c r="S16" s="12">
        <v>0.92</v>
      </c>
      <c r="T16" s="12">
        <v>0.9</v>
      </c>
      <c r="U16" t="s">
        <v>276</v>
      </c>
      <c r="V16" s="12">
        <v>0.91</v>
      </c>
      <c r="W16" t="s">
        <v>184</v>
      </c>
      <c r="X16" s="12">
        <v>0.46</v>
      </c>
      <c r="Y16" s="12">
        <v>0.91</v>
      </c>
      <c r="Z16" t="s">
        <v>180</v>
      </c>
      <c r="AA16" t="s">
        <v>276</v>
      </c>
      <c r="AB16" s="12">
        <v>0.89</v>
      </c>
      <c r="AC16" s="12">
        <v>0.88</v>
      </c>
      <c r="AD16" s="12">
        <v>0.85</v>
      </c>
      <c r="AE16" s="12">
        <v>0.88</v>
      </c>
      <c r="AF16" s="12">
        <v>0.93</v>
      </c>
      <c r="AG16" s="12">
        <v>0.87</v>
      </c>
    </row>
    <row r="17" spans="1:33" x14ac:dyDescent="0.25">
      <c r="A17" s="1" t="s">
        <v>167</v>
      </c>
      <c r="B17" s="1"/>
      <c r="H17" t="s">
        <v>155</v>
      </c>
      <c r="L17" t="s">
        <v>154</v>
      </c>
      <c r="N17" t="s">
        <v>158</v>
      </c>
      <c r="Q17" t="s">
        <v>158</v>
      </c>
      <c r="Z17" t="s">
        <v>158</v>
      </c>
    </row>
    <row r="18" spans="1:33" x14ac:dyDescent="0.25">
      <c r="A18" s="1" t="s">
        <v>165</v>
      </c>
      <c r="B18" s="1" t="s">
        <v>277</v>
      </c>
      <c r="C18">
        <v>49</v>
      </c>
      <c r="D18">
        <v>49</v>
      </c>
      <c r="E18">
        <v>0</v>
      </c>
      <c r="F18">
        <v>0</v>
      </c>
      <c r="G18">
        <v>2</v>
      </c>
      <c r="H18">
        <v>1</v>
      </c>
      <c r="I18">
        <v>45</v>
      </c>
      <c r="J18">
        <v>0</v>
      </c>
      <c r="K18">
        <v>2</v>
      </c>
      <c r="L18">
        <v>1</v>
      </c>
      <c r="M18">
        <v>45</v>
      </c>
      <c r="N18">
        <v>2</v>
      </c>
      <c r="O18">
        <v>29</v>
      </c>
      <c r="P18">
        <v>14</v>
      </c>
      <c r="Q18">
        <v>3</v>
      </c>
      <c r="R18">
        <v>21</v>
      </c>
      <c r="S18">
        <v>5</v>
      </c>
      <c r="T18">
        <v>6</v>
      </c>
      <c r="U18">
        <v>11</v>
      </c>
      <c r="V18">
        <v>4</v>
      </c>
      <c r="W18">
        <v>34</v>
      </c>
      <c r="X18">
        <v>12</v>
      </c>
      <c r="Y18">
        <v>3</v>
      </c>
      <c r="Z18">
        <v>28</v>
      </c>
      <c r="AA18">
        <v>20</v>
      </c>
      <c r="AB18">
        <v>5</v>
      </c>
      <c r="AC18">
        <v>44</v>
      </c>
      <c r="AD18">
        <v>2</v>
      </c>
      <c r="AE18">
        <v>46</v>
      </c>
      <c r="AF18">
        <v>6</v>
      </c>
      <c r="AG18">
        <v>43</v>
      </c>
    </row>
    <row r="19" spans="1:33" x14ac:dyDescent="0.25">
      <c r="A19" s="1" t="s">
        <v>166</v>
      </c>
      <c r="B19" s="1"/>
      <c r="C19" s="12">
        <v>0.11</v>
      </c>
      <c r="D19" s="12">
        <v>0.11</v>
      </c>
      <c r="E19" s="12">
        <v>0</v>
      </c>
      <c r="F19" s="12">
        <v>0</v>
      </c>
      <c r="G19" s="12">
        <v>0.11</v>
      </c>
      <c r="H19" t="s">
        <v>221</v>
      </c>
      <c r="I19" t="s">
        <v>271</v>
      </c>
      <c r="J19" s="12">
        <v>0</v>
      </c>
      <c r="K19" s="12">
        <v>0.11</v>
      </c>
      <c r="L19" t="s">
        <v>221</v>
      </c>
      <c r="M19" t="s">
        <v>271</v>
      </c>
      <c r="N19" t="s">
        <v>170</v>
      </c>
      <c r="O19" t="s">
        <v>192</v>
      </c>
      <c r="P19" s="12">
        <v>0.12</v>
      </c>
      <c r="Q19" s="12">
        <v>0.05</v>
      </c>
      <c r="R19" s="12">
        <v>0.12</v>
      </c>
      <c r="S19" s="12">
        <v>0.08</v>
      </c>
      <c r="T19" s="12">
        <v>7.0000000000000007E-2</v>
      </c>
      <c r="U19" s="12">
        <v>0.18</v>
      </c>
      <c r="V19" s="12">
        <v>0.08</v>
      </c>
      <c r="W19" t="s">
        <v>227</v>
      </c>
      <c r="X19" s="12">
        <v>0.5</v>
      </c>
      <c r="Y19" s="12">
        <v>0.09</v>
      </c>
      <c r="Z19" t="s">
        <v>199</v>
      </c>
      <c r="AA19" t="s">
        <v>278</v>
      </c>
      <c r="AB19" s="12">
        <v>0.09</v>
      </c>
      <c r="AC19" s="12">
        <v>0.11</v>
      </c>
      <c r="AD19" s="12">
        <v>0.15</v>
      </c>
      <c r="AE19" s="12">
        <v>0.11</v>
      </c>
      <c r="AF19" s="12">
        <v>7.0000000000000007E-2</v>
      </c>
      <c r="AG19" s="12">
        <v>0.12</v>
      </c>
    </row>
    <row r="20" spans="1:33" x14ac:dyDescent="0.25">
      <c r="A20" s="1" t="s">
        <v>167</v>
      </c>
      <c r="B20" s="1"/>
      <c r="I20" t="s">
        <v>154</v>
      </c>
      <c r="M20" t="s">
        <v>156</v>
      </c>
      <c r="O20" t="s">
        <v>279</v>
      </c>
      <c r="P20" t="s">
        <v>157</v>
      </c>
      <c r="AA20" t="s">
        <v>157</v>
      </c>
    </row>
    <row r="21" spans="1:33" x14ac:dyDescent="0.25">
      <c r="A21" s="1" t="s">
        <v>165</v>
      </c>
      <c r="B21" s="1" t="s">
        <v>280</v>
      </c>
      <c r="C21">
        <v>5</v>
      </c>
      <c r="D21">
        <v>5</v>
      </c>
      <c r="E21">
        <v>1</v>
      </c>
      <c r="F21">
        <v>0</v>
      </c>
      <c r="G21">
        <v>1</v>
      </c>
      <c r="H21">
        <v>1</v>
      </c>
      <c r="I21">
        <v>3</v>
      </c>
      <c r="J21">
        <v>1</v>
      </c>
      <c r="K21">
        <v>1</v>
      </c>
      <c r="L21">
        <v>1</v>
      </c>
      <c r="M21">
        <v>3</v>
      </c>
      <c r="N21">
        <v>2</v>
      </c>
      <c r="O21">
        <v>1</v>
      </c>
      <c r="P21">
        <v>1</v>
      </c>
      <c r="Q21">
        <v>1</v>
      </c>
      <c r="R21">
        <v>1</v>
      </c>
      <c r="S21">
        <v>0</v>
      </c>
      <c r="T21">
        <v>2</v>
      </c>
      <c r="U21">
        <v>1</v>
      </c>
      <c r="V21">
        <v>1</v>
      </c>
      <c r="W21">
        <v>4</v>
      </c>
      <c r="X21">
        <v>1</v>
      </c>
      <c r="Y21">
        <v>0</v>
      </c>
      <c r="Z21">
        <v>4</v>
      </c>
      <c r="AA21">
        <v>1</v>
      </c>
      <c r="AB21">
        <v>1</v>
      </c>
      <c r="AC21">
        <v>4</v>
      </c>
      <c r="AD21">
        <v>0</v>
      </c>
      <c r="AE21">
        <v>5</v>
      </c>
      <c r="AF21">
        <v>1</v>
      </c>
      <c r="AG21">
        <v>4</v>
      </c>
    </row>
    <row r="22" spans="1:33" x14ac:dyDescent="0.25">
      <c r="A22" s="1" t="s">
        <v>166</v>
      </c>
      <c r="B22" s="1"/>
      <c r="C22" s="12">
        <v>0.01</v>
      </c>
      <c r="D22" s="12">
        <v>0.01</v>
      </c>
      <c r="E22" s="12">
        <v>0.33</v>
      </c>
      <c r="F22" s="12">
        <v>0</v>
      </c>
      <c r="G22" s="12">
        <v>0.03</v>
      </c>
      <c r="H22" s="12">
        <v>0.01</v>
      </c>
      <c r="I22" s="12">
        <v>0.01</v>
      </c>
      <c r="J22" s="12">
        <v>0.09</v>
      </c>
      <c r="K22" s="12">
        <v>0.03</v>
      </c>
      <c r="L22" s="12">
        <v>0.01</v>
      </c>
      <c r="M22" s="12">
        <v>0.01</v>
      </c>
      <c r="N22" s="12">
        <v>0.03</v>
      </c>
      <c r="O22" s="12">
        <v>0.01</v>
      </c>
      <c r="P22" s="12">
        <v>0.01</v>
      </c>
      <c r="Q22" s="12">
        <v>0.01</v>
      </c>
      <c r="R22" t="s">
        <v>168</v>
      </c>
      <c r="S22" s="12">
        <v>0</v>
      </c>
      <c r="T22" s="12">
        <v>0.03</v>
      </c>
      <c r="U22" s="12">
        <v>0.02</v>
      </c>
      <c r="V22" s="12">
        <v>0.01</v>
      </c>
      <c r="W22" s="12">
        <v>0.01</v>
      </c>
      <c r="X22" s="12">
        <v>0.04</v>
      </c>
      <c r="Y22" s="12">
        <v>0</v>
      </c>
      <c r="Z22" s="12">
        <v>0.01</v>
      </c>
      <c r="AA22" s="12">
        <v>0.01</v>
      </c>
      <c r="AB22" s="12">
        <v>0.01</v>
      </c>
      <c r="AC22" s="12">
        <v>0.01</v>
      </c>
      <c r="AD22" s="12">
        <v>0</v>
      </c>
      <c r="AE22" s="12">
        <v>0.01</v>
      </c>
      <c r="AF22" s="12">
        <v>0.01</v>
      </c>
      <c r="AG22" s="12">
        <v>0.01</v>
      </c>
    </row>
    <row r="23" spans="1:33" x14ac:dyDescent="0.25">
      <c r="A23" s="1" t="s">
        <v>167</v>
      </c>
      <c r="B23" s="1"/>
    </row>
    <row r="24" spans="1:33" x14ac:dyDescent="0.25">
      <c r="A24" s="1" t="s">
        <v>249</v>
      </c>
      <c r="B24" s="1" t="s">
        <v>250</v>
      </c>
    </row>
    <row r="25" spans="1:33" x14ac:dyDescent="0.25">
      <c r="A25" s="1" t="s">
        <v>107</v>
      </c>
      <c r="B25" s="1" t="s">
        <v>281</v>
      </c>
    </row>
    <row r="26" spans="1:33" x14ac:dyDescent="0.25">
      <c r="A26" s="1" t="s">
        <v>107</v>
      </c>
      <c r="B26" s="1"/>
    </row>
    <row r="27" spans="1:33" x14ac:dyDescent="0.25">
      <c r="A27" s="1" t="s">
        <v>107</v>
      </c>
      <c r="B27" s="1"/>
    </row>
  </sheetData>
  <hyperlinks>
    <hyperlink ref="E1" location="Contents!B25" tooltip="Link to contents" display="Back to contents" xr:uid="{00000000-0004-0000-0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282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23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413</v>
      </c>
      <c r="D15">
        <v>413</v>
      </c>
      <c r="E15">
        <v>1</v>
      </c>
      <c r="F15">
        <v>3</v>
      </c>
      <c r="G15">
        <v>20</v>
      </c>
      <c r="H15">
        <v>61</v>
      </c>
      <c r="I15">
        <v>328</v>
      </c>
      <c r="J15">
        <v>4</v>
      </c>
      <c r="K15">
        <v>20</v>
      </c>
      <c r="L15">
        <v>61</v>
      </c>
      <c r="M15">
        <v>328</v>
      </c>
      <c r="N15">
        <v>49</v>
      </c>
      <c r="O15">
        <v>189</v>
      </c>
      <c r="P15">
        <v>110</v>
      </c>
      <c r="Q15">
        <v>65</v>
      </c>
      <c r="R15">
        <v>158</v>
      </c>
      <c r="S15">
        <v>59</v>
      </c>
      <c r="T15">
        <v>80</v>
      </c>
      <c r="U15">
        <v>60</v>
      </c>
      <c r="V15">
        <v>49</v>
      </c>
      <c r="W15">
        <v>390</v>
      </c>
      <c r="X15">
        <v>23</v>
      </c>
      <c r="Y15">
        <v>0</v>
      </c>
      <c r="Z15">
        <v>320</v>
      </c>
      <c r="AA15">
        <v>94</v>
      </c>
      <c r="AB15">
        <v>52</v>
      </c>
      <c r="AC15">
        <v>361</v>
      </c>
      <c r="AD15">
        <v>13</v>
      </c>
      <c r="AE15">
        <v>400</v>
      </c>
      <c r="AF15">
        <v>84</v>
      </c>
      <c r="AG15">
        <v>330</v>
      </c>
    </row>
    <row r="16" spans="1:33" x14ac:dyDescent="0.25">
      <c r="A16" s="1" t="s">
        <v>166</v>
      </c>
      <c r="B16" s="1"/>
      <c r="C16" s="12">
        <v>0.92</v>
      </c>
      <c r="D16" s="12">
        <v>0.92</v>
      </c>
      <c r="E16" s="12">
        <v>0.69</v>
      </c>
      <c r="F16" s="12">
        <v>0.67</v>
      </c>
      <c r="G16" s="12">
        <v>0.92</v>
      </c>
      <c r="H16" s="12">
        <v>0.97</v>
      </c>
      <c r="I16" s="12">
        <v>0.92</v>
      </c>
      <c r="J16" s="12">
        <v>0.68</v>
      </c>
      <c r="K16" s="12">
        <v>0.92</v>
      </c>
      <c r="L16" s="12">
        <v>0.97</v>
      </c>
      <c r="M16" s="12">
        <v>0.92</v>
      </c>
      <c r="N16" t="s">
        <v>283</v>
      </c>
      <c r="O16" t="s">
        <v>229</v>
      </c>
      <c r="P16" s="12">
        <v>0.9</v>
      </c>
      <c r="Q16" s="12">
        <v>0.96</v>
      </c>
      <c r="R16" t="s">
        <v>182</v>
      </c>
      <c r="S16" s="12">
        <v>0.97</v>
      </c>
      <c r="T16" s="12">
        <v>0.95</v>
      </c>
      <c r="U16" s="12">
        <v>0.94</v>
      </c>
      <c r="V16" s="12">
        <v>0.92</v>
      </c>
      <c r="W16" t="s">
        <v>174</v>
      </c>
      <c r="X16" s="12">
        <v>1</v>
      </c>
      <c r="Y16" t="s">
        <v>169</v>
      </c>
      <c r="Z16" s="12">
        <v>0.93</v>
      </c>
      <c r="AA16" s="12">
        <v>0.9</v>
      </c>
      <c r="AB16" s="12">
        <v>0.96</v>
      </c>
      <c r="AC16" s="12">
        <v>0.92</v>
      </c>
      <c r="AD16" s="12">
        <v>0.94</v>
      </c>
      <c r="AE16" s="12">
        <v>0.92</v>
      </c>
      <c r="AF16" s="12">
        <v>0.98</v>
      </c>
      <c r="AG16" s="12">
        <v>0.91</v>
      </c>
    </row>
    <row r="17" spans="1:33" x14ac:dyDescent="0.25">
      <c r="A17" s="1" t="s">
        <v>167</v>
      </c>
      <c r="B17" s="1"/>
      <c r="O17" t="s">
        <v>157</v>
      </c>
      <c r="Q17" t="s">
        <v>157</v>
      </c>
      <c r="S17" t="s">
        <v>157</v>
      </c>
      <c r="W17" t="s">
        <v>156</v>
      </c>
    </row>
    <row r="18" spans="1:33" x14ac:dyDescent="0.25">
      <c r="A18" s="1" t="s">
        <v>165</v>
      </c>
      <c r="B18" s="1" t="s">
        <v>146</v>
      </c>
      <c r="C18">
        <v>35</v>
      </c>
      <c r="D18">
        <v>35</v>
      </c>
      <c r="E18">
        <v>1</v>
      </c>
      <c r="F18">
        <v>1</v>
      </c>
      <c r="G18">
        <v>2</v>
      </c>
      <c r="H18">
        <v>2</v>
      </c>
      <c r="I18">
        <v>29</v>
      </c>
      <c r="J18">
        <v>2</v>
      </c>
      <c r="K18">
        <v>2</v>
      </c>
      <c r="L18">
        <v>2</v>
      </c>
      <c r="M18">
        <v>29</v>
      </c>
      <c r="N18">
        <v>11</v>
      </c>
      <c r="O18">
        <v>9</v>
      </c>
      <c r="P18">
        <v>12</v>
      </c>
      <c r="Q18">
        <v>3</v>
      </c>
      <c r="R18">
        <v>20</v>
      </c>
      <c r="S18">
        <v>2</v>
      </c>
      <c r="T18">
        <v>4</v>
      </c>
      <c r="U18">
        <v>4</v>
      </c>
      <c r="V18">
        <v>4</v>
      </c>
      <c r="W18">
        <v>0</v>
      </c>
      <c r="X18">
        <v>0</v>
      </c>
      <c r="Y18">
        <v>35</v>
      </c>
      <c r="Z18">
        <v>25</v>
      </c>
      <c r="AA18">
        <v>10</v>
      </c>
      <c r="AB18">
        <v>2</v>
      </c>
      <c r="AC18">
        <v>32</v>
      </c>
      <c r="AD18">
        <v>1</v>
      </c>
      <c r="AE18">
        <v>34</v>
      </c>
      <c r="AF18">
        <v>2</v>
      </c>
      <c r="AG18">
        <v>33</v>
      </c>
    </row>
    <row r="19" spans="1:33" x14ac:dyDescent="0.25">
      <c r="A19" s="1" t="s">
        <v>166</v>
      </c>
      <c r="B19" s="1"/>
      <c r="C19" s="12">
        <v>0.08</v>
      </c>
      <c r="D19" s="12">
        <v>0.08</v>
      </c>
      <c r="E19" s="12">
        <v>0.31</v>
      </c>
      <c r="F19" s="12">
        <v>0.33</v>
      </c>
      <c r="G19" s="12">
        <v>0.08</v>
      </c>
      <c r="H19" s="12">
        <v>0.03</v>
      </c>
      <c r="I19" s="12">
        <v>0.08</v>
      </c>
      <c r="J19" s="12">
        <v>0.32</v>
      </c>
      <c r="K19" s="12">
        <v>0.08</v>
      </c>
      <c r="L19" s="12">
        <v>0.03</v>
      </c>
      <c r="M19" s="12">
        <v>0.08</v>
      </c>
      <c r="N19" t="s">
        <v>225</v>
      </c>
      <c r="O19" t="s">
        <v>177</v>
      </c>
      <c r="P19" s="12">
        <v>0.1</v>
      </c>
      <c r="Q19" s="12">
        <v>0.04</v>
      </c>
      <c r="R19" t="s">
        <v>202</v>
      </c>
      <c r="S19" s="12">
        <v>0.03</v>
      </c>
      <c r="T19" s="12">
        <v>0.05</v>
      </c>
      <c r="U19" s="12">
        <v>0.06</v>
      </c>
      <c r="V19" s="12">
        <v>0.08</v>
      </c>
      <c r="W19" t="s">
        <v>169</v>
      </c>
      <c r="X19" s="12">
        <v>0</v>
      </c>
      <c r="Y19" t="s">
        <v>174</v>
      </c>
      <c r="Z19" s="12">
        <v>7.0000000000000007E-2</v>
      </c>
      <c r="AA19" s="12">
        <v>0.1</v>
      </c>
      <c r="AB19" s="12">
        <v>0.04</v>
      </c>
      <c r="AC19" s="12">
        <v>0.08</v>
      </c>
      <c r="AD19" s="12">
        <v>0.06</v>
      </c>
      <c r="AE19" s="12">
        <v>0.08</v>
      </c>
      <c r="AF19" s="12">
        <v>0.02</v>
      </c>
      <c r="AG19" s="12">
        <v>0.09</v>
      </c>
    </row>
    <row r="20" spans="1:33" x14ac:dyDescent="0.25">
      <c r="A20" s="1" t="s">
        <v>167</v>
      </c>
      <c r="B20" s="1"/>
      <c r="N20" t="s">
        <v>187</v>
      </c>
      <c r="R20" t="s">
        <v>158</v>
      </c>
      <c r="Y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284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28" tooltip="Link to contents" display="Back to contents" xr:uid="{00000000-0004-0000-0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285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25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286</v>
      </c>
      <c r="C15">
        <v>390</v>
      </c>
      <c r="D15">
        <v>390</v>
      </c>
      <c r="E15">
        <v>1</v>
      </c>
      <c r="F15">
        <v>3</v>
      </c>
      <c r="G15">
        <v>19</v>
      </c>
      <c r="H15">
        <v>57</v>
      </c>
      <c r="I15">
        <v>310</v>
      </c>
      <c r="J15">
        <v>4</v>
      </c>
      <c r="K15">
        <v>19</v>
      </c>
      <c r="L15">
        <v>57</v>
      </c>
      <c r="M15">
        <v>310</v>
      </c>
      <c r="N15">
        <v>46</v>
      </c>
      <c r="O15">
        <v>173</v>
      </c>
      <c r="P15">
        <v>108</v>
      </c>
      <c r="Q15">
        <v>63</v>
      </c>
      <c r="R15">
        <v>149</v>
      </c>
      <c r="S15">
        <v>57</v>
      </c>
      <c r="T15">
        <v>72</v>
      </c>
      <c r="U15">
        <v>57</v>
      </c>
      <c r="V15">
        <v>49</v>
      </c>
      <c r="W15">
        <v>390</v>
      </c>
      <c r="X15">
        <v>0</v>
      </c>
      <c r="Y15">
        <v>0</v>
      </c>
      <c r="Z15">
        <v>304</v>
      </c>
      <c r="AA15">
        <v>86</v>
      </c>
      <c r="AB15">
        <v>51</v>
      </c>
      <c r="AC15">
        <v>339</v>
      </c>
      <c r="AD15">
        <v>13</v>
      </c>
      <c r="AE15">
        <v>376</v>
      </c>
      <c r="AF15">
        <v>79</v>
      </c>
      <c r="AG15">
        <v>311</v>
      </c>
    </row>
    <row r="16" spans="1:33" x14ac:dyDescent="0.25">
      <c r="A16" s="1" t="s">
        <v>166</v>
      </c>
      <c r="B16" s="1"/>
      <c r="C16" s="12">
        <v>0.87</v>
      </c>
      <c r="D16" s="12">
        <v>0.87</v>
      </c>
      <c r="E16" s="12">
        <v>0.69</v>
      </c>
      <c r="F16" s="12">
        <v>0.67</v>
      </c>
      <c r="G16" s="12">
        <v>0.88</v>
      </c>
      <c r="H16" s="12">
        <v>0.91</v>
      </c>
      <c r="I16" s="12">
        <v>0.87</v>
      </c>
      <c r="J16" s="12">
        <v>0.68</v>
      </c>
      <c r="K16" s="12">
        <v>0.88</v>
      </c>
      <c r="L16" s="12">
        <v>0.91</v>
      </c>
      <c r="M16" s="12">
        <v>0.87</v>
      </c>
      <c r="N16" t="s">
        <v>183</v>
      </c>
      <c r="O16" s="12">
        <v>0.87</v>
      </c>
      <c r="P16" s="12">
        <v>0.88</v>
      </c>
      <c r="Q16" s="12">
        <v>0.93</v>
      </c>
      <c r="R16" s="12">
        <v>0.83</v>
      </c>
      <c r="S16" s="12">
        <v>0.94</v>
      </c>
      <c r="T16" s="12">
        <v>0.85</v>
      </c>
      <c r="U16" s="12">
        <v>0.9</v>
      </c>
      <c r="V16" s="12">
        <v>0.91</v>
      </c>
      <c r="W16" t="s">
        <v>174</v>
      </c>
      <c r="X16" s="12">
        <v>0</v>
      </c>
      <c r="Y16" t="s">
        <v>169</v>
      </c>
      <c r="Z16" s="12">
        <v>0.88</v>
      </c>
      <c r="AA16" s="12">
        <v>0.83</v>
      </c>
      <c r="AB16" s="12">
        <v>0.94</v>
      </c>
      <c r="AC16" s="12">
        <v>0.86</v>
      </c>
      <c r="AD16" s="12">
        <v>0.94</v>
      </c>
      <c r="AE16" s="12">
        <v>0.87</v>
      </c>
      <c r="AF16" s="12">
        <v>0.92</v>
      </c>
      <c r="AG16" s="12">
        <v>0.86</v>
      </c>
    </row>
    <row r="17" spans="1:33" x14ac:dyDescent="0.25">
      <c r="A17" s="1" t="s">
        <v>167</v>
      </c>
      <c r="B17" s="1"/>
      <c r="O17" t="s">
        <v>157</v>
      </c>
      <c r="P17" t="s">
        <v>157</v>
      </c>
      <c r="Q17" t="s">
        <v>157</v>
      </c>
      <c r="W17" t="s">
        <v>156</v>
      </c>
    </row>
    <row r="18" spans="1:33" x14ac:dyDescent="0.25">
      <c r="A18" s="1" t="s">
        <v>165</v>
      </c>
      <c r="B18" s="1" t="s">
        <v>287</v>
      </c>
      <c r="C18">
        <v>23</v>
      </c>
      <c r="D18">
        <v>23</v>
      </c>
      <c r="E18">
        <v>0</v>
      </c>
      <c r="F18">
        <v>0</v>
      </c>
      <c r="G18">
        <v>1</v>
      </c>
      <c r="H18">
        <v>4</v>
      </c>
      <c r="I18">
        <v>18</v>
      </c>
      <c r="J18">
        <v>0</v>
      </c>
      <c r="K18">
        <v>1</v>
      </c>
      <c r="L18">
        <v>4</v>
      </c>
      <c r="M18">
        <v>18</v>
      </c>
      <c r="N18">
        <v>3</v>
      </c>
      <c r="O18">
        <v>16</v>
      </c>
      <c r="P18">
        <v>2</v>
      </c>
      <c r="Q18">
        <v>2</v>
      </c>
      <c r="R18">
        <v>9</v>
      </c>
      <c r="S18">
        <v>2</v>
      </c>
      <c r="T18">
        <v>8</v>
      </c>
      <c r="U18">
        <v>2</v>
      </c>
      <c r="V18">
        <v>1</v>
      </c>
      <c r="W18">
        <v>0</v>
      </c>
      <c r="X18">
        <v>23</v>
      </c>
      <c r="Y18">
        <v>0</v>
      </c>
      <c r="Z18">
        <v>16</v>
      </c>
      <c r="AA18">
        <v>8</v>
      </c>
      <c r="AB18">
        <v>1</v>
      </c>
      <c r="AC18">
        <v>22</v>
      </c>
      <c r="AD18">
        <v>0</v>
      </c>
      <c r="AE18">
        <v>23</v>
      </c>
      <c r="AF18">
        <v>5</v>
      </c>
      <c r="AG18">
        <v>18</v>
      </c>
    </row>
    <row r="19" spans="1:33" x14ac:dyDescent="0.25">
      <c r="A19" s="1" t="s">
        <v>166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0.04</v>
      </c>
      <c r="H19" s="12">
        <v>7.0000000000000007E-2</v>
      </c>
      <c r="I19" s="12">
        <v>0.05</v>
      </c>
      <c r="J19" s="12">
        <v>0</v>
      </c>
      <c r="K19" s="12">
        <v>0.04</v>
      </c>
      <c r="L19" s="12">
        <v>7.0000000000000007E-2</v>
      </c>
      <c r="M19" s="12">
        <v>0.05</v>
      </c>
      <c r="N19" s="12">
        <v>0.05</v>
      </c>
      <c r="O19" t="s">
        <v>199</v>
      </c>
      <c r="P19" t="s">
        <v>221</v>
      </c>
      <c r="Q19" s="12">
        <v>0.03</v>
      </c>
      <c r="R19" s="12">
        <v>0.05</v>
      </c>
      <c r="S19" s="12">
        <v>0.04</v>
      </c>
      <c r="T19" s="12">
        <v>0.09</v>
      </c>
      <c r="U19" s="12">
        <v>0.03</v>
      </c>
      <c r="V19" s="12">
        <v>0.02</v>
      </c>
      <c r="W19" t="s">
        <v>169</v>
      </c>
      <c r="X19" s="12">
        <v>1</v>
      </c>
      <c r="Y19" s="12">
        <v>0</v>
      </c>
      <c r="Z19" s="12">
        <v>0.05</v>
      </c>
      <c r="AA19" s="12">
        <v>7.0000000000000007E-2</v>
      </c>
      <c r="AB19" s="12">
        <v>0.02</v>
      </c>
      <c r="AC19" s="12">
        <v>0.06</v>
      </c>
      <c r="AD19" s="12">
        <v>0</v>
      </c>
      <c r="AE19" s="12">
        <v>0.05</v>
      </c>
      <c r="AF19" s="12">
        <v>0.06</v>
      </c>
      <c r="AG19" s="12">
        <v>0.05</v>
      </c>
    </row>
    <row r="20" spans="1:33" x14ac:dyDescent="0.25">
      <c r="A20" s="1" t="s">
        <v>167</v>
      </c>
      <c r="B20" s="1"/>
      <c r="O20" t="s">
        <v>156</v>
      </c>
    </row>
    <row r="21" spans="1:33" x14ac:dyDescent="0.25">
      <c r="A21" s="1" t="s">
        <v>165</v>
      </c>
      <c r="B21" s="1" t="s">
        <v>146</v>
      </c>
      <c r="C21">
        <v>35</v>
      </c>
      <c r="D21">
        <v>35</v>
      </c>
      <c r="E21">
        <v>1</v>
      </c>
      <c r="F21">
        <v>1</v>
      </c>
      <c r="G21">
        <v>2</v>
      </c>
      <c r="H21">
        <v>2</v>
      </c>
      <c r="I21">
        <v>29</v>
      </c>
      <c r="J21">
        <v>2</v>
      </c>
      <c r="K21">
        <v>2</v>
      </c>
      <c r="L21">
        <v>2</v>
      </c>
      <c r="M21">
        <v>29</v>
      </c>
      <c r="N21">
        <v>11</v>
      </c>
      <c r="O21">
        <v>9</v>
      </c>
      <c r="P21">
        <v>12</v>
      </c>
      <c r="Q21">
        <v>3</v>
      </c>
      <c r="R21">
        <v>20</v>
      </c>
      <c r="S21">
        <v>2</v>
      </c>
      <c r="T21">
        <v>4</v>
      </c>
      <c r="U21">
        <v>4</v>
      </c>
      <c r="V21">
        <v>4</v>
      </c>
      <c r="W21">
        <v>0</v>
      </c>
      <c r="X21">
        <v>0</v>
      </c>
      <c r="Y21">
        <v>35</v>
      </c>
      <c r="Z21">
        <v>25</v>
      </c>
      <c r="AA21">
        <v>10</v>
      </c>
      <c r="AB21">
        <v>2</v>
      </c>
      <c r="AC21">
        <v>32</v>
      </c>
      <c r="AD21">
        <v>1</v>
      </c>
      <c r="AE21">
        <v>34</v>
      </c>
      <c r="AF21">
        <v>2</v>
      </c>
      <c r="AG21">
        <v>33</v>
      </c>
    </row>
    <row r="22" spans="1:33" x14ac:dyDescent="0.25">
      <c r="A22" s="1" t="s">
        <v>166</v>
      </c>
      <c r="B22" s="1"/>
      <c r="C22" s="12">
        <v>0.08</v>
      </c>
      <c r="D22" s="12">
        <v>0.08</v>
      </c>
      <c r="E22" s="12">
        <v>0.31</v>
      </c>
      <c r="F22" s="12">
        <v>0.33</v>
      </c>
      <c r="G22" s="12">
        <v>0.08</v>
      </c>
      <c r="H22" s="12">
        <v>0.03</v>
      </c>
      <c r="I22" s="12">
        <v>0.08</v>
      </c>
      <c r="J22" s="12">
        <v>0.32</v>
      </c>
      <c r="K22" s="12">
        <v>0.08</v>
      </c>
      <c r="L22" s="12">
        <v>0.03</v>
      </c>
      <c r="M22" s="12">
        <v>0.08</v>
      </c>
      <c r="N22" t="s">
        <v>225</v>
      </c>
      <c r="O22" t="s">
        <v>177</v>
      </c>
      <c r="P22" s="12">
        <v>0.1</v>
      </c>
      <c r="Q22" s="12">
        <v>0.04</v>
      </c>
      <c r="R22" t="s">
        <v>202</v>
      </c>
      <c r="S22" s="12">
        <v>0.03</v>
      </c>
      <c r="T22" s="12">
        <v>0.05</v>
      </c>
      <c r="U22" s="12">
        <v>0.06</v>
      </c>
      <c r="V22" s="12">
        <v>0.08</v>
      </c>
      <c r="W22" t="s">
        <v>169</v>
      </c>
      <c r="X22" s="12">
        <v>0</v>
      </c>
      <c r="Y22" t="s">
        <v>174</v>
      </c>
      <c r="Z22" s="12">
        <v>7.0000000000000007E-2</v>
      </c>
      <c r="AA22" s="12">
        <v>0.1</v>
      </c>
      <c r="AB22" s="12">
        <v>0.04</v>
      </c>
      <c r="AC22" s="12">
        <v>0.08</v>
      </c>
      <c r="AD22" s="12">
        <v>0.06</v>
      </c>
      <c r="AE22" s="12">
        <v>0.08</v>
      </c>
      <c r="AF22" s="12">
        <v>0.02</v>
      </c>
      <c r="AG22" s="12">
        <v>0.09</v>
      </c>
    </row>
    <row r="23" spans="1:33" x14ac:dyDescent="0.25">
      <c r="A23" s="1" t="s">
        <v>167</v>
      </c>
      <c r="B23" s="1"/>
      <c r="N23" t="s">
        <v>187</v>
      </c>
      <c r="R23" t="s">
        <v>158</v>
      </c>
      <c r="Y23" t="s">
        <v>157</v>
      </c>
    </row>
    <row r="24" spans="1:33" x14ac:dyDescent="0.25">
      <c r="A24" s="1" t="s">
        <v>249</v>
      </c>
      <c r="B24" s="1" t="s">
        <v>250</v>
      </c>
    </row>
    <row r="25" spans="1:33" x14ac:dyDescent="0.25">
      <c r="A25" s="1" t="s">
        <v>107</v>
      </c>
      <c r="B25" s="1" t="s">
        <v>288</v>
      </c>
    </row>
    <row r="26" spans="1:33" x14ac:dyDescent="0.25">
      <c r="A26" s="1" t="s">
        <v>107</v>
      </c>
      <c r="B26" s="1"/>
    </row>
    <row r="27" spans="1:33" x14ac:dyDescent="0.25">
      <c r="A27" s="1" t="s">
        <v>107</v>
      </c>
      <c r="B27" s="1"/>
    </row>
  </sheetData>
  <hyperlinks>
    <hyperlink ref="E1" location="Contents!B31" tooltip="Link to contents" display="Back to contents" xr:uid="{00000000-0004-0000-0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F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289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27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290</v>
      </c>
    </row>
    <row r="9" spans="1:32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7" t="s">
        <v>120</v>
      </c>
      <c r="Z9" s="8"/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145</v>
      </c>
      <c r="Z10" s="11" t="s">
        <v>146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157</v>
      </c>
      <c r="Z11" t="s">
        <v>158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410</v>
      </c>
      <c r="D12">
        <v>410</v>
      </c>
      <c r="E12">
        <v>2</v>
      </c>
      <c r="F12">
        <v>2</v>
      </c>
      <c r="G12">
        <v>25</v>
      </c>
      <c r="H12">
        <v>54</v>
      </c>
      <c r="I12">
        <v>327</v>
      </c>
      <c r="J12">
        <v>4</v>
      </c>
      <c r="K12">
        <v>25</v>
      </c>
      <c r="L12">
        <v>54</v>
      </c>
      <c r="M12">
        <v>327</v>
      </c>
      <c r="N12">
        <v>60</v>
      </c>
      <c r="O12">
        <v>144</v>
      </c>
      <c r="P12">
        <v>138</v>
      </c>
      <c r="Q12">
        <v>68</v>
      </c>
      <c r="R12">
        <v>152</v>
      </c>
      <c r="S12">
        <v>59</v>
      </c>
      <c r="T12">
        <v>81</v>
      </c>
      <c r="U12">
        <v>62</v>
      </c>
      <c r="V12">
        <v>50</v>
      </c>
      <c r="W12">
        <v>389</v>
      </c>
      <c r="X12">
        <v>21</v>
      </c>
      <c r="Y12">
        <v>313</v>
      </c>
      <c r="Z12">
        <v>97</v>
      </c>
      <c r="AA12">
        <v>48</v>
      </c>
      <c r="AB12">
        <v>362</v>
      </c>
      <c r="AC12">
        <v>13</v>
      </c>
      <c r="AD12">
        <v>397</v>
      </c>
      <c r="AE12">
        <v>75</v>
      </c>
      <c r="AF12">
        <v>335</v>
      </c>
    </row>
    <row r="13" spans="1:32" x14ac:dyDescent="0.25">
      <c r="A13" s="1" t="s">
        <v>161</v>
      </c>
      <c r="B13" s="1" t="s">
        <v>162</v>
      </c>
      <c r="C13">
        <v>387</v>
      </c>
      <c r="D13">
        <v>387</v>
      </c>
      <c r="E13">
        <v>2</v>
      </c>
      <c r="F13">
        <v>2</v>
      </c>
      <c r="G13">
        <v>24</v>
      </c>
      <c r="H13">
        <v>52</v>
      </c>
      <c r="I13">
        <v>309</v>
      </c>
      <c r="J13">
        <v>3</v>
      </c>
      <c r="K13">
        <v>24</v>
      </c>
      <c r="L13">
        <v>52</v>
      </c>
      <c r="M13">
        <v>309</v>
      </c>
      <c r="N13">
        <v>60</v>
      </c>
      <c r="O13">
        <v>143</v>
      </c>
      <c r="P13">
        <v>137</v>
      </c>
      <c r="Q13">
        <v>67</v>
      </c>
      <c r="R13">
        <v>144</v>
      </c>
      <c r="S13">
        <v>56</v>
      </c>
      <c r="T13">
        <v>76</v>
      </c>
      <c r="U13">
        <v>58</v>
      </c>
      <c r="V13">
        <v>47</v>
      </c>
      <c r="W13">
        <v>367</v>
      </c>
      <c r="X13">
        <v>20</v>
      </c>
      <c r="Y13">
        <v>295</v>
      </c>
      <c r="Z13">
        <v>91</v>
      </c>
      <c r="AA13">
        <v>46</v>
      </c>
      <c r="AB13">
        <v>341</v>
      </c>
      <c r="AC13">
        <v>13</v>
      </c>
      <c r="AD13">
        <v>374</v>
      </c>
      <c r="AE13">
        <v>72</v>
      </c>
      <c r="AF13">
        <v>315</v>
      </c>
    </row>
    <row r="14" spans="1:32" x14ac:dyDescent="0.25">
      <c r="A14" s="1" t="s">
        <v>163</v>
      </c>
      <c r="B14" s="1" t="s">
        <v>125</v>
      </c>
      <c r="C14">
        <v>413</v>
      </c>
      <c r="D14">
        <v>413</v>
      </c>
      <c r="E14">
        <v>1</v>
      </c>
      <c r="F14">
        <v>3</v>
      </c>
      <c r="G14">
        <v>20</v>
      </c>
      <c r="H14">
        <v>61</v>
      </c>
      <c r="I14">
        <v>328</v>
      </c>
      <c r="J14">
        <v>4</v>
      </c>
      <c r="K14">
        <v>20</v>
      </c>
      <c r="L14">
        <v>61</v>
      </c>
      <c r="M14">
        <v>328</v>
      </c>
      <c r="N14">
        <v>49</v>
      </c>
      <c r="O14">
        <v>189</v>
      </c>
      <c r="P14">
        <v>110</v>
      </c>
      <c r="Q14">
        <v>65</v>
      </c>
      <c r="R14">
        <v>158</v>
      </c>
      <c r="S14">
        <v>59</v>
      </c>
      <c r="T14">
        <v>80</v>
      </c>
      <c r="U14">
        <v>60</v>
      </c>
      <c r="V14">
        <v>49</v>
      </c>
      <c r="W14">
        <v>390</v>
      </c>
      <c r="X14">
        <v>23</v>
      </c>
      <c r="Y14">
        <v>320</v>
      </c>
      <c r="Z14">
        <v>94</v>
      </c>
      <c r="AA14">
        <v>52</v>
      </c>
      <c r="AB14">
        <v>361</v>
      </c>
      <c r="AC14">
        <v>13</v>
      </c>
      <c r="AD14">
        <v>400</v>
      </c>
      <c r="AE14">
        <v>84</v>
      </c>
      <c r="AF14">
        <v>330</v>
      </c>
    </row>
    <row r="15" spans="1:32" x14ac:dyDescent="0.25">
      <c r="A15" s="1" t="s">
        <v>165</v>
      </c>
      <c r="B15" s="1">
        <v>1</v>
      </c>
      <c r="C15">
        <v>345</v>
      </c>
      <c r="D15">
        <v>345</v>
      </c>
      <c r="E15">
        <v>1</v>
      </c>
      <c r="F15">
        <v>3</v>
      </c>
      <c r="G15">
        <v>18</v>
      </c>
      <c r="H15">
        <v>55</v>
      </c>
      <c r="I15">
        <v>267</v>
      </c>
      <c r="J15">
        <v>4</v>
      </c>
      <c r="K15">
        <v>18</v>
      </c>
      <c r="L15">
        <v>55</v>
      </c>
      <c r="M15">
        <v>267</v>
      </c>
      <c r="N15">
        <v>38</v>
      </c>
      <c r="O15">
        <v>158</v>
      </c>
      <c r="P15">
        <v>94</v>
      </c>
      <c r="Q15">
        <v>55</v>
      </c>
      <c r="R15">
        <v>136</v>
      </c>
      <c r="S15">
        <v>49</v>
      </c>
      <c r="T15">
        <v>70</v>
      </c>
      <c r="U15">
        <v>47</v>
      </c>
      <c r="V15">
        <v>37</v>
      </c>
      <c r="W15">
        <v>324</v>
      </c>
      <c r="X15">
        <v>21</v>
      </c>
      <c r="Y15">
        <v>259</v>
      </c>
      <c r="Z15">
        <v>86</v>
      </c>
      <c r="AA15">
        <v>38</v>
      </c>
      <c r="AB15">
        <v>307</v>
      </c>
      <c r="AC15">
        <v>12</v>
      </c>
      <c r="AD15">
        <v>333</v>
      </c>
      <c r="AE15">
        <v>76</v>
      </c>
      <c r="AF15">
        <v>268</v>
      </c>
    </row>
    <row r="16" spans="1:32" x14ac:dyDescent="0.25">
      <c r="A16" s="1" t="s">
        <v>166</v>
      </c>
      <c r="B16" s="1"/>
      <c r="C16" s="12">
        <v>0.83</v>
      </c>
      <c r="D16" s="12">
        <v>0.83</v>
      </c>
      <c r="E16" s="12">
        <v>1</v>
      </c>
      <c r="F16" s="12">
        <v>1</v>
      </c>
      <c r="G16" s="12">
        <v>0.92</v>
      </c>
      <c r="H16" s="12">
        <v>0.9</v>
      </c>
      <c r="I16" t="s">
        <v>291</v>
      </c>
      <c r="J16" s="12">
        <v>1</v>
      </c>
      <c r="K16" s="12">
        <v>0.92</v>
      </c>
      <c r="L16" s="12">
        <v>0.9</v>
      </c>
      <c r="M16" t="s">
        <v>291</v>
      </c>
      <c r="N16" s="12">
        <v>0.77</v>
      </c>
      <c r="O16" s="12">
        <v>0.84</v>
      </c>
      <c r="P16" s="12">
        <v>0.85</v>
      </c>
      <c r="Q16" s="12">
        <v>0.84</v>
      </c>
      <c r="R16" s="12">
        <v>0.86</v>
      </c>
      <c r="S16" s="12">
        <v>0.82</v>
      </c>
      <c r="T16" s="12">
        <v>0.88</v>
      </c>
      <c r="U16" s="12">
        <v>0.79</v>
      </c>
      <c r="V16" s="12">
        <v>0.76</v>
      </c>
      <c r="W16" s="12">
        <v>0.83</v>
      </c>
      <c r="X16" s="12">
        <v>0.89</v>
      </c>
      <c r="Y16" t="s">
        <v>291</v>
      </c>
      <c r="Z16" t="s">
        <v>292</v>
      </c>
      <c r="AA16" t="s">
        <v>293</v>
      </c>
      <c r="AB16" t="s">
        <v>294</v>
      </c>
      <c r="AC16" s="12">
        <v>0.87</v>
      </c>
      <c r="AD16" s="12">
        <v>0.83</v>
      </c>
      <c r="AE16" t="s">
        <v>180</v>
      </c>
      <c r="AF16" t="s">
        <v>291</v>
      </c>
    </row>
    <row r="17" spans="1:32" x14ac:dyDescent="0.25">
      <c r="A17" s="1" t="s">
        <v>167</v>
      </c>
      <c r="B17" s="1"/>
      <c r="Z17" t="s">
        <v>157</v>
      </c>
      <c r="AB17" t="s">
        <v>157</v>
      </c>
      <c r="AE17" t="s">
        <v>158</v>
      </c>
    </row>
    <row r="18" spans="1:32" x14ac:dyDescent="0.25">
      <c r="A18" s="1" t="s">
        <v>165</v>
      </c>
      <c r="B18" s="1">
        <v>2</v>
      </c>
      <c r="C18">
        <v>53</v>
      </c>
      <c r="D18">
        <v>53</v>
      </c>
      <c r="E18">
        <v>0</v>
      </c>
      <c r="F18">
        <v>0</v>
      </c>
      <c r="G18">
        <v>1</v>
      </c>
      <c r="H18">
        <v>4</v>
      </c>
      <c r="I18">
        <v>49</v>
      </c>
      <c r="J18">
        <v>0</v>
      </c>
      <c r="K18">
        <v>1</v>
      </c>
      <c r="L18">
        <v>4</v>
      </c>
      <c r="M18">
        <v>49</v>
      </c>
      <c r="N18">
        <v>8</v>
      </c>
      <c r="O18">
        <v>24</v>
      </c>
      <c r="P18">
        <v>12</v>
      </c>
      <c r="Q18">
        <v>9</v>
      </c>
      <c r="R18">
        <v>18</v>
      </c>
      <c r="S18">
        <v>6</v>
      </c>
      <c r="T18">
        <v>8</v>
      </c>
      <c r="U18">
        <v>10</v>
      </c>
      <c r="V18">
        <v>9</v>
      </c>
      <c r="W18">
        <v>50</v>
      </c>
      <c r="X18">
        <v>3</v>
      </c>
      <c r="Y18">
        <v>45</v>
      </c>
      <c r="Z18">
        <v>8</v>
      </c>
      <c r="AA18">
        <v>11</v>
      </c>
      <c r="AB18">
        <v>42</v>
      </c>
      <c r="AC18">
        <v>2</v>
      </c>
      <c r="AD18">
        <v>51</v>
      </c>
      <c r="AE18">
        <v>5</v>
      </c>
      <c r="AF18">
        <v>48</v>
      </c>
    </row>
    <row r="19" spans="1:32" x14ac:dyDescent="0.25">
      <c r="A19" s="1" t="s">
        <v>166</v>
      </c>
      <c r="B19" s="1"/>
      <c r="C19" s="12">
        <v>0.13</v>
      </c>
      <c r="D19" s="12">
        <v>0.13</v>
      </c>
      <c r="E19" s="12">
        <v>0</v>
      </c>
      <c r="F19" s="12">
        <v>0</v>
      </c>
      <c r="G19" s="12">
        <v>0.04</v>
      </c>
      <c r="H19" s="12">
        <v>0.06</v>
      </c>
      <c r="I19" t="s">
        <v>192</v>
      </c>
      <c r="J19" s="12">
        <v>0</v>
      </c>
      <c r="K19" s="12">
        <v>0.04</v>
      </c>
      <c r="L19" s="12">
        <v>0.06</v>
      </c>
      <c r="M19" t="s">
        <v>192</v>
      </c>
      <c r="N19" s="12">
        <v>0.17</v>
      </c>
      <c r="O19" s="12">
        <v>0.13</v>
      </c>
      <c r="P19" s="12">
        <v>0.11</v>
      </c>
      <c r="Q19" s="12">
        <v>0.13</v>
      </c>
      <c r="R19" s="12">
        <v>0.11</v>
      </c>
      <c r="S19" s="12">
        <v>0.11</v>
      </c>
      <c r="T19" s="12">
        <v>0.1</v>
      </c>
      <c r="U19" s="12">
        <v>0.17</v>
      </c>
      <c r="V19" s="12">
        <v>0.19</v>
      </c>
      <c r="W19" s="12">
        <v>0.13</v>
      </c>
      <c r="X19" s="12">
        <v>0.11</v>
      </c>
      <c r="Y19" s="12">
        <v>0.14000000000000001</v>
      </c>
      <c r="Z19" s="12">
        <v>0.08</v>
      </c>
      <c r="AA19" s="12">
        <v>0.21</v>
      </c>
      <c r="AB19" s="12">
        <v>0.12</v>
      </c>
      <c r="AC19" s="12">
        <v>0.13</v>
      </c>
      <c r="AD19" s="12">
        <v>0.13</v>
      </c>
      <c r="AE19" s="12">
        <v>0.06</v>
      </c>
      <c r="AF19" s="12">
        <v>0.14000000000000001</v>
      </c>
    </row>
    <row r="20" spans="1:32" x14ac:dyDescent="0.25">
      <c r="A20" s="1" t="s">
        <v>167</v>
      </c>
      <c r="B20" s="1"/>
    </row>
    <row r="21" spans="1:32" x14ac:dyDescent="0.25">
      <c r="A21" s="1" t="s">
        <v>165</v>
      </c>
      <c r="B21" s="1">
        <v>3</v>
      </c>
      <c r="C21">
        <v>11</v>
      </c>
      <c r="D21">
        <v>11</v>
      </c>
      <c r="E21">
        <v>0</v>
      </c>
      <c r="F21">
        <v>0</v>
      </c>
      <c r="G21">
        <v>0</v>
      </c>
      <c r="H21">
        <v>2</v>
      </c>
      <c r="I21">
        <v>9</v>
      </c>
      <c r="J21">
        <v>0</v>
      </c>
      <c r="K21">
        <v>0</v>
      </c>
      <c r="L21">
        <v>2</v>
      </c>
      <c r="M21">
        <v>9</v>
      </c>
      <c r="N21">
        <v>3</v>
      </c>
      <c r="O21">
        <v>5</v>
      </c>
      <c r="P21">
        <v>2</v>
      </c>
      <c r="Q21">
        <v>0</v>
      </c>
      <c r="R21">
        <v>3</v>
      </c>
      <c r="S21">
        <v>4</v>
      </c>
      <c r="T21">
        <v>1</v>
      </c>
      <c r="U21">
        <v>2</v>
      </c>
      <c r="V21">
        <v>2</v>
      </c>
      <c r="W21">
        <v>11</v>
      </c>
      <c r="X21">
        <v>0</v>
      </c>
      <c r="Y21">
        <v>11</v>
      </c>
      <c r="Z21">
        <v>0</v>
      </c>
      <c r="AA21">
        <v>1</v>
      </c>
      <c r="AB21">
        <v>10</v>
      </c>
      <c r="AC21">
        <v>0</v>
      </c>
      <c r="AD21">
        <v>11</v>
      </c>
      <c r="AE21">
        <v>1</v>
      </c>
      <c r="AF21">
        <v>10</v>
      </c>
    </row>
    <row r="22" spans="1:32" x14ac:dyDescent="0.25">
      <c r="A22" s="1" t="s">
        <v>166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</v>
      </c>
      <c r="H22" s="12">
        <v>0.04</v>
      </c>
      <c r="I22" s="12">
        <v>0.03</v>
      </c>
      <c r="J22" s="12">
        <v>0</v>
      </c>
      <c r="K22" s="12">
        <v>0</v>
      </c>
      <c r="L22" s="12">
        <v>0.04</v>
      </c>
      <c r="M22" s="12">
        <v>0.03</v>
      </c>
      <c r="N22" s="12">
        <v>7.0000000000000007E-2</v>
      </c>
      <c r="O22" s="12">
        <v>0.03</v>
      </c>
      <c r="P22" s="12">
        <v>0.02</v>
      </c>
      <c r="Q22" s="12">
        <v>0</v>
      </c>
      <c r="R22" s="12">
        <v>0.02</v>
      </c>
      <c r="S22" t="s">
        <v>206</v>
      </c>
      <c r="T22" s="12">
        <v>0.01</v>
      </c>
      <c r="U22" s="12">
        <v>0.03</v>
      </c>
      <c r="V22" s="12">
        <v>0.03</v>
      </c>
      <c r="W22" s="12">
        <v>0.03</v>
      </c>
      <c r="X22" s="12">
        <v>0</v>
      </c>
      <c r="Y22" s="12">
        <v>0.03</v>
      </c>
      <c r="Z22" s="12">
        <v>0</v>
      </c>
      <c r="AA22" s="12">
        <v>0.03</v>
      </c>
      <c r="AB22" s="12">
        <v>0.03</v>
      </c>
      <c r="AC22" s="12">
        <v>0</v>
      </c>
      <c r="AD22" s="12">
        <v>0.03</v>
      </c>
      <c r="AE22" s="12">
        <v>0.01</v>
      </c>
      <c r="AF22" s="12">
        <v>0.03</v>
      </c>
    </row>
    <row r="23" spans="1:32" x14ac:dyDescent="0.25">
      <c r="A23" s="1" t="s">
        <v>167</v>
      </c>
      <c r="B23" s="1"/>
      <c r="N23" t="s">
        <v>154</v>
      </c>
      <c r="S23" t="s">
        <v>157</v>
      </c>
    </row>
    <row r="24" spans="1:32" x14ac:dyDescent="0.25">
      <c r="A24" s="1" t="s">
        <v>165</v>
      </c>
      <c r="B24" s="1">
        <v>4</v>
      </c>
      <c r="C24">
        <v>4</v>
      </c>
      <c r="D24">
        <v>4</v>
      </c>
      <c r="E24">
        <v>0</v>
      </c>
      <c r="F24">
        <v>0</v>
      </c>
      <c r="G24">
        <v>1</v>
      </c>
      <c r="H24">
        <v>0</v>
      </c>
      <c r="I24">
        <v>3</v>
      </c>
      <c r="J24">
        <v>0</v>
      </c>
      <c r="K24">
        <v>1</v>
      </c>
      <c r="L24">
        <v>0</v>
      </c>
      <c r="M24">
        <v>3</v>
      </c>
      <c r="N24">
        <v>0</v>
      </c>
      <c r="O24">
        <v>1</v>
      </c>
      <c r="P24">
        <v>2</v>
      </c>
      <c r="Q24">
        <v>1</v>
      </c>
      <c r="R24">
        <v>2</v>
      </c>
      <c r="S24">
        <v>0</v>
      </c>
      <c r="T24">
        <v>1</v>
      </c>
      <c r="U24">
        <v>1</v>
      </c>
      <c r="V24">
        <v>0</v>
      </c>
      <c r="W24">
        <v>4</v>
      </c>
      <c r="X24">
        <v>0</v>
      </c>
      <c r="Y24">
        <v>4</v>
      </c>
      <c r="Z24">
        <v>0</v>
      </c>
      <c r="AA24">
        <v>1</v>
      </c>
      <c r="AB24">
        <v>3</v>
      </c>
      <c r="AC24">
        <v>0</v>
      </c>
      <c r="AD24">
        <v>4</v>
      </c>
      <c r="AE24">
        <v>1</v>
      </c>
      <c r="AF24">
        <v>3</v>
      </c>
    </row>
    <row r="25" spans="1:32" x14ac:dyDescent="0.25">
      <c r="A25" s="1" t="s">
        <v>166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0.05</v>
      </c>
      <c r="H25" s="12">
        <v>0</v>
      </c>
      <c r="I25" s="12">
        <v>0.01</v>
      </c>
      <c r="J25" s="12">
        <v>0</v>
      </c>
      <c r="K25" s="12">
        <v>0.05</v>
      </c>
      <c r="L25" s="12">
        <v>0</v>
      </c>
      <c r="M25" s="12">
        <v>0.01</v>
      </c>
      <c r="N25" s="12">
        <v>0</v>
      </c>
      <c r="O25" t="s">
        <v>168</v>
      </c>
      <c r="P25" s="12">
        <v>0.01</v>
      </c>
      <c r="Q25" s="12">
        <v>0.01</v>
      </c>
      <c r="R25" s="12">
        <v>0.01</v>
      </c>
      <c r="S25" s="12">
        <v>0</v>
      </c>
      <c r="T25" s="12">
        <v>0.01</v>
      </c>
      <c r="U25" s="12">
        <v>0.01</v>
      </c>
      <c r="V25" s="12">
        <v>0</v>
      </c>
      <c r="W25" s="12">
        <v>0.01</v>
      </c>
      <c r="X25" s="12">
        <v>0</v>
      </c>
      <c r="Y25" s="12">
        <v>0.01</v>
      </c>
      <c r="Z25" s="12">
        <v>0</v>
      </c>
      <c r="AA25" s="12">
        <v>0.02</v>
      </c>
      <c r="AB25" s="12">
        <v>0.01</v>
      </c>
      <c r="AC25" s="12">
        <v>0</v>
      </c>
      <c r="AD25" s="12">
        <v>0.01</v>
      </c>
      <c r="AE25" s="12">
        <v>0.01</v>
      </c>
      <c r="AF25" s="12">
        <v>0.01</v>
      </c>
    </row>
    <row r="26" spans="1:32" x14ac:dyDescent="0.25">
      <c r="A26" s="1" t="s">
        <v>167</v>
      </c>
      <c r="B26" s="1"/>
    </row>
    <row r="27" spans="1:32" x14ac:dyDescent="0.25">
      <c r="A27" s="1" t="s">
        <v>165</v>
      </c>
      <c r="B27" s="1" t="s">
        <v>295</v>
      </c>
      <c r="C27">
        <v>1</v>
      </c>
      <c r="D27">
        <v>1</v>
      </c>
      <c r="E27">
        <v>0</v>
      </c>
      <c r="F27">
        <v>0</v>
      </c>
      <c r="G27">
        <v>0</v>
      </c>
      <c r="H27">
        <v>0</v>
      </c>
      <c r="I27">
        <v>1</v>
      </c>
      <c r="J27">
        <v>0</v>
      </c>
      <c r="K27">
        <v>0</v>
      </c>
      <c r="L27">
        <v>0</v>
      </c>
      <c r="M27">
        <v>1</v>
      </c>
      <c r="N27">
        <v>0</v>
      </c>
      <c r="O27">
        <v>0</v>
      </c>
      <c r="P27">
        <v>0</v>
      </c>
      <c r="Q27">
        <v>1</v>
      </c>
      <c r="R27">
        <v>0</v>
      </c>
      <c r="S27">
        <v>0</v>
      </c>
      <c r="T27">
        <v>0</v>
      </c>
      <c r="U27">
        <v>0</v>
      </c>
      <c r="V27">
        <v>1</v>
      </c>
      <c r="W27">
        <v>1</v>
      </c>
      <c r="X27">
        <v>0</v>
      </c>
      <c r="Y27">
        <v>1</v>
      </c>
      <c r="Z27">
        <v>0</v>
      </c>
      <c r="AA27">
        <v>1</v>
      </c>
      <c r="AB27">
        <v>0</v>
      </c>
      <c r="AC27">
        <v>0</v>
      </c>
      <c r="AD27">
        <v>1</v>
      </c>
      <c r="AE27">
        <v>0</v>
      </c>
      <c r="AF27">
        <v>1</v>
      </c>
    </row>
    <row r="28" spans="1:32" x14ac:dyDescent="0.25">
      <c r="A28" s="1" t="s">
        <v>166</v>
      </c>
      <c r="B28" s="1"/>
      <c r="C28" t="s">
        <v>168</v>
      </c>
      <c r="D28" t="s">
        <v>168</v>
      </c>
      <c r="E28" s="12">
        <v>0</v>
      </c>
      <c r="F28" s="12">
        <v>0</v>
      </c>
      <c r="G28" s="12">
        <v>0</v>
      </c>
      <c r="H28" s="12">
        <v>0</v>
      </c>
      <c r="I28" t="s">
        <v>168</v>
      </c>
      <c r="J28" s="12">
        <v>0</v>
      </c>
      <c r="K28" s="12">
        <v>0</v>
      </c>
      <c r="L28" s="12">
        <v>0</v>
      </c>
      <c r="M28" t="s">
        <v>168</v>
      </c>
      <c r="N28" s="12">
        <v>0</v>
      </c>
      <c r="O28" s="12">
        <v>0</v>
      </c>
      <c r="P28" s="12">
        <v>0</v>
      </c>
      <c r="Q28" t="s">
        <v>211</v>
      </c>
      <c r="R28" s="12">
        <v>0</v>
      </c>
      <c r="S28" s="12">
        <v>0</v>
      </c>
      <c r="T28" s="12">
        <v>0</v>
      </c>
      <c r="U28" s="12">
        <v>0</v>
      </c>
      <c r="V28" t="s">
        <v>221</v>
      </c>
      <c r="W28" t="s">
        <v>168</v>
      </c>
      <c r="X28" s="12">
        <v>0</v>
      </c>
      <c r="Y28" t="s">
        <v>168</v>
      </c>
      <c r="Z28" s="12">
        <v>0</v>
      </c>
      <c r="AA28" t="s">
        <v>221</v>
      </c>
      <c r="AB28" t="s">
        <v>169</v>
      </c>
      <c r="AC28" s="12">
        <v>0</v>
      </c>
      <c r="AD28" t="s">
        <v>168</v>
      </c>
      <c r="AE28" s="12">
        <v>0</v>
      </c>
      <c r="AF28" t="s">
        <v>168</v>
      </c>
    </row>
    <row r="29" spans="1:32" x14ac:dyDescent="0.25">
      <c r="A29" s="1" t="s">
        <v>167</v>
      </c>
      <c r="B29" s="1"/>
      <c r="AA29" t="s">
        <v>158</v>
      </c>
    </row>
    <row r="30" spans="1:32" x14ac:dyDescent="0.25">
      <c r="A30" s="1" t="s">
        <v>165</v>
      </c>
      <c r="B30" s="1" t="s">
        <v>296</v>
      </c>
      <c r="C30">
        <v>69</v>
      </c>
      <c r="D30">
        <v>69</v>
      </c>
      <c r="E30">
        <v>0</v>
      </c>
      <c r="F30">
        <v>0</v>
      </c>
      <c r="G30">
        <v>2</v>
      </c>
      <c r="H30">
        <v>6</v>
      </c>
      <c r="I30">
        <v>61</v>
      </c>
      <c r="J30">
        <v>0</v>
      </c>
      <c r="K30">
        <v>2</v>
      </c>
      <c r="L30">
        <v>6</v>
      </c>
      <c r="M30">
        <v>61</v>
      </c>
      <c r="N30">
        <v>12</v>
      </c>
      <c r="O30">
        <v>31</v>
      </c>
      <c r="P30">
        <v>16</v>
      </c>
      <c r="Q30">
        <v>10</v>
      </c>
      <c r="R30">
        <v>23</v>
      </c>
      <c r="S30">
        <v>11</v>
      </c>
      <c r="T30">
        <v>10</v>
      </c>
      <c r="U30">
        <v>12</v>
      </c>
      <c r="V30">
        <v>12</v>
      </c>
      <c r="W30">
        <v>66</v>
      </c>
      <c r="X30">
        <v>3</v>
      </c>
      <c r="Y30">
        <v>61</v>
      </c>
      <c r="Z30">
        <v>8</v>
      </c>
      <c r="AA30">
        <v>14</v>
      </c>
      <c r="AB30">
        <v>54</v>
      </c>
      <c r="AC30">
        <v>2</v>
      </c>
      <c r="AD30">
        <v>67</v>
      </c>
      <c r="AE30">
        <v>7</v>
      </c>
      <c r="AF30">
        <v>61</v>
      </c>
    </row>
    <row r="31" spans="1:32" x14ac:dyDescent="0.25">
      <c r="A31" s="1" t="s">
        <v>166</v>
      </c>
      <c r="B31" s="1"/>
      <c r="C31" s="12">
        <v>0.17</v>
      </c>
      <c r="D31" s="12">
        <v>0.17</v>
      </c>
      <c r="E31" s="12">
        <v>0</v>
      </c>
      <c r="F31" s="12">
        <v>0</v>
      </c>
      <c r="G31" s="12">
        <v>0.08</v>
      </c>
      <c r="H31" s="12">
        <v>0.1</v>
      </c>
      <c r="I31" t="s">
        <v>297</v>
      </c>
      <c r="J31" s="12">
        <v>0</v>
      </c>
      <c r="K31" s="12">
        <v>0.08</v>
      </c>
      <c r="L31" s="12">
        <v>0.1</v>
      </c>
      <c r="M31" t="s">
        <v>297</v>
      </c>
      <c r="N31" s="12">
        <v>0.23</v>
      </c>
      <c r="O31" s="12">
        <v>0.16</v>
      </c>
      <c r="P31" s="12">
        <v>0.15</v>
      </c>
      <c r="Q31" s="12">
        <v>0.16</v>
      </c>
      <c r="R31" s="12">
        <v>0.14000000000000001</v>
      </c>
      <c r="S31" s="12">
        <v>0.18</v>
      </c>
      <c r="T31" s="12">
        <v>0.12</v>
      </c>
      <c r="U31" s="12">
        <v>0.21</v>
      </c>
      <c r="V31" s="12">
        <v>0.24</v>
      </c>
      <c r="W31" s="12">
        <v>0.17</v>
      </c>
      <c r="X31" s="12">
        <v>0.11</v>
      </c>
      <c r="Y31" t="s">
        <v>297</v>
      </c>
      <c r="Z31" t="s">
        <v>199</v>
      </c>
      <c r="AA31" t="s">
        <v>298</v>
      </c>
      <c r="AB31" t="s">
        <v>192</v>
      </c>
      <c r="AC31" s="12">
        <v>0.13</v>
      </c>
      <c r="AD31" s="12">
        <v>0.17</v>
      </c>
      <c r="AE31" t="s">
        <v>227</v>
      </c>
      <c r="AF31" t="s">
        <v>297</v>
      </c>
    </row>
    <row r="32" spans="1:32" x14ac:dyDescent="0.25">
      <c r="A32" s="1" t="s">
        <v>167</v>
      </c>
      <c r="B32" s="1"/>
      <c r="Y32" t="s">
        <v>158</v>
      </c>
      <c r="AA32" t="s">
        <v>158</v>
      </c>
      <c r="AF32" t="s">
        <v>157</v>
      </c>
    </row>
    <row r="33" spans="1:2" x14ac:dyDescent="0.25">
      <c r="A33" s="1" t="s">
        <v>249</v>
      </c>
      <c r="B33" s="1" t="s">
        <v>299</v>
      </c>
    </row>
    <row r="34" spans="1:2" x14ac:dyDescent="0.25">
      <c r="A34" s="1" t="s">
        <v>107</v>
      </c>
      <c r="B34" s="1" t="s">
        <v>300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34" tooltip="Link to contents" display="Back to contents" xr:uid="{00000000-0004-0000-0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B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0" width="9.453125" customWidth="1"/>
    <col min="11" max="11" width="38.7265625" customWidth="1"/>
    <col min="12" max="12" width="41" customWidth="1"/>
    <col min="13" max="13" width="9.453125" customWidth="1"/>
    <col min="14" max="14" width="27" customWidth="1"/>
    <col min="15" max="16" width="14" customWidth="1"/>
    <col min="17" max="18" width="15.26953125" customWidth="1"/>
    <col min="19" max="19" width="14" customWidth="1"/>
    <col min="20" max="26" width="9.453125" customWidth="1"/>
    <col min="27" max="27" width="36.26953125" customWidth="1"/>
    <col min="28" max="28" width="45.7265625" customWidth="1"/>
  </cols>
  <sheetData>
    <row r="1" spans="1:28" x14ac:dyDescent="0.25">
      <c r="A1" s="1" t="s">
        <v>108</v>
      </c>
      <c r="B1" s="1" t="s">
        <v>109</v>
      </c>
      <c r="E1" s="5" t="s">
        <v>110</v>
      </c>
    </row>
    <row r="2" spans="1:28" ht="15.5" x14ac:dyDescent="0.35">
      <c r="A2" s="1" t="s">
        <v>0</v>
      </c>
      <c r="B2" s="2" t="s">
        <v>111</v>
      </c>
    </row>
    <row r="3" spans="1:28" x14ac:dyDescent="0.25">
      <c r="A3" s="1" t="s">
        <v>112</v>
      </c>
      <c r="B3" s="1"/>
    </row>
    <row r="4" spans="1:28" x14ac:dyDescent="0.25">
      <c r="A4" s="1" t="s">
        <v>112</v>
      </c>
      <c r="B4" s="1" t="s">
        <v>301</v>
      </c>
    </row>
    <row r="5" spans="1:28" x14ac:dyDescent="0.25">
      <c r="A5" s="1" t="s">
        <v>112</v>
      </c>
      <c r="B5" s="1"/>
    </row>
    <row r="6" spans="1:28" ht="13" x14ac:dyDescent="0.3">
      <c r="A6" s="1" t="s">
        <v>2</v>
      </c>
      <c r="B6" s="4" t="s">
        <v>30</v>
      </c>
    </row>
    <row r="7" spans="1:28" x14ac:dyDescent="0.25">
      <c r="A7" s="1" t="s">
        <v>5</v>
      </c>
      <c r="B7" s="1"/>
    </row>
    <row r="8" spans="1:28" x14ac:dyDescent="0.25">
      <c r="A8" s="1" t="s">
        <v>5</v>
      </c>
      <c r="B8" s="1" t="s">
        <v>302</v>
      </c>
    </row>
    <row r="9" spans="1:28" ht="143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7" t="s">
        <v>117</v>
      </c>
      <c r="I9" s="8"/>
      <c r="J9" s="8"/>
      <c r="K9" s="7" t="s">
        <v>118</v>
      </c>
      <c r="L9" s="8"/>
      <c r="M9" s="8"/>
      <c r="N9" s="8"/>
      <c r="O9" s="7" t="s">
        <v>8</v>
      </c>
      <c r="P9" s="8"/>
      <c r="Q9" s="8"/>
      <c r="R9" s="8"/>
      <c r="S9" s="8"/>
      <c r="T9" s="7" t="s">
        <v>119</v>
      </c>
      <c r="U9" s="8"/>
      <c r="V9" s="7" t="s">
        <v>120</v>
      </c>
      <c r="W9" s="8"/>
      <c r="X9" s="7" t="s">
        <v>121</v>
      </c>
      <c r="Y9" s="8"/>
      <c r="Z9" s="7" t="s">
        <v>122</v>
      </c>
      <c r="AA9" s="7" t="s">
        <v>123</v>
      </c>
      <c r="AB9" s="9"/>
    </row>
    <row r="10" spans="1:28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129</v>
      </c>
      <c r="F10" s="11" t="s">
        <v>130</v>
      </c>
      <c r="G10" s="11" t="s">
        <v>131</v>
      </c>
      <c r="H10" s="11" t="s">
        <v>129</v>
      </c>
      <c r="I10" s="11" t="s">
        <v>130</v>
      </c>
      <c r="J10" s="11" t="s">
        <v>131</v>
      </c>
      <c r="K10" s="11" t="s">
        <v>133</v>
      </c>
      <c r="L10" s="11" t="s">
        <v>134</v>
      </c>
      <c r="M10" s="11" t="s">
        <v>135</v>
      </c>
      <c r="N10" s="11" t="s">
        <v>136</v>
      </c>
      <c r="O10" s="11" t="s">
        <v>137</v>
      </c>
      <c r="P10" s="11" t="s">
        <v>138</v>
      </c>
      <c r="Q10" s="11" t="s">
        <v>139</v>
      </c>
      <c r="R10" s="11" t="s">
        <v>140</v>
      </c>
      <c r="S10" s="11" t="s">
        <v>141</v>
      </c>
      <c r="T10" s="11" t="s">
        <v>142</v>
      </c>
      <c r="U10" s="11" t="s">
        <v>143</v>
      </c>
      <c r="V10" s="11" t="s">
        <v>145</v>
      </c>
      <c r="W10" s="11" t="s">
        <v>146</v>
      </c>
      <c r="X10" s="11" t="s">
        <v>145</v>
      </c>
      <c r="Y10" s="11" t="s">
        <v>146</v>
      </c>
      <c r="Z10" s="11" t="s">
        <v>146</v>
      </c>
      <c r="AA10" s="11" t="s">
        <v>147</v>
      </c>
      <c r="AB10" s="11" t="s">
        <v>148</v>
      </c>
    </row>
    <row r="11" spans="1:28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156</v>
      </c>
      <c r="H11" t="s">
        <v>151</v>
      </c>
      <c r="I11" t="s">
        <v>152</v>
      </c>
      <c r="J11" t="s">
        <v>156</v>
      </c>
      <c r="K11" t="s">
        <v>151</v>
      </c>
      <c r="L11" t="s">
        <v>152</v>
      </c>
      <c r="M11" t="s">
        <v>153</v>
      </c>
      <c r="N11" t="s">
        <v>303</v>
      </c>
      <c r="O11" t="s">
        <v>151</v>
      </c>
      <c r="P11" t="s">
        <v>152</v>
      </c>
      <c r="Q11" t="s">
        <v>153</v>
      </c>
      <c r="R11" t="s">
        <v>303</v>
      </c>
      <c r="S11" t="s">
        <v>304</v>
      </c>
      <c r="T11" t="s">
        <v>157</v>
      </c>
      <c r="U11" t="s">
        <v>152</v>
      </c>
      <c r="V11" t="s">
        <v>157</v>
      </c>
      <c r="W11" t="s">
        <v>152</v>
      </c>
      <c r="X11" t="s">
        <v>151</v>
      </c>
      <c r="Y11" t="s">
        <v>158</v>
      </c>
      <c r="AA11" t="s">
        <v>151</v>
      </c>
      <c r="AB11" t="s">
        <v>158</v>
      </c>
    </row>
    <row r="12" spans="1:28" x14ac:dyDescent="0.25">
      <c r="A12" s="1" t="s">
        <v>159</v>
      </c>
      <c r="B12" s="1" t="s">
        <v>160</v>
      </c>
      <c r="C12">
        <v>42</v>
      </c>
      <c r="D12">
        <v>42</v>
      </c>
      <c r="E12">
        <v>3</v>
      </c>
      <c r="F12">
        <v>7</v>
      </c>
      <c r="G12">
        <v>32</v>
      </c>
      <c r="H12">
        <v>3</v>
      </c>
      <c r="I12">
        <v>7</v>
      </c>
      <c r="J12">
        <v>32</v>
      </c>
      <c r="K12">
        <v>18</v>
      </c>
      <c r="L12">
        <v>14</v>
      </c>
      <c r="M12">
        <v>8</v>
      </c>
      <c r="N12">
        <v>2</v>
      </c>
      <c r="O12">
        <v>17</v>
      </c>
      <c r="P12">
        <v>2</v>
      </c>
      <c r="Q12">
        <v>7</v>
      </c>
      <c r="R12">
        <v>8</v>
      </c>
      <c r="S12">
        <v>8</v>
      </c>
      <c r="T12">
        <v>39</v>
      </c>
      <c r="U12">
        <v>3</v>
      </c>
      <c r="V12">
        <v>38</v>
      </c>
      <c r="W12">
        <v>4</v>
      </c>
      <c r="X12">
        <v>4</v>
      </c>
      <c r="Y12">
        <v>38</v>
      </c>
      <c r="Z12">
        <v>42</v>
      </c>
      <c r="AA12">
        <v>5</v>
      </c>
      <c r="AB12">
        <v>37</v>
      </c>
    </row>
    <row r="13" spans="1:28" x14ac:dyDescent="0.25">
      <c r="A13" s="1" t="s">
        <v>161</v>
      </c>
      <c r="B13" s="1" t="s">
        <v>162</v>
      </c>
      <c r="C13">
        <v>40</v>
      </c>
      <c r="D13">
        <v>40</v>
      </c>
      <c r="E13">
        <v>3</v>
      </c>
      <c r="F13">
        <v>7</v>
      </c>
      <c r="G13">
        <v>30</v>
      </c>
      <c r="H13">
        <v>3</v>
      </c>
      <c r="I13">
        <v>7</v>
      </c>
      <c r="J13">
        <v>30</v>
      </c>
      <c r="K13">
        <v>18</v>
      </c>
      <c r="L13">
        <v>14</v>
      </c>
      <c r="M13">
        <v>8</v>
      </c>
      <c r="N13">
        <v>2</v>
      </c>
      <c r="O13">
        <v>16</v>
      </c>
      <c r="P13">
        <v>2</v>
      </c>
      <c r="Q13">
        <v>7</v>
      </c>
      <c r="R13">
        <v>8</v>
      </c>
      <c r="S13">
        <v>8</v>
      </c>
      <c r="T13">
        <v>37</v>
      </c>
      <c r="U13">
        <v>3</v>
      </c>
      <c r="V13">
        <v>36</v>
      </c>
      <c r="W13">
        <v>4</v>
      </c>
      <c r="X13">
        <v>4</v>
      </c>
      <c r="Y13">
        <v>36</v>
      </c>
      <c r="Z13">
        <v>40</v>
      </c>
      <c r="AA13">
        <v>5</v>
      </c>
      <c r="AB13">
        <v>35</v>
      </c>
    </row>
    <row r="14" spans="1:28" x14ac:dyDescent="0.25">
      <c r="A14" s="1" t="s">
        <v>163</v>
      </c>
      <c r="B14" s="1" t="s">
        <v>125</v>
      </c>
      <c r="C14">
        <v>41</v>
      </c>
      <c r="D14">
        <v>41</v>
      </c>
      <c r="E14">
        <v>3</v>
      </c>
      <c r="F14">
        <v>8</v>
      </c>
      <c r="G14">
        <v>30</v>
      </c>
      <c r="H14">
        <v>3</v>
      </c>
      <c r="I14">
        <v>8</v>
      </c>
      <c r="J14">
        <v>30</v>
      </c>
      <c r="K14">
        <v>15</v>
      </c>
      <c r="L14">
        <v>18</v>
      </c>
      <c r="M14">
        <v>6</v>
      </c>
      <c r="N14">
        <v>2</v>
      </c>
      <c r="O14">
        <v>18</v>
      </c>
      <c r="P14">
        <v>2</v>
      </c>
      <c r="Q14">
        <v>7</v>
      </c>
      <c r="R14">
        <v>7</v>
      </c>
      <c r="S14">
        <v>7</v>
      </c>
      <c r="T14">
        <v>38</v>
      </c>
      <c r="U14">
        <v>3</v>
      </c>
      <c r="V14">
        <v>37</v>
      </c>
      <c r="W14">
        <v>4</v>
      </c>
      <c r="X14">
        <v>4</v>
      </c>
      <c r="Y14">
        <v>37</v>
      </c>
      <c r="Z14">
        <v>41</v>
      </c>
      <c r="AA14">
        <v>5</v>
      </c>
      <c r="AB14">
        <v>36</v>
      </c>
    </row>
    <row r="15" spans="1:28" x14ac:dyDescent="0.25">
      <c r="A15" s="1" t="s">
        <v>165</v>
      </c>
      <c r="B15" s="1" t="s">
        <v>305</v>
      </c>
      <c r="C15">
        <v>14</v>
      </c>
      <c r="D15">
        <v>14</v>
      </c>
      <c r="E15">
        <v>1</v>
      </c>
      <c r="F15">
        <v>1</v>
      </c>
      <c r="G15">
        <v>12</v>
      </c>
      <c r="H15">
        <v>1</v>
      </c>
      <c r="I15">
        <v>1</v>
      </c>
      <c r="J15">
        <v>12</v>
      </c>
      <c r="K15">
        <v>3</v>
      </c>
      <c r="L15">
        <v>4</v>
      </c>
      <c r="M15">
        <v>6</v>
      </c>
      <c r="N15">
        <v>1</v>
      </c>
      <c r="O15">
        <v>4</v>
      </c>
      <c r="P15">
        <v>1</v>
      </c>
      <c r="Q15">
        <v>1</v>
      </c>
      <c r="R15">
        <v>4</v>
      </c>
      <c r="S15">
        <v>3</v>
      </c>
      <c r="T15">
        <v>14</v>
      </c>
      <c r="U15">
        <v>0</v>
      </c>
      <c r="V15">
        <v>11</v>
      </c>
      <c r="W15">
        <v>2</v>
      </c>
      <c r="X15">
        <v>2</v>
      </c>
      <c r="Y15">
        <v>12</v>
      </c>
      <c r="Z15">
        <v>14</v>
      </c>
      <c r="AA15">
        <v>1</v>
      </c>
      <c r="AB15">
        <v>12</v>
      </c>
    </row>
    <row r="16" spans="1:28" x14ac:dyDescent="0.25">
      <c r="A16" s="1" t="s">
        <v>166</v>
      </c>
      <c r="B16" s="1"/>
      <c r="C16" s="12">
        <v>0.33</v>
      </c>
      <c r="D16" s="12">
        <v>0.33</v>
      </c>
      <c r="E16" s="12">
        <v>0.27</v>
      </c>
      <c r="F16" s="12">
        <v>0.11</v>
      </c>
      <c r="G16" s="12">
        <v>0.4</v>
      </c>
      <c r="H16" s="12">
        <v>0.27</v>
      </c>
      <c r="I16" s="12">
        <v>0.11</v>
      </c>
      <c r="J16" s="12">
        <v>0.4</v>
      </c>
      <c r="K16" s="12">
        <v>0.22</v>
      </c>
      <c r="L16" s="12">
        <v>0.22</v>
      </c>
      <c r="M16" s="12">
        <v>0.88</v>
      </c>
      <c r="N16" s="12">
        <v>0.42</v>
      </c>
      <c r="O16" s="12">
        <v>0.23</v>
      </c>
      <c r="P16" s="12">
        <v>0.57999999999999996</v>
      </c>
      <c r="Q16" s="12">
        <v>0.12</v>
      </c>
      <c r="R16" s="12">
        <v>0.56999999999999995</v>
      </c>
      <c r="S16" s="12">
        <v>0.49</v>
      </c>
      <c r="T16" s="12">
        <v>0.36</v>
      </c>
      <c r="U16" s="12">
        <v>0</v>
      </c>
      <c r="V16" s="12">
        <v>0.3</v>
      </c>
      <c r="W16" s="12">
        <v>0.64</v>
      </c>
      <c r="X16" s="12">
        <v>0.47</v>
      </c>
      <c r="Y16" s="12">
        <v>0.32</v>
      </c>
      <c r="Z16" s="12">
        <v>0.33</v>
      </c>
      <c r="AA16" s="12">
        <v>0.32</v>
      </c>
      <c r="AB16" s="12">
        <v>0.34</v>
      </c>
    </row>
    <row r="17" spans="1:28" x14ac:dyDescent="0.25">
      <c r="A17" s="1" t="s">
        <v>167</v>
      </c>
      <c r="B17" s="1"/>
    </row>
    <row r="18" spans="1:28" x14ac:dyDescent="0.25">
      <c r="A18" s="1" t="s">
        <v>165</v>
      </c>
      <c r="B18" s="1" t="s">
        <v>306</v>
      </c>
      <c r="C18">
        <v>23</v>
      </c>
      <c r="D18">
        <v>23</v>
      </c>
      <c r="E18">
        <v>2</v>
      </c>
      <c r="F18">
        <v>7</v>
      </c>
      <c r="G18">
        <v>14</v>
      </c>
      <c r="H18">
        <v>2</v>
      </c>
      <c r="I18">
        <v>7</v>
      </c>
      <c r="J18">
        <v>14</v>
      </c>
      <c r="K18">
        <v>8</v>
      </c>
      <c r="L18">
        <v>13</v>
      </c>
      <c r="M18">
        <v>1</v>
      </c>
      <c r="N18">
        <v>1</v>
      </c>
      <c r="O18">
        <v>11</v>
      </c>
      <c r="P18">
        <v>1</v>
      </c>
      <c r="Q18">
        <v>5</v>
      </c>
      <c r="R18">
        <v>2</v>
      </c>
      <c r="S18">
        <v>3</v>
      </c>
      <c r="T18">
        <v>20</v>
      </c>
      <c r="U18">
        <v>3</v>
      </c>
      <c r="V18">
        <v>21</v>
      </c>
      <c r="W18">
        <v>1</v>
      </c>
      <c r="X18">
        <v>2</v>
      </c>
      <c r="Y18">
        <v>20</v>
      </c>
      <c r="Z18">
        <v>23</v>
      </c>
      <c r="AA18">
        <v>3</v>
      </c>
      <c r="AB18">
        <v>19</v>
      </c>
    </row>
    <row r="19" spans="1:28" x14ac:dyDescent="0.25">
      <c r="A19" s="1" t="s">
        <v>166</v>
      </c>
      <c r="B19" s="1"/>
      <c r="C19" s="12">
        <v>0.55000000000000004</v>
      </c>
      <c r="D19" s="12">
        <v>0.55000000000000004</v>
      </c>
      <c r="E19" s="12">
        <v>0.73</v>
      </c>
      <c r="F19" s="12">
        <v>0.89</v>
      </c>
      <c r="G19" s="12">
        <v>0.45</v>
      </c>
      <c r="H19" s="12">
        <v>0.73</v>
      </c>
      <c r="I19" s="12">
        <v>0.89</v>
      </c>
      <c r="J19" s="12">
        <v>0.45</v>
      </c>
      <c r="K19" s="12">
        <v>0.56000000000000005</v>
      </c>
      <c r="L19" s="12">
        <v>0.7</v>
      </c>
      <c r="M19" s="12">
        <v>0.13</v>
      </c>
      <c r="N19" s="12">
        <v>0.57999999999999996</v>
      </c>
      <c r="O19" s="12">
        <v>0.6</v>
      </c>
      <c r="P19" s="12">
        <v>0.42</v>
      </c>
      <c r="Q19" s="12">
        <v>0.76</v>
      </c>
      <c r="R19" s="12">
        <v>0.31</v>
      </c>
      <c r="S19" s="12">
        <v>0.51</v>
      </c>
      <c r="T19" s="12">
        <v>0.52</v>
      </c>
      <c r="U19" s="12">
        <v>1</v>
      </c>
      <c r="V19" s="12">
        <v>0.56999999999999995</v>
      </c>
      <c r="W19" s="12">
        <v>0.36</v>
      </c>
      <c r="X19" s="12">
        <v>0.53</v>
      </c>
      <c r="Y19" s="12">
        <v>0.56000000000000005</v>
      </c>
      <c r="Z19" s="12">
        <v>0.55000000000000004</v>
      </c>
      <c r="AA19" s="12">
        <v>0.68</v>
      </c>
      <c r="AB19" s="12">
        <v>0.54</v>
      </c>
    </row>
    <row r="20" spans="1:28" x14ac:dyDescent="0.25">
      <c r="A20" s="1" t="s">
        <v>167</v>
      </c>
      <c r="B20" s="1"/>
    </row>
    <row r="21" spans="1:28" x14ac:dyDescent="0.25">
      <c r="A21" s="1" t="s">
        <v>165</v>
      </c>
      <c r="B21" s="1" t="s">
        <v>307</v>
      </c>
      <c r="C21">
        <v>5</v>
      </c>
      <c r="D21">
        <v>5</v>
      </c>
      <c r="E21">
        <v>0</v>
      </c>
      <c r="F21">
        <v>0</v>
      </c>
      <c r="G21">
        <v>5</v>
      </c>
      <c r="H21">
        <v>0</v>
      </c>
      <c r="I21">
        <v>0</v>
      </c>
      <c r="J21">
        <v>5</v>
      </c>
      <c r="K21">
        <v>3</v>
      </c>
      <c r="L21">
        <v>1</v>
      </c>
      <c r="M21">
        <v>0</v>
      </c>
      <c r="N21">
        <v>0</v>
      </c>
      <c r="O21">
        <v>3</v>
      </c>
      <c r="P21">
        <v>0</v>
      </c>
      <c r="Q21">
        <v>1</v>
      </c>
      <c r="R21">
        <v>1</v>
      </c>
      <c r="S21">
        <v>0</v>
      </c>
      <c r="T21">
        <v>5</v>
      </c>
      <c r="U21">
        <v>0</v>
      </c>
      <c r="V21">
        <v>5</v>
      </c>
      <c r="W21">
        <v>0</v>
      </c>
      <c r="X21">
        <v>0</v>
      </c>
      <c r="Y21">
        <v>5</v>
      </c>
      <c r="Z21">
        <v>5</v>
      </c>
      <c r="AA21">
        <v>0</v>
      </c>
      <c r="AB21">
        <v>5</v>
      </c>
    </row>
    <row r="22" spans="1:28" x14ac:dyDescent="0.25">
      <c r="A22" s="1" t="s">
        <v>166</v>
      </c>
      <c r="B22" s="1"/>
      <c r="C22" s="12">
        <v>0.11</v>
      </c>
      <c r="D22" s="12">
        <v>0.11</v>
      </c>
      <c r="E22" s="12">
        <v>0</v>
      </c>
      <c r="F22" s="12">
        <v>0</v>
      </c>
      <c r="G22" s="12">
        <v>0.15</v>
      </c>
      <c r="H22" s="12">
        <v>0</v>
      </c>
      <c r="I22" s="12">
        <v>0</v>
      </c>
      <c r="J22" s="12">
        <v>0.15</v>
      </c>
      <c r="K22" s="12">
        <v>0.22</v>
      </c>
      <c r="L22" s="12">
        <v>7.0000000000000007E-2</v>
      </c>
      <c r="M22" s="12">
        <v>0</v>
      </c>
      <c r="N22" s="12">
        <v>0</v>
      </c>
      <c r="O22" s="12">
        <v>0.16</v>
      </c>
      <c r="P22" s="12">
        <v>0</v>
      </c>
      <c r="Q22" s="12">
        <v>0.12</v>
      </c>
      <c r="R22" s="12">
        <v>0.12</v>
      </c>
      <c r="S22" s="12">
        <v>0</v>
      </c>
      <c r="T22" s="12">
        <v>0.12</v>
      </c>
      <c r="U22" s="12">
        <v>0</v>
      </c>
      <c r="V22" s="12">
        <v>0.12</v>
      </c>
      <c r="W22" s="12">
        <v>0</v>
      </c>
      <c r="X22" s="12">
        <v>0</v>
      </c>
      <c r="Y22" s="12">
        <v>0.13</v>
      </c>
      <c r="Z22" s="12">
        <v>0.11</v>
      </c>
      <c r="AA22" s="12">
        <v>0</v>
      </c>
      <c r="AB22" s="12">
        <v>0.13</v>
      </c>
    </row>
    <row r="23" spans="1:28" x14ac:dyDescent="0.25">
      <c r="A23" s="1" t="s">
        <v>167</v>
      </c>
      <c r="B23" s="1"/>
    </row>
    <row r="24" spans="1:28" x14ac:dyDescent="0.25">
      <c r="A24" s="1" t="s">
        <v>165</v>
      </c>
      <c r="B24" s="1" t="s">
        <v>308</v>
      </c>
      <c r="C24">
        <v>27</v>
      </c>
      <c r="D24">
        <v>27</v>
      </c>
      <c r="E24">
        <v>2</v>
      </c>
      <c r="F24">
        <v>7</v>
      </c>
      <c r="G24">
        <v>18</v>
      </c>
      <c r="H24">
        <v>2</v>
      </c>
      <c r="I24">
        <v>7</v>
      </c>
      <c r="J24">
        <v>18</v>
      </c>
      <c r="K24">
        <v>12</v>
      </c>
      <c r="L24">
        <v>14</v>
      </c>
      <c r="M24">
        <v>1</v>
      </c>
      <c r="N24">
        <v>1</v>
      </c>
      <c r="O24">
        <v>14</v>
      </c>
      <c r="P24">
        <v>1</v>
      </c>
      <c r="Q24">
        <v>6</v>
      </c>
      <c r="R24">
        <v>3</v>
      </c>
      <c r="S24">
        <v>3</v>
      </c>
      <c r="T24">
        <v>24</v>
      </c>
      <c r="U24">
        <v>3</v>
      </c>
      <c r="V24">
        <v>26</v>
      </c>
      <c r="W24">
        <v>1</v>
      </c>
      <c r="X24">
        <v>2</v>
      </c>
      <c r="Y24">
        <v>25</v>
      </c>
      <c r="Z24">
        <v>27</v>
      </c>
      <c r="AA24">
        <v>3</v>
      </c>
      <c r="AB24">
        <v>24</v>
      </c>
    </row>
    <row r="25" spans="1:28" x14ac:dyDescent="0.25">
      <c r="A25" s="1" t="s">
        <v>166</v>
      </c>
      <c r="B25" s="1"/>
      <c r="C25" s="12">
        <v>0.67</v>
      </c>
      <c r="D25" s="12">
        <v>0.67</v>
      </c>
      <c r="E25" s="12">
        <v>0.73</v>
      </c>
      <c r="F25" s="12">
        <v>0.89</v>
      </c>
      <c r="G25" s="12">
        <v>0.6</v>
      </c>
      <c r="H25" s="12">
        <v>0.73</v>
      </c>
      <c r="I25" s="12">
        <v>0.89</v>
      </c>
      <c r="J25" s="12">
        <v>0.6</v>
      </c>
      <c r="K25" s="12">
        <v>0.78</v>
      </c>
      <c r="L25" s="12">
        <v>0.78</v>
      </c>
      <c r="M25" s="12">
        <v>0.13</v>
      </c>
      <c r="N25" s="12">
        <v>0.57999999999999996</v>
      </c>
      <c r="O25" s="12">
        <v>0.77</v>
      </c>
      <c r="P25" s="12">
        <v>0.42</v>
      </c>
      <c r="Q25" s="12">
        <v>0.88</v>
      </c>
      <c r="R25" s="12">
        <v>0.43</v>
      </c>
      <c r="S25" s="12">
        <v>0.51</v>
      </c>
      <c r="T25" s="12">
        <v>0.64</v>
      </c>
      <c r="U25" s="12">
        <v>1</v>
      </c>
      <c r="V25" s="12">
        <v>0.7</v>
      </c>
      <c r="W25" s="12">
        <v>0.36</v>
      </c>
      <c r="X25" s="12">
        <v>0.53</v>
      </c>
      <c r="Y25" s="12">
        <v>0.68</v>
      </c>
      <c r="Z25" s="12">
        <v>0.67</v>
      </c>
      <c r="AA25" s="12">
        <v>0.68</v>
      </c>
      <c r="AB25" s="12">
        <v>0.66</v>
      </c>
    </row>
    <row r="26" spans="1:28" x14ac:dyDescent="0.25">
      <c r="A26" s="1" t="s">
        <v>167</v>
      </c>
      <c r="B26" s="1"/>
    </row>
    <row r="27" spans="1:28" x14ac:dyDescent="0.25">
      <c r="A27" s="1" t="s">
        <v>249</v>
      </c>
      <c r="B27" s="1" t="s">
        <v>309</v>
      </c>
    </row>
    <row r="28" spans="1:28" x14ac:dyDescent="0.25">
      <c r="A28" s="1" t="s">
        <v>107</v>
      </c>
      <c r="B28" s="1" t="s">
        <v>310</v>
      </c>
    </row>
    <row r="29" spans="1:28" x14ac:dyDescent="0.25">
      <c r="A29" s="1" t="s">
        <v>107</v>
      </c>
      <c r="B29" s="1"/>
    </row>
    <row r="30" spans="1:28" x14ac:dyDescent="0.25">
      <c r="A30" s="1" t="s">
        <v>107</v>
      </c>
      <c r="B30" s="1"/>
    </row>
  </sheetData>
  <hyperlinks>
    <hyperlink ref="E1" location="Contents!B37" tooltip="Link to contents" display="Back to contents" xr:uid="{00000000-0004-0000-0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G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311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33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>
        <v>0</v>
      </c>
      <c r="C15">
        <v>35</v>
      </c>
      <c r="D15">
        <v>35</v>
      </c>
      <c r="E15">
        <v>1</v>
      </c>
      <c r="F15">
        <v>1</v>
      </c>
      <c r="G15">
        <v>2</v>
      </c>
      <c r="H15">
        <v>2</v>
      </c>
      <c r="I15">
        <v>29</v>
      </c>
      <c r="J15">
        <v>2</v>
      </c>
      <c r="K15">
        <v>2</v>
      </c>
      <c r="L15">
        <v>2</v>
      </c>
      <c r="M15">
        <v>29</v>
      </c>
      <c r="N15">
        <v>11</v>
      </c>
      <c r="O15">
        <v>9</v>
      </c>
      <c r="P15">
        <v>12</v>
      </c>
      <c r="Q15">
        <v>3</v>
      </c>
      <c r="R15">
        <v>20</v>
      </c>
      <c r="S15">
        <v>2</v>
      </c>
      <c r="T15">
        <v>4</v>
      </c>
      <c r="U15">
        <v>4</v>
      </c>
      <c r="V15">
        <v>4</v>
      </c>
      <c r="W15">
        <v>0</v>
      </c>
      <c r="X15">
        <v>0</v>
      </c>
      <c r="Y15">
        <v>35</v>
      </c>
      <c r="Z15">
        <v>25</v>
      </c>
      <c r="AA15">
        <v>10</v>
      </c>
      <c r="AB15">
        <v>2</v>
      </c>
      <c r="AC15">
        <v>32</v>
      </c>
      <c r="AD15">
        <v>1</v>
      </c>
      <c r="AE15">
        <v>34</v>
      </c>
      <c r="AF15">
        <v>2</v>
      </c>
      <c r="AG15">
        <v>33</v>
      </c>
    </row>
    <row r="16" spans="1:33" x14ac:dyDescent="0.25">
      <c r="A16" s="1" t="s">
        <v>166</v>
      </c>
      <c r="B16" s="1"/>
      <c r="C16" s="12">
        <v>0.08</v>
      </c>
      <c r="D16" s="12">
        <v>0.08</v>
      </c>
      <c r="E16" s="12">
        <v>0.31</v>
      </c>
      <c r="F16" s="12">
        <v>0.33</v>
      </c>
      <c r="G16" s="12">
        <v>0.08</v>
      </c>
      <c r="H16" s="12">
        <v>0.03</v>
      </c>
      <c r="I16" s="12">
        <v>0.08</v>
      </c>
      <c r="J16" s="12">
        <v>0.32</v>
      </c>
      <c r="K16" s="12">
        <v>0.08</v>
      </c>
      <c r="L16" s="12">
        <v>0.03</v>
      </c>
      <c r="M16" s="12">
        <v>0.08</v>
      </c>
      <c r="N16" t="s">
        <v>225</v>
      </c>
      <c r="O16" t="s">
        <v>177</v>
      </c>
      <c r="P16" s="12">
        <v>0.1</v>
      </c>
      <c r="Q16" s="12">
        <v>0.04</v>
      </c>
      <c r="R16" t="s">
        <v>202</v>
      </c>
      <c r="S16" s="12">
        <v>0.03</v>
      </c>
      <c r="T16" s="12">
        <v>0.05</v>
      </c>
      <c r="U16" s="12">
        <v>0.06</v>
      </c>
      <c r="V16" s="12">
        <v>0.08</v>
      </c>
      <c r="W16" t="s">
        <v>169</v>
      </c>
      <c r="X16" s="12">
        <v>0</v>
      </c>
      <c r="Y16" t="s">
        <v>174</v>
      </c>
      <c r="Z16" s="12">
        <v>7.0000000000000007E-2</v>
      </c>
      <c r="AA16" s="12">
        <v>0.1</v>
      </c>
      <c r="AB16" s="12">
        <v>0.04</v>
      </c>
      <c r="AC16" s="12">
        <v>0.08</v>
      </c>
      <c r="AD16" s="12">
        <v>0.06</v>
      </c>
      <c r="AE16" s="12">
        <v>0.08</v>
      </c>
      <c r="AF16" s="12">
        <v>0.02</v>
      </c>
      <c r="AG16" s="12">
        <v>0.09</v>
      </c>
    </row>
    <row r="17" spans="1:33" x14ac:dyDescent="0.25">
      <c r="A17" s="1" t="s">
        <v>167</v>
      </c>
      <c r="B17" s="1"/>
      <c r="N17" t="s">
        <v>187</v>
      </c>
      <c r="R17" t="s">
        <v>158</v>
      </c>
      <c r="Y17" t="s">
        <v>157</v>
      </c>
    </row>
    <row r="18" spans="1:33" x14ac:dyDescent="0.25">
      <c r="A18" s="1" t="s">
        <v>165</v>
      </c>
      <c r="B18" s="1">
        <v>1</v>
      </c>
      <c r="C18">
        <v>345</v>
      </c>
      <c r="D18">
        <v>345</v>
      </c>
      <c r="E18">
        <v>1</v>
      </c>
      <c r="F18">
        <v>3</v>
      </c>
      <c r="G18">
        <v>18</v>
      </c>
      <c r="H18">
        <v>55</v>
      </c>
      <c r="I18">
        <v>267</v>
      </c>
      <c r="J18">
        <v>4</v>
      </c>
      <c r="K18">
        <v>18</v>
      </c>
      <c r="L18">
        <v>55</v>
      </c>
      <c r="M18">
        <v>267</v>
      </c>
      <c r="N18">
        <v>38</v>
      </c>
      <c r="O18">
        <v>158</v>
      </c>
      <c r="P18">
        <v>94</v>
      </c>
      <c r="Q18">
        <v>55</v>
      </c>
      <c r="R18">
        <v>136</v>
      </c>
      <c r="S18">
        <v>49</v>
      </c>
      <c r="T18">
        <v>70</v>
      </c>
      <c r="U18">
        <v>47</v>
      </c>
      <c r="V18">
        <v>37</v>
      </c>
      <c r="W18">
        <v>324</v>
      </c>
      <c r="X18">
        <v>21</v>
      </c>
      <c r="Y18">
        <v>0</v>
      </c>
      <c r="Z18">
        <v>259</v>
      </c>
      <c r="AA18">
        <v>86</v>
      </c>
      <c r="AB18">
        <v>38</v>
      </c>
      <c r="AC18">
        <v>307</v>
      </c>
      <c r="AD18">
        <v>12</v>
      </c>
      <c r="AE18">
        <v>333</v>
      </c>
      <c r="AF18">
        <v>76</v>
      </c>
      <c r="AG18">
        <v>268</v>
      </c>
    </row>
    <row r="19" spans="1:33" x14ac:dyDescent="0.25">
      <c r="A19" s="1" t="s">
        <v>166</v>
      </c>
      <c r="B19" s="1"/>
      <c r="C19" s="12">
        <v>0.77</v>
      </c>
      <c r="D19" s="12">
        <v>0.77</v>
      </c>
      <c r="E19" s="12">
        <v>0.69</v>
      </c>
      <c r="F19" s="12">
        <v>0.67</v>
      </c>
      <c r="G19" s="12">
        <v>0.85</v>
      </c>
      <c r="H19" t="s">
        <v>312</v>
      </c>
      <c r="I19" t="s">
        <v>313</v>
      </c>
      <c r="J19" s="12">
        <v>0.68</v>
      </c>
      <c r="K19" s="12">
        <v>0.85</v>
      </c>
      <c r="L19" t="s">
        <v>312</v>
      </c>
      <c r="M19" t="s">
        <v>313</v>
      </c>
      <c r="N19" t="s">
        <v>181</v>
      </c>
      <c r="O19" s="12">
        <v>0.8</v>
      </c>
      <c r="P19" s="12">
        <v>0.77</v>
      </c>
      <c r="Q19" s="12">
        <v>0.81</v>
      </c>
      <c r="R19" s="12">
        <v>0.76</v>
      </c>
      <c r="S19" s="12">
        <v>0.8</v>
      </c>
      <c r="T19" s="12">
        <v>0.83</v>
      </c>
      <c r="U19" s="12">
        <v>0.74</v>
      </c>
      <c r="V19" s="12">
        <v>0.7</v>
      </c>
      <c r="W19" t="s">
        <v>186</v>
      </c>
      <c r="X19" s="12">
        <v>0.89</v>
      </c>
      <c r="Y19" t="s">
        <v>169</v>
      </c>
      <c r="Z19" s="12">
        <v>0.75</v>
      </c>
      <c r="AA19" s="12">
        <v>0.83</v>
      </c>
      <c r="AB19" s="12">
        <v>0.7</v>
      </c>
      <c r="AC19" s="12">
        <v>0.78</v>
      </c>
      <c r="AD19" s="12">
        <v>0.82</v>
      </c>
      <c r="AE19" s="12">
        <v>0.77</v>
      </c>
      <c r="AF19" t="s">
        <v>182</v>
      </c>
      <c r="AG19" t="s">
        <v>226</v>
      </c>
    </row>
    <row r="20" spans="1:33" x14ac:dyDescent="0.25">
      <c r="A20" s="1" t="s">
        <v>167</v>
      </c>
      <c r="B20" s="1"/>
      <c r="H20" t="s">
        <v>155</v>
      </c>
      <c r="L20" t="s">
        <v>154</v>
      </c>
      <c r="O20" t="s">
        <v>157</v>
      </c>
      <c r="P20" t="s">
        <v>157</v>
      </c>
      <c r="Q20" t="s">
        <v>157</v>
      </c>
      <c r="W20" t="s">
        <v>156</v>
      </c>
      <c r="AF20" t="s">
        <v>158</v>
      </c>
    </row>
    <row r="21" spans="1:33" x14ac:dyDescent="0.25">
      <c r="A21" s="1" t="s">
        <v>165</v>
      </c>
      <c r="B21" s="1">
        <v>2</v>
      </c>
      <c r="C21">
        <v>53</v>
      </c>
      <c r="D21">
        <v>53</v>
      </c>
      <c r="E21">
        <v>0</v>
      </c>
      <c r="F21">
        <v>0</v>
      </c>
      <c r="G21">
        <v>1</v>
      </c>
      <c r="H21">
        <v>4</v>
      </c>
      <c r="I21">
        <v>49</v>
      </c>
      <c r="J21">
        <v>0</v>
      </c>
      <c r="K21">
        <v>1</v>
      </c>
      <c r="L21">
        <v>4</v>
      </c>
      <c r="M21">
        <v>49</v>
      </c>
      <c r="N21">
        <v>8</v>
      </c>
      <c r="O21">
        <v>24</v>
      </c>
      <c r="P21">
        <v>12</v>
      </c>
      <c r="Q21">
        <v>9</v>
      </c>
      <c r="R21">
        <v>18</v>
      </c>
      <c r="S21">
        <v>6</v>
      </c>
      <c r="T21">
        <v>8</v>
      </c>
      <c r="U21">
        <v>10</v>
      </c>
      <c r="V21">
        <v>9</v>
      </c>
      <c r="W21">
        <v>50</v>
      </c>
      <c r="X21">
        <v>3</v>
      </c>
      <c r="Y21">
        <v>0</v>
      </c>
      <c r="Z21">
        <v>45</v>
      </c>
      <c r="AA21">
        <v>8</v>
      </c>
      <c r="AB21">
        <v>11</v>
      </c>
      <c r="AC21">
        <v>42</v>
      </c>
      <c r="AD21">
        <v>2</v>
      </c>
      <c r="AE21">
        <v>51</v>
      </c>
      <c r="AF21">
        <v>5</v>
      </c>
      <c r="AG21">
        <v>48</v>
      </c>
    </row>
    <row r="22" spans="1:33" x14ac:dyDescent="0.25">
      <c r="A22" s="1" t="s">
        <v>166</v>
      </c>
      <c r="B22" s="1"/>
      <c r="C22" s="12">
        <v>0.12</v>
      </c>
      <c r="D22" s="12">
        <v>0.12</v>
      </c>
      <c r="E22" s="12">
        <v>0</v>
      </c>
      <c r="F22" s="12">
        <v>0</v>
      </c>
      <c r="G22" s="12">
        <v>0.03</v>
      </c>
      <c r="H22" s="12">
        <v>0.06</v>
      </c>
      <c r="I22" t="s">
        <v>241</v>
      </c>
      <c r="J22" s="12">
        <v>0</v>
      </c>
      <c r="K22" s="12">
        <v>0.03</v>
      </c>
      <c r="L22" s="12">
        <v>0.06</v>
      </c>
      <c r="M22" t="s">
        <v>241</v>
      </c>
      <c r="N22" s="12">
        <v>0.14000000000000001</v>
      </c>
      <c r="O22" s="12">
        <v>0.12</v>
      </c>
      <c r="P22" s="12">
        <v>0.1</v>
      </c>
      <c r="Q22" s="12">
        <v>0.13</v>
      </c>
      <c r="R22" s="12">
        <v>0.1</v>
      </c>
      <c r="S22" s="12">
        <v>0.1</v>
      </c>
      <c r="T22" s="12">
        <v>0.1</v>
      </c>
      <c r="U22" s="12">
        <v>0.16</v>
      </c>
      <c r="V22" s="12">
        <v>0.18</v>
      </c>
      <c r="W22" s="12">
        <v>0.13</v>
      </c>
      <c r="X22" s="12">
        <v>0.11</v>
      </c>
      <c r="Y22" t="s">
        <v>169</v>
      </c>
      <c r="Z22" s="12">
        <v>0.13</v>
      </c>
      <c r="AA22" s="12">
        <v>0.08</v>
      </c>
      <c r="AB22" s="12">
        <v>0.2</v>
      </c>
      <c r="AC22" s="12">
        <v>0.11</v>
      </c>
      <c r="AD22" s="12">
        <v>0.12</v>
      </c>
      <c r="AE22" s="12">
        <v>0.12</v>
      </c>
      <c r="AF22" s="12">
        <v>0.06</v>
      </c>
      <c r="AG22" s="12">
        <v>0.13</v>
      </c>
    </row>
    <row r="23" spans="1:33" x14ac:dyDescent="0.25">
      <c r="A23" s="1" t="s">
        <v>167</v>
      </c>
      <c r="B23" s="1"/>
      <c r="W23" t="s">
        <v>156</v>
      </c>
    </row>
    <row r="24" spans="1:33" x14ac:dyDescent="0.25">
      <c r="A24" s="1" t="s">
        <v>165</v>
      </c>
      <c r="B24" s="1">
        <v>3</v>
      </c>
      <c r="C24">
        <v>11</v>
      </c>
      <c r="D24">
        <v>11</v>
      </c>
      <c r="E24">
        <v>0</v>
      </c>
      <c r="F24">
        <v>0</v>
      </c>
      <c r="G24">
        <v>0</v>
      </c>
      <c r="H24">
        <v>2</v>
      </c>
      <c r="I24">
        <v>9</v>
      </c>
      <c r="J24">
        <v>0</v>
      </c>
      <c r="K24">
        <v>0</v>
      </c>
      <c r="L24">
        <v>2</v>
      </c>
      <c r="M24">
        <v>9</v>
      </c>
      <c r="N24">
        <v>3</v>
      </c>
      <c r="O24">
        <v>5</v>
      </c>
      <c r="P24">
        <v>2</v>
      </c>
      <c r="Q24">
        <v>0</v>
      </c>
      <c r="R24">
        <v>3</v>
      </c>
      <c r="S24">
        <v>4</v>
      </c>
      <c r="T24">
        <v>1</v>
      </c>
      <c r="U24">
        <v>2</v>
      </c>
      <c r="V24">
        <v>2</v>
      </c>
      <c r="W24">
        <v>11</v>
      </c>
      <c r="X24">
        <v>0</v>
      </c>
      <c r="Y24">
        <v>0</v>
      </c>
      <c r="Z24">
        <v>11</v>
      </c>
      <c r="AA24">
        <v>0</v>
      </c>
      <c r="AB24">
        <v>1</v>
      </c>
      <c r="AC24">
        <v>10</v>
      </c>
      <c r="AD24">
        <v>0</v>
      </c>
      <c r="AE24">
        <v>11</v>
      </c>
      <c r="AF24">
        <v>1</v>
      </c>
      <c r="AG24">
        <v>10</v>
      </c>
    </row>
    <row r="25" spans="1:33" x14ac:dyDescent="0.25">
      <c r="A25" s="1" t="s">
        <v>166</v>
      </c>
      <c r="B25" s="1"/>
      <c r="C25" s="12">
        <v>0.02</v>
      </c>
      <c r="D25" s="12">
        <v>0.02</v>
      </c>
      <c r="E25" s="12">
        <v>0</v>
      </c>
      <c r="F25" s="12">
        <v>0</v>
      </c>
      <c r="G25" s="12">
        <v>0</v>
      </c>
      <c r="H25" s="12">
        <v>0.03</v>
      </c>
      <c r="I25" s="12">
        <v>0.02</v>
      </c>
      <c r="J25" s="12">
        <v>0</v>
      </c>
      <c r="K25" s="12">
        <v>0</v>
      </c>
      <c r="L25" s="12">
        <v>0.03</v>
      </c>
      <c r="M25" s="12">
        <v>0.02</v>
      </c>
      <c r="N25" s="12">
        <v>0.05</v>
      </c>
      <c r="O25" s="12">
        <v>0.03</v>
      </c>
      <c r="P25" s="12">
        <v>0.02</v>
      </c>
      <c r="Q25" s="12">
        <v>0</v>
      </c>
      <c r="R25" s="12">
        <v>0.02</v>
      </c>
      <c r="S25" t="s">
        <v>206</v>
      </c>
      <c r="T25" s="12">
        <v>0.01</v>
      </c>
      <c r="U25" s="12">
        <v>0.03</v>
      </c>
      <c r="V25" s="12">
        <v>0.03</v>
      </c>
      <c r="W25" s="12">
        <v>0.03</v>
      </c>
      <c r="X25" s="12">
        <v>0</v>
      </c>
      <c r="Y25" s="12">
        <v>0</v>
      </c>
      <c r="Z25" s="12">
        <v>0.03</v>
      </c>
      <c r="AA25" s="12">
        <v>0</v>
      </c>
      <c r="AB25" s="12">
        <v>0.02</v>
      </c>
      <c r="AC25" s="12">
        <v>0.02</v>
      </c>
      <c r="AD25" s="12">
        <v>0</v>
      </c>
      <c r="AE25" s="12">
        <v>0.03</v>
      </c>
      <c r="AF25" s="12">
        <v>0.01</v>
      </c>
      <c r="AG25" s="12">
        <v>0.03</v>
      </c>
    </row>
    <row r="26" spans="1:33" x14ac:dyDescent="0.25">
      <c r="A26" s="1" t="s">
        <v>167</v>
      </c>
      <c r="B26" s="1"/>
      <c r="N26" t="s">
        <v>154</v>
      </c>
      <c r="S26" t="s">
        <v>157</v>
      </c>
    </row>
    <row r="27" spans="1:33" x14ac:dyDescent="0.25">
      <c r="A27" s="1" t="s">
        <v>165</v>
      </c>
      <c r="B27" s="1">
        <v>4</v>
      </c>
      <c r="C27">
        <v>4</v>
      </c>
      <c r="D27">
        <v>4</v>
      </c>
      <c r="E27">
        <v>0</v>
      </c>
      <c r="F27">
        <v>0</v>
      </c>
      <c r="G27">
        <v>1</v>
      </c>
      <c r="H27">
        <v>0</v>
      </c>
      <c r="I27">
        <v>3</v>
      </c>
      <c r="J27">
        <v>0</v>
      </c>
      <c r="K27">
        <v>1</v>
      </c>
      <c r="L27">
        <v>0</v>
      </c>
      <c r="M27">
        <v>3</v>
      </c>
      <c r="N27">
        <v>0</v>
      </c>
      <c r="O27">
        <v>1</v>
      </c>
      <c r="P27">
        <v>2</v>
      </c>
      <c r="Q27">
        <v>1</v>
      </c>
      <c r="R27">
        <v>2</v>
      </c>
      <c r="S27">
        <v>0</v>
      </c>
      <c r="T27">
        <v>1</v>
      </c>
      <c r="U27">
        <v>1</v>
      </c>
      <c r="V27">
        <v>0</v>
      </c>
      <c r="W27">
        <v>4</v>
      </c>
      <c r="X27">
        <v>0</v>
      </c>
      <c r="Y27">
        <v>0</v>
      </c>
      <c r="Z27">
        <v>4</v>
      </c>
      <c r="AA27">
        <v>0</v>
      </c>
      <c r="AB27">
        <v>1</v>
      </c>
      <c r="AC27">
        <v>3</v>
      </c>
      <c r="AD27">
        <v>0</v>
      </c>
      <c r="AE27">
        <v>4</v>
      </c>
      <c r="AF27">
        <v>1</v>
      </c>
      <c r="AG27">
        <v>3</v>
      </c>
    </row>
    <row r="28" spans="1:33" x14ac:dyDescent="0.25">
      <c r="A28" s="1" t="s">
        <v>166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0.04</v>
      </c>
      <c r="H28" s="12">
        <v>0</v>
      </c>
      <c r="I28" s="12">
        <v>0.01</v>
      </c>
      <c r="J28" s="12">
        <v>0</v>
      </c>
      <c r="K28" s="12">
        <v>0.04</v>
      </c>
      <c r="L28" s="12">
        <v>0</v>
      </c>
      <c r="M28" s="12">
        <v>0.01</v>
      </c>
      <c r="N28" s="12">
        <v>0</v>
      </c>
      <c r="O28" t="s">
        <v>168</v>
      </c>
      <c r="P28" s="12">
        <v>0.01</v>
      </c>
      <c r="Q28" s="12">
        <v>0.01</v>
      </c>
      <c r="R28" s="12">
        <v>0.01</v>
      </c>
      <c r="S28" s="12">
        <v>0</v>
      </c>
      <c r="T28" s="12">
        <v>0.01</v>
      </c>
      <c r="U28" s="12">
        <v>0.01</v>
      </c>
      <c r="V28" s="12">
        <v>0</v>
      </c>
      <c r="W28" s="12">
        <v>0.01</v>
      </c>
      <c r="X28" s="12">
        <v>0</v>
      </c>
      <c r="Y28" s="12">
        <v>0</v>
      </c>
      <c r="Z28" s="12">
        <v>0.01</v>
      </c>
      <c r="AA28" s="12">
        <v>0</v>
      </c>
      <c r="AB28" s="12">
        <v>0.02</v>
      </c>
      <c r="AC28" s="12">
        <v>0.01</v>
      </c>
      <c r="AD28" s="12">
        <v>0</v>
      </c>
      <c r="AE28" s="12">
        <v>0.01</v>
      </c>
      <c r="AF28" s="12">
        <v>0.01</v>
      </c>
      <c r="AG28" s="12">
        <v>0.01</v>
      </c>
    </row>
    <row r="29" spans="1:33" x14ac:dyDescent="0.25">
      <c r="A29" s="1" t="s">
        <v>167</v>
      </c>
      <c r="B29" s="1"/>
    </row>
    <row r="30" spans="1:33" x14ac:dyDescent="0.25">
      <c r="A30" s="1" t="s">
        <v>165</v>
      </c>
      <c r="B30" s="1" t="s">
        <v>295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0</v>
      </c>
      <c r="V30">
        <v>1</v>
      </c>
      <c r="W30">
        <v>1</v>
      </c>
      <c r="X30">
        <v>0</v>
      </c>
      <c r="Y30">
        <v>0</v>
      </c>
      <c r="Z30">
        <v>1</v>
      </c>
      <c r="AA30">
        <v>0</v>
      </c>
      <c r="AB30">
        <v>1</v>
      </c>
      <c r="AC30">
        <v>0</v>
      </c>
      <c r="AD30">
        <v>0</v>
      </c>
      <c r="AE30">
        <v>1</v>
      </c>
      <c r="AF30">
        <v>0</v>
      </c>
      <c r="AG30">
        <v>1</v>
      </c>
    </row>
    <row r="31" spans="1:33" x14ac:dyDescent="0.25">
      <c r="A31" s="1" t="s">
        <v>166</v>
      </c>
      <c r="B31" s="1"/>
      <c r="C31" t="s">
        <v>168</v>
      </c>
      <c r="D31" t="s">
        <v>168</v>
      </c>
      <c r="E31" s="12">
        <v>0</v>
      </c>
      <c r="F31" s="12">
        <v>0</v>
      </c>
      <c r="G31" s="12">
        <v>0</v>
      </c>
      <c r="H31" s="12">
        <v>0</v>
      </c>
      <c r="I31" t="s">
        <v>168</v>
      </c>
      <c r="J31" s="12">
        <v>0</v>
      </c>
      <c r="K31" s="12">
        <v>0</v>
      </c>
      <c r="L31" s="12">
        <v>0</v>
      </c>
      <c r="M31" t="s">
        <v>168</v>
      </c>
      <c r="N31" s="12">
        <v>0</v>
      </c>
      <c r="O31" s="12">
        <v>0</v>
      </c>
      <c r="P31" s="12">
        <v>0</v>
      </c>
      <c r="Q31" t="s">
        <v>211</v>
      </c>
      <c r="R31" s="12">
        <v>0</v>
      </c>
      <c r="S31" s="12">
        <v>0</v>
      </c>
      <c r="T31" s="12">
        <v>0</v>
      </c>
      <c r="U31" s="12">
        <v>0</v>
      </c>
      <c r="V31" t="s">
        <v>221</v>
      </c>
      <c r="W31" t="s">
        <v>168</v>
      </c>
      <c r="X31" s="12">
        <v>0</v>
      </c>
      <c r="Y31" s="12">
        <v>0</v>
      </c>
      <c r="Z31" t="s">
        <v>168</v>
      </c>
      <c r="AA31" s="12">
        <v>0</v>
      </c>
      <c r="AB31" t="s">
        <v>221</v>
      </c>
      <c r="AC31" t="s">
        <v>169</v>
      </c>
      <c r="AD31" s="12">
        <v>0</v>
      </c>
      <c r="AE31" t="s">
        <v>168</v>
      </c>
      <c r="AF31" s="12">
        <v>0</v>
      </c>
      <c r="AG31" t="s">
        <v>168</v>
      </c>
    </row>
    <row r="32" spans="1:33" x14ac:dyDescent="0.25">
      <c r="A32" s="1" t="s">
        <v>167</v>
      </c>
      <c r="B32" s="1"/>
      <c r="AB32" t="s">
        <v>158</v>
      </c>
    </row>
    <row r="33" spans="1:33" x14ac:dyDescent="0.25">
      <c r="A33" s="1" t="s">
        <v>165</v>
      </c>
      <c r="B33" s="1" t="s">
        <v>296</v>
      </c>
      <c r="C33">
        <v>69</v>
      </c>
      <c r="D33">
        <v>69</v>
      </c>
      <c r="E33">
        <v>0</v>
      </c>
      <c r="F33">
        <v>0</v>
      </c>
      <c r="G33">
        <v>2</v>
      </c>
      <c r="H33">
        <v>6</v>
      </c>
      <c r="I33">
        <v>61</v>
      </c>
      <c r="J33">
        <v>0</v>
      </c>
      <c r="K33">
        <v>2</v>
      </c>
      <c r="L33">
        <v>6</v>
      </c>
      <c r="M33">
        <v>61</v>
      </c>
      <c r="N33">
        <v>12</v>
      </c>
      <c r="O33">
        <v>31</v>
      </c>
      <c r="P33">
        <v>16</v>
      </c>
      <c r="Q33">
        <v>10</v>
      </c>
      <c r="R33">
        <v>23</v>
      </c>
      <c r="S33">
        <v>11</v>
      </c>
      <c r="T33">
        <v>10</v>
      </c>
      <c r="U33">
        <v>12</v>
      </c>
      <c r="V33">
        <v>12</v>
      </c>
      <c r="W33">
        <v>66</v>
      </c>
      <c r="X33">
        <v>3</v>
      </c>
      <c r="Y33">
        <v>0</v>
      </c>
      <c r="Z33">
        <v>61</v>
      </c>
      <c r="AA33">
        <v>8</v>
      </c>
      <c r="AB33">
        <v>14</v>
      </c>
      <c r="AC33">
        <v>54</v>
      </c>
      <c r="AD33">
        <v>2</v>
      </c>
      <c r="AE33">
        <v>67</v>
      </c>
      <c r="AF33">
        <v>7</v>
      </c>
      <c r="AG33">
        <v>61</v>
      </c>
    </row>
    <row r="34" spans="1:33" x14ac:dyDescent="0.25">
      <c r="A34" s="1" t="s">
        <v>166</v>
      </c>
      <c r="B34" s="1"/>
      <c r="C34" s="12">
        <v>0.15</v>
      </c>
      <c r="D34" s="12">
        <v>0.15</v>
      </c>
      <c r="E34" s="12">
        <v>0</v>
      </c>
      <c r="F34" s="12">
        <v>0</v>
      </c>
      <c r="G34" s="12">
        <v>0.08</v>
      </c>
      <c r="H34" s="12">
        <v>0.09</v>
      </c>
      <c r="I34" t="s">
        <v>176</v>
      </c>
      <c r="J34" s="12">
        <v>0</v>
      </c>
      <c r="K34" s="12">
        <v>0.08</v>
      </c>
      <c r="L34" s="12">
        <v>0.09</v>
      </c>
      <c r="M34" t="s">
        <v>176</v>
      </c>
      <c r="N34" s="12">
        <v>0.19</v>
      </c>
      <c r="O34" s="12">
        <v>0.15</v>
      </c>
      <c r="P34" s="12">
        <v>0.13</v>
      </c>
      <c r="Q34" s="12">
        <v>0.16</v>
      </c>
      <c r="R34" s="12">
        <v>0.13</v>
      </c>
      <c r="S34" s="12">
        <v>0.17</v>
      </c>
      <c r="T34" s="12">
        <v>0.12</v>
      </c>
      <c r="U34" s="12">
        <v>0.19</v>
      </c>
      <c r="V34" s="12">
        <v>0.23</v>
      </c>
      <c r="W34" t="s">
        <v>176</v>
      </c>
      <c r="X34" s="12">
        <v>0.11</v>
      </c>
      <c r="Y34" t="s">
        <v>169</v>
      </c>
      <c r="Z34" t="s">
        <v>225</v>
      </c>
      <c r="AA34" t="s">
        <v>199</v>
      </c>
      <c r="AB34" t="s">
        <v>189</v>
      </c>
      <c r="AC34" t="s">
        <v>241</v>
      </c>
      <c r="AD34" s="12">
        <v>0.12</v>
      </c>
      <c r="AE34" s="12">
        <v>0.15</v>
      </c>
      <c r="AF34" s="12">
        <v>0.08</v>
      </c>
      <c r="AG34" s="12">
        <v>0.17</v>
      </c>
    </row>
    <row r="35" spans="1:33" x14ac:dyDescent="0.25">
      <c r="A35" s="1" t="s">
        <v>167</v>
      </c>
      <c r="B35" s="1"/>
      <c r="W35" t="s">
        <v>156</v>
      </c>
      <c r="Z35" t="s">
        <v>158</v>
      </c>
      <c r="AB35" t="s">
        <v>158</v>
      </c>
    </row>
    <row r="36" spans="1:33" x14ac:dyDescent="0.25">
      <c r="A36" s="1" t="s">
        <v>249</v>
      </c>
      <c r="B36" s="1" t="s">
        <v>250</v>
      </c>
    </row>
    <row r="37" spans="1:33" x14ac:dyDescent="0.25">
      <c r="A37" s="1" t="s">
        <v>107</v>
      </c>
      <c r="B37" s="1" t="s">
        <v>314</v>
      </c>
    </row>
    <row r="38" spans="1:33" x14ac:dyDescent="0.25">
      <c r="A38" s="1" t="s">
        <v>107</v>
      </c>
      <c r="B38" s="1"/>
    </row>
    <row r="39" spans="1:33" x14ac:dyDescent="0.25">
      <c r="A39" s="1" t="s">
        <v>107</v>
      </c>
      <c r="B39" s="1"/>
    </row>
  </sheetData>
  <hyperlinks>
    <hyperlink ref="E1" location="Contents!B40" tooltip="Link to contents" display="Back to contents" xr:uid="{00000000-0004-0000-0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F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315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35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316</v>
      </c>
    </row>
    <row r="9" spans="1:32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7" t="s">
        <v>120</v>
      </c>
      <c r="Z9" s="8"/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145</v>
      </c>
      <c r="Z10" s="11" t="s">
        <v>146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157</v>
      </c>
      <c r="Z11" t="s">
        <v>158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400</v>
      </c>
      <c r="D12">
        <v>400</v>
      </c>
      <c r="E12">
        <v>2</v>
      </c>
      <c r="F12">
        <v>2</v>
      </c>
      <c r="G12">
        <v>24</v>
      </c>
      <c r="H12">
        <v>54</v>
      </c>
      <c r="I12">
        <v>318</v>
      </c>
      <c r="J12">
        <v>4</v>
      </c>
      <c r="K12">
        <v>24</v>
      </c>
      <c r="L12">
        <v>54</v>
      </c>
      <c r="M12">
        <v>318</v>
      </c>
      <c r="N12">
        <v>60</v>
      </c>
      <c r="O12">
        <v>137</v>
      </c>
      <c r="P12">
        <v>137</v>
      </c>
      <c r="Q12">
        <v>66</v>
      </c>
      <c r="R12">
        <v>147</v>
      </c>
      <c r="S12">
        <v>58</v>
      </c>
      <c r="T12">
        <v>78</v>
      </c>
      <c r="U12">
        <v>62</v>
      </c>
      <c r="V12">
        <v>50</v>
      </c>
      <c r="W12">
        <v>389</v>
      </c>
      <c r="X12">
        <v>11</v>
      </c>
      <c r="Y12">
        <v>308</v>
      </c>
      <c r="Z12">
        <v>92</v>
      </c>
      <c r="AA12">
        <v>47</v>
      </c>
      <c r="AB12">
        <v>353</v>
      </c>
      <c r="AC12">
        <v>13</v>
      </c>
      <c r="AD12">
        <v>387</v>
      </c>
      <c r="AE12">
        <v>72</v>
      </c>
      <c r="AF12">
        <v>328</v>
      </c>
    </row>
    <row r="13" spans="1:32" x14ac:dyDescent="0.25">
      <c r="A13" s="1" t="s">
        <v>161</v>
      </c>
      <c r="B13" s="1" t="s">
        <v>162</v>
      </c>
      <c r="C13">
        <v>377</v>
      </c>
      <c r="D13">
        <v>377</v>
      </c>
      <c r="E13">
        <v>2</v>
      </c>
      <c r="F13">
        <v>2</v>
      </c>
      <c r="G13">
        <v>23</v>
      </c>
      <c r="H13">
        <v>52</v>
      </c>
      <c r="I13">
        <v>300</v>
      </c>
      <c r="J13">
        <v>3</v>
      </c>
      <c r="K13">
        <v>23</v>
      </c>
      <c r="L13">
        <v>52</v>
      </c>
      <c r="M13">
        <v>300</v>
      </c>
      <c r="N13">
        <v>60</v>
      </c>
      <c r="O13">
        <v>136</v>
      </c>
      <c r="P13">
        <v>136</v>
      </c>
      <c r="Q13">
        <v>65</v>
      </c>
      <c r="R13">
        <v>139</v>
      </c>
      <c r="S13">
        <v>55</v>
      </c>
      <c r="T13">
        <v>73</v>
      </c>
      <c r="U13">
        <v>58</v>
      </c>
      <c r="V13">
        <v>47</v>
      </c>
      <c r="W13">
        <v>367</v>
      </c>
      <c r="X13">
        <v>10</v>
      </c>
      <c r="Y13">
        <v>291</v>
      </c>
      <c r="Z13">
        <v>87</v>
      </c>
      <c r="AA13">
        <v>45</v>
      </c>
      <c r="AB13">
        <v>332</v>
      </c>
      <c r="AC13">
        <v>13</v>
      </c>
      <c r="AD13">
        <v>364</v>
      </c>
      <c r="AE13">
        <v>69</v>
      </c>
      <c r="AF13">
        <v>309</v>
      </c>
    </row>
    <row r="14" spans="1:32" x14ac:dyDescent="0.25">
      <c r="A14" s="1" t="s">
        <v>163</v>
      </c>
      <c r="B14" s="1" t="s">
        <v>125</v>
      </c>
      <c r="C14">
        <v>401</v>
      </c>
      <c r="D14">
        <v>401</v>
      </c>
      <c r="E14">
        <v>1</v>
      </c>
      <c r="F14">
        <v>3</v>
      </c>
      <c r="G14">
        <v>19</v>
      </c>
      <c r="H14">
        <v>61</v>
      </c>
      <c r="I14">
        <v>317</v>
      </c>
      <c r="J14">
        <v>4</v>
      </c>
      <c r="K14">
        <v>19</v>
      </c>
      <c r="L14">
        <v>61</v>
      </c>
      <c r="M14">
        <v>317</v>
      </c>
      <c r="N14">
        <v>49</v>
      </c>
      <c r="O14">
        <v>180</v>
      </c>
      <c r="P14">
        <v>110</v>
      </c>
      <c r="Q14">
        <v>63</v>
      </c>
      <c r="R14">
        <v>153</v>
      </c>
      <c r="S14">
        <v>58</v>
      </c>
      <c r="T14">
        <v>75</v>
      </c>
      <c r="U14">
        <v>60</v>
      </c>
      <c r="V14">
        <v>49</v>
      </c>
      <c r="W14">
        <v>390</v>
      </c>
      <c r="X14">
        <v>12</v>
      </c>
      <c r="Y14">
        <v>314</v>
      </c>
      <c r="Z14">
        <v>87</v>
      </c>
      <c r="AA14">
        <v>51</v>
      </c>
      <c r="AB14">
        <v>351</v>
      </c>
      <c r="AC14">
        <v>13</v>
      </c>
      <c r="AD14">
        <v>388</v>
      </c>
      <c r="AE14">
        <v>80</v>
      </c>
      <c r="AF14">
        <v>322</v>
      </c>
    </row>
    <row r="15" spans="1:32" x14ac:dyDescent="0.25">
      <c r="A15" s="1" t="s">
        <v>165</v>
      </c>
      <c r="B15" s="1" t="s">
        <v>145</v>
      </c>
      <c r="C15">
        <v>390</v>
      </c>
      <c r="D15">
        <v>390</v>
      </c>
      <c r="E15">
        <v>1</v>
      </c>
      <c r="F15">
        <v>3</v>
      </c>
      <c r="G15">
        <v>19</v>
      </c>
      <c r="H15">
        <v>57</v>
      </c>
      <c r="I15">
        <v>310</v>
      </c>
      <c r="J15">
        <v>4</v>
      </c>
      <c r="K15">
        <v>19</v>
      </c>
      <c r="L15">
        <v>57</v>
      </c>
      <c r="M15">
        <v>310</v>
      </c>
      <c r="N15">
        <v>46</v>
      </c>
      <c r="O15">
        <v>173</v>
      </c>
      <c r="P15">
        <v>108</v>
      </c>
      <c r="Q15">
        <v>63</v>
      </c>
      <c r="R15">
        <v>149</v>
      </c>
      <c r="S15">
        <v>57</v>
      </c>
      <c r="T15">
        <v>72</v>
      </c>
      <c r="U15">
        <v>57</v>
      </c>
      <c r="V15">
        <v>49</v>
      </c>
      <c r="W15">
        <v>390</v>
      </c>
      <c r="X15">
        <v>0</v>
      </c>
      <c r="Y15">
        <v>304</v>
      </c>
      <c r="Z15">
        <v>86</v>
      </c>
      <c r="AA15">
        <v>51</v>
      </c>
      <c r="AB15">
        <v>339</v>
      </c>
      <c r="AC15">
        <v>13</v>
      </c>
      <c r="AD15">
        <v>376</v>
      </c>
      <c r="AE15">
        <v>79</v>
      </c>
      <c r="AF15">
        <v>311</v>
      </c>
    </row>
    <row r="16" spans="1:32" x14ac:dyDescent="0.25">
      <c r="A16" s="1" t="s">
        <v>166</v>
      </c>
      <c r="B16" s="1"/>
      <c r="C16" s="12">
        <v>0.97</v>
      </c>
      <c r="D16" s="12">
        <v>0.97</v>
      </c>
      <c r="E16" s="12">
        <v>1</v>
      </c>
      <c r="F16" s="12">
        <v>1</v>
      </c>
      <c r="G16" s="12">
        <v>1</v>
      </c>
      <c r="H16" t="s">
        <v>234</v>
      </c>
      <c r="I16" s="12">
        <v>0.98</v>
      </c>
      <c r="J16" s="12">
        <v>1</v>
      </c>
      <c r="K16" s="12">
        <v>1</v>
      </c>
      <c r="L16" t="s">
        <v>234</v>
      </c>
      <c r="M16" s="12">
        <v>0.98</v>
      </c>
      <c r="N16" s="12">
        <v>0.93</v>
      </c>
      <c r="O16" s="12">
        <v>0.96</v>
      </c>
      <c r="P16" s="12">
        <v>0.99</v>
      </c>
      <c r="Q16" s="12">
        <v>1</v>
      </c>
      <c r="R16" s="12">
        <v>0.98</v>
      </c>
      <c r="S16" s="12">
        <v>0.98</v>
      </c>
      <c r="T16" s="12">
        <v>0.95</v>
      </c>
      <c r="U16" s="12">
        <v>0.96</v>
      </c>
      <c r="V16" s="12">
        <v>0.98</v>
      </c>
      <c r="W16" s="12">
        <v>1</v>
      </c>
      <c r="X16" s="12">
        <v>0</v>
      </c>
      <c r="Y16" s="12">
        <v>0.97</v>
      </c>
      <c r="Z16" s="12">
        <v>0.98</v>
      </c>
      <c r="AA16" s="12">
        <v>1</v>
      </c>
      <c r="AB16" s="12">
        <v>0.97</v>
      </c>
      <c r="AC16" s="12">
        <v>1</v>
      </c>
      <c r="AD16" s="12">
        <v>0.97</v>
      </c>
      <c r="AE16" s="12">
        <v>0.98</v>
      </c>
      <c r="AF16" s="12">
        <v>0.97</v>
      </c>
    </row>
    <row r="17" spans="1:32" x14ac:dyDescent="0.25">
      <c r="A17" s="1" t="s">
        <v>167</v>
      </c>
      <c r="B17" s="1"/>
      <c r="Q17" t="s">
        <v>157</v>
      </c>
    </row>
    <row r="18" spans="1:32" x14ac:dyDescent="0.25">
      <c r="A18" s="1" t="s">
        <v>165</v>
      </c>
      <c r="B18" s="1" t="s">
        <v>146</v>
      </c>
      <c r="C18">
        <v>12</v>
      </c>
      <c r="D18">
        <v>12</v>
      </c>
      <c r="E18">
        <v>0</v>
      </c>
      <c r="F18">
        <v>0</v>
      </c>
      <c r="G18">
        <v>0</v>
      </c>
      <c r="H18">
        <v>4</v>
      </c>
      <c r="I18">
        <v>7</v>
      </c>
      <c r="J18">
        <v>0</v>
      </c>
      <c r="K18">
        <v>0</v>
      </c>
      <c r="L18">
        <v>4</v>
      </c>
      <c r="M18">
        <v>7</v>
      </c>
      <c r="N18">
        <v>3</v>
      </c>
      <c r="O18">
        <v>7</v>
      </c>
      <c r="P18">
        <v>2</v>
      </c>
      <c r="Q18">
        <v>0</v>
      </c>
      <c r="R18">
        <v>4</v>
      </c>
      <c r="S18">
        <v>1</v>
      </c>
      <c r="T18">
        <v>4</v>
      </c>
      <c r="U18">
        <v>2</v>
      </c>
      <c r="V18">
        <v>1</v>
      </c>
      <c r="W18">
        <v>0</v>
      </c>
      <c r="X18">
        <v>12</v>
      </c>
      <c r="Y18">
        <v>10</v>
      </c>
      <c r="Z18">
        <v>1</v>
      </c>
      <c r="AA18">
        <v>0</v>
      </c>
      <c r="AB18">
        <v>12</v>
      </c>
      <c r="AC18">
        <v>0</v>
      </c>
      <c r="AD18">
        <v>12</v>
      </c>
      <c r="AE18">
        <v>1</v>
      </c>
      <c r="AF18">
        <v>10</v>
      </c>
    </row>
    <row r="19" spans="1:32" x14ac:dyDescent="0.25">
      <c r="A19" s="1" t="s">
        <v>166</v>
      </c>
      <c r="B19" s="1"/>
      <c r="C19" s="12">
        <v>0.03</v>
      </c>
      <c r="D19" s="12">
        <v>0.03</v>
      </c>
      <c r="E19" s="12">
        <v>0</v>
      </c>
      <c r="F19" s="12">
        <v>0</v>
      </c>
      <c r="G19" s="12">
        <v>0</v>
      </c>
      <c r="H19" t="s">
        <v>206</v>
      </c>
      <c r="I19" s="12">
        <v>0.02</v>
      </c>
      <c r="J19" s="12">
        <v>0</v>
      </c>
      <c r="K19" s="12">
        <v>0</v>
      </c>
      <c r="L19" t="s">
        <v>206</v>
      </c>
      <c r="M19" s="12">
        <v>0.02</v>
      </c>
      <c r="N19" s="12">
        <v>7.0000000000000007E-2</v>
      </c>
      <c r="O19" s="12">
        <v>0.04</v>
      </c>
      <c r="P19" s="12">
        <v>0.01</v>
      </c>
      <c r="Q19" s="12">
        <v>0</v>
      </c>
      <c r="R19" s="12">
        <v>0.02</v>
      </c>
      <c r="S19" s="12">
        <v>0.02</v>
      </c>
      <c r="T19" s="12">
        <v>0.05</v>
      </c>
      <c r="U19" s="12">
        <v>0.04</v>
      </c>
      <c r="V19" s="12">
        <v>0.02</v>
      </c>
      <c r="W19" s="12">
        <v>0</v>
      </c>
      <c r="X19" s="12">
        <v>1</v>
      </c>
      <c r="Y19" s="12">
        <v>0.03</v>
      </c>
      <c r="Z19" s="12">
        <v>0.02</v>
      </c>
      <c r="AA19" s="12">
        <v>0</v>
      </c>
      <c r="AB19" s="12">
        <v>0.03</v>
      </c>
      <c r="AC19" s="12">
        <v>0</v>
      </c>
      <c r="AD19" s="12">
        <v>0.03</v>
      </c>
      <c r="AE19" s="12">
        <v>0.02</v>
      </c>
      <c r="AF19" s="12">
        <v>0.03</v>
      </c>
    </row>
    <row r="20" spans="1:32" x14ac:dyDescent="0.25">
      <c r="A20" s="1" t="s">
        <v>167</v>
      </c>
      <c r="B20" s="1"/>
      <c r="N20" t="s">
        <v>154</v>
      </c>
    </row>
    <row r="21" spans="1:32" x14ac:dyDescent="0.25">
      <c r="A21" s="1" t="s">
        <v>249</v>
      </c>
      <c r="B21" s="1" t="s">
        <v>299</v>
      </c>
    </row>
    <row r="22" spans="1:32" x14ac:dyDescent="0.25">
      <c r="A22" s="1" t="s">
        <v>107</v>
      </c>
      <c r="B22" s="1" t="s">
        <v>317</v>
      </c>
    </row>
    <row r="23" spans="1:32" x14ac:dyDescent="0.25">
      <c r="A23" s="1" t="s">
        <v>107</v>
      </c>
      <c r="B23" s="1"/>
    </row>
    <row r="24" spans="1:32" x14ac:dyDescent="0.25">
      <c r="A24" s="1" t="s">
        <v>107</v>
      </c>
      <c r="B24" s="1"/>
    </row>
  </sheetData>
  <hyperlinks>
    <hyperlink ref="E1" location="Contents!B43" tooltip="Link to contents" display="Back to contents" xr:uid="{00000000-0004-0000-0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G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318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38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390</v>
      </c>
      <c r="D15">
        <v>390</v>
      </c>
      <c r="E15">
        <v>1</v>
      </c>
      <c r="F15">
        <v>3</v>
      </c>
      <c r="G15">
        <v>19</v>
      </c>
      <c r="H15">
        <v>57</v>
      </c>
      <c r="I15">
        <v>310</v>
      </c>
      <c r="J15">
        <v>4</v>
      </c>
      <c r="K15">
        <v>19</v>
      </c>
      <c r="L15">
        <v>57</v>
      </c>
      <c r="M15">
        <v>310</v>
      </c>
      <c r="N15">
        <v>46</v>
      </c>
      <c r="O15">
        <v>173</v>
      </c>
      <c r="P15">
        <v>108</v>
      </c>
      <c r="Q15">
        <v>63</v>
      </c>
      <c r="R15">
        <v>149</v>
      </c>
      <c r="S15">
        <v>57</v>
      </c>
      <c r="T15">
        <v>72</v>
      </c>
      <c r="U15">
        <v>57</v>
      </c>
      <c r="V15">
        <v>49</v>
      </c>
      <c r="W15">
        <v>390</v>
      </c>
      <c r="X15">
        <v>0</v>
      </c>
      <c r="Y15">
        <v>0</v>
      </c>
      <c r="Z15">
        <v>304</v>
      </c>
      <c r="AA15">
        <v>86</v>
      </c>
      <c r="AB15">
        <v>51</v>
      </c>
      <c r="AC15">
        <v>339</v>
      </c>
      <c r="AD15">
        <v>13</v>
      </c>
      <c r="AE15">
        <v>376</v>
      </c>
      <c r="AF15">
        <v>79</v>
      </c>
      <c r="AG15">
        <v>311</v>
      </c>
    </row>
    <row r="16" spans="1:33" x14ac:dyDescent="0.25">
      <c r="A16" s="1" t="s">
        <v>166</v>
      </c>
      <c r="B16" s="1"/>
      <c r="C16" s="12">
        <v>0.87</v>
      </c>
      <c r="D16" s="12">
        <v>0.87</v>
      </c>
      <c r="E16" s="12">
        <v>0.69</v>
      </c>
      <c r="F16" s="12">
        <v>0.67</v>
      </c>
      <c r="G16" s="12">
        <v>0.88</v>
      </c>
      <c r="H16" s="12">
        <v>0.91</v>
      </c>
      <c r="I16" s="12">
        <v>0.87</v>
      </c>
      <c r="J16" s="12">
        <v>0.68</v>
      </c>
      <c r="K16" s="12">
        <v>0.88</v>
      </c>
      <c r="L16" s="12">
        <v>0.91</v>
      </c>
      <c r="M16" s="12">
        <v>0.87</v>
      </c>
      <c r="N16" t="s">
        <v>183</v>
      </c>
      <c r="O16" s="12">
        <v>0.87</v>
      </c>
      <c r="P16" s="12">
        <v>0.88</v>
      </c>
      <c r="Q16" s="12">
        <v>0.93</v>
      </c>
      <c r="R16" s="12">
        <v>0.83</v>
      </c>
      <c r="S16" s="12">
        <v>0.94</v>
      </c>
      <c r="T16" s="12">
        <v>0.85</v>
      </c>
      <c r="U16" s="12">
        <v>0.9</v>
      </c>
      <c r="V16" s="12">
        <v>0.91</v>
      </c>
      <c r="W16" t="s">
        <v>174</v>
      </c>
      <c r="X16" s="12">
        <v>0</v>
      </c>
      <c r="Y16" t="s">
        <v>169</v>
      </c>
      <c r="Z16" s="12">
        <v>0.88</v>
      </c>
      <c r="AA16" s="12">
        <v>0.83</v>
      </c>
      <c r="AB16" s="12">
        <v>0.94</v>
      </c>
      <c r="AC16" s="12">
        <v>0.86</v>
      </c>
      <c r="AD16" s="12">
        <v>0.94</v>
      </c>
      <c r="AE16" s="12">
        <v>0.87</v>
      </c>
      <c r="AF16" s="12">
        <v>0.92</v>
      </c>
      <c r="AG16" s="12">
        <v>0.86</v>
      </c>
    </row>
    <row r="17" spans="1:33" x14ac:dyDescent="0.25">
      <c r="A17" s="1" t="s">
        <v>167</v>
      </c>
      <c r="B17" s="1"/>
      <c r="O17" t="s">
        <v>157</v>
      </c>
      <c r="P17" t="s">
        <v>157</v>
      </c>
      <c r="Q17" t="s">
        <v>157</v>
      </c>
      <c r="W17" t="s">
        <v>156</v>
      </c>
    </row>
    <row r="18" spans="1:33" x14ac:dyDescent="0.25">
      <c r="A18" s="1" t="s">
        <v>165</v>
      </c>
      <c r="B18" s="1" t="s">
        <v>146</v>
      </c>
      <c r="C18">
        <v>23</v>
      </c>
      <c r="D18">
        <v>23</v>
      </c>
      <c r="E18">
        <v>0</v>
      </c>
      <c r="F18">
        <v>0</v>
      </c>
      <c r="G18">
        <v>1</v>
      </c>
      <c r="H18">
        <v>4</v>
      </c>
      <c r="I18">
        <v>18</v>
      </c>
      <c r="J18">
        <v>0</v>
      </c>
      <c r="K18">
        <v>1</v>
      </c>
      <c r="L18">
        <v>4</v>
      </c>
      <c r="M18">
        <v>18</v>
      </c>
      <c r="N18">
        <v>3</v>
      </c>
      <c r="O18">
        <v>16</v>
      </c>
      <c r="P18">
        <v>2</v>
      </c>
      <c r="Q18">
        <v>2</v>
      </c>
      <c r="R18">
        <v>9</v>
      </c>
      <c r="S18">
        <v>2</v>
      </c>
      <c r="T18">
        <v>8</v>
      </c>
      <c r="U18">
        <v>2</v>
      </c>
      <c r="V18">
        <v>1</v>
      </c>
      <c r="W18">
        <v>0</v>
      </c>
      <c r="X18">
        <v>23</v>
      </c>
      <c r="Y18">
        <v>0</v>
      </c>
      <c r="Z18">
        <v>16</v>
      </c>
      <c r="AA18">
        <v>8</v>
      </c>
      <c r="AB18">
        <v>1</v>
      </c>
      <c r="AC18">
        <v>22</v>
      </c>
      <c r="AD18">
        <v>0</v>
      </c>
      <c r="AE18">
        <v>23</v>
      </c>
      <c r="AF18">
        <v>5</v>
      </c>
      <c r="AG18">
        <v>18</v>
      </c>
    </row>
    <row r="19" spans="1:33" x14ac:dyDescent="0.25">
      <c r="A19" s="1" t="s">
        <v>166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0.04</v>
      </c>
      <c r="H19" s="12">
        <v>7.0000000000000007E-2</v>
      </c>
      <c r="I19" s="12">
        <v>0.05</v>
      </c>
      <c r="J19" s="12">
        <v>0</v>
      </c>
      <c r="K19" s="12">
        <v>0.04</v>
      </c>
      <c r="L19" s="12">
        <v>7.0000000000000007E-2</v>
      </c>
      <c r="M19" s="12">
        <v>0.05</v>
      </c>
      <c r="N19" s="12">
        <v>0.05</v>
      </c>
      <c r="O19" t="s">
        <v>199</v>
      </c>
      <c r="P19" t="s">
        <v>221</v>
      </c>
      <c r="Q19" s="12">
        <v>0.03</v>
      </c>
      <c r="R19" s="12">
        <v>0.05</v>
      </c>
      <c r="S19" s="12">
        <v>0.04</v>
      </c>
      <c r="T19" s="12">
        <v>0.09</v>
      </c>
      <c r="U19" s="12">
        <v>0.03</v>
      </c>
      <c r="V19" s="12">
        <v>0.02</v>
      </c>
      <c r="W19" t="s">
        <v>169</v>
      </c>
      <c r="X19" s="12">
        <v>1</v>
      </c>
      <c r="Y19" s="12">
        <v>0</v>
      </c>
      <c r="Z19" s="12">
        <v>0.05</v>
      </c>
      <c r="AA19" s="12">
        <v>7.0000000000000007E-2</v>
      </c>
      <c r="AB19" s="12">
        <v>0.02</v>
      </c>
      <c r="AC19" s="12">
        <v>0.06</v>
      </c>
      <c r="AD19" s="12">
        <v>0</v>
      </c>
      <c r="AE19" s="12">
        <v>0.05</v>
      </c>
      <c r="AF19" s="12">
        <v>0.06</v>
      </c>
      <c r="AG19" s="12">
        <v>0.05</v>
      </c>
    </row>
    <row r="20" spans="1:33" x14ac:dyDescent="0.25">
      <c r="A20" s="1" t="s">
        <v>167</v>
      </c>
      <c r="B20" s="1"/>
      <c r="O20" t="s">
        <v>156</v>
      </c>
    </row>
    <row r="21" spans="1:33" x14ac:dyDescent="0.25">
      <c r="A21" s="1" t="s">
        <v>165</v>
      </c>
      <c r="B21" s="1" t="s">
        <v>319</v>
      </c>
      <c r="C21">
        <v>12</v>
      </c>
      <c r="D21">
        <v>12</v>
      </c>
      <c r="E21">
        <v>0</v>
      </c>
      <c r="F21">
        <v>0</v>
      </c>
      <c r="G21">
        <v>1</v>
      </c>
      <c r="H21">
        <v>0</v>
      </c>
      <c r="I21">
        <v>11</v>
      </c>
      <c r="J21">
        <v>0</v>
      </c>
      <c r="K21">
        <v>1</v>
      </c>
      <c r="L21">
        <v>0</v>
      </c>
      <c r="M21">
        <v>11</v>
      </c>
      <c r="N21">
        <v>0</v>
      </c>
      <c r="O21">
        <v>9</v>
      </c>
      <c r="P21">
        <v>1</v>
      </c>
      <c r="Q21">
        <v>2</v>
      </c>
      <c r="R21">
        <v>6</v>
      </c>
      <c r="S21">
        <v>1</v>
      </c>
      <c r="T21">
        <v>4</v>
      </c>
      <c r="U21">
        <v>0</v>
      </c>
      <c r="V21">
        <v>0</v>
      </c>
      <c r="W21">
        <v>0</v>
      </c>
      <c r="X21">
        <v>12</v>
      </c>
      <c r="Y21">
        <v>0</v>
      </c>
      <c r="Z21">
        <v>6</v>
      </c>
      <c r="AA21">
        <v>6</v>
      </c>
      <c r="AB21">
        <v>1</v>
      </c>
      <c r="AC21">
        <v>11</v>
      </c>
      <c r="AD21">
        <v>0</v>
      </c>
      <c r="AE21">
        <v>12</v>
      </c>
      <c r="AF21">
        <v>4</v>
      </c>
      <c r="AG21">
        <v>8</v>
      </c>
    </row>
    <row r="22" spans="1:33" x14ac:dyDescent="0.25">
      <c r="A22" s="1" t="s">
        <v>166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0.04</v>
      </c>
      <c r="H22" s="12">
        <v>0</v>
      </c>
      <c r="I22" s="12">
        <v>0.03</v>
      </c>
      <c r="J22" s="12">
        <v>0</v>
      </c>
      <c r="K22" s="12">
        <v>0.04</v>
      </c>
      <c r="L22" s="12">
        <v>0</v>
      </c>
      <c r="M22" s="12">
        <v>0.03</v>
      </c>
      <c r="N22" s="12">
        <v>0</v>
      </c>
      <c r="O22" t="s">
        <v>177</v>
      </c>
      <c r="P22" s="12">
        <v>0.01</v>
      </c>
      <c r="Q22" s="12">
        <v>0.03</v>
      </c>
      <c r="R22" s="12">
        <v>0.03</v>
      </c>
      <c r="S22" s="12">
        <v>0.01</v>
      </c>
      <c r="T22" s="12">
        <v>0.05</v>
      </c>
      <c r="U22" s="12">
        <v>0</v>
      </c>
      <c r="V22" s="12">
        <v>0</v>
      </c>
      <c r="W22" t="s">
        <v>169</v>
      </c>
      <c r="X22" s="12">
        <v>0.5</v>
      </c>
      <c r="Y22" s="12">
        <v>0</v>
      </c>
      <c r="Z22" t="s">
        <v>221</v>
      </c>
      <c r="AA22" t="s">
        <v>188</v>
      </c>
      <c r="AB22" s="12">
        <v>0.02</v>
      </c>
      <c r="AC22" s="12">
        <v>0.03</v>
      </c>
      <c r="AD22" s="12">
        <v>0</v>
      </c>
      <c r="AE22" s="12">
        <v>0.03</v>
      </c>
      <c r="AF22" s="12">
        <v>0.04</v>
      </c>
      <c r="AG22" s="12">
        <v>0.02</v>
      </c>
    </row>
    <row r="23" spans="1:33" x14ac:dyDescent="0.25">
      <c r="A23" s="1" t="s">
        <v>167</v>
      </c>
      <c r="B23" s="1"/>
      <c r="O23" t="s">
        <v>156</v>
      </c>
      <c r="AA23" t="s">
        <v>157</v>
      </c>
    </row>
    <row r="24" spans="1:33" x14ac:dyDescent="0.25">
      <c r="A24" s="1" t="s">
        <v>165</v>
      </c>
      <c r="B24" s="1" t="s">
        <v>320</v>
      </c>
      <c r="C24">
        <v>35</v>
      </c>
      <c r="D24">
        <v>35</v>
      </c>
      <c r="E24">
        <v>1</v>
      </c>
      <c r="F24">
        <v>1</v>
      </c>
      <c r="G24">
        <v>2</v>
      </c>
      <c r="H24">
        <v>2</v>
      </c>
      <c r="I24">
        <v>29</v>
      </c>
      <c r="J24">
        <v>2</v>
      </c>
      <c r="K24">
        <v>2</v>
      </c>
      <c r="L24">
        <v>2</v>
      </c>
      <c r="M24">
        <v>29</v>
      </c>
      <c r="N24">
        <v>11</v>
      </c>
      <c r="O24">
        <v>9</v>
      </c>
      <c r="P24">
        <v>12</v>
      </c>
      <c r="Q24">
        <v>3</v>
      </c>
      <c r="R24">
        <v>20</v>
      </c>
      <c r="S24">
        <v>2</v>
      </c>
      <c r="T24">
        <v>4</v>
      </c>
      <c r="U24">
        <v>4</v>
      </c>
      <c r="V24">
        <v>4</v>
      </c>
      <c r="W24">
        <v>0</v>
      </c>
      <c r="X24">
        <v>0</v>
      </c>
      <c r="Y24">
        <v>35</v>
      </c>
      <c r="Z24">
        <v>25</v>
      </c>
      <c r="AA24">
        <v>10</v>
      </c>
      <c r="AB24">
        <v>2</v>
      </c>
      <c r="AC24">
        <v>32</v>
      </c>
      <c r="AD24">
        <v>1</v>
      </c>
      <c r="AE24">
        <v>34</v>
      </c>
      <c r="AF24">
        <v>2</v>
      </c>
      <c r="AG24">
        <v>33</v>
      </c>
    </row>
    <row r="25" spans="1:33" x14ac:dyDescent="0.25">
      <c r="A25" s="1" t="s">
        <v>166</v>
      </c>
      <c r="B25" s="1"/>
      <c r="C25" s="12">
        <v>0.08</v>
      </c>
      <c r="D25" s="12">
        <v>0.08</v>
      </c>
      <c r="E25" s="12">
        <v>0.31</v>
      </c>
      <c r="F25" s="12">
        <v>0.33</v>
      </c>
      <c r="G25" s="12">
        <v>0.08</v>
      </c>
      <c r="H25" s="12">
        <v>0.03</v>
      </c>
      <c r="I25" s="12">
        <v>0.08</v>
      </c>
      <c r="J25" s="12">
        <v>0.32</v>
      </c>
      <c r="K25" s="12">
        <v>0.08</v>
      </c>
      <c r="L25" s="12">
        <v>0.03</v>
      </c>
      <c r="M25" s="12">
        <v>0.08</v>
      </c>
      <c r="N25" t="s">
        <v>225</v>
      </c>
      <c r="O25" t="s">
        <v>177</v>
      </c>
      <c r="P25" s="12">
        <v>0.1</v>
      </c>
      <c r="Q25" s="12">
        <v>0.04</v>
      </c>
      <c r="R25" t="s">
        <v>202</v>
      </c>
      <c r="S25" s="12">
        <v>0.03</v>
      </c>
      <c r="T25" s="12">
        <v>0.05</v>
      </c>
      <c r="U25" s="12">
        <v>0.06</v>
      </c>
      <c r="V25" s="12">
        <v>0.08</v>
      </c>
      <c r="W25" t="s">
        <v>169</v>
      </c>
      <c r="X25" s="12">
        <v>0</v>
      </c>
      <c r="Y25" t="s">
        <v>174</v>
      </c>
      <c r="Z25" s="12">
        <v>7.0000000000000007E-2</v>
      </c>
      <c r="AA25" s="12">
        <v>0.1</v>
      </c>
      <c r="AB25" s="12">
        <v>0.04</v>
      </c>
      <c r="AC25" s="12">
        <v>0.08</v>
      </c>
      <c r="AD25" s="12">
        <v>0.06</v>
      </c>
      <c r="AE25" s="12">
        <v>0.08</v>
      </c>
      <c r="AF25" s="12">
        <v>0.02</v>
      </c>
      <c r="AG25" s="12">
        <v>0.09</v>
      </c>
    </row>
    <row r="26" spans="1:33" x14ac:dyDescent="0.25">
      <c r="A26" s="1" t="s">
        <v>167</v>
      </c>
      <c r="B26" s="1"/>
      <c r="N26" t="s">
        <v>187</v>
      </c>
      <c r="R26" t="s">
        <v>158</v>
      </c>
      <c r="Y26" t="s">
        <v>157</v>
      </c>
    </row>
    <row r="27" spans="1:33" x14ac:dyDescent="0.25">
      <c r="A27" s="1" t="s">
        <v>249</v>
      </c>
      <c r="B27" s="1" t="s">
        <v>250</v>
      </c>
    </row>
    <row r="28" spans="1:33" x14ac:dyDescent="0.25">
      <c r="A28" s="1" t="s">
        <v>107</v>
      </c>
      <c r="B28" s="1" t="s">
        <v>321</v>
      </c>
    </row>
    <row r="29" spans="1:33" x14ac:dyDescent="0.25">
      <c r="A29" s="1" t="s">
        <v>107</v>
      </c>
      <c r="B29" s="1"/>
    </row>
    <row r="30" spans="1:33" x14ac:dyDescent="0.25">
      <c r="A30" s="1" t="s">
        <v>107</v>
      </c>
      <c r="B30" s="1"/>
    </row>
  </sheetData>
  <hyperlinks>
    <hyperlink ref="E1" location="Contents!B46" tooltip="Link to contents" display="Back to contents" xr:uid="{00000000-0004-0000-0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AF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322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40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290</v>
      </c>
    </row>
    <row r="9" spans="1:32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7" t="s">
        <v>120</v>
      </c>
      <c r="Z9" s="8"/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145</v>
      </c>
      <c r="Z10" s="11" t="s">
        <v>146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157</v>
      </c>
      <c r="Z11" t="s">
        <v>158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410</v>
      </c>
      <c r="D12">
        <v>410</v>
      </c>
      <c r="E12">
        <v>2</v>
      </c>
      <c r="F12">
        <v>2</v>
      </c>
      <c r="G12">
        <v>25</v>
      </c>
      <c r="H12">
        <v>54</v>
      </c>
      <c r="I12">
        <v>327</v>
      </c>
      <c r="J12">
        <v>4</v>
      </c>
      <c r="K12">
        <v>25</v>
      </c>
      <c r="L12">
        <v>54</v>
      </c>
      <c r="M12">
        <v>327</v>
      </c>
      <c r="N12">
        <v>60</v>
      </c>
      <c r="O12">
        <v>144</v>
      </c>
      <c r="P12">
        <v>138</v>
      </c>
      <c r="Q12">
        <v>68</v>
      </c>
      <c r="R12">
        <v>152</v>
      </c>
      <c r="S12">
        <v>59</v>
      </c>
      <c r="T12">
        <v>81</v>
      </c>
      <c r="U12">
        <v>62</v>
      </c>
      <c r="V12">
        <v>50</v>
      </c>
      <c r="W12">
        <v>389</v>
      </c>
      <c r="X12">
        <v>21</v>
      </c>
      <c r="Y12">
        <v>313</v>
      </c>
      <c r="Z12">
        <v>97</v>
      </c>
      <c r="AA12">
        <v>48</v>
      </c>
      <c r="AB12">
        <v>362</v>
      </c>
      <c r="AC12">
        <v>13</v>
      </c>
      <c r="AD12">
        <v>397</v>
      </c>
      <c r="AE12">
        <v>75</v>
      </c>
      <c r="AF12">
        <v>335</v>
      </c>
    </row>
    <row r="13" spans="1:32" x14ac:dyDescent="0.25">
      <c r="A13" s="1" t="s">
        <v>161</v>
      </c>
      <c r="B13" s="1" t="s">
        <v>162</v>
      </c>
      <c r="C13">
        <v>387</v>
      </c>
      <c r="D13">
        <v>387</v>
      </c>
      <c r="E13">
        <v>2</v>
      </c>
      <c r="F13">
        <v>2</v>
      </c>
      <c r="G13">
        <v>24</v>
      </c>
      <c r="H13">
        <v>52</v>
      </c>
      <c r="I13">
        <v>309</v>
      </c>
      <c r="J13">
        <v>3</v>
      </c>
      <c r="K13">
        <v>24</v>
      </c>
      <c r="L13">
        <v>52</v>
      </c>
      <c r="M13">
        <v>309</v>
      </c>
      <c r="N13">
        <v>60</v>
      </c>
      <c r="O13">
        <v>143</v>
      </c>
      <c r="P13">
        <v>137</v>
      </c>
      <c r="Q13">
        <v>67</v>
      </c>
      <c r="R13">
        <v>144</v>
      </c>
      <c r="S13">
        <v>56</v>
      </c>
      <c r="T13">
        <v>76</v>
      </c>
      <c r="U13">
        <v>58</v>
      </c>
      <c r="V13">
        <v>47</v>
      </c>
      <c r="W13">
        <v>367</v>
      </c>
      <c r="X13">
        <v>20</v>
      </c>
      <c r="Y13">
        <v>295</v>
      </c>
      <c r="Z13">
        <v>91</v>
      </c>
      <c r="AA13">
        <v>46</v>
      </c>
      <c r="AB13">
        <v>341</v>
      </c>
      <c r="AC13">
        <v>13</v>
      </c>
      <c r="AD13">
        <v>374</v>
      </c>
      <c r="AE13">
        <v>72</v>
      </c>
      <c r="AF13">
        <v>315</v>
      </c>
    </row>
    <row r="14" spans="1:32" x14ac:dyDescent="0.25">
      <c r="A14" s="1" t="s">
        <v>163</v>
      </c>
      <c r="B14" s="1" t="s">
        <v>125</v>
      </c>
      <c r="C14">
        <v>413</v>
      </c>
      <c r="D14">
        <v>413</v>
      </c>
      <c r="E14">
        <v>1</v>
      </c>
      <c r="F14">
        <v>3</v>
      </c>
      <c r="G14">
        <v>20</v>
      </c>
      <c r="H14">
        <v>61</v>
      </c>
      <c r="I14">
        <v>328</v>
      </c>
      <c r="J14">
        <v>4</v>
      </c>
      <c r="K14">
        <v>20</v>
      </c>
      <c r="L14">
        <v>61</v>
      </c>
      <c r="M14">
        <v>328</v>
      </c>
      <c r="N14">
        <v>49</v>
      </c>
      <c r="O14">
        <v>189</v>
      </c>
      <c r="P14">
        <v>110</v>
      </c>
      <c r="Q14">
        <v>65</v>
      </c>
      <c r="R14">
        <v>158</v>
      </c>
      <c r="S14">
        <v>59</v>
      </c>
      <c r="T14">
        <v>80</v>
      </c>
      <c r="U14">
        <v>60</v>
      </c>
      <c r="V14">
        <v>49</v>
      </c>
      <c r="W14">
        <v>390</v>
      </c>
      <c r="X14">
        <v>23</v>
      </c>
      <c r="Y14">
        <v>320</v>
      </c>
      <c r="Z14">
        <v>94</v>
      </c>
      <c r="AA14">
        <v>52</v>
      </c>
      <c r="AB14">
        <v>361</v>
      </c>
      <c r="AC14">
        <v>13</v>
      </c>
      <c r="AD14">
        <v>400</v>
      </c>
      <c r="AE14">
        <v>84</v>
      </c>
      <c r="AF14">
        <v>330</v>
      </c>
    </row>
    <row r="15" spans="1:32" x14ac:dyDescent="0.25">
      <c r="A15" s="1" t="s">
        <v>165</v>
      </c>
      <c r="B15" s="1" t="s">
        <v>145</v>
      </c>
      <c r="C15">
        <v>404</v>
      </c>
      <c r="D15">
        <v>404</v>
      </c>
      <c r="E15">
        <v>1</v>
      </c>
      <c r="F15">
        <v>3</v>
      </c>
      <c r="G15">
        <v>19</v>
      </c>
      <c r="H15">
        <v>61</v>
      </c>
      <c r="I15">
        <v>320</v>
      </c>
      <c r="J15">
        <v>4</v>
      </c>
      <c r="K15">
        <v>19</v>
      </c>
      <c r="L15">
        <v>61</v>
      </c>
      <c r="M15">
        <v>320</v>
      </c>
      <c r="N15">
        <v>48</v>
      </c>
      <c r="O15">
        <v>184</v>
      </c>
      <c r="P15">
        <v>107</v>
      </c>
      <c r="Q15">
        <v>65</v>
      </c>
      <c r="R15">
        <v>156</v>
      </c>
      <c r="S15">
        <v>58</v>
      </c>
      <c r="T15">
        <v>76</v>
      </c>
      <c r="U15">
        <v>60</v>
      </c>
      <c r="V15">
        <v>49</v>
      </c>
      <c r="W15">
        <v>383</v>
      </c>
      <c r="X15">
        <v>21</v>
      </c>
      <c r="Y15">
        <v>312</v>
      </c>
      <c r="Z15">
        <v>92</v>
      </c>
      <c r="AA15">
        <v>52</v>
      </c>
      <c r="AB15">
        <v>353</v>
      </c>
      <c r="AC15">
        <v>13</v>
      </c>
      <c r="AD15">
        <v>391</v>
      </c>
      <c r="AE15">
        <v>84</v>
      </c>
      <c r="AF15">
        <v>321</v>
      </c>
    </row>
    <row r="16" spans="1:32" x14ac:dyDescent="0.25">
      <c r="A16" s="1" t="s">
        <v>166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0.97</v>
      </c>
      <c r="H16" s="12">
        <v>1</v>
      </c>
      <c r="I16" s="12">
        <v>0.98</v>
      </c>
      <c r="J16" s="12">
        <v>1</v>
      </c>
      <c r="K16" s="12">
        <v>0.97</v>
      </c>
      <c r="L16" s="12">
        <v>1</v>
      </c>
      <c r="M16" s="12">
        <v>0.98</v>
      </c>
      <c r="N16" s="12">
        <v>0.97</v>
      </c>
      <c r="O16" s="12">
        <v>0.98</v>
      </c>
      <c r="P16" s="12">
        <v>0.97</v>
      </c>
      <c r="Q16" s="12">
        <v>1</v>
      </c>
      <c r="R16" s="12">
        <v>0.99</v>
      </c>
      <c r="S16" s="12">
        <v>0.99</v>
      </c>
      <c r="T16" s="12">
        <v>0.95</v>
      </c>
      <c r="U16" s="12">
        <v>1</v>
      </c>
      <c r="V16" s="12">
        <v>0.99</v>
      </c>
      <c r="W16" s="12">
        <v>0.98</v>
      </c>
      <c r="X16" s="12">
        <v>0.91</v>
      </c>
      <c r="Y16" s="12">
        <v>0.98</v>
      </c>
      <c r="Z16" s="12">
        <v>0.99</v>
      </c>
      <c r="AA16" s="12">
        <v>1</v>
      </c>
      <c r="AB16" s="12">
        <v>0.98</v>
      </c>
      <c r="AC16" s="12">
        <v>1</v>
      </c>
      <c r="AD16" s="12">
        <v>0.98</v>
      </c>
      <c r="AE16" s="12">
        <v>1</v>
      </c>
      <c r="AF16" s="12">
        <v>0.97</v>
      </c>
    </row>
    <row r="17" spans="1:32" x14ac:dyDescent="0.25">
      <c r="A17" s="1" t="s">
        <v>167</v>
      </c>
      <c r="B17" s="1"/>
    </row>
    <row r="18" spans="1:32" x14ac:dyDescent="0.25">
      <c r="A18" s="1" t="s">
        <v>165</v>
      </c>
      <c r="B18" s="1" t="s">
        <v>146</v>
      </c>
      <c r="C18">
        <v>9</v>
      </c>
      <c r="D18">
        <v>9</v>
      </c>
      <c r="E18">
        <v>0</v>
      </c>
      <c r="F18">
        <v>0</v>
      </c>
      <c r="G18">
        <v>1</v>
      </c>
      <c r="H18">
        <v>0</v>
      </c>
      <c r="I18">
        <v>8</v>
      </c>
      <c r="J18">
        <v>0</v>
      </c>
      <c r="K18">
        <v>1</v>
      </c>
      <c r="L18">
        <v>0</v>
      </c>
      <c r="M18">
        <v>8</v>
      </c>
      <c r="N18">
        <v>2</v>
      </c>
      <c r="O18">
        <v>4</v>
      </c>
      <c r="P18">
        <v>3</v>
      </c>
      <c r="Q18">
        <v>0</v>
      </c>
      <c r="R18">
        <v>2</v>
      </c>
      <c r="S18">
        <v>1</v>
      </c>
      <c r="T18">
        <v>4</v>
      </c>
      <c r="U18">
        <v>0</v>
      </c>
      <c r="V18">
        <v>1</v>
      </c>
      <c r="W18">
        <v>7</v>
      </c>
      <c r="X18">
        <v>2</v>
      </c>
      <c r="Y18">
        <v>7</v>
      </c>
      <c r="Z18">
        <v>1</v>
      </c>
      <c r="AA18">
        <v>0</v>
      </c>
      <c r="AB18">
        <v>9</v>
      </c>
      <c r="AC18">
        <v>0</v>
      </c>
      <c r="AD18">
        <v>9</v>
      </c>
      <c r="AE18">
        <v>0</v>
      </c>
      <c r="AF18">
        <v>9</v>
      </c>
    </row>
    <row r="19" spans="1:32" x14ac:dyDescent="0.25">
      <c r="A19" s="1" t="s">
        <v>166</v>
      </c>
      <c r="B19" s="1"/>
      <c r="C19" s="12">
        <v>0.02</v>
      </c>
      <c r="D19" s="12">
        <v>0.02</v>
      </c>
      <c r="E19" s="12">
        <v>0</v>
      </c>
      <c r="F19" s="12">
        <v>0</v>
      </c>
      <c r="G19" s="12">
        <v>0.03</v>
      </c>
      <c r="H19" s="12">
        <v>0</v>
      </c>
      <c r="I19" s="12">
        <v>0.02</v>
      </c>
      <c r="J19" s="12">
        <v>0</v>
      </c>
      <c r="K19" s="12">
        <v>0.03</v>
      </c>
      <c r="L19" s="12">
        <v>0</v>
      </c>
      <c r="M19" s="12">
        <v>0.02</v>
      </c>
      <c r="N19" s="12">
        <v>0.03</v>
      </c>
      <c r="O19" s="12">
        <v>0.02</v>
      </c>
      <c r="P19" s="12">
        <v>0.03</v>
      </c>
      <c r="Q19" s="12">
        <v>0</v>
      </c>
      <c r="R19" s="12">
        <v>0.01</v>
      </c>
      <c r="S19" s="12">
        <v>0.01</v>
      </c>
      <c r="T19" s="12">
        <v>0.05</v>
      </c>
      <c r="U19" s="12">
        <v>0</v>
      </c>
      <c r="V19" s="12">
        <v>0.01</v>
      </c>
      <c r="W19" s="12">
        <v>0.02</v>
      </c>
      <c r="X19" s="12">
        <v>0.09</v>
      </c>
      <c r="Y19" s="12">
        <v>0.02</v>
      </c>
      <c r="Z19" s="12">
        <v>0.01</v>
      </c>
      <c r="AA19" s="12">
        <v>0</v>
      </c>
      <c r="AB19" s="12">
        <v>0.02</v>
      </c>
      <c r="AC19" s="12">
        <v>0</v>
      </c>
      <c r="AD19" s="12">
        <v>0.02</v>
      </c>
      <c r="AE19" s="12">
        <v>0</v>
      </c>
      <c r="AF19" s="12">
        <v>0.03</v>
      </c>
    </row>
    <row r="20" spans="1:32" x14ac:dyDescent="0.25">
      <c r="A20" s="1" t="s">
        <v>167</v>
      </c>
      <c r="B20" s="1"/>
    </row>
    <row r="21" spans="1:32" x14ac:dyDescent="0.25">
      <c r="A21" s="1" t="s">
        <v>249</v>
      </c>
      <c r="B21" s="1" t="s">
        <v>299</v>
      </c>
    </row>
    <row r="22" spans="1:32" x14ac:dyDescent="0.25">
      <c r="A22" s="1" t="s">
        <v>107</v>
      </c>
      <c r="B22" s="1" t="s">
        <v>323</v>
      </c>
    </row>
    <row r="23" spans="1:32" x14ac:dyDescent="0.25">
      <c r="A23" s="1" t="s">
        <v>107</v>
      </c>
      <c r="B23" s="1"/>
    </row>
    <row r="24" spans="1:32" x14ac:dyDescent="0.25">
      <c r="A24" s="1" t="s">
        <v>107</v>
      </c>
      <c r="B24" s="1"/>
    </row>
  </sheetData>
  <hyperlinks>
    <hyperlink ref="E1" location="Contents!B49" tooltip="Link to contents" display="Back to contents" xr:uid="{00000000-0004-0000-1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A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324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42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404</v>
      </c>
      <c r="D15">
        <v>404</v>
      </c>
      <c r="E15">
        <v>1</v>
      </c>
      <c r="F15">
        <v>3</v>
      </c>
      <c r="G15">
        <v>19</v>
      </c>
      <c r="H15">
        <v>61</v>
      </c>
      <c r="I15">
        <v>320</v>
      </c>
      <c r="J15">
        <v>4</v>
      </c>
      <c r="K15">
        <v>19</v>
      </c>
      <c r="L15">
        <v>61</v>
      </c>
      <c r="M15">
        <v>320</v>
      </c>
      <c r="N15">
        <v>48</v>
      </c>
      <c r="O15">
        <v>184</v>
      </c>
      <c r="P15">
        <v>107</v>
      </c>
      <c r="Q15">
        <v>65</v>
      </c>
      <c r="R15">
        <v>156</v>
      </c>
      <c r="S15">
        <v>58</v>
      </c>
      <c r="T15">
        <v>76</v>
      </c>
      <c r="U15">
        <v>60</v>
      </c>
      <c r="V15">
        <v>49</v>
      </c>
      <c r="W15">
        <v>383</v>
      </c>
      <c r="X15">
        <v>21</v>
      </c>
      <c r="Y15">
        <v>0</v>
      </c>
      <c r="Z15">
        <v>312</v>
      </c>
      <c r="AA15">
        <v>92</v>
      </c>
      <c r="AB15">
        <v>52</v>
      </c>
      <c r="AC15">
        <v>353</v>
      </c>
      <c r="AD15">
        <v>13</v>
      </c>
      <c r="AE15">
        <v>391</v>
      </c>
      <c r="AF15">
        <v>84</v>
      </c>
      <c r="AG15">
        <v>321</v>
      </c>
    </row>
    <row r="16" spans="1:33" x14ac:dyDescent="0.25">
      <c r="A16" s="1" t="s">
        <v>166</v>
      </c>
      <c r="B16" s="1"/>
      <c r="C16" s="12">
        <v>0.9</v>
      </c>
      <c r="D16" s="12">
        <v>0.9</v>
      </c>
      <c r="E16" s="12">
        <v>0.69</v>
      </c>
      <c r="F16" s="12">
        <v>0.67</v>
      </c>
      <c r="G16" s="12">
        <v>0.89</v>
      </c>
      <c r="H16" s="12">
        <v>0.97</v>
      </c>
      <c r="I16" s="12">
        <v>0.89</v>
      </c>
      <c r="J16" s="12">
        <v>0.68</v>
      </c>
      <c r="K16" s="12">
        <v>0.89</v>
      </c>
      <c r="L16" s="12">
        <v>0.97</v>
      </c>
      <c r="M16" s="12">
        <v>0.89</v>
      </c>
      <c r="N16" t="s">
        <v>325</v>
      </c>
      <c r="O16" s="12">
        <v>0.93</v>
      </c>
      <c r="P16" s="12">
        <v>0.87</v>
      </c>
      <c r="Q16" s="12">
        <v>0.96</v>
      </c>
      <c r="R16" s="12">
        <v>0.87</v>
      </c>
      <c r="S16" s="12">
        <v>0.96</v>
      </c>
      <c r="T16" s="12">
        <v>0.9</v>
      </c>
      <c r="U16" s="12">
        <v>0.94</v>
      </c>
      <c r="V16" s="12">
        <v>0.91</v>
      </c>
      <c r="W16" t="s">
        <v>246</v>
      </c>
      <c r="X16" s="12">
        <v>0.91</v>
      </c>
      <c r="Y16" t="s">
        <v>169</v>
      </c>
      <c r="Z16" s="12">
        <v>0.91</v>
      </c>
      <c r="AA16" s="12">
        <v>0.89</v>
      </c>
      <c r="AB16" s="12">
        <v>0.96</v>
      </c>
      <c r="AC16" s="12">
        <v>0.9</v>
      </c>
      <c r="AD16" s="12">
        <v>0.94</v>
      </c>
      <c r="AE16" s="12">
        <v>0.9</v>
      </c>
      <c r="AF16" t="s">
        <v>246</v>
      </c>
      <c r="AG16" t="s">
        <v>182</v>
      </c>
    </row>
    <row r="17" spans="1:33" x14ac:dyDescent="0.25">
      <c r="A17" s="1" t="s">
        <v>167</v>
      </c>
      <c r="B17" s="1"/>
      <c r="O17" t="s">
        <v>157</v>
      </c>
      <c r="Q17" t="s">
        <v>173</v>
      </c>
      <c r="W17" t="s">
        <v>156</v>
      </c>
      <c r="AF17" t="s">
        <v>158</v>
      </c>
    </row>
    <row r="18" spans="1:33" x14ac:dyDescent="0.25">
      <c r="A18" s="1" t="s">
        <v>165</v>
      </c>
      <c r="B18" s="1" t="s">
        <v>146</v>
      </c>
      <c r="C18">
        <v>9</v>
      </c>
      <c r="D18">
        <v>9</v>
      </c>
      <c r="E18">
        <v>0</v>
      </c>
      <c r="F18">
        <v>0</v>
      </c>
      <c r="G18">
        <v>1</v>
      </c>
      <c r="H18">
        <v>0</v>
      </c>
      <c r="I18">
        <v>8</v>
      </c>
      <c r="J18">
        <v>0</v>
      </c>
      <c r="K18">
        <v>1</v>
      </c>
      <c r="L18">
        <v>0</v>
      </c>
      <c r="M18">
        <v>8</v>
      </c>
      <c r="N18">
        <v>2</v>
      </c>
      <c r="O18">
        <v>4</v>
      </c>
      <c r="P18">
        <v>3</v>
      </c>
      <c r="Q18">
        <v>0</v>
      </c>
      <c r="R18">
        <v>2</v>
      </c>
      <c r="S18">
        <v>1</v>
      </c>
      <c r="T18">
        <v>4</v>
      </c>
      <c r="U18">
        <v>0</v>
      </c>
      <c r="V18">
        <v>1</v>
      </c>
      <c r="W18">
        <v>7</v>
      </c>
      <c r="X18">
        <v>2</v>
      </c>
      <c r="Y18">
        <v>0</v>
      </c>
      <c r="Z18">
        <v>7</v>
      </c>
      <c r="AA18">
        <v>1</v>
      </c>
      <c r="AB18">
        <v>0</v>
      </c>
      <c r="AC18">
        <v>9</v>
      </c>
      <c r="AD18">
        <v>0</v>
      </c>
      <c r="AE18">
        <v>9</v>
      </c>
      <c r="AF18">
        <v>0</v>
      </c>
      <c r="AG18">
        <v>9</v>
      </c>
    </row>
    <row r="19" spans="1:33" x14ac:dyDescent="0.25">
      <c r="A19" s="1" t="s">
        <v>166</v>
      </c>
      <c r="B19" s="1"/>
      <c r="C19" s="12">
        <v>0.02</v>
      </c>
      <c r="D19" s="12">
        <v>0.02</v>
      </c>
      <c r="E19" s="12">
        <v>0</v>
      </c>
      <c r="F19" s="12">
        <v>0</v>
      </c>
      <c r="G19" s="12">
        <v>0.03</v>
      </c>
      <c r="H19" s="12">
        <v>0</v>
      </c>
      <c r="I19" s="12">
        <v>0.02</v>
      </c>
      <c r="J19" s="12">
        <v>0</v>
      </c>
      <c r="K19" s="12">
        <v>0.03</v>
      </c>
      <c r="L19" s="12">
        <v>0</v>
      </c>
      <c r="M19" s="12">
        <v>0.02</v>
      </c>
      <c r="N19" s="12">
        <v>0.03</v>
      </c>
      <c r="O19" s="12">
        <v>0.02</v>
      </c>
      <c r="P19" s="12">
        <v>0.02</v>
      </c>
      <c r="Q19" s="12">
        <v>0</v>
      </c>
      <c r="R19" s="12">
        <v>0.01</v>
      </c>
      <c r="S19" s="12">
        <v>0.01</v>
      </c>
      <c r="T19" s="12">
        <v>0.04</v>
      </c>
      <c r="U19" s="12">
        <v>0</v>
      </c>
      <c r="V19" s="12">
        <v>0.01</v>
      </c>
      <c r="W19" s="12">
        <v>0.02</v>
      </c>
      <c r="X19" s="12">
        <v>0.09</v>
      </c>
      <c r="Y19" s="12">
        <v>0</v>
      </c>
      <c r="Z19" s="12">
        <v>0.02</v>
      </c>
      <c r="AA19" s="12">
        <v>0.01</v>
      </c>
      <c r="AB19" s="12">
        <v>0</v>
      </c>
      <c r="AC19" s="12">
        <v>0.02</v>
      </c>
      <c r="AD19" s="12">
        <v>0</v>
      </c>
      <c r="AE19" s="12">
        <v>0.02</v>
      </c>
      <c r="AF19" s="12">
        <v>0</v>
      </c>
      <c r="AG19" s="12">
        <v>0.02</v>
      </c>
    </row>
    <row r="20" spans="1:33" x14ac:dyDescent="0.25">
      <c r="A20" s="1" t="s">
        <v>167</v>
      </c>
      <c r="B20" s="1"/>
    </row>
    <row r="21" spans="1:33" x14ac:dyDescent="0.25">
      <c r="A21" s="1" t="s">
        <v>165</v>
      </c>
      <c r="B21" s="1" t="s">
        <v>320</v>
      </c>
      <c r="C21">
        <v>35</v>
      </c>
      <c r="D21">
        <v>35</v>
      </c>
      <c r="E21">
        <v>1</v>
      </c>
      <c r="F21">
        <v>1</v>
      </c>
      <c r="G21">
        <v>2</v>
      </c>
      <c r="H21">
        <v>2</v>
      </c>
      <c r="I21">
        <v>29</v>
      </c>
      <c r="J21">
        <v>2</v>
      </c>
      <c r="K21">
        <v>2</v>
      </c>
      <c r="L21">
        <v>2</v>
      </c>
      <c r="M21">
        <v>29</v>
      </c>
      <c r="N21">
        <v>11</v>
      </c>
      <c r="O21">
        <v>9</v>
      </c>
      <c r="P21">
        <v>12</v>
      </c>
      <c r="Q21">
        <v>3</v>
      </c>
      <c r="R21">
        <v>20</v>
      </c>
      <c r="S21">
        <v>2</v>
      </c>
      <c r="T21">
        <v>4</v>
      </c>
      <c r="U21">
        <v>4</v>
      </c>
      <c r="V21">
        <v>4</v>
      </c>
      <c r="W21">
        <v>0</v>
      </c>
      <c r="X21">
        <v>0</v>
      </c>
      <c r="Y21">
        <v>35</v>
      </c>
      <c r="Z21">
        <v>25</v>
      </c>
      <c r="AA21">
        <v>10</v>
      </c>
      <c r="AB21">
        <v>2</v>
      </c>
      <c r="AC21">
        <v>32</v>
      </c>
      <c r="AD21">
        <v>1</v>
      </c>
      <c r="AE21">
        <v>34</v>
      </c>
      <c r="AF21">
        <v>2</v>
      </c>
      <c r="AG21">
        <v>33</v>
      </c>
    </row>
    <row r="22" spans="1:33" x14ac:dyDescent="0.25">
      <c r="A22" s="1" t="s">
        <v>166</v>
      </c>
      <c r="B22" s="1"/>
      <c r="C22" s="12">
        <v>0.08</v>
      </c>
      <c r="D22" s="12">
        <v>0.08</v>
      </c>
      <c r="E22" s="12">
        <v>0.31</v>
      </c>
      <c r="F22" s="12">
        <v>0.33</v>
      </c>
      <c r="G22" s="12">
        <v>0.08</v>
      </c>
      <c r="H22" s="12">
        <v>0.03</v>
      </c>
      <c r="I22" s="12">
        <v>0.08</v>
      </c>
      <c r="J22" s="12">
        <v>0.32</v>
      </c>
      <c r="K22" s="12">
        <v>0.08</v>
      </c>
      <c r="L22" s="12">
        <v>0.03</v>
      </c>
      <c r="M22" s="12">
        <v>0.08</v>
      </c>
      <c r="N22" t="s">
        <v>225</v>
      </c>
      <c r="O22" t="s">
        <v>177</v>
      </c>
      <c r="P22" s="12">
        <v>0.1</v>
      </c>
      <c r="Q22" s="12">
        <v>0.04</v>
      </c>
      <c r="R22" t="s">
        <v>202</v>
      </c>
      <c r="S22" s="12">
        <v>0.03</v>
      </c>
      <c r="T22" s="12">
        <v>0.05</v>
      </c>
      <c r="U22" s="12">
        <v>0.06</v>
      </c>
      <c r="V22" s="12">
        <v>0.08</v>
      </c>
      <c r="W22" t="s">
        <v>169</v>
      </c>
      <c r="X22" s="12">
        <v>0</v>
      </c>
      <c r="Y22" t="s">
        <v>174</v>
      </c>
      <c r="Z22" s="12">
        <v>7.0000000000000007E-2</v>
      </c>
      <c r="AA22" s="12">
        <v>0.1</v>
      </c>
      <c r="AB22" s="12">
        <v>0.04</v>
      </c>
      <c r="AC22" s="12">
        <v>0.08</v>
      </c>
      <c r="AD22" s="12">
        <v>0.06</v>
      </c>
      <c r="AE22" s="12">
        <v>0.08</v>
      </c>
      <c r="AF22" s="12">
        <v>0.02</v>
      </c>
      <c r="AG22" s="12">
        <v>0.09</v>
      </c>
    </row>
    <row r="23" spans="1:33" x14ac:dyDescent="0.25">
      <c r="A23" s="1" t="s">
        <v>167</v>
      </c>
      <c r="B23" s="1"/>
      <c r="N23" t="s">
        <v>187</v>
      </c>
      <c r="R23" t="s">
        <v>158</v>
      </c>
      <c r="Y23" t="s">
        <v>157</v>
      </c>
    </row>
    <row r="24" spans="1:33" x14ac:dyDescent="0.25">
      <c r="A24" s="1" t="s">
        <v>249</v>
      </c>
      <c r="B24" s="1" t="s">
        <v>250</v>
      </c>
    </row>
    <row r="25" spans="1:33" x14ac:dyDescent="0.25">
      <c r="A25" s="1" t="s">
        <v>107</v>
      </c>
      <c r="B25" s="1" t="s">
        <v>326</v>
      </c>
    </row>
    <row r="26" spans="1:33" x14ac:dyDescent="0.25">
      <c r="A26" s="1" t="s">
        <v>107</v>
      </c>
      <c r="B26" s="1"/>
    </row>
    <row r="27" spans="1:33" x14ac:dyDescent="0.25">
      <c r="A27" s="1" t="s">
        <v>107</v>
      </c>
      <c r="B27" s="1"/>
    </row>
  </sheetData>
  <hyperlinks>
    <hyperlink ref="E1" location="Contents!B52" tooltip="Link to contents" display="Back to contents" xr:uid="{00000000-0004-0000-1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AF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327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44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316</v>
      </c>
    </row>
    <row r="9" spans="1:32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7" t="s">
        <v>120</v>
      </c>
      <c r="Z9" s="8"/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145</v>
      </c>
      <c r="Z10" s="11" t="s">
        <v>146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157</v>
      </c>
      <c r="Z11" t="s">
        <v>158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400</v>
      </c>
      <c r="D12">
        <v>400</v>
      </c>
      <c r="E12">
        <v>2</v>
      </c>
      <c r="F12">
        <v>2</v>
      </c>
      <c r="G12">
        <v>24</v>
      </c>
      <c r="H12">
        <v>54</v>
      </c>
      <c r="I12">
        <v>318</v>
      </c>
      <c r="J12">
        <v>4</v>
      </c>
      <c r="K12">
        <v>24</v>
      </c>
      <c r="L12">
        <v>54</v>
      </c>
      <c r="M12">
        <v>318</v>
      </c>
      <c r="N12">
        <v>60</v>
      </c>
      <c r="O12">
        <v>137</v>
      </c>
      <c r="P12">
        <v>137</v>
      </c>
      <c r="Q12">
        <v>66</v>
      </c>
      <c r="R12">
        <v>147</v>
      </c>
      <c r="S12">
        <v>58</v>
      </c>
      <c r="T12">
        <v>78</v>
      </c>
      <c r="U12">
        <v>62</v>
      </c>
      <c r="V12">
        <v>50</v>
      </c>
      <c r="W12">
        <v>389</v>
      </c>
      <c r="X12">
        <v>11</v>
      </c>
      <c r="Y12">
        <v>308</v>
      </c>
      <c r="Z12">
        <v>92</v>
      </c>
      <c r="AA12">
        <v>47</v>
      </c>
      <c r="AB12">
        <v>353</v>
      </c>
      <c r="AC12">
        <v>13</v>
      </c>
      <c r="AD12">
        <v>387</v>
      </c>
      <c r="AE12">
        <v>72</v>
      </c>
      <c r="AF12">
        <v>328</v>
      </c>
    </row>
    <row r="13" spans="1:32" x14ac:dyDescent="0.25">
      <c r="A13" s="1" t="s">
        <v>161</v>
      </c>
      <c r="B13" s="1" t="s">
        <v>162</v>
      </c>
      <c r="C13">
        <v>377</v>
      </c>
      <c r="D13">
        <v>377</v>
      </c>
      <c r="E13">
        <v>2</v>
      </c>
      <c r="F13">
        <v>2</v>
      </c>
      <c r="G13">
        <v>23</v>
      </c>
      <c r="H13">
        <v>52</v>
      </c>
      <c r="I13">
        <v>300</v>
      </c>
      <c r="J13">
        <v>3</v>
      </c>
      <c r="K13">
        <v>23</v>
      </c>
      <c r="L13">
        <v>52</v>
      </c>
      <c r="M13">
        <v>300</v>
      </c>
      <c r="N13">
        <v>60</v>
      </c>
      <c r="O13">
        <v>136</v>
      </c>
      <c r="P13">
        <v>136</v>
      </c>
      <c r="Q13">
        <v>65</v>
      </c>
      <c r="R13">
        <v>139</v>
      </c>
      <c r="S13">
        <v>55</v>
      </c>
      <c r="T13">
        <v>73</v>
      </c>
      <c r="U13">
        <v>58</v>
      </c>
      <c r="V13">
        <v>47</v>
      </c>
      <c r="W13">
        <v>367</v>
      </c>
      <c r="X13">
        <v>10</v>
      </c>
      <c r="Y13">
        <v>291</v>
      </c>
      <c r="Z13">
        <v>87</v>
      </c>
      <c r="AA13">
        <v>45</v>
      </c>
      <c r="AB13">
        <v>332</v>
      </c>
      <c r="AC13">
        <v>13</v>
      </c>
      <c r="AD13">
        <v>364</v>
      </c>
      <c r="AE13">
        <v>69</v>
      </c>
      <c r="AF13">
        <v>309</v>
      </c>
    </row>
    <row r="14" spans="1:32" x14ac:dyDescent="0.25">
      <c r="A14" s="1" t="s">
        <v>163</v>
      </c>
      <c r="B14" s="1" t="s">
        <v>125</v>
      </c>
      <c r="C14">
        <v>401</v>
      </c>
      <c r="D14">
        <v>401</v>
      </c>
      <c r="E14">
        <v>1</v>
      </c>
      <c r="F14">
        <v>3</v>
      </c>
      <c r="G14">
        <v>19</v>
      </c>
      <c r="H14">
        <v>61</v>
      </c>
      <c r="I14">
        <v>317</v>
      </c>
      <c r="J14">
        <v>4</v>
      </c>
      <c r="K14">
        <v>19</v>
      </c>
      <c r="L14">
        <v>61</v>
      </c>
      <c r="M14">
        <v>317</v>
      </c>
      <c r="N14">
        <v>49</v>
      </c>
      <c r="O14">
        <v>180</v>
      </c>
      <c r="P14">
        <v>110</v>
      </c>
      <c r="Q14">
        <v>63</v>
      </c>
      <c r="R14">
        <v>153</v>
      </c>
      <c r="S14">
        <v>58</v>
      </c>
      <c r="T14">
        <v>75</v>
      </c>
      <c r="U14">
        <v>60</v>
      </c>
      <c r="V14">
        <v>49</v>
      </c>
      <c r="W14">
        <v>390</v>
      </c>
      <c r="X14">
        <v>12</v>
      </c>
      <c r="Y14">
        <v>314</v>
      </c>
      <c r="Z14">
        <v>87</v>
      </c>
      <c r="AA14">
        <v>51</v>
      </c>
      <c r="AB14">
        <v>351</v>
      </c>
      <c r="AC14">
        <v>13</v>
      </c>
      <c r="AD14">
        <v>388</v>
      </c>
      <c r="AE14">
        <v>80</v>
      </c>
      <c r="AF14">
        <v>322</v>
      </c>
    </row>
    <row r="15" spans="1:32" x14ac:dyDescent="0.25">
      <c r="A15" s="1" t="s">
        <v>165</v>
      </c>
      <c r="B15" s="1" t="s">
        <v>328</v>
      </c>
      <c r="C15">
        <v>370</v>
      </c>
      <c r="D15">
        <v>370</v>
      </c>
      <c r="E15">
        <v>1</v>
      </c>
      <c r="F15">
        <v>3</v>
      </c>
      <c r="G15">
        <v>19</v>
      </c>
      <c r="H15">
        <v>53</v>
      </c>
      <c r="I15">
        <v>294</v>
      </c>
      <c r="J15">
        <v>4</v>
      </c>
      <c r="K15">
        <v>19</v>
      </c>
      <c r="L15">
        <v>53</v>
      </c>
      <c r="M15">
        <v>294</v>
      </c>
      <c r="N15">
        <v>44</v>
      </c>
      <c r="O15">
        <v>161</v>
      </c>
      <c r="P15">
        <v>103</v>
      </c>
      <c r="Q15">
        <v>62</v>
      </c>
      <c r="R15">
        <v>142</v>
      </c>
      <c r="S15">
        <v>54</v>
      </c>
      <c r="T15">
        <v>70</v>
      </c>
      <c r="U15">
        <v>52</v>
      </c>
      <c r="V15">
        <v>47</v>
      </c>
      <c r="W15">
        <v>369</v>
      </c>
      <c r="X15">
        <v>1</v>
      </c>
      <c r="Y15">
        <v>289</v>
      </c>
      <c r="Z15">
        <v>81</v>
      </c>
      <c r="AA15">
        <v>49</v>
      </c>
      <c r="AB15">
        <v>321</v>
      </c>
      <c r="AC15">
        <v>13</v>
      </c>
      <c r="AD15">
        <v>357</v>
      </c>
      <c r="AE15">
        <v>75</v>
      </c>
      <c r="AF15">
        <v>295</v>
      </c>
    </row>
    <row r="16" spans="1:32" x14ac:dyDescent="0.25">
      <c r="A16" s="1" t="s">
        <v>166</v>
      </c>
      <c r="B16" s="1"/>
      <c r="C16" s="12">
        <v>0.92</v>
      </c>
      <c r="D16" s="12">
        <v>0.92</v>
      </c>
      <c r="E16" s="12">
        <v>1</v>
      </c>
      <c r="F16" s="12">
        <v>1</v>
      </c>
      <c r="G16" s="12">
        <v>1</v>
      </c>
      <c r="H16" s="12">
        <v>0.87</v>
      </c>
      <c r="I16" s="12">
        <v>0.93</v>
      </c>
      <c r="J16" s="12">
        <v>1</v>
      </c>
      <c r="K16" s="12">
        <v>1</v>
      </c>
      <c r="L16" s="12">
        <v>0.87</v>
      </c>
      <c r="M16" s="12">
        <v>0.93</v>
      </c>
      <c r="N16" s="12">
        <v>0.9</v>
      </c>
      <c r="O16" s="12">
        <v>0.9</v>
      </c>
      <c r="P16" s="12">
        <v>0.94</v>
      </c>
      <c r="Q16" t="s">
        <v>246</v>
      </c>
      <c r="R16" s="12">
        <v>0.93</v>
      </c>
      <c r="S16" s="12">
        <v>0.93</v>
      </c>
      <c r="T16" s="12">
        <v>0.92</v>
      </c>
      <c r="U16" s="12">
        <v>0.87</v>
      </c>
      <c r="V16" s="12">
        <v>0.95</v>
      </c>
      <c r="W16" s="12">
        <v>0.95</v>
      </c>
      <c r="X16" s="12">
        <v>0.12</v>
      </c>
      <c r="Y16" s="12">
        <v>0.92</v>
      </c>
      <c r="Z16" s="12">
        <v>0.93</v>
      </c>
      <c r="AA16" s="12">
        <v>0.96</v>
      </c>
      <c r="AB16" s="12">
        <v>0.92</v>
      </c>
      <c r="AC16" s="12">
        <v>1</v>
      </c>
      <c r="AD16" s="12">
        <v>0.92</v>
      </c>
      <c r="AE16" s="12">
        <v>0.94</v>
      </c>
      <c r="AF16" s="12">
        <v>0.92</v>
      </c>
    </row>
    <row r="17" spans="1:32" x14ac:dyDescent="0.25">
      <c r="A17" s="1" t="s">
        <v>167</v>
      </c>
      <c r="B17" s="1"/>
      <c r="Q17" t="s">
        <v>237</v>
      </c>
    </row>
    <row r="18" spans="1:32" x14ac:dyDescent="0.25">
      <c r="A18" s="1" t="s">
        <v>165</v>
      </c>
      <c r="B18" s="1" t="s">
        <v>329</v>
      </c>
      <c r="C18">
        <v>13</v>
      </c>
      <c r="D18">
        <v>13</v>
      </c>
      <c r="E18">
        <v>0</v>
      </c>
      <c r="F18">
        <v>0</v>
      </c>
      <c r="G18">
        <v>0</v>
      </c>
      <c r="H18">
        <v>3</v>
      </c>
      <c r="I18">
        <v>9</v>
      </c>
      <c r="J18">
        <v>0</v>
      </c>
      <c r="K18">
        <v>0</v>
      </c>
      <c r="L18">
        <v>3</v>
      </c>
      <c r="M18">
        <v>9</v>
      </c>
      <c r="N18">
        <v>3</v>
      </c>
      <c r="O18">
        <v>8</v>
      </c>
      <c r="P18">
        <v>2</v>
      </c>
      <c r="Q18">
        <v>0</v>
      </c>
      <c r="R18">
        <v>4</v>
      </c>
      <c r="S18">
        <v>3</v>
      </c>
      <c r="T18">
        <v>2</v>
      </c>
      <c r="U18">
        <v>3</v>
      </c>
      <c r="V18">
        <v>1</v>
      </c>
      <c r="W18">
        <v>10</v>
      </c>
      <c r="X18">
        <v>3</v>
      </c>
      <c r="Y18">
        <v>10</v>
      </c>
      <c r="Z18">
        <v>3</v>
      </c>
      <c r="AA18">
        <v>0</v>
      </c>
      <c r="AB18">
        <v>13</v>
      </c>
      <c r="AC18">
        <v>0</v>
      </c>
      <c r="AD18">
        <v>13</v>
      </c>
      <c r="AE18">
        <v>1</v>
      </c>
      <c r="AF18">
        <v>12</v>
      </c>
    </row>
    <row r="19" spans="1:32" x14ac:dyDescent="0.25">
      <c r="A19" s="1" t="s">
        <v>166</v>
      </c>
      <c r="B19" s="1"/>
      <c r="C19" s="12">
        <v>0.03</v>
      </c>
      <c r="D19" s="12">
        <v>0.03</v>
      </c>
      <c r="E19" s="12">
        <v>0</v>
      </c>
      <c r="F19" s="12">
        <v>0</v>
      </c>
      <c r="G19" s="12">
        <v>0</v>
      </c>
      <c r="H19" s="12">
        <v>0.06</v>
      </c>
      <c r="I19" s="12">
        <v>0.03</v>
      </c>
      <c r="J19" s="12">
        <v>0</v>
      </c>
      <c r="K19" s="12">
        <v>0</v>
      </c>
      <c r="L19" s="12">
        <v>0.06</v>
      </c>
      <c r="M19" s="12">
        <v>0.03</v>
      </c>
      <c r="N19" s="12">
        <v>7.0000000000000007E-2</v>
      </c>
      <c r="O19" s="12">
        <v>0.04</v>
      </c>
      <c r="P19" s="12">
        <v>0.01</v>
      </c>
      <c r="Q19" s="12">
        <v>0</v>
      </c>
      <c r="R19" s="12">
        <v>0.03</v>
      </c>
      <c r="S19" s="12">
        <v>0.06</v>
      </c>
      <c r="T19" s="12">
        <v>0.02</v>
      </c>
      <c r="U19" s="12">
        <v>0.05</v>
      </c>
      <c r="V19" s="12">
        <v>0.02</v>
      </c>
      <c r="W19" s="12">
        <v>0.03</v>
      </c>
      <c r="X19" s="12">
        <v>0.26</v>
      </c>
      <c r="Y19" s="12">
        <v>0.03</v>
      </c>
      <c r="Z19" s="12">
        <v>0.03</v>
      </c>
      <c r="AA19" s="12">
        <v>0</v>
      </c>
      <c r="AB19" s="12">
        <v>0.04</v>
      </c>
      <c r="AC19" s="12">
        <v>0</v>
      </c>
      <c r="AD19" s="12">
        <v>0.03</v>
      </c>
      <c r="AE19" s="12">
        <v>0.02</v>
      </c>
      <c r="AF19" s="12">
        <v>0.04</v>
      </c>
    </row>
    <row r="20" spans="1:32" x14ac:dyDescent="0.25">
      <c r="A20" s="1" t="s">
        <v>167</v>
      </c>
      <c r="B20" s="1"/>
      <c r="N20" t="s">
        <v>154</v>
      </c>
    </row>
    <row r="21" spans="1:32" x14ac:dyDescent="0.25">
      <c r="A21" s="1" t="s">
        <v>165</v>
      </c>
      <c r="B21" s="1" t="s">
        <v>330</v>
      </c>
      <c r="C21">
        <v>10</v>
      </c>
      <c r="D21">
        <v>10</v>
      </c>
      <c r="E21">
        <v>0</v>
      </c>
      <c r="F21">
        <v>0</v>
      </c>
      <c r="G21">
        <v>0</v>
      </c>
      <c r="H21">
        <v>3</v>
      </c>
      <c r="I21">
        <v>6</v>
      </c>
      <c r="J21">
        <v>0</v>
      </c>
      <c r="K21">
        <v>0</v>
      </c>
      <c r="L21">
        <v>3</v>
      </c>
      <c r="M21">
        <v>6</v>
      </c>
      <c r="N21">
        <v>1</v>
      </c>
      <c r="O21">
        <v>7</v>
      </c>
      <c r="P21">
        <v>2</v>
      </c>
      <c r="Q21">
        <v>0</v>
      </c>
      <c r="R21">
        <v>3</v>
      </c>
      <c r="S21">
        <v>0</v>
      </c>
      <c r="T21">
        <v>3</v>
      </c>
      <c r="U21">
        <v>2</v>
      </c>
      <c r="V21">
        <v>1</v>
      </c>
      <c r="W21">
        <v>3</v>
      </c>
      <c r="X21">
        <v>6</v>
      </c>
      <c r="Y21">
        <v>9</v>
      </c>
      <c r="Z21">
        <v>1</v>
      </c>
      <c r="AA21">
        <v>0</v>
      </c>
      <c r="AB21">
        <v>10</v>
      </c>
      <c r="AC21">
        <v>0</v>
      </c>
      <c r="AD21">
        <v>10</v>
      </c>
      <c r="AE21">
        <v>1</v>
      </c>
      <c r="AF21">
        <v>9</v>
      </c>
    </row>
    <row r="22" spans="1:32" x14ac:dyDescent="0.25">
      <c r="A22" s="1" t="s">
        <v>166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</v>
      </c>
      <c r="H22" s="12">
        <v>0.06</v>
      </c>
      <c r="I22" s="12">
        <v>0.02</v>
      </c>
      <c r="J22" s="12">
        <v>0</v>
      </c>
      <c r="K22" s="12">
        <v>0</v>
      </c>
      <c r="L22" s="12">
        <v>0.06</v>
      </c>
      <c r="M22" s="12">
        <v>0.02</v>
      </c>
      <c r="N22" s="12">
        <v>0.02</v>
      </c>
      <c r="O22" s="12">
        <v>0.04</v>
      </c>
      <c r="P22" s="12">
        <v>0.02</v>
      </c>
      <c r="Q22" s="12">
        <v>0</v>
      </c>
      <c r="R22" s="12">
        <v>0.02</v>
      </c>
      <c r="S22" s="12">
        <v>0</v>
      </c>
      <c r="T22" s="12">
        <v>0.05</v>
      </c>
      <c r="U22" s="12">
        <v>0.04</v>
      </c>
      <c r="V22" s="12">
        <v>0.02</v>
      </c>
      <c r="W22" s="12">
        <v>0.01</v>
      </c>
      <c r="X22" s="12">
        <v>0.56000000000000005</v>
      </c>
      <c r="Y22" s="12">
        <v>0.03</v>
      </c>
      <c r="Z22" s="12">
        <v>0.02</v>
      </c>
      <c r="AA22" s="12">
        <v>0</v>
      </c>
      <c r="AB22" s="12">
        <v>0.03</v>
      </c>
      <c r="AC22" s="12">
        <v>0</v>
      </c>
      <c r="AD22" s="12">
        <v>0.03</v>
      </c>
      <c r="AE22" s="12">
        <v>0.02</v>
      </c>
      <c r="AF22" s="12">
        <v>0.03</v>
      </c>
    </row>
    <row r="23" spans="1:32" x14ac:dyDescent="0.25">
      <c r="A23" s="1" t="s">
        <v>167</v>
      </c>
      <c r="B23" s="1"/>
    </row>
    <row r="24" spans="1:32" x14ac:dyDescent="0.25">
      <c r="A24" s="1" t="s">
        <v>165</v>
      </c>
      <c r="B24" s="1" t="s">
        <v>331</v>
      </c>
      <c r="C24">
        <v>2</v>
      </c>
      <c r="D24">
        <v>2</v>
      </c>
      <c r="E24">
        <v>0</v>
      </c>
      <c r="F24">
        <v>0</v>
      </c>
      <c r="G24">
        <v>0</v>
      </c>
      <c r="H24">
        <v>0</v>
      </c>
      <c r="I24">
        <v>2</v>
      </c>
      <c r="J24">
        <v>0</v>
      </c>
      <c r="K24">
        <v>0</v>
      </c>
      <c r="L24">
        <v>0</v>
      </c>
      <c r="M24">
        <v>2</v>
      </c>
      <c r="N24">
        <v>1</v>
      </c>
      <c r="O24">
        <v>0</v>
      </c>
      <c r="P24">
        <v>2</v>
      </c>
      <c r="Q24">
        <v>0</v>
      </c>
      <c r="R24">
        <v>2</v>
      </c>
      <c r="S24">
        <v>1</v>
      </c>
      <c r="T24">
        <v>0</v>
      </c>
      <c r="U24">
        <v>0</v>
      </c>
      <c r="V24">
        <v>0</v>
      </c>
      <c r="W24">
        <v>2</v>
      </c>
      <c r="X24">
        <v>1</v>
      </c>
      <c r="Y24">
        <v>2</v>
      </c>
      <c r="Z24">
        <v>1</v>
      </c>
      <c r="AA24">
        <v>1</v>
      </c>
      <c r="AB24">
        <v>2</v>
      </c>
      <c r="AC24">
        <v>0</v>
      </c>
      <c r="AD24">
        <v>2</v>
      </c>
      <c r="AE24">
        <v>0</v>
      </c>
      <c r="AF24">
        <v>2</v>
      </c>
    </row>
    <row r="25" spans="1:32" x14ac:dyDescent="0.25">
      <c r="A25" s="1" t="s">
        <v>166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</v>
      </c>
      <c r="I25" s="12">
        <v>0.01</v>
      </c>
      <c r="J25" s="12">
        <v>0</v>
      </c>
      <c r="K25" s="12">
        <v>0</v>
      </c>
      <c r="L25" s="12">
        <v>0</v>
      </c>
      <c r="M25" s="12">
        <v>0.01</v>
      </c>
      <c r="N25" s="12">
        <v>0.02</v>
      </c>
      <c r="O25" s="12">
        <v>0</v>
      </c>
      <c r="P25" s="12">
        <v>0.01</v>
      </c>
      <c r="Q25" s="12">
        <v>0</v>
      </c>
      <c r="R25" s="12">
        <v>0.01</v>
      </c>
      <c r="S25" s="12">
        <v>0.01</v>
      </c>
      <c r="T25" s="12">
        <v>0</v>
      </c>
      <c r="U25" s="12">
        <v>0</v>
      </c>
      <c r="V25" s="12">
        <v>0</v>
      </c>
      <c r="W25" t="s">
        <v>168</v>
      </c>
      <c r="X25" s="12">
        <v>7.0000000000000007E-2</v>
      </c>
      <c r="Y25" s="12">
        <v>0.01</v>
      </c>
      <c r="Z25" s="12">
        <v>0.01</v>
      </c>
      <c r="AA25" s="12">
        <v>0.02</v>
      </c>
      <c r="AB25" t="s">
        <v>168</v>
      </c>
      <c r="AC25" s="12">
        <v>0</v>
      </c>
      <c r="AD25" s="12">
        <v>0.01</v>
      </c>
      <c r="AE25" s="12">
        <v>0</v>
      </c>
      <c r="AF25" s="12">
        <v>0.01</v>
      </c>
    </row>
    <row r="26" spans="1:32" x14ac:dyDescent="0.25">
      <c r="A26" s="1" t="s">
        <v>167</v>
      </c>
      <c r="B26" s="1"/>
    </row>
    <row r="27" spans="1:32" x14ac:dyDescent="0.25">
      <c r="A27" s="1" t="s">
        <v>165</v>
      </c>
      <c r="B27" s="1" t="s">
        <v>332</v>
      </c>
      <c r="C27">
        <v>2</v>
      </c>
      <c r="D27">
        <v>2</v>
      </c>
      <c r="E27">
        <v>0</v>
      </c>
      <c r="F27">
        <v>0</v>
      </c>
      <c r="G27">
        <v>0</v>
      </c>
      <c r="H27">
        <v>1</v>
      </c>
      <c r="I27">
        <v>1</v>
      </c>
      <c r="J27">
        <v>0</v>
      </c>
      <c r="K27">
        <v>0</v>
      </c>
      <c r="L27">
        <v>1</v>
      </c>
      <c r="M27">
        <v>1</v>
      </c>
      <c r="N27">
        <v>0</v>
      </c>
      <c r="O27">
        <v>0</v>
      </c>
      <c r="P27">
        <v>1</v>
      </c>
      <c r="Q27">
        <v>1</v>
      </c>
      <c r="R27">
        <v>0</v>
      </c>
      <c r="S27">
        <v>0</v>
      </c>
      <c r="T27">
        <v>1</v>
      </c>
      <c r="U27">
        <v>0</v>
      </c>
      <c r="V27">
        <v>1</v>
      </c>
      <c r="W27">
        <v>2</v>
      </c>
      <c r="X27">
        <v>0</v>
      </c>
      <c r="Y27">
        <v>2</v>
      </c>
      <c r="Z27">
        <v>0</v>
      </c>
      <c r="AA27">
        <v>1</v>
      </c>
      <c r="AB27">
        <v>1</v>
      </c>
      <c r="AC27">
        <v>0</v>
      </c>
      <c r="AD27">
        <v>2</v>
      </c>
      <c r="AE27">
        <v>2</v>
      </c>
      <c r="AF27">
        <v>0</v>
      </c>
    </row>
    <row r="28" spans="1:32" x14ac:dyDescent="0.25">
      <c r="A28" s="1" t="s">
        <v>166</v>
      </c>
      <c r="B28" s="1"/>
      <c r="C28" t="s">
        <v>168</v>
      </c>
      <c r="D28" t="s">
        <v>168</v>
      </c>
      <c r="E28" s="12">
        <v>0</v>
      </c>
      <c r="F28" s="12">
        <v>0</v>
      </c>
      <c r="G28" s="12">
        <v>0</v>
      </c>
      <c r="H28" s="12">
        <v>0.02</v>
      </c>
      <c r="I28" t="s">
        <v>168</v>
      </c>
      <c r="J28" s="12">
        <v>0</v>
      </c>
      <c r="K28" s="12">
        <v>0</v>
      </c>
      <c r="L28" s="12">
        <v>0.02</v>
      </c>
      <c r="M28" t="s">
        <v>168</v>
      </c>
      <c r="N28" s="12">
        <v>0</v>
      </c>
      <c r="O28" s="12">
        <v>0</v>
      </c>
      <c r="P28" s="12">
        <v>0.01</v>
      </c>
      <c r="Q28" s="12">
        <v>0.02</v>
      </c>
      <c r="R28" s="12">
        <v>0</v>
      </c>
      <c r="S28" s="12">
        <v>0</v>
      </c>
      <c r="T28" s="12">
        <v>0.01</v>
      </c>
      <c r="U28" s="12">
        <v>0</v>
      </c>
      <c r="V28" s="12">
        <v>0.02</v>
      </c>
      <c r="W28" t="s">
        <v>168</v>
      </c>
      <c r="X28" s="12">
        <v>0</v>
      </c>
      <c r="Y28" s="12">
        <v>0.01</v>
      </c>
      <c r="Z28" s="12">
        <v>0</v>
      </c>
      <c r="AA28" s="12">
        <v>0.02</v>
      </c>
      <c r="AB28" t="s">
        <v>168</v>
      </c>
      <c r="AC28" s="12">
        <v>0</v>
      </c>
      <c r="AD28" t="s">
        <v>168</v>
      </c>
      <c r="AE28" t="s">
        <v>221</v>
      </c>
      <c r="AF28" t="s">
        <v>169</v>
      </c>
    </row>
    <row r="29" spans="1:32" x14ac:dyDescent="0.25">
      <c r="A29" s="1" t="s">
        <v>167</v>
      </c>
      <c r="B29" s="1"/>
      <c r="AE29" t="s">
        <v>158</v>
      </c>
    </row>
    <row r="30" spans="1:32" x14ac:dyDescent="0.25">
      <c r="A30" s="1" t="s">
        <v>165</v>
      </c>
      <c r="B30" s="1" t="s">
        <v>280</v>
      </c>
      <c r="C30">
        <v>4</v>
      </c>
      <c r="D30">
        <v>4</v>
      </c>
      <c r="E30">
        <v>0</v>
      </c>
      <c r="F30">
        <v>0</v>
      </c>
      <c r="G30">
        <v>0</v>
      </c>
      <c r="H30">
        <v>0</v>
      </c>
      <c r="I30">
        <v>4</v>
      </c>
      <c r="J30">
        <v>0</v>
      </c>
      <c r="K30">
        <v>0</v>
      </c>
      <c r="L30">
        <v>0</v>
      </c>
      <c r="M30">
        <v>4</v>
      </c>
      <c r="N30">
        <v>0</v>
      </c>
      <c r="O30">
        <v>4</v>
      </c>
      <c r="P30">
        <v>0</v>
      </c>
      <c r="Q30">
        <v>0</v>
      </c>
      <c r="R30">
        <v>1</v>
      </c>
      <c r="S30">
        <v>0</v>
      </c>
      <c r="T30">
        <v>0</v>
      </c>
      <c r="U30">
        <v>3</v>
      </c>
      <c r="V30">
        <v>0</v>
      </c>
      <c r="W30">
        <v>4</v>
      </c>
      <c r="X30">
        <v>0</v>
      </c>
      <c r="Y30">
        <v>3</v>
      </c>
      <c r="Z30">
        <v>1</v>
      </c>
      <c r="AA30">
        <v>0</v>
      </c>
      <c r="AB30">
        <v>4</v>
      </c>
      <c r="AC30">
        <v>0</v>
      </c>
      <c r="AD30">
        <v>4</v>
      </c>
      <c r="AE30">
        <v>0</v>
      </c>
      <c r="AF30">
        <v>4</v>
      </c>
    </row>
    <row r="31" spans="1:32" x14ac:dyDescent="0.25">
      <c r="A31" s="1" t="s">
        <v>166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</v>
      </c>
      <c r="I31" s="12">
        <v>0.01</v>
      </c>
      <c r="J31" s="12">
        <v>0</v>
      </c>
      <c r="K31" s="12">
        <v>0</v>
      </c>
      <c r="L31" s="12">
        <v>0</v>
      </c>
      <c r="M31" s="12">
        <v>0.01</v>
      </c>
      <c r="N31" s="12">
        <v>0</v>
      </c>
      <c r="O31" t="s">
        <v>221</v>
      </c>
      <c r="P31" s="12">
        <v>0</v>
      </c>
      <c r="Q31" s="12">
        <v>0</v>
      </c>
      <c r="R31" s="12">
        <v>0.01</v>
      </c>
      <c r="S31" s="12">
        <v>0</v>
      </c>
      <c r="T31" s="12">
        <v>0</v>
      </c>
      <c r="U31" t="s">
        <v>177</v>
      </c>
      <c r="V31" s="12">
        <v>0</v>
      </c>
      <c r="W31" s="12">
        <v>0.01</v>
      </c>
      <c r="X31" s="12">
        <v>0</v>
      </c>
      <c r="Y31" s="12">
        <v>0.01</v>
      </c>
      <c r="Z31" s="12">
        <v>0.02</v>
      </c>
      <c r="AA31" s="12">
        <v>0</v>
      </c>
      <c r="AB31" s="12">
        <v>0.01</v>
      </c>
      <c r="AC31" s="12">
        <v>0</v>
      </c>
      <c r="AD31" s="12">
        <v>0.01</v>
      </c>
      <c r="AE31" s="12">
        <v>0</v>
      </c>
      <c r="AF31" s="12">
        <v>0.01</v>
      </c>
    </row>
    <row r="32" spans="1:32" x14ac:dyDescent="0.25">
      <c r="A32" s="1" t="s">
        <v>167</v>
      </c>
      <c r="B32" s="1"/>
    </row>
    <row r="33" spans="1:2" x14ac:dyDescent="0.25">
      <c r="A33" s="1" t="s">
        <v>249</v>
      </c>
      <c r="B33" s="1" t="s">
        <v>299</v>
      </c>
    </row>
    <row r="34" spans="1:2" x14ac:dyDescent="0.25">
      <c r="A34" s="1" t="s">
        <v>107</v>
      </c>
      <c r="B34" s="1" t="s">
        <v>333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55" tooltip="Link to contents" display="Back to contents" xr:uid="{00000000-0004-0000-1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8" width="9.453125" customWidth="1"/>
    <col min="9" max="9" width="41" customWidth="1"/>
    <col min="10" max="10" width="9.453125" customWidth="1"/>
    <col min="11" max="11" width="27" customWidth="1"/>
    <col min="12" max="13" width="14" customWidth="1"/>
    <col min="14" max="14" width="15.26953125" customWidth="1"/>
    <col min="15" max="20" width="9.453125" customWidth="1"/>
    <col min="21" max="21" width="36.26953125" customWidth="1"/>
    <col min="22" max="22" width="45.7265625" customWidth="1"/>
  </cols>
  <sheetData>
    <row r="1" spans="1:22" x14ac:dyDescent="0.25">
      <c r="A1" s="1" t="s">
        <v>108</v>
      </c>
      <c r="B1" s="1" t="s">
        <v>109</v>
      </c>
      <c r="E1" s="5" t="s">
        <v>110</v>
      </c>
    </row>
    <row r="2" spans="1:22" ht="15.5" x14ac:dyDescent="0.35">
      <c r="A2" s="1" t="s">
        <v>0</v>
      </c>
      <c r="B2" s="2" t="s">
        <v>111</v>
      </c>
    </row>
    <row r="3" spans="1:22" x14ac:dyDescent="0.25">
      <c r="A3" s="1" t="s">
        <v>112</v>
      </c>
      <c r="B3" s="1"/>
    </row>
    <row r="4" spans="1:22" x14ac:dyDescent="0.25">
      <c r="A4" s="1" t="s">
        <v>112</v>
      </c>
      <c r="B4" s="1" t="s">
        <v>334</v>
      </c>
    </row>
    <row r="5" spans="1:22" x14ac:dyDescent="0.25">
      <c r="A5" s="1" t="s">
        <v>112</v>
      </c>
      <c r="B5" s="1"/>
    </row>
    <row r="6" spans="1:22" ht="13" x14ac:dyDescent="0.3">
      <c r="A6" s="1" t="s">
        <v>2</v>
      </c>
      <c r="B6" s="4" t="s">
        <v>46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335</v>
      </c>
    </row>
    <row r="9" spans="1:22" ht="143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7" t="s">
        <v>117</v>
      </c>
      <c r="H9" s="8"/>
      <c r="I9" s="7" t="s">
        <v>118</v>
      </c>
      <c r="J9" s="8"/>
      <c r="K9" s="8"/>
      <c r="L9" s="7" t="s">
        <v>8</v>
      </c>
      <c r="M9" s="8"/>
      <c r="N9" s="8"/>
      <c r="O9" s="7" t="s">
        <v>119</v>
      </c>
      <c r="P9" s="7" t="s">
        <v>120</v>
      </c>
      <c r="Q9" s="8"/>
      <c r="R9" s="7" t="s">
        <v>121</v>
      </c>
      <c r="S9" s="8"/>
      <c r="T9" s="7" t="s">
        <v>122</v>
      </c>
      <c r="U9" s="7" t="s">
        <v>123</v>
      </c>
      <c r="V9" s="9"/>
    </row>
    <row r="10" spans="1:2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129</v>
      </c>
      <c r="F10" s="11" t="s">
        <v>131</v>
      </c>
      <c r="G10" s="11" t="s">
        <v>129</v>
      </c>
      <c r="H10" s="11" t="s">
        <v>131</v>
      </c>
      <c r="I10" s="11" t="s">
        <v>134</v>
      </c>
      <c r="J10" s="11" t="s">
        <v>135</v>
      </c>
      <c r="K10" s="11" t="s">
        <v>136</v>
      </c>
      <c r="L10" s="11" t="s">
        <v>137</v>
      </c>
      <c r="M10" s="11" t="s">
        <v>138</v>
      </c>
      <c r="N10" s="11" t="s">
        <v>139</v>
      </c>
      <c r="O10" s="11" t="s">
        <v>143</v>
      </c>
      <c r="P10" s="11" t="s">
        <v>145</v>
      </c>
      <c r="Q10" s="11" t="s">
        <v>146</v>
      </c>
      <c r="R10" s="11" t="s">
        <v>145</v>
      </c>
      <c r="S10" s="11" t="s">
        <v>146</v>
      </c>
      <c r="T10" s="11" t="s">
        <v>146</v>
      </c>
      <c r="U10" s="11" t="s">
        <v>147</v>
      </c>
      <c r="V10" s="11" t="s">
        <v>148</v>
      </c>
    </row>
    <row r="11" spans="1:2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151</v>
      </c>
      <c r="H11" t="s">
        <v>152</v>
      </c>
      <c r="I11" t="s">
        <v>151</v>
      </c>
      <c r="J11" t="s">
        <v>152</v>
      </c>
      <c r="K11" t="s">
        <v>153</v>
      </c>
      <c r="L11" t="s">
        <v>151</v>
      </c>
      <c r="M11" t="s">
        <v>152</v>
      </c>
      <c r="N11" t="s">
        <v>153</v>
      </c>
      <c r="P11" t="s">
        <v>151</v>
      </c>
      <c r="Q11" t="s">
        <v>152</v>
      </c>
      <c r="R11" t="s">
        <v>151</v>
      </c>
      <c r="S11" t="s">
        <v>152</v>
      </c>
      <c r="U11" t="s">
        <v>151</v>
      </c>
      <c r="V11" t="s">
        <v>152</v>
      </c>
    </row>
    <row r="12" spans="1:22" x14ac:dyDescent="0.25">
      <c r="A12" s="1" t="s">
        <v>159</v>
      </c>
      <c r="B12" s="1" t="s">
        <v>160</v>
      </c>
      <c r="C12">
        <v>10</v>
      </c>
      <c r="D12">
        <v>10</v>
      </c>
      <c r="E12">
        <v>1</v>
      </c>
      <c r="F12">
        <v>9</v>
      </c>
      <c r="G12">
        <v>1</v>
      </c>
      <c r="H12">
        <v>9</v>
      </c>
      <c r="I12">
        <v>7</v>
      </c>
      <c r="J12">
        <v>1</v>
      </c>
      <c r="K12">
        <v>2</v>
      </c>
      <c r="L12">
        <v>5</v>
      </c>
      <c r="M12">
        <v>1</v>
      </c>
      <c r="N12">
        <v>3</v>
      </c>
      <c r="O12">
        <v>10</v>
      </c>
      <c r="P12">
        <v>5</v>
      </c>
      <c r="Q12">
        <v>5</v>
      </c>
      <c r="R12">
        <v>1</v>
      </c>
      <c r="S12">
        <v>9</v>
      </c>
      <c r="T12">
        <v>10</v>
      </c>
      <c r="U12">
        <v>3</v>
      </c>
      <c r="V12">
        <v>7</v>
      </c>
    </row>
    <row r="13" spans="1:22" x14ac:dyDescent="0.25">
      <c r="A13" s="1" t="s">
        <v>161</v>
      </c>
      <c r="B13" s="1" t="s">
        <v>162</v>
      </c>
      <c r="C13">
        <v>10</v>
      </c>
      <c r="D13">
        <v>10</v>
      </c>
      <c r="E13">
        <v>1</v>
      </c>
      <c r="F13">
        <v>9</v>
      </c>
      <c r="G13">
        <v>1</v>
      </c>
      <c r="H13">
        <v>9</v>
      </c>
      <c r="I13">
        <v>7</v>
      </c>
      <c r="J13">
        <v>1</v>
      </c>
      <c r="K13">
        <v>2</v>
      </c>
      <c r="L13">
        <v>5</v>
      </c>
      <c r="M13">
        <v>1</v>
      </c>
      <c r="N13">
        <v>3</v>
      </c>
      <c r="O13">
        <v>10</v>
      </c>
      <c r="P13">
        <v>5</v>
      </c>
      <c r="Q13">
        <v>5</v>
      </c>
      <c r="R13">
        <v>1</v>
      </c>
      <c r="S13">
        <v>9</v>
      </c>
      <c r="T13">
        <v>10</v>
      </c>
      <c r="U13">
        <v>3</v>
      </c>
      <c r="V13">
        <v>7</v>
      </c>
    </row>
    <row r="14" spans="1:22" x14ac:dyDescent="0.25">
      <c r="A14" s="1" t="s">
        <v>163</v>
      </c>
      <c r="B14" s="1" t="s">
        <v>125</v>
      </c>
      <c r="C14">
        <v>12</v>
      </c>
      <c r="D14">
        <v>12</v>
      </c>
      <c r="E14">
        <v>1</v>
      </c>
      <c r="F14">
        <v>11</v>
      </c>
      <c r="G14">
        <v>1</v>
      </c>
      <c r="H14">
        <v>11</v>
      </c>
      <c r="I14">
        <v>9</v>
      </c>
      <c r="J14">
        <v>1</v>
      </c>
      <c r="K14">
        <v>2</v>
      </c>
      <c r="L14">
        <v>6</v>
      </c>
      <c r="M14">
        <v>1</v>
      </c>
      <c r="N14">
        <v>4</v>
      </c>
      <c r="O14">
        <v>12</v>
      </c>
      <c r="P14">
        <v>6</v>
      </c>
      <c r="Q14">
        <v>6</v>
      </c>
      <c r="R14">
        <v>1</v>
      </c>
      <c r="S14">
        <v>11</v>
      </c>
      <c r="T14">
        <v>12</v>
      </c>
      <c r="U14">
        <v>4</v>
      </c>
      <c r="V14">
        <v>8</v>
      </c>
    </row>
    <row r="15" spans="1:22" x14ac:dyDescent="0.25">
      <c r="A15" s="1" t="s">
        <v>165</v>
      </c>
      <c r="B15" s="1" t="s">
        <v>329</v>
      </c>
      <c r="C15">
        <v>5</v>
      </c>
      <c r="D15">
        <v>5</v>
      </c>
      <c r="E15">
        <v>1</v>
      </c>
      <c r="F15">
        <v>4</v>
      </c>
      <c r="G15">
        <v>1</v>
      </c>
      <c r="H15">
        <v>4</v>
      </c>
      <c r="I15">
        <v>5</v>
      </c>
      <c r="J15">
        <v>0</v>
      </c>
      <c r="K15">
        <v>0</v>
      </c>
      <c r="L15">
        <v>2</v>
      </c>
      <c r="M15">
        <v>0</v>
      </c>
      <c r="N15">
        <v>1</v>
      </c>
      <c r="O15">
        <v>5</v>
      </c>
      <c r="P15">
        <v>2</v>
      </c>
      <c r="Q15">
        <v>3</v>
      </c>
      <c r="R15">
        <v>0</v>
      </c>
      <c r="S15">
        <v>5</v>
      </c>
      <c r="T15">
        <v>5</v>
      </c>
      <c r="U15">
        <v>0</v>
      </c>
      <c r="V15">
        <v>5</v>
      </c>
    </row>
    <row r="16" spans="1:22" x14ac:dyDescent="0.25">
      <c r="A16" s="1" t="s">
        <v>166</v>
      </c>
      <c r="B16" s="1"/>
      <c r="C16" s="12">
        <v>0.42</v>
      </c>
      <c r="D16" s="12">
        <v>0.42</v>
      </c>
      <c r="E16" s="12">
        <v>1</v>
      </c>
      <c r="F16" s="12">
        <v>0.37</v>
      </c>
      <c r="G16" s="12">
        <v>1</v>
      </c>
      <c r="H16" s="12">
        <v>0.37</v>
      </c>
      <c r="I16" s="12">
        <v>0.55000000000000004</v>
      </c>
      <c r="J16" s="12">
        <v>0</v>
      </c>
      <c r="K16" s="12">
        <v>0</v>
      </c>
      <c r="L16" s="12">
        <v>0.41</v>
      </c>
      <c r="M16" s="12">
        <v>0</v>
      </c>
      <c r="N16" s="12">
        <v>0.33</v>
      </c>
      <c r="O16" s="12">
        <v>0.42</v>
      </c>
      <c r="P16" s="12">
        <v>0.41</v>
      </c>
      <c r="Q16" s="12">
        <v>0.44</v>
      </c>
      <c r="R16" s="12">
        <v>0</v>
      </c>
      <c r="S16" s="12">
        <v>0.46</v>
      </c>
      <c r="T16" s="12">
        <v>0.42</v>
      </c>
      <c r="U16" s="12">
        <v>0</v>
      </c>
      <c r="V16" s="12">
        <v>0.61</v>
      </c>
    </row>
    <row r="17" spans="1:22" x14ac:dyDescent="0.25">
      <c r="A17" s="1" t="s">
        <v>167</v>
      </c>
      <c r="B17" s="1"/>
    </row>
    <row r="18" spans="1:22" x14ac:dyDescent="0.25">
      <c r="A18" s="1" t="s">
        <v>165</v>
      </c>
      <c r="B18" s="1" t="s">
        <v>332</v>
      </c>
      <c r="C18">
        <v>4</v>
      </c>
      <c r="D18">
        <v>4</v>
      </c>
      <c r="E18">
        <v>0</v>
      </c>
      <c r="F18">
        <v>4</v>
      </c>
      <c r="G18">
        <v>0</v>
      </c>
      <c r="H18">
        <v>4</v>
      </c>
      <c r="I18">
        <v>3</v>
      </c>
      <c r="J18">
        <v>1</v>
      </c>
      <c r="K18">
        <v>1</v>
      </c>
      <c r="L18">
        <v>1</v>
      </c>
      <c r="M18">
        <v>1</v>
      </c>
      <c r="N18">
        <v>3</v>
      </c>
      <c r="O18">
        <v>4</v>
      </c>
      <c r="P18">
        <v>1</v>
      </c>
      <c r="Q18">
        <v>3</v>
      </c>
      <c r="R18">
        <v>1</v>
      </c>
      <c r="S18">
        <v>3</v>
      </c>
      <c r="T18">
        <v>4</v>
      </c>
      <c r="U18">
        <v>2</v>
      </c>
      <c r="V18">
        <v>2</v>
      </c>
    </row>
    <row r="19" spans="1:22" x14ac:dyDescent="0.25">
      <c r="A19" s="1" t="s">
        <v>166</v>
      </c>
      <c r="B19" s="1"/>
      <c r="C19" s="12">
        <v>0.38</v>
      </c>
      <c r="D19" s="12">
        <v>0.38</v>
      </c>
      <c r="E19" s="12">
        <v>0</v>
      </c>
      <c r="F19" s="12">
        <v>0.41</v>
      </c>
      <c r="G19" s="12">
        <v>0</v>
      </c>
      <c r="H19" s="12">
        <v>0.41</v>
      </c>
      <c r="I19" s="12">
        <v>0.3</v>
      </c>
      <c r="J19" s="12">
        <v>1</v>
      </c>
      <c r="K19" s="12">
        <v>0.5</v>
      </c>
      <c r="L19" s="12">
        <v>0.17</v>
      </c>
      <c r="M19" s="12">
        <v>1</v>
      </c>
      <c r="N19" s="12">
        <v>0.67</v>
      </c>
      <c r="O19" s="12">
        <v>0.38</v>
      </c>
      <c r="P19" s="12">
        <v>0.17</v>
      </c>
      <c r="Q19" s="12">
        <v>0.56000000000000005</v>
      </c>
      <c r="R19" s="12">
        <v>1</v>
      </c>
      <c r="S19" s="12">
        <v>0.32</v>
      </c>
      <c r="T19" s="12">
        <v>0.38</v>
      </c>
      <c r="U19" s="12">
        <v>0.63</v>
      </c>
      <c r="V19" s="12">
        <v>0.27</v>
      </c>
    </row>
    <row r="20" spans="1:22" x14ac:dyDescent="0.25">
      <c r="A20" s="1" t="s">
        <v>167</v>
      </c>
      <c r="B20" s="1"/>
    </row>
    <row r="21" spans="1:22" x14ac:dyDescent="0.25">
      <c r="A21" s="1" t="s">
        <v>165</v>
      </c>
      <c r="B21" s="1" t="s">
        <v>331</v>
      </c>
      <c r="C21">
        <v>2</v>
      </c>
      <c r="D21">
        <v>2</v>
      </c>
      <c r="E21">
        <v>0</v>
      </c>
      <c r="F21">
        <v>2</v>
      </c>
      <c r="G21">
        <v>0</v>
      </c>
      <c r="H21">
        <v>2</v>
      </c>
      <c r="I21">
        <v>1</v>
      </c>
      <c r="J21">
        <v>0</v>
      </c>
      <c r="K21">
        <v>1</v>
      </c>
      <c r="L21">
        <v>2</v>
      </c>
      <c r="M21">
        <v>0</v>
      </c>
      <c r="N21">
        <v>0</v>
      </c>
      <c r="O21">
        <v>2</v>
      </c>
      <c r="P21">
        <v>2</v>
      </c>
      <c r="Q21">
        <v>0</v>
      </c>
      <c r="R21">
        <v>0</v>
      </c>
      <c r="S21">
        <v>2</v>
      </c>
      <c r="T21">
        <v>2</v>
      </c>
      <c r="U21">
        <v>1</v>
      </c>
      <c r="V21">
        <v>1</v>
      </c>
    </row>
    <row r="22" spans="1:22" x14ac:dyDescent="0.25">
      <c r="A22" s="1" t="s">
        <v>166</v>
      </c>
      <c r="B22" s="1"/>
      <c r="C22" s="12">
        <v>0.2</v>
      </c>
      <c r="D22" s="12">
        <v>0.2</v>
      </c>
      <c r="E22" s="12">
        <v>0</v>
      </c>
      <c r="F22" s="12">
        <v>0.21</v>
      </c>
      <c r="G22" s="12">
        <v>0</v>
      </c>
      <c r="H22" s="12">
        <v>0.21</v>
      </c>
      <c r="I22" s="12">
        <v>0.15</v>
      </c>
      <c r="J22" s="12">
        <v>0</v>
      </c>
      <c r="K22" s="12">
        <v>0.5</v>
      </c>
      <c r="L22" s="12">
        <v>0.42</v>
      </c>
      <c r="M22" s="12">
        <v>0</v>
      </c>
      <c r="N22" s="12">
        <v>0</v>
      </c>
      <c r="O22" s="12">
        <v>0.2</v>
      </c>
      <c r="P22" s="12">
        <v>0.42</v>
      </c>
      <c r="Q22" s="12">
        <v>0</v>
      </c>
      <c r="R22" s="12">
        <v>0</v>
      </c>
      <c r="S22" s="12">
        <v>0.21</v>
      </c>
      <c r="T22" s="12">
        <v>0.2</v>
      </c>
      <c r="U22" s="12">
        <v>0.37</v>
      </c>
      <c r="V22" s="12">
        <v>0.12</v>
      </c>
    </row>
    <row r="23" spans="1:22" x14ac:dyDescent="0.25">
      <c r="A23" s="1" t="s">
        <v>167</v>
      </c>
      <c r="B23" s="1"/>
    </row>
    <row r="24" spans="1:22" x14ac:dyDescent="0.25">
      <c r="A24" s="1" t="s">
        <v>249</v>
      </c>
      <c r="B24" s="1" t="s">
        <v>336</v>
      </c>
    </row>
    <row r="25" spans="1:22" x14ac:dyDescent="0.25">
      <c r="A25" s="1" t="s">
        <v>107</v>
      </c>
      <c r="B25" s="1" t="s">
        <v>337</v>
      </c>
    </row>
    <row r="26" spans="1:22" x14ac:dyDescent="0.25">
      <c r="A26" s="1" t="s">
        <v>107</v>
      </c>
      <c r="B26" s="1"/>
    </row>
    <row r="27" spans="1:22" x14ac:dyDescent="0.25">
      <c r="A27" s="1" t="s">
        <v>107</v>
      </c>
      <c r="B27" s="1"/>
    </row>
  </sheetData>
  <hyperlinks>
    <hyperlink ref="E1" location="Contents!B58" tooltip="Link to contents" display="Back to contents" xr:uid="{00000000-0004-0000-1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AF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338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49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290</v>
      </c>
    </row>
    <row r="9" spans="1:32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7" t="s">
        <v>120</v>
      </c>
      <c r="Z9" s="8"/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145</v>
      </c>
      <c r="Z10" s="11" t="s">
        <v>146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157</v>
      </c>
      <c r="Z11" t="s">
        <v>158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410</v>
      </c>
      <c r="D12">
        <v>410</v>
      </c>
      <c r="E12">
        <v>2</v>
      </c>
      <c r="F12">
        <v>2</v>
      </c>
      <c r="G12">
        <v>25</v>
      </c>
      <c r="H12">
        <v>54</v>
      </c>
      <c r="I12">
        <v>327</v>
      </c>
      <c r="J12">
        <v>4</v>
      </c>
      <c r="K12">
        <v>25</v>
      </c>
      <c r="L12">
        <v>54</v>
      </c>
      <c r="M12">
        <v>327</v>
      </c>
      <c r="N12">
        <v>60</v>
      </c>
      <c r="O12">
        <v>144</v>
      </c>
      <c r="P12">
        <v>138</v>
      </c>
      <c r="Q12">
        <v>68</v>
      </c>
      <c r="R12">
        <v>152</v>
      </c>
      <c r="S12">
        <v>59</v>
      </c>
      <c r="T12">
        <v>81</v>
      </c>
      <c r="U12">
        <v>62</v>
      </c>
      <c r="V12">
        <v>50</v>
      </c>
      <c r="W12">
        <v>389</v>
      </c>
      <c r="X12">
        <v>21</v>
      </c>
      <c r="Y12">
        <v>313</v>
      </c>
      <c r="Z12">
        <v>97</v>
      </c>
      <c r="AA12">
        <v>48</v>
      </c>
      <c r="AB12">
        <v>362</v>
      </c>
      <c r="AC12">
        <v>13</v>
      </c>
      <c r="AD12">
        <v>397</v>
      </c>
      <c r="AE12">
        <v>75</v>
      </c>
      <c r="AF12">
        <v>335</v>
      </c>
    </row>
    <row r="13" spans="1:32" x14ac:dyDescent="0.25">
      <c r="A13" s="1" t="s">
        <v>161</v>
      </c>
      <c r="B13" s="1" t="s">
        <v>162</v>
      </c>
      <c r="C13">
        <v>387</v>
      </c>
      <c r="D13">
        <v>387</v>
      </c>
      <c r="E13">
        <v>2</v>
      </c>
      <c r="F13">
        <v>2</v>
      </c>
      <c r="G13">
        <v>24</v>
      </c>
      <c r="H13">
        <v>52</v>
      </c>
      <c r="I13">
        <v>309</v>
      </c>
      <c r="J13">
        <v>3</v>
      </c>
      <c r="K13">
        <v>24</v>
      </c>
      <c r="L13">
        <v>52</v>
      </c>
      <c r="M13">
        <v>309</v>
      </c>
      <c r="N13">
        <v>60</v>
      </c>
      <c r="O13">
        <v>143</v>
      </c>
      <c r="P13">
        <v>137</v>
      </c>
      <c r="Q13">
        <v>67</v>
      </c>
      <c r="R13">
        <v>144</v>
      </c>
      <c r="S13">
        <v>56</v>
      </c>
      <c r="T13">
        <v>76</v>
      </c>
      <c r="U13">
        <v>58</v>
      </c>
      <c r="V13">
        <v>47</v>
      </c>
      <c r="W13">
        <v>367</v>
      </c>
      <c r="X13">
        <v>20</v>
      </c>
      <c r="Y13">
        <v>295</v>
      </c>
      <c r="Z13">
        <v>91</v>
      </c>
      <c r="AA13">
        <v>46</v>
      </c>
      <c r="AB13">
        <v>341</v>
      </c>
      <c r="AC13">
        <v>13</v>
      </c>
      <c r="AD13">
        <v>374</v>
      </c>
      <c r="AE13">
        <v>72</v>
      </c>
      <c r="AF13">
        <v>315</v>
      </c>
    </row>
    <row r="14" spans="1:32" x14ac:dyDescent="0.25">
      <c r="A14" s="1" t="s">
        <v>163</v>
      </c>
      <c r="B14" s="1" t="s">
        <v>125</v>
      </c>
      <c r="C14">
        <v>413</v>
      </c>
      <c r="D14">
        <v>413</v>
      </c>
      <c r="E14">
        <v>1</v>
      </c>
      <c r="F14">
        <v>3</v>
      </c>
      <c r="G14">
        <v>20</v>
      </c>
      <c r="H14">
        <v>61</v>
      </c>
      <c r="I14">
        <v>328</v>
      </c>
      <c r="J14">
        <v>4</v>
      </c>
      <c r="K14">
        <v>20</v>
      </c>
      <c r="L14">
        <v>61</v>
      </c>
      <c r="M14">
        <v>328</v>
      </c>
      <c r="N14">
        <v>49</v>
      </c>
      <c r="O14">
        <v>189</v>
      </c>
      <c r="P14">
        <v>110</v>
      </c>
      <c r="Q14">
        <v>65</v>
      </c>
      <c r="R14">
        <v>158</v>
      </c>
      <c r="S14">
        <v>59</v>
      </c>
      <c r="T14">
        <v>80</v>
      </c>
      <c r="U14">
        <v>60</v>
      </c>
      <c r="V14">
        <v>49</v>
      </c>
      <c r="W14">
        <v>390</v>
      </c>
      <c r="X14">
        <v>23</v>
      </c>
      <c r="Y14">
        <v>320</v>
      </c>
      <c r="Z14">
        <v>94</v>
      </c>
      <c r="AA14">
        <v>52</v>
      </c>
      <c r="AB14">
        <v>361</v>
      </c>
      <c r="AC14">
        <v>13</v>
      </c>
      <c r="AD14">
        <v>400</v>
      </c>
      <c r="AE14">
        <v>84</v>
      </c>
      <c r="AF14">
        <v>330</v>
      </c>
    </row>
    <row r="15" spans="1:32" x14ac:dyDescent="0.25">
      <c r="A15" s="1" t="s">
        <v>165</v>
      </c>
      <c r="B15" s="1" t="s">
        <v>339</v>
      </c>
      <c r="C15">
        <v>4</v>
      </c>
      <c r="D15">
        <v>4</v>
      </c>
      <c r="E15">
        <v>1</v>
      </c>
      <c r="F15">
        <v>3</v>
      </c>
      <c r="G15">
        <v>0</v>
      </c>
      <c r="H15">
        <v>0</v>
      </c>
      <c r="I15">
        <v>0</v>
      </c>
      <c r="J15">
        <v>4</v>
      </c>
      <c r="K15">
        <v>0</v>
      </c>
      <c r="L15">
        <v>0</v>
      </c>
      <c r="M15">
        <v>0</v>
      </c>
      <c r="N15">
        <v>0</v>
      </c>
      <c r="O15">
        <v>1</v>
      </c>
      <c r="P15">
        <v>1</v>
      </c>
      <c r="Q15">
        <v>2</v>
      </c>
      <c r="R15">
        <v>1</v>
      </c>
      <c r="S15">
        <v>0</v>
      </c>
      <c r="T15">
        <v>1</v>
      </c>
      <c r="U15">
        <v>0</v>
      </c>
      <c r="V15">
        <v>2</v>
      </c>
      <c r="W15">
        <v>4</v>
      </c>
      <c r="X15">
        <v>0</v>
      </c>
      <c r="Y15">
        <v>4</v>
      </c>
      <c r="Z15">
        <v>0</v>
      </c>
      <c r="AA15">
        <v>2</v>
      </c>
      <c r="AB15">
        <v>2</v>
      </c>
      <c r="AC15">
        <v>0</v>
      </c>
      <c r="AD15">
        <v>4</v>
      </c>
      <c r="AE15">
        <v>1</v>
      </c>
      <c r="AF15">
        <v>3</v>
      </c>
    </row>
    <row r="16" spans="1:32" x14ac:dyDescent="0.25">
      <c r="A16" s="1" t="s">
        <v>166</v>
      </c>
      <c r="B16" s="1"/>
      <c r="C16" s="12">
        <v>0.01</v>
      </c>
      <c r="D16" s="12">
        <v>0.01</v>
      </c>
      <c r="E16" s="12">
        <v>0.52</v>
      </c>
      <c r="F16" s="12">
        <v>1</v>
      </c>
      <c r="G16" s="12">
        <v>0</v>
      </c>
      <c r="H16" s="12">
        <v>0</v>
      </c>
      <c r="I16" t="s">
        <v>169</v>
      </c>
      <c r="J16" s="12">
        <v>0.86</v>
      </c>
      <c r="K16" s="12">
        <v>0</v>
      </c>
      <c r="L16" s="12">
        <v>0</v>
      </c>
      <c r="M16" t="s">
        <v>169</v>
      </c>
      <c r="N16" s="12">
        <v>0</v>
      </c>
      <c r="O16" t="s">
        <v>168</v>
      </c>
      <c r="P16" s="12">
        <v>0.01</v>
      </c>
      <c r="Q16" s="12">
        <v>0.02</v>
      </c>
      <c r="R16" t="s">
        <v>168</v>
      </c>
      <c r="S16" s="12">
        <v>0</v>
      </c>
      <c r="T16" s="12">
        <v>0.02</v>
      </c>
      <c r="U16" s="12">
        <v>0</v>
      </c>
      <c r="V16" s="12">
        <v>0.03</v>
      </c>
      <c r="W16" s="12">
        <v>0.01</v>
      </c>
      <c r="X16" s="12">
        <v>0</v>
      </c>
      <c r="Y16" s="12">
        <v>0.01</v>
      </c>
      <c r="Z16" s="12">
        <v>0</v>
      </c>
      <c r="AA16" s="12">
        <v>0.03</v>
      </c>
      <c r="AB16" s="12">
        <v>0.01</v>
      </c>
      <c r="AC16" s="12">
        <v>0</v>
      </c>
      <c r="AD16" s="12">
        <v>0.01</v>
      </c>
      <c r="AE16" s="12">
        <v>0.01</v>
      </c>
      <c r="AF16" s="12">
        <v>0.01</v>
      </c>
    </row>
    <row r="17" spans="1:32" x14ac:dyDescent="0.25">
      <c r="A17" s="1" t="s">
        <v>167</v>
      </c>
      <c r="B17" s="1"/>
    </row>
    <row r="18" spans="1:32" x14ac:dyDescent="0.25">
      <c r="A18" s="1" t="s">
        <v>165</v>
      </c>
      <c r="B18" s="1" t="s">
        <v>340</v>
      </c>
      <c r="C18">
        <v>14</v>
      </c>
      <c r="D18">
        <v>14</v>
      </c>
      <c r="E18">
        <v>0</v>
      </c>
      <c r="F18">
        <v>0</v>
      </c>
      <c r="G18">
        <v>14</v>
      </c>
      <c r="H18">
        <v>0</v>
      </c>
      <c r="I18">
        <v>0</v>
      </c>
      <c r="J18">
        <v>0</v>
      </c>
      <c r="K18">
        <v>14</v>
      </c>
      <c r="L18">
        <v>0</v>
      </c>
      <c r="M18">
        <v>0</v>
      </c>
      <c r="N18">
        <v>0</v>
      </c>
      <c r="O18">
        <v>8</v>
      </c>
      <c r="P18">
        <v>2</v>
      </c>
      <c r="Q18">
        <v>5</v>
      </c>
      <c r="R18">
        <v>4</v>
      </c>
      <c r="S18">
        <v>4</v>
      </c>
      <c r="T18">
        <v>2</v>
      </c>
      <c r="U18">
        <v>1</v>
      </c>
      <c r="V18">
        <v>4</v>
      </c>
      <c r="W18">
        <v>14</v>
      </c>
      <c r="X18">
        <v>0</v>
      </c>
      <c r="Y18">
        <v>11</v>
      </c>
      <c r="Z18">
        <v>3</v>
      </c>
      <c r="AA18">
        <v>1</v>
      </c>
      <c r="AB18">
        <v>13</v>
      </c>
      <c r="AC18">
        <v>0</v>
      </c>
      <c r="AD18">
        <v>14</v>
      </c>
      <c r="AE18">
        <v>4</v>
      </c>
      <c r="AF18">
        <v>10</v>
      </c>
    </row>
    <row r="19" spans="1:32" x14ac:dyDescent="0.25">
      <c r="A19" s="1" t="s">
        <v>166</v>
      </c>
      <c r="B19" s="1"/>
      <c r="C19" s="12">
        <v>0.03</v>
      </c>
      <c r="D19" s="12">
        <v>0.03</v>
      </c>
      <c r="E19" s="12">
        <v>0</v>
      </c>
      <c r="F19" s="12">
        <v>0</v>
      </c>
      <c r="G19" s="12">
        <v>0.72</v>
      </c>
      <c r="H19" s="12">
        <v>0</v>
      </c>
      <c r="I19" t="s">
        <v>169</v>
      </c>
      <c r="J19" s="12">
        <v>0</v>
      </c>
      <c r="K19" s="12">
        <v>0.72</v>
      </c>
      <c r="L19" s="12">
        <v>0</v>
      </c>
      <c r="M19" t="s">
        <v>169</v>
      </c>
      <c r="N19" s="12">
        <v>0</v>
      </c>
      <c r="O19" s="12">
        <v>0.04</v>
      </c>
      <c r="P19" s="12">
        <v>0.02</v>
      </c>
      <c r="Q19" s="12">
        <v>0.08</v>
      </c>
      <c r="R19" s="12">
        <v>0.03</v>
      </c>
      <c r="S19" s="12">
        <v>0.06</v>
      </c>
      <c r="T19" s="12">
        <v>0.03</v>
      </c>
      <c r="U19" s="12">
        <v>0.01</v>
      </c>
      <c r="V19" s="12">
        <v>7.0000000000000007E-2</v>
      </c>
      <c r="W19" s="12">
        <v>0.04</v>
      </c>
      <c r="X19" s="12">
        <v>0</v>
      </c>
      <c r="Y19" s="12">
        <v>0.03</v>
      </c>
      <c r="Z19" s="12">
        <v>0.03</v>
      </c>
      <c r="AA19" s="12">
        <v>0.03</v>
      </c>
      <c r="AB19" s="12">
        <v>0.04</v>
      </c>
      <c r="AC19" s="12">
        <v>0</v>
      </c>
      <c r="AD19" s="12">
        <v>0.04</v>
      </c>
      <c r="AE19" s="12">
        <v>0.05</v>
      </c>
      <c r="AF19" s="12">
        <v>0.03</v>
      </c>
    </row>
    <row r="20" spans="1:32" x14ac:dyDescent="0.25">
      <c r="A20" s="1" t="s">
        <v>167</v>
      </c>
      <c r="B20" s="1"/>
      <c r="Q20" t="s">
        <v>173</v>
      </c>
    </row>
    <row r="21" spans="1:32" x14ac:dyDescent="0.25">
      <c r="A21" s="1" t="s">
        <v>165</v>
      </c>
      <c r="B21" s="1" t="s">
        <v>341</v>
      </c>
      <c r="C21">
        <v>60</v>
      </c>
      <c r="D21">
        <v>60</v>
      </c>
      <c r="E21">
        <v>1</v>
      </c>
      <c r="F21">
        <v>0</v>
      </c>
      <c r="G21">
        <v>2</v>
      </c>
      <c r="H21">
        <v>52</v>
      </c>
      <c r="I21">
        <v>5</v>
      </c>
      <c r="J21">
        <v>1</v>
      </c>
      <c r="K21">
        <v>2</v>
      </c>
      <c r="L21">
        <v>52</v>
      </c>
      <c r="M21">
        <v>5</v>
      </c>
      <c r="N21">
        <v>5</v>
      </c>
      <c r="O21">
        <v>33</v>
      </c>
      <c r="P21">
        <v>6</v>
      </c>
      <c r="Q21">
        <v>17</v>
      </c>
      <c r="R21">
        <v>31</v>
      </c>
      <c r="S21">
        <v>11</v>
      </c>
      <c r="T21">
        <v>11</v>
      </c>
      <c r="U21">
        <v>3</v>
      </c>
      <c r="V21">
        <v>2</v>
      </c>
      <c r="W21">
        <v>59</v>
      </c>
      <c r="X21">
        <v>1</v>
      </c>
      <c r="Y21">
        <v>53</v>
      </c>
      <c r="Z21">
        <v>7</v>
      </c>
      <c r="AA21">
        <v>11</v>
      </c>
      <c r="AB21">
        <v>50</v>
      </c>
      <c r="AC21">
        <v>0</v>
      </c>
      <c r="AD21">
        <v>60</v>
      </c>
      <c r="AE21">
        <v>22</v>
      </c>
      <c r="AF21">
        <v>38</v>
      </c>
    </row>
    <row r="22" spans="1:32" x14ac:dyDescent="0.25">
      <c r="A22" s="1" t="s">
        <v>166</v>
      </c>
      <c r="B22" s="1"/>
      <c r="C22" s="12">
        <v>0.15</v>
      </c>
      <c r="D22" s="12">
        <v>0.15</v>
      </c>
      <c r="E22" s="12">
        <v>0.48</v>
      </c>
      <c r="F22" s="12">
        <v>0</v>
      </c>
      <c r="G22" s="12">
        <v>0.12</v>
      </c>
      <c r="H22" t="s">
        <v>294</v>
      </c>
      <c r="I22" t="s">
        <v>221</v>
      </c>
      <c r="J22" s="12">
        <v>0.14000000000000001</v>
      </c>
      <c r="K22" s="12">
        <v>0.12</v>
      </c>
      <c r="L22" t="s">
        <v>294</v>
      </c>
      <c r="M22" t="s">
        <v>221</v>
      </c>
      <c r="N22" s="12">
        <v>0.1</v>
      </c>
      <c r="O22" s="12">
        <v>0.18</v>
      </c>
      <c r="P22" t="s">
        <v>177</v>
      </c>
      <c r="Q22" t="s">
        <v>189</v>
      </c>
      <c r="R22" t="s">
        <v>297</v>
      </c>
      <c r="S22" s="12">
        <v>0.18</v>
      </c>
      <c r="T22" s="12">
        <v>0.14000000000000001</v>
      </c>
      <c r="U22" t="s">
        <v>188</v>
      </c>
      <c r="V22" t="s">
        <v>171</v>
      </c>
      <c r="W22" s="12">
        <v>0.15</v>
      </c>
      <c r="X22" s="12">
        <v>0.06</v>
      </c>
      <c r="Y22" t="s">
        <v>176</v>
      </c>
      <c r="Z22" t="s">
        <v>199</v>
      </c>
      <c r="AA22" s="12">
        <v>0.21</v>
      </c>
      <c r="AB22" s="12">
        <v>0.14000000000000001</v>
      </c>
      <c r="AC22" s="12">
        <v>0</v>
      </c>
      <c r="AD22" s="12">
        <v>0.15</v>
      </c>
      <c r="AE22" t="s">
        <v>189</v>
      </c>
      <c r="AF22" t="s">
        <v>179</v>
      </c>
    </row>
    <row r="23" spans="1:32" x14ac:dyDescent="0.25">
      <c r="A23" s="1" t="s">
        <v>167</v>
      </c>
      <c r="B23" s="1"/>
      <c r="H23" t="s">
        <v>155</v>
      </c>
      <c r="L23" t="s">
        <v>154</v>
      </c>
      <c r="O23" t="s">
        <v>156</v>
      </c>
      <c r="Q23" t="s">
        <v>173</v>
      </c>
      <c r="R23" t="s">
        <v>342</v>
      </c>
      <c r="S23" t="s">
        <v>342</v>
      </c>
      <c r="Y23" t="s">
        <v>158</v>
      </c>
      <c r="AE23" t="s">
        <v>158</v>
      </c>
    </row>
    <row r="24" spans="1:32" x14ac:dyDescent="0.25">
      <c r="A24" s="1" t="s">
        <v>165</v>
      </c>
      <c r="B24" s="1" t="s">
        <v>343</v>
      </c>
      <c r="C24">
        <v>334</v>
      </c>
      <c r="D24">
        <v>334</v>
      </c>
      <c r="E24">
        <v>0</v>
      </c>
      <c r="F24">
        <v>0</v>
      </c>
      <c r="G24">
        <v>3</v>
      </c>
      <c r="H24">
        <v>8</v>
      </c>
      <c r="I24">
        <v>323</v>
      </c>
      <c r="J24">
        <v>0</v>
      </c>
      <c r="K24">
        <v>3</v>
      </c>
      <c r="L24">
        <v>8</v>
      </c>
      <c r="M24">
        <v>323</v>
      </c>
      <c r="N24">
        <v>44</v>
      </c>
      <c r="O24">
        <v>147</v>
      </c>
      <c r="P24">
        <v>101</v>
      </c>
      <c r="Q24">
        <v>41</v>
      </c>
      <c r="R24">
        <v>121</v>
      </c>
      <c r="S24">
        <v>45</v>
      </c>
      <c r="T24">
        <v>65</v>
      </c>
      <c r="U24">
        <v>55</v>
      </c>
      <c r="V24">
        <v>42</v>
      </c>
      <c r="W24">
        <v>312</v>
      </c>
      <c r="X24">
        <v>22</v>
      </c>
      <c r="Y24">
        <v>251</v>
      </c>
      <c r="Z24">
        <v>83</v>
      </c>
      <c r="AA24">
        <v>37</v>
      </c>
      <c r="AB24">
        <v>297</v>
      </c>
      <c r="AC24">
        <v>13</v>
      </c>
      <c r="AD24">
        <v>320</v>
      </c>
      <c r="AE24">
        <v>56</v>
      </c>
      <c r="AF24">
        <v>278</v>
      </c>
    </row>
    <row r="25" spans="1:32" x14ac:dyDescent="0.25">
      <c r="A25" s="1" t="s">
        <v>166</v>
      </c>
      <c r="B25" s="1"/>
      <c r="C25" s="12">
        <v>0.81</v>
      </c>
      <c r="D25" s="12">
        <v>0.81</v>
      </c>
      <c r="E25" s="12">
        <v>0</v>
      </c>
      <c r="F25" s="12">
        <v>0</v>
      </c>
      <c r="G25" s="12">
        <v>0.16</v>
      </c>
      <c r="H25" t="s">
        <v>271</v>
      </c>
      <c r="I25" t="s">
        <v>246</v>
      </c>
      <c r="J25" s="12">
        <v>0</v>
      </c>
      <c r="K25" s="12">
        <v>0.16</v>
      </c>
      <c r="L25" t="s">
        <v>271</v>
      </c>
      <c r="M25" t="s">
        <v>246</v>
      </c>
      <c r="N25" s="12">
        <v>0.9</v>
      </c>
      <c r="O25" s="12">
        <v>0.78</v>
      </c>
      <c r="P25" t="s">
        <v>292</v>
      </c>
      <c r="Q25" t="s">
        <v>181</v>
      </c>
      <c r="R25" s="12">
        <v>0.77</v>
      </c>
      <c r="S25" s="12">
        <v>0.76</v>
      </c>
      <c r="T25" s="12">
        <v>0.82</v>
      </c>
      <c r="U25" t="s">
        <v>234</v>
      </c>
      <c r="V25" s="12">
        <v>0.86</v>
      </c>
      <c r="W25" s="12">
        <v>0.8</v>
      </c>
      <c r="X25" s="12">
        <v>0.94</v>
      </c>
      <c r="Y25" t="s">
        <v>325</v>
      </c>
      <c r="Z25" t="s">
        <v>182</v>
      </c>
      <c r="AA25" s="12">
        <v>0.72</v>
      </c>
      <c r="AB25" s="12">
        <v>0.82</v>
      </c>
      <c r="AC25" s="12">
        <v>1</v>
      </c>
      <c r="AD25" s="12">
        <v>0.8</v>
      </c>
      <c r="AE25" t="s">
        <v>243</v>
      </c>
      <c r="AF25" t="s">
        <v>231</v>
      </c>
    </row>
    <row r="26" spans="1:32" x14ac:dyDescent="0.25">
      <c r="A26" s="1" t="s">
        <v>167</v>
      </c>
      <c r="B26" s="1"/>
      <c r="I26" t="s">
        <v>154</v>
      </c>
      <c r="M26" t="s">
        <v>156</v>
      </c>
      <c r="N26" t="s">
        <v>187</v>
      </c>
      <c r="O26" t="s">
        <v>154</v>
      </c>
      <c r="P26" t="s">
        <v>187</v>
      </c>
      <c r="U26" t="s">
        <v>237</v>
      </c>
      <c r="Z26" t="s">
        <v>157</v>
      </c>
      <c r="AF26" t="s">
        <v>157</v>
      </c>
    </row>
    <row r="27" spans="1:32" x14ac:dyDescent="0.25">
      <c r="A27" s="1" t="s">
        <v>165</v>
      </c>
      <c r="B27" s="1" t="s">
        <v>264</v>
      </c>
      <c r="C27">
        <v>1</v>
      </c>
      <c r="D27">
        <v>1</v>
      </c>
      <c r="E27">
        <v>0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1</v>
      </c>
      <c r="M27">
        <v>0</v>
      </c>
      <c r="N27">
        <v>0</v>
      </c>
      <c r="O27">
        <v>0</v>
      </c>
      <c r="P27">
        <v>0</v>
      </c>
      <c r="Q27">
        <v>1</v>
      </c>
      <c r="R27">
        <v>1</v>
      </c>
      <c r="S27">
        <v>0</v>
      </c>
      <c r="T27">
        <v>0</v>
      </c>
      <c r="U27">
        <v>0</v>
      </c>
      <c r="V27">
        <v>0</v>
      </c>
      <c r="W27">
        <v>1</v>
      </c>
      <c r="X27">
        <v>0</v>
      </c>
      <c r="Y27">
        <v>1</v>
      </c>
      <c r="Z27">
        <v>0</v>
      </c>
      <c r="AA27">
        <v>1</v>
      </c>
      <c r="AB27">
        <v>0</v>
      </c>
      <c r="AC27">
        <v>0</v>
      </c>
      <c r="AD27">
        <v>1</v>
      </c>
      <c r="AE27">
        <v>1</v>
      </c>
      <c r="AF27">
        <v>0</v>
      </c>
    </row>
    <row r="28" spans="1:32" x14ac:dyDescent="0.25">
      <c r="A28" s="1" t="s">
        <v>166</v>
      </c>
      <c r="B28" s="1"/>
      <c r="C28" t="s">
        <v>168</v>
      </c>
      <c r="D28" t="s">
        <v>168</v>
      </c>
      <c r="E28" s="12">
        <v>0</v>
      </c>
      <c r="F28" s="12">
        <v>0</v>
      </c>
      <c r="G28" s="12">
        <v>0</v>
      </c>
      <c r="H28" t="s">
        <v>221</v>
      </c>
      <c r="I28" s="12">
        <v>0</v>
      </c>
      <c r="J28" s="12">
        <v>0</v>
      </c>
      <c r="K28" s="12">
        <v>0</v>
      </c>
      <c r="L28" t="s">
        <v>221</v>
      </c>
      <c r="M28" s="12">
        <v>0</v>
      </c>
      <c r="N28" s="12">
        <v>0</v>
      </c>
      <c r="O28" s="12">
        <v>0</v>
      </c>
      <c r="P28" s="12">
        <v>0</v>
      </c>
      <c r="Q28" t="s">
        <v>221</v>
      </c>
      <c r="R28" s="12">
        <v>0.01</v>
      </c>
      <c r="S28" s="12">
        <v>0</v>
      </c>
      <c r="T28" s="12">
        <v>0</v>
      </c>
      <c r="U28" s="12">
        <v>0</v>
      </c>
      <c r="V28" s="12">
        <v>0</v>
      </c>
      <c r="W28" t="s">
        <v>168</v>
      </c>
      <c r="X28" s="12">
        <v>0</v>
      </c>
      <c r="Y28" t="s">
        <v>168</v>
      </c>
      <c r="Z28" s="12">
        <v>0</v>
      </c>
      <c r="AA28" t="s">
        <v>221</v>
      </c>
      <c r="AB28" t="s">
        <v>169</v>
      </c>
      <c r="AC28" s="12">
        <v>0</v>
      </c>
      <c r="AD28" t="s">
        <v>168</v>
      </c>
      <c r="AE28" t="s">
        <v>211</v>
      </c>
      <c r="AF28" t="s">
        <v>169</v>
      </c>
    </row>
    <row r="29" spans="1:32" x14ac:dyDescent="0.25">
      <c r="A29" s="1" t="s">
        <v>167</v>
      </c>
      <c r="B29" s="1"/>
      <c r="H29" t="s">
        <v>155</v>
      </c>
      <c r="L29" t="s">
        <v>154</v>
      </c>
      <c r="AA29" t="s">
        <v>158</v>
      </c>
      <c r="AE29" t="s">
        <v>158</v>
      </c>
    </row>
    <row r="30" spans="1:32" x14ac:dyDescent="0.25">
      <c r="A30" s="1" t="s">
        <v>249</v>
      </c>
      <c r="B30" s="1" t="s">
        <v>299</v>
      </c>
    </row>
    <row r="31" spans="1:32" x14ac:dyDescent="0.25">
      <c r="A31" s="1" t="s">
        <v>107</v>
      </c>
      <c r="B31" s="1" t="s">
        <v>344</v>
      </c>
    </row>
    <row r="32" spans="1:32" x14ac:dyDescent="0.25">
      <c r="A32" s="1" t="s">
        <v>107</v>
      </c>
      <c r="B32" s="1"/>
    </row>
    <row r="33" spans="1:2" x14ac:dyDescent="0.25">
      <c r="A33" s="1" t="s">
        <v>107</v>
      </c>
      <c r="B33" s="1"/>
    </row>
  </sheetData>
  <hyperlinks>
    <hyperlink ref="E1" location="Contents!B61" tooltip="Link to contents" display="Back to contents" xr:uid="{00000000-0004-0000-1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AF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345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51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290</v>
      </c>
    </row>
    <row r="9" spans="1:32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7" t="s">
        <v>120</v>
      </c>
      <c r="Z9" s="8"/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145</v>
      </c>
      <c r="Z10" s="11" t="s">
        <v>146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157</v>
      </c>
      <c r="Z11" t="s">
        <v>158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410</v>
      </c>
      <c r="D12">
        <v>410</v>
      </c>
      <c r="E12">
        <v>2</v>
      </c>
      <c r="F12">
        <v>2</v>
      </c>
      <c r="G12">
        <v>25</v>
      </c>
      <c r="H12">
        <v>54</v>
      </c>
      <c r="I12">
        <v>327</v>
      </c>
      <c r="J12">
        <v>4</v>
      </c>
      <c r="K12">
        <v>25</v>
      </c>
      <c r="L12">
        <v>54</v>
      </c>
      <c r="M12">
        <v>327</v>
      </c>
      <c r="N12">
        <v>60</v>
      </c>
      <c r="O12">
        <v>144</v>
      </c>
      <c r="P12">
        <v>138</v>
      </c>
      <c r="Q12">
        <v>68</v>
      </c>
      <c r="R12">
        <v>152</v>
      </c>
      <c r="S12">
        <v>59</v>
      </c>
      <c r="T12">
        <v>81</v>
      </c>
      <c r="U12">
        <v>62</v>
      </c>
      <c r="V12">
        <v>50</v>
      </c>
      <c r="W12">
        <v>389</v>
      </c>
      <c r="X12">
        <v>21</v>
      </c>
      <c r="Y12">
        <v>313</v>
      </c>
      <c r="Z12">
        <v>97</v>
      </c>
      <c r="AA12">
        <v>48</v>
      </c>
      <c r="AB12">
        <v>362</v>
      </c>
      <c r="AC12">
        <v>13</v>
      </c>
      <c r="AD12">
        <v>397</v>
      </c>
      <c r="AE12">
        <v>75</v>
      </c>
      <c r="AF12">
        <v>335</v>
      </c>
    </row>
    <row r="13" spans="1:32" x14ac:dyDescent="0.25">
      <c r="A13" s="1" t="s">
        <v>161</v>
      </c>
      <c r="B13" s="1" t="s">
        <v>162</v>
      </c>
      <c r="C13">
        <v>387</v>
      </c>
      <c r="D13">
        <v>387</v>
      </c>
      <c r="E13">
        <v>2</v>
      </c>
      <c r="F13">
        <v>2</v>
      </c>
      <c r="G13">
        <v>24</v>
      </c>
      <c r="H13">
        <v>52</v>
      </c>
      <c r="I13">
        <v>309</v>
      </c>
      <c r="J13">
        <v>3</v>
      </c>
      <c r="K13">
        <v>24</v>
      </c>
      <c r="L13">
        <v>52</v>
      </c>
      <c r="M13">
        <v>309</v>
      </c>
      <c r="N13">
        <v>60</v>
      </c>
      <c r="O13">
        <v>143</v>
      </c>
      <c r="P13">
        <v>137</v>
      </c>
      <c r="Q13">
        <v>67</v>
      </c>
      <c r="R13">
        <v>144</v>
      </c>
      <c r="S13">
        <v>56</v>
      </c>
      <c r="T13">
        <v>76</v>
      </c>
      <c r="U13">
        <v>58</v>
      </c>
      <c r="V13">
        <v>47</v>
      </c>
      <c r="W13">
        <v>367</v>
      </c>
      <c r="X13">
        <v>20</v>
      </c>
      <c r="Y13">
        <v>295</v>
      </c>
      <c r="Z13">
        <v>91</v>
      </c>
      <c r="AA13">
        <v>46</v>
      </c>
      <c r="AB13">
        <v>341</v>
      </c>
      <c r="AC13">
        <v>13</v>
      </c>
      <c r="AD13">
        <v>374</v>
      </c>
      <c r="AE13">
        <v>72</v>
      </c>
      <c r="AF13">
        <v>315</v>
      </c>
    </row>
    <row r="14" spans="1:32" x14ac:dyDescent="0.25">
      <c r="A14" s="1" t="s">
        <v>163</v>
      </c>
      <c r="B14" s="1" t="s">
        <v>125</v>
      </c>
      <c r="C14">
        <v>413</v>
      </c>
      <c r="D14">
        <v>413</v>
      </c>
      <c r="E14">
        <v>1</v>
      </c>
      <c r="F14">
        <v>3</v>
      </c>
      <c r="G14">
        <v>20</v>
      </c>
      <c r="H14">
        <v>61</v>
      </c>
      <c r="I14">
        <v>328</v>
      </c>
      <c r="J14">
        <v>4</v>
      </c>
      <c r="K14">
        <v>20</v>
      </c>
      <c r="L14">
        <v>61</v>
      </c>
      <c r="M14">
        <v>328</v>
      </c>
      <c r="N14">
        <v>49</v>
      </c>
      <c r="O14">
        <v>189</v>
      </c>
      <c r="P14">
        <v>110</v>
      </c>
      <c r="Q14">
        <v>65</v>
      </c>
      <c r="R14">
        <v>158</v>
      </c>
      <c r="S14">
        <v>59</v>
      </c>
      <c r="T14">
        <v>80</v>
      </c>
      <c r="U14">
        <v>60</v>
      </c>
      <c r="V14">
        <v>49</v>
      </c>
      <c r="W14">
        <v>390</v>
      </c>
      <c r="X14">
        <v>23</v>
      </c>
      <c r="Y14">
        <v>320</v>
      </c>
      <c r="Z14">
        <v>94</v>
      </c>
      <c r="AA14">
        <v>52</v>
      </c>
      <c r="AB14">
        <v>361</v>
      </c>
      <c r="AC14">
        <v>13</v>
      </c>
      <c r="AD14">
        <v>400</v>
      </c>
      <c r="AE14">
        <v>84</v>
      </c>
      <c r="AF14">
        <v>330</v>
      </c>
    </row>
    <row r="15" spans="1:32" x14ac:dyDescent="0.25">
      <c r="A15" s="1" t="s">
        <v>165</v>
      </c>
      <c r="B15" s="1" t="s">
        <v>145</v>
      </c>
      <c r="C15">
        <v>392</v>
      </c>
      <c r="D15">
        <v>392</v>
      </c>
      <c r="E15">
        <v>0</v>
      </c>
      <c r="F15">
        <v>3</v>
      </c>
      <c r="G15">
        <v>14</v>
      </c>
      <c r="H15">
        <v>52</v>
      </c>
      <c r="I15">
        <v>323</v>
      </c>
      <c r="J15">
        <v>3</v>
      </c>
      <c r="K15">
        <v>14</v>
      </c>
      <c r="L15">
        <v>52</v>
      </c>
      <c r="M15">
        <v>323</v>
      </c>
      <c r="N15">
        <v>46</v>
      </c>
      <c r="O15">
        <v>176</v>
      </c>
      <c r="P15">
        <v>107</v>
      </c>
      <c r="Q15">
        <v>62</v>
      </c>
      <c r="R15">
        <v>147</v>
      </c>
      <c r="S15">
        <v>58</v>
      </c>
      <c r="T15">
        <v>76</v>
      </c>
      <c r="U15">
        <v>56</v>
      </c>
      <c r="V15">
        <v>46</v>
      </c>
      <c r="W15">
        <v>372</v>
      </c>
      <c r="X15">
        <v>19</v>
      </c>
      <c r="Y15">
        <v>300</v>
      </c>
      <c r="Z15">
        <v>91</v>
      </c>
      <c r="AA15">
        <v>48</v>
      </c>
      <c r="AB15">
        <v>344</v>
      </c>
      <c r="AC15">
        <v>13</v>
      </c>
      <c r="AD15">
        <v>378</v>
      </c>
      <c r="AE15">
        <v>76</v>
      </c>
      <c r="AF15">
        <v>316</v>
      </c>
    </row>
    <row r="16" spans="1:32" x14ac:dyDescent="0.25">
      <c r="A16" s="1" t="s">
        <v>166</v>
      </c>
      <c r="B16" s="1"/>
      <c r="C16" s="12">
        <v>0.95</v>
      </c>
      <c r="D16" s="12">
        <v>0.95</v>
      </c>
      <c r="E16" s="12">
        <v>0</v>
      </c>
      <c r="F16" s="12">
        <v>1</v>
      </c>
      <c r="G16" s="12">
        <v>0.69</v>
      </c>
      <c r="H16" t="s">
        <v>294</v>
      </c>
      <c r="I16" t="s">
        <v>246</v>
      </c>
      <c r="J16" s="12">
        <v>0.71</v>
      </c>
      <c r="K16" s="12">
        <v>0.69</v>
      </c>
      <c r="L16" t="s">
        <v>294</v>
      </c>
      <c r="M16" t="s">
        <v>246</v>
      </c>
      <c r="N16" s="12">
        <v>0.93</v>
      </c>
      <c r="O16" s="12">
        <v>0.93</v>
      </c>
      <c r="P16" s="12">
        <v>0.97</v>
      </c>
      <c r="Q16" s="12">
        <v>0.96</v>
      </c>
      <c r="R16" s="12">
        <v>0.93</v>
      </c>
      <c r="S16" s="12">
        <v>0.98</v>
      </c>
      <c r="T16" s="12">
        <v>0.96</v>
      </c>
      <c r="U16" s="12">
        <v>0.94</v>
      </c>
      <c r="V16" s="12">
        <v>0.94</v>
      </c>
      <c r="W16" s="12">
        <v>0.95</v>
      </c>
      <c r="X16" s="12">
        <v>0.83</v>
      </c>
      <c r="Y16" s="12">
        <v>0.94</v>
      </c>
      <c r="Z16" s="12">
        <v>0.97</v>
      </c>
      <c r="AA16" s="12">
        <v>0.92</v>
      </c>
      <c r="AB16" s="12">
        <v>0.95</v>
      </c>
      <c r="AC16" s="12">
        <v>1</v>
      </c>
      <c r="AD16" s="12">
        <v>0.95</v>
      </c>
      <c r="AE16" s="12">
        <v>0.91</v>
      </c>
      <c r="AF16" s="12">
        <v>0.96</v>
      </c>
    </row>
    <row r="17" spans="1:32" x14ac:dyDescent="0.25">
      <c r="A17" s="1" t="s">
        <v>167</v>
      </c>
      <c r="B17" s="1"/>
      <c r="I17" t="s">
        <v>154</v>
      </c>
      <c r="M17" t="s">
        <v>156</v>
      </c>
    </row>
    <row r="18" spans="1:32" x14ac:dyDescent="0.25">
      <c r="A18" s="1" t="s">
        <v>165</v>
      </c>
      <c r="B18" s="1" t="s">
        <v>146</v>
      </c>
      <c r="C18">
        <v>18</v>
      </c>
      <c r="D18">
        <v>18</v>
      </c>
      <c r="E18">
        <v>1</v>
      </c>
      <c r="F18">
        <v>0</v>
      </c>
      <c r="G18">
        <v>5</v>
      </c>
      <c r="H18">
        <v>8</v>
      </c>
      <c r="I18">
        <v>4</v>
      </c>
      <c r="J18">
        <v>1</v>
      </c>
      <c r="K18">
        <v>5</v>
      </c>
      <c r="L18">
        <v>8</v>
      </c>
      <c r="M18">
        <v>4</v>
      </c>
      <c r="N18">
        <v>3</v>
      </c>
      <c r="O18">
        <v>11</v>
      </c>
      <c r="P18">
        <v>2</v>
      </c>
      <c r="Q18">
        <v>2</v>
      </c>
      <c r="R18">
        <v>8</v>
      </c>
      <c r="S18">
        <v>1</v>
      </c>
      <c r="T18">
        <v>2</v>
      </c>
      <c r="U18">
        <v>3</v>
      </c>
      <c r="V18">
        <v>3</v>
      </c>
      <c r="W18">
        <v>14</v>
      </c>
      <c r="X18">
        <v>4</v>
      </c>
      <c r="Y18">
        <v>15</v>
      </c>
      <c r="Z18">
        <v>3</v>
      </c>
      <c r="AA18">
        <v>2</v>
      </c>
      <c r="AB18">
        <v>16</v>
      </c>
      <c r="AC18">
        <v>0</v>
      </c>
      <c r="AD18">
        <v>18</v>
      </c>
      <c r="AE18">
        <v>5</v>
      </c>
      <c r="AF18">
        <v>13</v>
      </c>
    </row>
    <row r="19" spans="1:32" x14ac:dyDescent="0.25">
      <c r="A19" s="1" t="s">
        <v>166</v>
      </c>
      <c r="B19" s="1"/>
      <c r="C19" s="12">
        <v>0.04</v>
      </c>
      <c r="D19" s="12">
        <v>0.04</v>
      </c>
      <c r="E19" s="12">
        <v>1</v>
      </c>
      <c r="F19" s="12">
        <v>0</v>
      </c>
      <c r="G19" s="12">
        <v>0.23</v>
      </c>
      <c r="H19" t="s">
        <v>271</v>
      </c>
      <c r="I19" t="s">
        <v>211</v>
      </c>
      <c r="J19" s="12">
        <v>0.28999999999999998</v>
      </c>
      <c r="K19" s="12">
        <v>0.23</v>
      </c>
      <c r="L19" t="s">
        <v>271</v>
      </c>
      <c r="M19" t="s">
        <v>211</v>
      </c>
      <c r="N19" s="12">
        <v>7.0000000000000007E-2</v>
      </c>
      <c r="O19" s="12">
        <v>0.06</v>
      </c>
      <c r="P19" s="12">
        <v>0.02</v>
      </c>
      <c r="Q19" s="12">
        <v>0.03</v>
      </c>
      <c r="R19" s="12">
        <v>0.05</v>
      </c>
      <c r="S19" s="12">
        <v>0.02</v>
      </c>
      <c r="T19" s="12">
        <v>0.03</v>
      </c>
      <c r="U19" s="12">
        <v>0.06</v>
      </c>
      <c r="V19" s="12">
        <v>0.06</v>
      </c>
      <c r="W19" s="12">
        <v>0.04</v>
      </c>
      <c r="X19" s="12">
        <v>0.17</v>
      </c>
      <c r="Y19" s="12">
        <v>0.05</v>
      </c>
      <c r="Z19" s="12">
        <v>0.03</v>
      </c>
      <c r="AA19" s="12">
        <v>0.04</v>
      </c>
      <c r="AB19" s="12">
        <v>0.04</v>
      </c>
      <c r="AC19" s="12">
        <v>0</v>
      </c>
      <c r="AD19" s="12">
        <v>0.04</v>
      </c>
      <c r="AE19" s="12">
        <v>0.06</v>
      </c>
      <c r="AF19" s="12">
        <v>0.04</v>
      </c>
    </row>
    <row r="20" spans="1:32" x14ac:dyDescent="0.25">
      <c r="A20" s="1" t="s">
        <v>167</v>
      </c>
      <c r="B20" s="1"/>
      <c r="H20" t="s">
        <v>155</v>
      </c>
      <c r="L20" t="s">
        <v>154</v>
      </c>
    </row>
    <row r="21" spans="1:32" x14ac:dyDescent="0.25">
      <c r="A21" s="1" t="s">
        <v>165</v>
      </c>
      <c r="B21" s="1" t="s">
        <v>346</v>
      </c>
      <c r="C21">
        <v>4</v>
      </c>
      <c r="D21">
        <v>4</v>
      </c>
      <c r="E21">
        <v>0</v>
      </c>
      <c r="F21">
        <v>0</v>
      </c>
      <c r="G21">
        <v>2</v>
      </c>
      <c r="H21">
        <v>1</v>
      </c>
      <c r="I21">
        <v>1</v>
      </c>
      <c r="J21">
        <v>0</v>
      </c>
      <c r="K21">
        <v>2</v>
      </c>
      <c r="L21">
        <v>1</v>
      </c>
      <c r="M21">
        <v>1</v>
      </c>
      <c r="N21">
        <v>0</v>
      </c>
      <c r="O21">
        <v>2</v>
      </c>
      <c r="P21">
        <v>1</v>
      </c>
      <c r="Q21">
        <v>1</v>
      </c>
      <c r="R21">
        <v>3</v>
      </c>
      <c r="S21">
        <v>0</v>
      </c>
      <c r="T21">
        <v>1</v>
      </c>
      <c r="U21">
        <v>0</v>
      </c>
      <c r="V21">
        <v>0</v>
      </c>
      <c r="W21">
        <v>4</v>
      </c>
      <c r="X21">
        <v>0</v>
      </c>
      <c r="Y21">
        <v>4</v>
      </c>
      <c r="Z21">
        <v>0</v>
      </c>
      <c r="AA21">
        <v>2</v>
      </c>
      <c r="AB21">
        <v>2</v>
      </c>
      <c r="AC21">
        <v>0</v>
      </c>
      <c r="AD21">
        <v>4</v>
      </c>
      <c r="AE21">
        <v>3</v>
      </c>
      <c r="AF21">
        <v>1</v>
      </c>
    </row>
    <row r="22" spans="1:32" x14ac:dyDescent="0.25">
      <c r="A22" s="1" t="s">
        <v>166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0.08</v>
      </c>
      <c r="H22" s="12">
        <v>0.02</v>
      </c>
      <c r="I22" t="s">
        <v>347</v>
      </c>
      <c r="J22" s="12">
        <v>0</v>
      </c>
      <c r="K22" s="12">
        <v>0.08</v>
      </c>
      <c r="L22" s="12">
        <v>0.02</v>
      </c>
      <c r="M22" t="s">
        <v>347</v>
      </c>
      <c r="N22" s="12">
        <v>0</v>
      </c>
      <c r="O22" s="12">
        <v>0.01</v>
      </c>
      <c r="P22" s="12">
        <v>0.01</v>
      </c>
      <c r="Q22" s="12">
        <v>0.01</v>
      </c>
      <c r="R22" s="12">
        <v>0.02</v>
      </c>
      <c r="S22" s="12">
        <v>0</v>
      </c>
      <c r="T22" s="12">
        <v>0.01</v>
      </c>
      <c r="U22" s="12">
        <v>0</v>
      </c>
      <c r="V22" s="12">
        <v>0</v>
      </c>
      <c r="W22" s="12">
        <v>0.01</v>
      </c>
      <c r="X22" s="12">
        <v>0</v>
      </c>
      <c r="Y22" s="12">
        <v>0.01</v>
      </c>
      <c r="Z22" s="12">
        <v>0</v>
      </c>
      <c r="AA22" t="s">
        <v>171</v>
      </c>
      <c r="AB22" t="s">
        <v>347</v>
      </c>
      <c r="AC22" s="12">
        <v>0</v>
      </c>
      <c r="AD22" s="12">
        <v>0.01</v>
      </c>
      <c r="AE22" t="s">
        <v>170</v>
      </c>
      <c r="AF22" t="s">
        <v>347</v>
      </c>
    </row>
    <row r="23" spans="1:32" x14ac:dyDescent="0.25">
      <c r="A23" s="1" t="s">
        <v>167</v>
      </c>
      <c r="B23" s="1"/>
      <c r="AA23" t="s">
        <v>158</v>
      </c>
      <c r="AE23" t="s">
        <v>158</v>
      </c>
    </row>
    <row r="24" spans="1:32" x14ac:dyDescent="0.25">
      <c r="A24" s="1" t="s">
        <v>249</v>
      </c>
      <c r="B24" s="1" t="s">
        <v>299</v>
      </c>
    </row>
    <row r="25" spans="1:32" x14ac:dyDescent="0.25">
      <c r="A25" s="1" t="s">
        <v>107</v>
      </c>
      <c r="B25" s="1" t="s">
        <v>348</v>
      </c>
    </row>
    <row r="26" spans="1:32" x14ac:dyDescent="0.25">
      <c r="A26" s="1" t="s">
        <v>107</v>
      </c>
      <c r="B26" s="1"/>
    </row>
    <row r="27" spans="1:32" x14ac:dyDescent="0.25">
      <c r="A27" s="1" t="s">
        <v>107</v>
      </c>
      <c r="B27" s="1"/>
    </row>
  </sheetData>
  <hyperlinks>
    <hyperlink ref="E1" location="Contents!B64" tooltip="Link to contents" display="Back to contents" xr:uid="{00000000-0004-0000-1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AD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8" width="14" customWidth="1"/>
    <col min="19" max="20" width="15.26953125" customWidth="1"/>
    <col min="21" max="21" width="14" customWidth="1"/>
    <col min="22" max="28" width="9.453125" customWidth="1"/>
    <col min="29" max="29" width="36.26953125" customWidth="1"/>
    <col min="30" max="30" width="45.7265625" customWidth="1"/>
  </cols>
  <sheetData>
    <row r="1" spans="1:30" x14ac:dyDescent="0.25">
      <c r="A1" s="1" t="s">
        <v>108</v>
      </c>
      <c r="B1" s="1" t="s">
        <v>109</v>
      </c>
      <c r="E1" s="5" t="s">
        <v>110</v>
      </c>
    </row>
    <row r="2" spans="1:30" ht="15.5" x14ac:dyDescent="0.35">
      <c r="A2" s="1" t="s">
        <v>0</v>
      </c>
      <c r="B2" s="2" t="s">
        <v>111</v>
      </c>
    </row>
    <row r="3" spans="1:30" x14ac:dyDescent="0.25">
      <c r="A3" s="1" t="s">
        <v>112</v>
      </c>
      <c r="B3" s="1"/>
    </row>
    <row r="4" spans="1:30" x14ac:dyDescent="0.25">
      <c r="A4" s="1" t="s">
        <v>112</v>
      </c>
      <c r="B4" s="1" t="s">
        <v>349</v>
      </c>
    </row>
    <row r="5" spans="1:30" x14ac:dyDescent="0.25">
      <c r="A5" s="1" t="s">
        <v>112</v>
      </c>
      <c r="B5" s="1"/>
    </row>
    <row r="6" spans="1:30" ht="13" x14ac:dyDescent="0.3">
      <c r="A6" s="1" t="s">
        <v>2</v>
      </c>
      <c r="B6" s="4" t="s">
        <v>53</v>
      </c>
    </row>
    <row r="7" spans="1:30" x14ac:dyDescent="0.25">
      <c r="A7" s="1" t="s">
        <v>5</v>
      </c>
      <c r="B7" s="1"/>
    </row>
    <row r="8" spans="1:30" x14ac:dyDescent="0.25">
      <c r="A8" s="1" t="s">
        <v>5</v>
      </c>
      <c r="B8" s="1" t="s">
        <v>350</v>
      </c>
    </row>
    <row r="9" spans="1:30" ht="143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7" t="s">
        <v>119</v>
      </c>
      <c r="W9" s="8"/>
      <c r="X9" s="7" t="s">
        <v>120</v>
      </c>
      <c r="Y9" s="8"/>
      <c r="Z9" s="7" t="s">
        <v>121</v>
      </c>
      <c r="AA9" s="8"/>
      <c r="AB9" s="7" t="s">
        <v>122</v>
      </c>
      <c r="AC9" s="7" t="s">
        <v>123</v>
      </c>
      <c r="AD9" s="9"/>
    </row>
    <row r="10" spans="1:30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145</v>
      </c>
      <c r="Y10" s="11" t="s">
        <v>146</v>
      </c>
      <c r="Z10" s="11" t="s">
        <v>145</v>
      </c>
      <c r="AA10" s="11" t="s">
        <v>146</v>
      </c>
      <c r="AB10" s="11" t="s">
        <v>146</v>
      </c>
      <c r="AC10" s="11" t="s">
        <v>147</v>
      </c>
      <c r="AD10" s="11" t="s">
        <v>148</v>
      </c>
    </row>
    <row r="11" spans="1:30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303</v>
      </c>
      <c r="I11" t="s">
        <v>151</v>
      </c>
      <c r="J11" t="s">
        <v>152</v>
      </c>
      <c r="K11" t="s">
        <v>153</v>
      </c>
      <c r="L11" t="s">
        <v>303</v>
      </c>
      <c r="M11" t="s">
        <v>151</v>
      </c>
      <c r="N11" t="s">
        <v>152</v>
      </c>
      <c r="O11" t="s">
        <v>153</v>
      </c>
      <c r="P11" t="s">
        <v>303</v>
      </c>
      <c r="Q11" t="s">
        <v>151</v>
      </c>
      <c r="R11" t="s">
        <v>152</v>
      </c>
      <c r="S11" t="s">
        <v>153</v>
      </c>
      <c r="T11" t="s">
        <v>303</v>
      </c>
      <c r="U11" t="s">
        <v>304</v>
      </c>
      <c r="V11" t="s">
        <v>151</v>
      </c>
      <c r="W11" t="s">
        <v>152</v>
      </c>
      <c r="X11" t="s">
        <v>151</v>
      </c>
      <c r="Y11" t="s">
        <v>152</v>
      </c>
      <c r="Z11" t="s">
        <v>151</v>
      </c>
      <c r="AA11" t="s">
        <v>152</v>
      </c>
      <c r="AC11" t="s">
        <v>151</v>
      </c>
      <c r="AD11" t="s">
        <v>152</v>
      </c>
    </row>
    <row r="12" spans="1:30" x14ac:dyDescent="0.25">
      <c r="A12" s="1" t="s">
        <v>159</v>
      </c>
      <c r="B12" s="1" t="s">
        <v>160</v>
      </c>
      <c r="C12">
        <v>23</v>
      </c>
      <c r="D12">
        <v>23</v>
      </c>
      <c r="E12">
        <v>2</v>
      </c>
      <c r="F12">
        <v>8</v>
      </c>
      <c r="G12">
        <v>8</v>
      </c>
      <c r="H12">
        <v>5</v>
      </c>
      <c r="I12">
        <v>2</v>
      </c>
      <c r="J12">
        <v>8</v>
      </c>
      <c r="K12">
        <v>8</v>
      </c>
      <c r="L12">
        <v>5</v>
      </c>
      <c r="M12">
        <v>4</v>
      </c>
      <c r="N12">
        <v>11</v>
      </c>
      <c r="O12">
        <v>4</v>
      </c>
      <c r="P12">
        <v>4</v>
      </c>
      <c r="Q12">
        <v>10</v>
      </c>
      <c r="R12">
        <v>2</v>
      </c>
      <c r="S12">
        <v>4</v>
      </c>
      <c r="T12">
        <v>3</v>
      </c>
      <c r="U12">
        <v>4</v>
      </c>
      <c r="V12">
        <v>19</v>
      </c>
      <c r="W12">
        <v>4</v>
      </c>
      <c r="X12">
        <v>20</v>
      </c>
      <c r="Y12">
        <v>3</v>
      </c>
      <c r="Z12">
        <v>4</v>
      </c>
      <c r="AA12">
        <v>19</v>
      </c>
      <c r="AB12">
        <v>23</v>
      </c>
      <c r="AC12">
        <v>8</v>
      </c>
      <c r="AD12">
        <v>15</v>
      </c>
    </row>
    <row r="13" spans="1:30" x14ac:dyDescent="0.25">
      <c r="A13" s="1" t="s">
        <v>161</v>
      </c>
      <c r="B13" s="1" t="s">
        <v>162</v>
      </c>
      <c r="C13">
        <v>21</v>
      </c>
      <c r="D13">
        <v>21</v>
      </c>
      <c r="E13">
        <v>2</v>
      </c>
      <c r="F13">
        <v>8</v>
      </c>
      <c r="G13">
        <v>8</v>
      </c>
      <c r="H13">
        <v>5</v>
      </c>
      <c r="I13">
        <v>2</v>
      </c>
      <c r="J13">
        <v>8</v>
      </c>
      <c r="K13">
        <v>8</v>
      </c>
      <c r="L13">
        <v>5</v>
      </c>
      <c r="M13">
        <v>4</v>
      </c>
      <c r="N13">
        <v>11</v>
      </c>
      <c r="O13">
        <v>4</v>
      </c>
      <c r="P13">
        <v>4</v>
      </c>
      <c r="Q13">
        <v>9</v>
      </c>
      <c r="R13">
        <v>2</v>
      </c>
      <c r="S13">
        <v>4</v>
      </c>
      <c r="T13">
        <v>3</v>
      </c>
      <c r="U13">
        <v>4</v>
      </c>
      <c r="V13">
        <v>17</v>
      </c>
      <c r="W13">
        <v>4</v>
      </c>
      <c r="X13">
        <v>19</v>
      </c>
      <c r="Y13">
        <v>3</v>
      </c>
      <c r="Z13">
        <v>4</v>
      </c>
      <c r="AA13">
        <v>17</v>
      </c>
      <c r="AB13">
        <v>21</v>
      </c>
      <c r="AC13">
        <v>7</v>
      </c>
      <c r="AD13">
        <v>14</v>
      </c>
    </row>
    <row r="14" spans="1:30" x14ac:dyDescent="0.25">
      <c r="A14" s="1" t="s">
        <v>163</v>
      </c>
      <c r="B14" s="1" t="s">
        <v>125</v>
      </c>
      <c r="C14">
        <v>22</v>
      </c>
      <c r="D14">
        <v>22</v>
      </c>
      <c r="E14">
        <v>1</v>
      </c>
      <c r="F14">
        <v>6</v>
      </c>
      <c r="G14">
        <v>9</v>
      </c>
      <c r="H14">
        <v>5</v>
      </c>
      <c r="I14">
        <v>1</v>
      </c>
      <c r="J14">
        <v>6</v>
      </c>
      <c r="K14">
        <v>9</v>
      </c>
      <c r="L14">
        <v>5</v>
      </c>
      <c r="M14">
        <v>3</v>
      </c>
      <c r="N14">
        <v>13</v>
      </c>
      <c r="O14">
        <v>3</v>
      </c>
      <c r="P14">
        <v>3</v>
      </c>
      <c r="Q14">
        <v>11</v>
      </c>
      <c r="R14">
        <v>1</v>
      </c>
      <c r="S14">
        <v>3</v>
      </c>
      <c r="T14">
        <v>3</v>
      </c>
      <c r="U14">
        <v>3</v>
      </c>
      <c r="V14">
        <v>18</v>
      </c>
      <c r="W14">
        <v>4</v>
      </c>
      <c r="X14">
        <v>19</v>
      </c>
      <c r="Y14">
        <v>3</v>
      </c>
      <c r="Z14">
        <v>4</v>
      </c>
      <c r="AA14">
        <v>17</v>
      </c>
      <c r="AB14">
        <v>22</v>
      </c>
      <c r="AC14">
        <v>8</v>
      </c>
      <c r="AD14">
        <v>14</v>
      </c>
    </row>
    <row r="15" spans="1:30" x14ac:dyDescent="0.25">
      <c r="A15" s="1" t="s">
        <v>165</v>
      </c>
      <c r="B15" s="1" t="s">
        <v>351</v>
      </c>
      <c r="C15">
        <v>14</v>
      </c>
      <c r="D15">
        <v>14</v>
      </c>
      <c r="E15">
        <v>1</v>
      </c>
      <c r="F15">
        <v>5</v>
      </c>
      <c r="G15">
        <v>8</v>
      </c>
      <c r="H15">
        <v>0</v>
      </c>
      <c r="I15">
        <v>1</v>
      </c>
      <c r="J15">
        <v>5</v>
      </c>
      <c r="K15">
        <v>8</v>
      </c>
      <c r="L15">
        <v>0</v>
      </c>
      <c r="M15">
        <v>2</v>
      </c>
      <c r="N15">
        <v>8</v>
      </c>
      <c r="O15">
        <v>1</v>
      </c>
      <c r="P15">
        <v>2</v>
      </c>
      <c r="Q15">
        <v>5</v>
      </c>
      <c r="R15">
        <v>1</v>
      </c>
      <c r="S15">
        <v>1</v>
      </c>
      <c r="T15">
        <v>3</v>
      </c>
      <c r="U15">
        <v>3</v>
      </c>
      <c r="V15">
        <v>10</v>
      </c>
      <c r="W15">
        <v>4</v>
      </c>
      <c r="X15">
        <v>12</v>
      </c>
      <c r="Y15">
        <v>1</v>
      </c>
      <c r="Z15">
        <v>2</v>
      </c>
      <c r="AA15">
        <v>11</v>
      </c>
      <c r="AB15">
        <v>14</v>
      </c>
      <c r="AC15">
        <v>4</v>
      </c>
      <c r="AD15">
        <v>10</v>
      </c>
    </row>
    <row r="16" spans="1:30" x14ac:dyDescent="0.25">
      <c r="A16" s="1" t="s">
        <v>166</v>
      </c>
      <c r="B16" s="1"/>
      <c r="C16" s="12">
        <v>0.63</v>
      </c>
      <c r="D16" s="12">
        <v>0.63</v>
      </c>
      <c r="E16" s="12">
        <v>1</v>
      </c>
      <c r="F16" s="12">
        <v>0.74</v>
      </c>
      <c r="G16" s="12">
        <v>0.85</v>
      </c>
      <c r="H16" s="12">
        <v>0</v>
      </c>
      <c r="I16" s="12">
        <v>1</v>
      </c>
      <c r="J16" s="12">
        <v>0.74</v>
      </c>
      <c r="K16" s="12">
        <v>0.85</v>
      </c>
      <c r="L16" s="12">
        <v>0</v>
      </c>
      <c r="M16" s="12">
        <v>0.75</v>
      </c>
      <c r="N16" s="12">
        <v>0.61</v>
      </c>
      <c r="O16" s="12">
        <v>0.45</v>
      </c>
      <c r="P16" s="12">
        <v>0.74</v>
      </c>
      <c r="Q16" s="12">
        <v>0.48</v>
      </c>
      <c r="R16" s="12">
        <v>1</v>
      </c>
      <c r="S16" s="12">
        <v>0.47</v>
      </c>
      <c r="T16" s="12">
        <v>0.77</v>
      </c>
      <c r="U16" s="12">
        <v>1</v>
      </c>
      <c r="V16" s="12">
        <v>0.55000000000000004</v>
      </c>
      <c r="W16" s="12">
        <v>1</v>
      </c>
      <c r="X16" s="12">
        <v>0.65</v>
      </c>
      <c r="Y16" s="12">
        <v>0.49</v>
      </c>
      <c r="Z16" s="12">
        <v>0.53</v>
      </c>
      <c r="AA16" s="12">
        <v>0.65</v>
      </c>
      <c r="AB16" s="12">
        <v>0.63</v>
      </c>
      <c r="AC16" s="12">
        <v>0.46</v>
      </c>
      <c r="AD16" s="12">
        <v>0.72</v>
      </c>
    </row>
    <row r="17" spans="1:30" x14ac:dyDescent="0.25">
      <c r="A17" s="1" t="s">
        <v>167</v>
      </c>
      <c r="B17" s="1"/>
    </row>
    <row r="18" spans="1:30" x14ac:dyDescent="0.25">
      <c r="A18" s="1" t="s">
        <v>165</v>
      </c>
      <c r="B18" s="1" t="s">
        <v>352</v>
      </c>
      <c r="C18">
        <v>4</v>
      </c>
      <c r="D18">
        <v>4</v>
      </c>
      <c r="E18">
        <v>0</v>
      </c>
      <c r="F18">
        <v>0</v>
      </c>
      <c r="G18">
        <v>0</v>
      </c>
      <c r="H18">
        <v>4</v>
      </c>
      <c r="I18">
        <v>0</v>
      </c>
      <c r="J18">
        <v>0</v>
      </c>
      <c r="K18">
        <v>0</v>
      </c>
      <c r="L18">
        <v>4</v>
      </c>
      <c r="M18">
        <v>1</v>
      </c>
      <c r="N18">
        <v>3</v>
      </c>
      <c r="O18">
        <v>1</v>
      </c>
      <c r="P18">
        <v>0</v>
      </c>
      <c r="Q18">
        <v>3</v>
      </c>
      <c r="R18">
        <v>0</v>
      </c>
      <c r="S18">
        <v>1</v>
      </c>
      <c r="T18">
        <v>1</v>
      </c>
      <c r="U18">
        <v>0</v>
      </c>
      <c r="V18">
        <v>4</v>
      </c>
      <c r="W18">
        <v>0</v>
      </c>
      <c r="X18">
        <v>3</v>
      </c>
      <c r="Y18">
        <v>1</v>
      </c>
      <c r="Z18">
        <v>0</v>
      </c>
      <c r="AA18">
        <v>4</v>
      </c>
      <c r="AB18">
        <v>4</v>
      </c>
      <c r="AC18">
        <v>1</v>
      </c>
      <c r="AD18">
        <v>3</v>
      </c>
    </row>
    <row r="19" spans="1:30" x14ac:dyDescent="0.25">
      <c r="A19" s="1" t="s">
        <v>166</v>
      </c>
      <c r="B19" s="1"/>
      <c r="C19" s="12">
        <v>0.2</v>
      </c>
      <c r="D19" s="12">
        <v>0.2</v>
      </c>
      <c r="E19" s="12">
        <v>0</v>
      </c>
      <c r="F19" s="12">
        <v>0</v>
      </c>
      <c r="G19" s="12">
        <v>0</v>
      </c>
      <c r="H19" s="12">
        <v>0.84</v>
      </c>
      <c r="I19" s="12">
        <v>0</v>
      </c>
      <c r="J19" s="12">
        <v>0</v>
      </c>
      <c r="K19" s="12">
        <v>0</v>
      </c>
      <c r="L19" s="12">
        <v>0.84</v>
      </c>
      <c r="M19" s="12">
        <v>0.25</v>
      </c>
      <c r="N19" s="12">
        <v>0.21</v>
      </c>
      <c r="O19" s="12">
        <v>0.28000000000000003</v>
      </c>
      <c r="P19" s="12">
        <v>0</v>
      </c>
      <c r="Q19" s="12">
        <v>0.25</v>
      </c>
      <c r="R19" s="12">
        <v>0</v>
      </c>
      <c r="S19" s="12">
        <v>0.27</v>
      </c>
      <c r="T19" s="12">
        <v>0.23</v>
      </c>
      <c r="U19" s="12">
        <v>0</v>
      </c>
      <c r="V19" s="12">
        <v>0.24</v>
      </c>
      <c r="W19" s="12">
        <v>0</v>
      </c>
      <c r="X19" s="12">
        <v>0.16</v>
      </c>
      <c r="Y19" s="12">
        <v>0.51</v>
      </c>
      <c r="Z19" s="12">
        <v>0</v>
      </c>
      <c r="AA19" s="12">
        <v>0.25</v>
      </c>
      <c r="AB19" s="12">
        <v>0.2</v>
      </c>
      <c r="AC19" s="12">
        <v>0.18</v>
      </c>
      <c r="AD19" s="12">
        <v>0.21</v>
      </c>
    </row>
    <row r="20" spans="1:30" x14ac:dyDescent="0.25">
      <c r="A20" s="1" t="s">
        <v>167</v>
      </c>
      <c r="B20" s="1"/>
    </row>
    <row r="21" spans="1:30" x14ac:dyDescent="0.25">
      <c r="A21" s="1" t="s">
        <v>165</v>
      </c>
      <c r="B21" s="1" t="s">
        <v>346</v>
      </c>
      <c r="C21">
        <v>4</v>
      </c>
      <c r="D21">
        <v>4</v>
      </c>
      <c r="E21">
        <v>0</v>
      </c>
      <c r="F21">
        <v>2</v>
      </c>
      <c r="G21">
        <v>1</v>
      </c>
      <c r="H21">
        <v>1</v>
      </c>
      <c r="I21">
        <v>0</v>
      </c>
      <c r="J21">
        <v>2</v>
      </c>
      <c r="K21">
        <v>1</v>
      </c>
      <c r="L21">
        <v>1</v>
      </c>
      <c r="M21">
        <v>0</v>
      </c>
      <c r="N21">
        <v>2</v>
      </c>
      <c r="O21">
        <v>1</v>
      </c>
      <c r="P21">
        <v>1</v>
      </c>
      <c r="Q21">
        <v>3</v>
      </c>
      <c r="R21">
        <v>0</v>
      </c>
      <c r="S21">
        <v>1</v>
      </c>
      <c r="T21">
        <v>0</v>
      </c>
      <c r="U21">
        <v>0</v>
      </c>
      <c r="V21">
        <v>4</v>
      </c>
      <c r="W21">
        <v>0</v>
      </c>
      <c r="X21">
        <v>4</v>
      </c>
      <c r="Y21">
        <v>0</v>
      </c>
      <c r="Z21">
        <v>2</v>
      </c>
      <c r="AA21">
        <v>2</v>
      </c>
      <c r="AB21">
        <v>4</v>
      </c>
      <c r="AC21">
        <v>3</v>
      </c>
      <c r="AD21">
        <v>1</v>
      </c>
    </row>
    <row r="22" spans="1:30" x14ac:dyDescent="0.25">
      <c r="A22" s="1" t="s">
        <v>166</v>
      </c>
      <c r="B22" s="1"/>
      <c r="C22" s="12">
        <v>0.17</v>
      </c>
      <c r="D22" s="12">
        <v>0.17</v>
      </c>
      <c r="E22" s="12">
        <v>0</v>
      </c>
      <c r="F22" s="12">
        <v>0.26</v>
      </c>
      <c r="G22" s="12">
        <v>0.15</v>
      </c>
      <c r="H22" s="12">
        <v>0.16</v>
      </c>
      <c r="I22" s="12">
        <v>0</v>
      </c>
      <c r="J22" s="12">
        <v>0.26</v>
      </c>
      <c r="K22" s="12">
        <v>0.15</v>
      </c>
      <c r="L22" s="12">
        <v>0.16</v>
      </c>
      <c r="M22" s="12">
        <v>0</v>
      </c>
      <c r="N22" s="12">
        <v>0.18</v>
      </c>
      <c r="O22" s="12">
        <v>0.28000000000000003</v>
      </c>
      <c r="P22" s="12">
        <v>0.26</v>
      </c>
      <c r="Q22" s="12">
        <v>0.27</v>
      </c>
      <c r="R22" s="12">
        <v>0</v>
      </c>
      <c r="S22" s="12">
        <v>0.26</v>
      </c>
      <c r="T22" s="12">
        <v>0</v>
      </c>
      <c r="U22" s="12">
        <v>0</v>
      </c>
      <c r="V22" s="12">
        <v>0.21</v>
      </c>
      <c r="W22" s="12">
        <v>0</v>
      </c>
      <c r="X22" s="12">
        <v>0.2</v>
      </c>
      <c r="Y22" s="12">
        <v>0</v>
      </c>
      <c r="Z22" s="12">
        <v>0.47</v>
      </c>
      <c r="AA22" s="12">
        <v>0.1</v>
      </c>
      <c r="AB22" s="12">
        <v>0.17</v>
      </c>
      <c r="AC22" s="12">
        <v>0.37</v>
      </c>
      <c r="AD22" s="12">
        <v>7.0000000000000007E-2</v>
      </c>
    </row>
    <row r="23" spans="1:30" x14ac:dyDescent="0.25">
      <c r="A23" s="1" t="s">
        <v>167</v>
      </c>
      <c r="B23" s="1"/>
    </row>
    <row r="24" spans="1:30" x14ac:dyDescent="0.25">
      <c r="A24" s="1" t="s">
        <v>249</v>
      </c>
      <c r="B24" s="1" t="s">
        <v>353</v>
      </c>
    </row>
    <row r="25" spans="1:30" x14ac:dyDescent="0.25">
      <c r="A25" s="1" t="s">
        <v>107</v>
      </c>
      <c r="B25" s="1" t="s">
        <v>354</v>
      </c>
    </row>
    <row r="26" spans="1:30" x14ac:dyDescent="0.25">
      <c r="A26" s="1" t="s">
        <v>107</v>
      </c>
      <c r="B26" s="1"/>
    </row>
    <row r="27" spans="1:30" x14ac:dyDescent="0.25">
      <c r="A27" s="1" t="s">
        <v>107</v>
      </c>
      <c r="B27" s="1"/>
    </row>
  </sheetData>
  <hyperlinks>
    <hyperlink ref="E1" location="Contents!B67" tooltip="Link to contents" display="Back to contents" xr:uid="{00000000-0004-0000-1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AG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355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56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356</v>
      </c>
      <c r="C15">
        <v>390</v>
      </c>
      <c r="D15">
        <v>390</v>
      </c>
      <c r="E15">
        <v>1</v>
      </c>
      <c r="F15">
        <v>3</v>
      </c>
      <c r="G15">
        <v>19</v>
      </c>
      <c r="H15">
        <v>57</v>
      </c>
      <c r="I15">
        <v>310</v>
      </c>
      <c r="J15">
        <v>4</v>
      </c>
      <c r="K15">
        <v>19</v>
      </c>
      <c r="L15">
        <v>57</v>
      </c>
      <c r="M15">
        <v>310</v>
      </c>
      <c r="N15">
        <v>46</v>
      </c>
      <c r="O15">
        <v>173</v>
      </c>
      <c r="P15">
        <v>108</v>
      </c>
      <c r="Q15">
        <v>63</v>
      </c>
      <c r="R15">
        <v>149</v>
      </c>
      <c r="S15">
        <v>57</v>
      </c>
      <c r="T15">
        <v>72</v>
      </c>
      <c r="U15">
        <v>57</v>
      </c>
      <c r="V15">
        <v>49</v>
      </c>
      <c r="W15">
        <v>390</v>
      </c>
      <c r="X15">
        <v>0</v>
      </c>
      <c r="Y15">
        <v>0</v>
      </c>
      <c r="Z15">
        <v>304</v>
      </c>
      <c r="AA15">
        <v>86</v>
      </c>
      <c r="AB15">
        <v>51</v>
      </c>
      <c r="AC15">
        <v>339</v>
      </c>
      <c r="AD15">
        <v>13</v>
      </c>
      <c r="AE15">
        <v>376</v>
      </c>
      <c r="AF15">
        <v>79</v>
      </c>
      <c r="AG15">
        <v>311</v>
      </c>
    </row>
    <row r="16" spans="1:33" x14ac:dyDescent="0.25">
      <c r="A16" s="1" t="s">
        <v>166</v>
      </c>
      <c r="B16" s="1"/>
      <c r="C16" s="12">
        <v>0.87</v>
      </c>
      <c r="D16" s="12">
        <v>0.87</v>
      </c>
      <c r="E16" s="12">
        <v>0.69</v>
      </c>
      <c r="F16" s="12">
        <v>0.67</v>
      </c>
      <c r="G16" s="12">
        <v>0.88</v>
      </c>
      <c r="H16" s="12">
        <v>0.91</v>
      </c>
      <c r="I16" s="12">
        <v>0.87</v>
      </c>
      <c r="J16" s="12">
        <v>0.68</v>
      </c>
      <c r="K16" s="12">
        <v>0.88</v>
      </c>
      <c r="L16" s="12">
        <v>0.91</v>
      </c>
      <c r="M16" s="12">
        <v>0.87</v>
      </c>
      <c r="N16" t="s">
        <v>183</v>
      </c>
      <c r="O16" s="12">
        <v>0.87</v>
      </c>
      <c r="P16" s="12">
        <v>0.88</v>
      </c>
      <c r="Q16" s="12">
        <v>0.93</v>
      </c>
      <c r="R16" s="12">
        <v>0.83</v>
      </c>
      <c r="S16" s="12">
        <v>0.94</v>
      </c>
      <c r="T16" s="12">
        <v>0.85</v>
      </c>
      <c r="U16" s="12">
        <v>0.9</v>
      </c>
      <c r="V16" s="12">
        <v>0.91</v>
      </c>
      <c r="W16" t="s">
        <v>174</v>
      </c>
      <c r="X16" s="12">
        <v>0</v>
      </c>
      <c r="Y16" t="s">
        <v>169</v>
      </c>
      <c r="Z16" s="12">
        <v>0.88</v>
      </c>
      <c r="AA16" s="12">
        <v>0.83</v>
      </c>
      <c r="AB16" s="12">
        <v>0.94</v>
      </c>
      <c r="AC16" s="12">
        <v>0.86</v>
      </c>
      <c r="AD16" s="12">
        <v>0.94</v>
      </c>
      <c r="AE16" s="12">
        <v>0.87</v>
      </c>
      <c r="AF16" s="12">
        <v>0.92</v>
      </c>
      <c r="AG16" s="12">
        <v>0.86</v>
      </c>
    </row>
    <row r="17" spans="1:33" x14ac:dyDescent="0.25">
      <c r="A17" s="1" t="s">
        <v>167</v>
      </c>
      <c r="B17" s="1"/>
      <c r="O17" t="s">
        <v>157</v>
      </c>
      <c r="P17" t="s">
        <v>157</v>
      </c>
      <c r="Q17" t="s">
        <v>157</v>
      </c>
      <c r="W17" t="s">
        <v>156</v>
      </c>
    </row>
    <row r="18" spans="1:33" x14ac:dyDescent="0.25">
      <c r="A18" s="1" t="s">
        <v>165</v>
      </c>
      <c r="B18" s="1" t="s">
        <v>357</v>
      </c>
      <c r="C18">
        <v>23</v>
      </c>
      <c r="D18">
        <v>23</v>
      </c>
      <c r="E18">
        <v>0</v>
      </c>
      <c r="F18">
        <v>0</v>
      </c>
      <c r="G18">
        <v>1</v>
      </c>
      <c r="H18">
        <v>4</v>
      </c>
      <c r="I18">
        <v>18</v>
      </c>
      <c r="J18">
        <v>0</v>
      </c>
      <c r="K18">
        <v>1</v>
      </c>
      <c r="L18">
        <v>4</v>
      </c>
      <c r="M18">
        <v>18</v>
      </c>
      <c r="N18">
        <v>3</v>
      </c>
      <c r="O18">
        <v>16</v>
      </c>
      <c r="P18">
        <v>2</v>
      </c>
      <c r="Q18">
        <v>2</v>
      </c>
      <c r="R18">
        <v>9</v>
      </c>
      <c r="S18">
        <v>2</v>
      </c>
      <c r="T18">
        <v>8</v>
      </c>
      <c r="U18">
        <v>2</v>
      </c>
      <c r="V18">
        <v>1</v>
      </c>
      <c r="W18">
        <v>0</v>
      </c>
      <c r="X18">
        <v>23</v>
      </c>
      <c r="Y18">
        <v>0</v>
      </c>
      <c r="Z18">
        <v>16</v>
      </c>
      <c r="AA18">
        <v>8</v>
      </c>
      <c r="AB18">
        <v>1</v>
      </c>
      <c r="AC18">
        <v>22</v>
      </c>
      <c r="AD18">
        <v>0</v>
      </c>
      <c r="AE18">
        <v>23</v>
      </c>
      <c r="AF18">
        <v>5</v>
      </c>
      <c r="AG18">
        <v>18</v>
      </c>
    </row>
    <row r="19" spans="1:33" x14ac:dyDescent="0.25">
      <c r="A19" s="1" t="s">
        <v>166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0.04</v>
      </c>
      <c r="H19" s="12">
        <v>7.0000000000000007E-2</v>
      </c>
      <c r="I19" s="12">
        <v>0.05</v>
      </c>
      <c r="J19" s="12">
        <v>0</v>
      </c>
      <c r="K19" s="12">
        <v>0.04</v>
      </c>
      <c r="L19" s="12">
        <v>7.0000000000000007E-2</v>
      </c>
      <c r="M19" s="12">
        <v>0.05</v>
      </c>
      <c r="N19" s="12">
        <v>0.05</v>
      </c>
      <c r="O19" t="s">
        <v>199</v>
      </c>
      <c r="P19" t="s">
        <v>221</v>
      </c>
      <c r="Q19" s="12">
        <v>0.03</v>
      </c>
      <c r="R19" s="12">
        <v>0.05</v>
      </c>
      <c r="S19" s="12">
        <v>0.04</v>
      </c>
      <c r="T19" s="12">
        <v>0.09</v>
      </c>
      <c r="U19" s="12">
        <v>0.03</v>
      </c>
      <c r="V19" s="12">
        <v>0.02</v>
      </c>
      <c r="W19" t="s">
        <v>169</v>
      </c>
      <c r="X19" s="12">
        <v>1</v>
      </c>
      <c r="Y19" s="12">
        <v>0</v>
      </c>
      <c r="Z19" s="12">
        <v>0.05</v>
      </c>
      <c r="AA19" s="12">
        <v>7.0000000000000007E-2</v>
      </c>
      <c r="AB19" s="12">
        <v>0.02</v>
      </c>
      <c r="AC19" s="12">
        <v>0.06</v>
      </c>
      <c r="AD19" s="12">
        <v>0</v>
      </c>
      <c r="AE19" s="12">
        <v>0.05</v>
      </c>
      <c r="AF19" s="12">
        <v>0.06</v>
      </c>
      <c r="AG19" s="12">
        <v>0.05</v>
      </c>
    </row>
    <row r="20" spans="1:33" x14ac:dyDescent="0.25">
      <c r="A20" s="1" t="s">
        <v>167</v>
      </c>
      <c r="B20" s="1"/>
      <c r="O20" t="s">
        <v>156</v>
      </c>
    </row>
    <row r="21" spans="1:33" x14ac:dyDescent="0.25">
      <c r="A21" s="1" t="s">
        <v>165</v>
      </c>
      <c r="B21" s="1" t="s">
        <v>358</v>
      </c>
      <c r="C21">
        <v>404</v>
      </c>
      <c r="D21">
        <v>404</v>
      </c>
      <c r="E21">
        <v>1</v>
      </c>
      <c r="F21">
        <v>3</v>
      </c>
      <c r="G21">
        <v>19</v>
      </c>
      <c r="H21">
        <v>61</v>
      </c>
      <c r="I21">
        <v>320</v>
      </c>
      <c r="J21">
        <v>4</v>
      </c>
      <c r="K21">
        <v>19</v>
      </c>
      <c r="L21">
        <v>61</v>
      </c>
      <c r="M21">
        <v>320</v>
      </c>
      <c r="N21">
        <v>48</v>
      </c>
      <c r="O21">
        <v>184</v>
      </c>
      <c r="P21">
        <v>107</v>
      </c>
      <c r="Q21">
        <v>65</v>
      </c>
      <c r="R21">
        <v>156</v>
      </c>
      <c r="S21">
        <v>58</v>
      </c>
      <c r="T21">
        <v>76</v>
      </c>
      <c r="U21">
        <v>60</v>
      </c>
      <c r="V21">
        <v>49</v>
      </c>
      <c r="W21">
        <v>383</v>
      </c>
      <c r="X21">
        <v>21</v>
      </c>
      <c r="Y21">
        <v>0</v>
      </c>
      <c r="Z21">
        <v>312</v>
      </c>
      <c r="AA21">
        <v>92</v>
      </c>
      <c r="AB21">
        <v>52</v>
      </c>
      <c r="AC21">
        <v>353</v>
      </c>
      <c r="AD21">
        <v>13</v>
      </c>
      <c r="AE21">
        <v>391</v>
      </c>
      <c r="AF21">
        <v>84</v>
      </c>
      <c r="AG21">
        <v>321</v>
      </c>
    </row>
    <row r="22" spans="1:33" x14ac:dyDescent="0.25">
      <c r="A22" s="1" t="s">
        <v>166</v>
      </c>
      <c r="B22" s="1"/>
      <c r="C22" s="12">
        <v>0.9</v>
      </c>
      <c r="D22" s="12">
        <v>0.9</v>
      </c>
      <c r="E22" s="12">
        <v>0.69</v>
      </c>
      <c r="F22" s="12">
        <v>0.67</v>
      </c>
      <c r="G22" s="12">
        <v>0.89</v>
      </c>
      <c r="H22" s="12">
        <v>0.97</v>
      </c>
      <c r="I22" s="12">
        <v>0.89</v>
      </c>
      <c r="J22" s="12">
        <v>0.68</v>
      </c>
      <c r="K22" s="12">
        <v>0.89</v>
      </c>
      <c r="L22" s="12">
        <v>0.97</v>
      </c>
      <c r="M22" s="12">
        <v>0.89</v>
      </c>
      <c r="N22" t="s">
        <v>325</v>
      </c>
      <c r="O22" s="12">
        <v>0.93</v>
      </c>
      <c r="P22" s="12">
        <v>0.87</v>
      </c>
      <c r="Q22" s="12">
        <v>0.96</v>
      </c>
      <c r="R22" s="12">
        <v>0.87</v>
      </c>
      <c r="S22" s="12">
        <v>0.96</v>
      </c>
      <c r="T22" s="12">
        <v>0.9</v>
      </c>
      <c r="U22" s="12">
        <v>0.94</v>
      </c>
      <c r="V22" s="12">
        <v>0.91</v>
      </c>
      <c r="W22" t="s">
        <v>246</v>
      </c>
      <c r="X22" s="12">
        <v>0.91</v>
      </c>
      <c r="Y22" t="s">
        <v>169</v>
      </c>
      <c r="Z22" s="12">
        <v>0.91</v>
      </c>
      <c r="AA22" s="12">
        <v>0.89</v>
      </c>
      <c r="AB22" s="12">
        <v>0.96</v>
      </c>
      <c r="AC22" s="12">
        <v>0.9</v>
      </c>
      <c r="AD22" s="12">
        <v>0.94</v>
      </c>
      <c r="AE22" s="12">
        <v>0.9</v>
      </c>
      <c r="AF22" t="s">
        <v>246</v>
      </c>
      <c r="AG22" t="s">
        <v>182</v>
      </c>
    </row>
    <row r="23" spans="1:33" x14ac:dyDescent="0.25">
      <c r="A23" s="1" t="s">
        <v>167</v>
      </c>
      <c r="B23" s="1"/>
      <c r="O23" t="s">
        <v>157</v>
      </c>
      <c r="Q23" t="s">
        <v>173</v>
      </c>
      <c r="W23" t="s">
        <v>156</v>
      </c>
      <c r="AF23" t="s">
        <v>158</v>
      </c>
    </row>
    <row r="24" spans="1:33" x14ac:dyDescent="0.25">
      <c r="A24" s="1" t="s">
        <v>165</v>
      </c>
      <c r="B24" s="1" t="s">
        <v>144</v>
      </c>
      <c r="C24">
        <v>35</v>
      </c>
      <c r="D24">
        <v>35</v>
      </c>
      <c r="E24">
        <v>1</v>
      </c>
      <c r="F24">
        <v>1</v>
      </c>
      <c r="G24">
        <v>2</v>
      </c>
      <c r="H24">
        <v>2</v>
      </c>
      <c r="I24">
        <v>29</v>
      </c>
      <c r="J24">
        <v>2</v>
      </c>
      <c r="K24">
        <v>2</v>
      </c>
      <c r="L24">
        <v>2</v>
      </c>
      <c r="M24">
        <v>29</v>
      </c>
      <c r="N24">
        <v>11</v>
      </c>
      <c r="O24">
        <v>9</v>
      </c>
      <c r="P24">
        <v>12</v>
      </c>
      <c r="Q24">
        <v>3</v>
      </c>
      <c r="R24">
        <v>20</v>
      </c>
      <c r="S24">
        <v>2</v>
      </c>
      <c r="T24">
        <v>4</v>
      </c>
      <c r="U24">
        <v>4</v>
      </c>
      <c r="V24">
        <v>4</v>
      </c>
      <c r="W24">
        <v>0</v>
      </c>
      <c r="X24">
        <v>0</v>
      </c>
      <c r="Y24">
        <v>35</v>
      </c>
      <c r="Z24">
        <v>25</v>
      </c>
      <c r="AA24">
        <v>10</v>
      </c>
      <c r="AB24">
        <v>2</v>
      </c>
      <c r="AC24">
        <v>32</v>
      </c>
      <c r="AD24">
        <v>1</v>
      </c>
      <c r="AE24">
        <v>34</v>
      </c>
      <c r="AF24">
        <v>2</v>
      </c>
      <c r="AG24">
        <v>33</v>
      </c>
    </row>
    <row r="25" spans="1:33" x14ac:dyDescent="0.25">
      <c r="A25" s="1" t="s">
        <v>166</v>
      </c>
      <c r="B25" s="1"/>
      <c r="C25" s="12">
        <v>0.08</v>
      </c>
      <c r="D25" s="12">
        <v>0.08</v>
      </c>
      <c r="E25" s="12">
        <v>0.31</v>
      </c>
      <c r="F25" s="12">
        <v>0.33</v>
      </c>
      <c r="G25" s="12">
        <v>0.08</v>
      </c>
      <c r="H25" s="12">
        <v>0.03</v>
      </c>
      <c r="I25" s="12">
        <v>0.08</v>
      </c>
      <c r="J25" s="12">
        <v>0.32</v>
      </c>
      <c r="K25" s="12">
        <v>0.08</v>
      </c>
      <c r="L25" s="12">
        <v>0.03</v>
      </c>
      <c r="M25" s="12">
        <v>0.08</v>
      </c>
      <c r="N25" t="s">
        <v>225</v>
      </c>
      <c r="O25" t="s">
        <v>177</v>
      </c>
      <c r="P25" s="12">
        <v>0.1</v>
      </c>
      <c r="Q25" s="12">
        <v>0.04</v>
      </c>
      <c r="R25" t="s">
        <v>202</v>
      </c>
      <c r="S25" s="12">
        <v>0.03</v>
      </c>
      <c r="T25" s="12">
        <v>0.05</v>
      </c>
      <c r="U25" s="12">
        <v>0.06</v>
      </c>
      <c r="V25" s="12">
        <v>0.08</v>
      </c>
      <c r="W25" t="s">
        <v>169</v>
      </c>
      <c r="X25" s="12">
        <v>0</v>
      </c>
      <c r="Y25" t="s">
        <v>174</v>
      </c>
      <c r="Z25" s="12">
        <v>7.0000000000000007E-2</v>
      </c>
      <c r="AA25" s="12">
        <v>0.1</v>
      </c>
      <c r="AB25" s="12">
        <v>0.04</v>
      </c>
      <c r="AC25" s="12">
        <v>0.08</v>
      </c>
      <c r="AD25" s="12">
        <v>0.06</v>
      </c>
      <c r="AE25" s="12">
        <v>0.08</v>
      </c>
      <c r="AF25" s="12">
        <v>0.02</v>
      </c>
      <c r="AG25" s="12">
        <v>0.09</v>
      </c>
    </row>
    <row r="26" spans="1:33" x14ac:dyDescent="0.25">
      <c r="A26" s="1" t="s">
        <v>167</v>
      </c>
      <c r="B26" s="1"/>
      <c r="N26" t="s">
        <v>187</v>
      </c>
      <c r="R26" t="s">
        <v>158</v>
      </c>
      <c r="Y26" t="s">
        <v>157</v>
      </c>
    </row>
    <row r="27" spans="1:33" x14ac:dyDescent="0.25">
      <c r="A27" s="1" t="s">
        <v>165</v>
      </c>
      <c r="B27" s="1" t="s">
        <v>359</v>
      </c>
      <c r="C27">
        <v>413</v>
      </c>
      <c r="D27">
        <v>413</v>
      </c>
      <c r="E27">
        <v>1</v>
      </c>
      <c r="F27">
        <v>3</v>
      </c>
      <c r="G27">
        <v>20</v>
      </c>
      <c r="H27">
        <v>61</v>
      </c>
      <c r="I27">
        <v>328</v>
      </c>
      <c r="J27">
        <v>4</v>
      </c>
      <c r="K27">
        <v>20</v>
      </c>
      <c r="L27">
        <v>61</v>
      </c>
      <c r="M27">
        <v>328</v>
      </c>
      <c r="N27">
        <v>49</v>
      </c>
      <c r="O27">
        <v>189</v>
      </c>
      <c r="P27">
        <v>110</v>
      </c>
      <c r="Q27">
        <v>65</v>
      </c>
      <c r="R27">
        <v>158</v>
      </c>
      <c r="S27">
        <v>59</v>
      </c>
      <c r="T27">
        <v>80</v>
      </c>
      <c r="U27">
        <v>60</v>
      </c>
      <c r="V27">
        <v>49</v>
      </c>
      <c r="W27">
        <v>390</v>
      </c>
      <c r="X27">
        <v>23</v>
      </c>
      <c r="Y27">
        <v>0</v>
      </c>
      <c r="Z27">
        <v>320</v>
      </c>
      <c r="AA27">
        <v>94</v>
      </c>
      <c r="AB27">
        <v>52</v>
      </c>
      <c r="AC27">
        <v>361</v>
      </c>
      <c r="AD27">
        <v>13</v>
      </c>
      <c r="AE27">
        <v>400</v>
      </c>
      <c r="AF27">
        <v>84</v>
      </c>
      <c r="AG27">
        <v>330</v>
      </c>
    </row>
    <row r="28" spans="1:33" x14ac:dyDescent="0.25">
      <c r="A28" s="1" t="s">
        <v>166</v>
      </c>
      <c r="B28" s="1"/>
      <c r="C28" s="12">
        <v>0.92</v>
      </c>
      <c r="D28" s="12">
        <v>0.92</v>
      </c>
      <c r="E28" s="12">
        <v>0.69</v>
      </c>
      <c r="F28" s="12">
        <v>0.67</v>
      </c>
      <c r="G28" s="12">
        <v>0.92</v>
      </c>
      <c r="H28" s="12">
        <v>0.97</v>
      </c>
      <c r="I28" s="12">
        <v>0.92</v>
      </c>
      <c r="J28" s="12">
        <v>0.68</v>
      </c>
      <c r="K28" s="12">
        <v>0.92</v>
      </c>
      <c r="L28" s="12">
        <v>0.97</v>
      </c>
      <c r="M28" s="12">
        <v>0.92</v>
      </c>
      <c r="N28" t="s">
        <v>283</v>
      </c>
      <c r="O28" t="s">
        <v>229</v>
      </c>
      <c r="P28" s="12">
        <v>0.9</v>
      </c>
      <c r="Q28" s="12">
        <v>0.96</v>
      </c>
      <c r="R28" t="s">
        <v>182</v>
      </c>
      <c r="S28" s="12">
        <v>0.97</v>
      </c>
      <c r="T28" s="12">
        <v>0.95</v>
      </c>
      <c r="U28" s="12">
        <v>0.94</v>
      </c>
      <c r="V28" s="12">
        <v>0.92</v>
      </c>
      <c r="W28" t="s">
        <v>174</v>
      </c>
      <c r="X28" s="12">
        <v>1</v>
      </c>
      <c r="Y28" t="s">
        <v>169</v>
      </c>
      <c r="Z28" s="12">
        <v>0.93</v>
      </c>
      <c r="AA28" s="12">
        <v>0.9</v>
      </c>
      <c r="AB28" s="12">
        <v>0.96</v>
      </c>
      <c r="AC28" s="12">
        <v>0.92</v>
      </c>
      <c r="AD28" s="12">
        <v>0.94</v>
      </c>
      <c r="AE28" s="12">
        <v>0.92</v>
      </c>
      <c r="AF28" s="12">
        <v>0.98</v>
      </c>
      <c r="AG28" s="12">
        <v>0.91</v>
      </c>
    </row>
    <row r="29" spans="1:33" x14ac:dyDescent="0.25">
      <c r="A29" s="1" t="s">
        <v>167</v>
      </c>
      <c r="B29" s="1"/>
      <c r="O29" t="s">
        <v>157</v>
      </c>
      <c r="Q29" t="s">
        <v>157</v>
      </c>
      <c r="S29" t="s">
        <v>157</v>
      </c>
      <c r="W29" t="s">
        <v>156</v>
      </c>
    </row>
    <row r="30" spans="1:33" x14ac:dyDescent="0.25">
      <c r="A30" s="1" t="s">
        <v>165</v>
      </c>
      <c r="B30" s="1" t="s">
        <v>360</v>
      </c>
      <c r="C30">
        <v>383</v>
      </c>
      <c r="D30">
        <v>383</v>
      </c>
      <c r="E30">
        <v>1</v>
      </c>
      <c r="F30">
        <v>3</v>
      </c>
      <c r="G30">
        <v>18</v>
      </c>
      <c r="H30">
        <v>57</v>
      </c>
      <c r="I30">
        <v>304</v>
      </c>
      <c r="J30">
        <v>4</v>
      </c>
      <c r="K30">
        <v>18</v>
      </c>
      <c r="L30">
        <v>57</v>
      </c>
      <c r="M30">
        <v>304</v>
      </c>
      <c r="N30">
        <v>44</v>
      </c>
      <c r="O30">
        <v>170</v>
      </c>
      <c r="P30">
        <v>106</v>
      </c>
      <c r="Q30">
        <v>63</v>
      </c>
      <c r="R30">
        <v>147</v>
      </c>
      <c r="S30">
        <v>56</v>
      </c>
      <c r="T30">
        <v>70</v>
      </c>
      <c r="U30">
        <v>57</v>
      </c>
      <c r="V30">
        <v>48</v>
      </c>
      <c r="W30">
        <v>383</v>
      </c>
      <c r="X30">
        <v>0</v>
      </c>
      <c r="Y30">
        <v>0</v>
      </c>
      <c r="Z30">
        <v>297</v>
      </c>
      <c r="AA30">
        <v>86</v>
      </c>
      <c r="AB30">
        <v>51</v>
      </c>
      <c r="AC30">
        <v>332</v>
      </c>
      <c r="AD30">
        <v>13</v>
      </c>
      <c r="AE30">
        <v>370</v>
      </c>
      <c r="AF30">
        <v>79</v>
      </c>
      <c r="AG30">
        <v>305</v>
      </c>
    </row>
    <row r="31" spans="1:33" x14ac:dyDescent="0.25">
      <c r="A31" s="1" t="s">
        <v>166</v>
      </c>
      <c r="B31" s="1"/>
      <c r="C31" s="12">
        <v>0.86</v>
      </c>
      <c r="D31" s="12">
        <v>0.86</v>
      </c>
      <c r="E31" s="12">
        <v>0.69</v>
      </c>
      <c r="F31" s="12">
        <v>0.67</v>
      </c>
      <c r="G31" s="12">
        <v>0.85</v>
      </c>
      <c r="H31" s="12">
        <v>0.91</v>
      </c>
      <c r="I31" s="12">
        <v>0.85</v>
      </c>
      <c r="J31" s="12">
        <v>0.68</v>
      </c>
      <c r="K31" s="12">
        <v>0.85</v>
      </c>
      <c r="L31" s="12">
        <v>0.91</v>
      </c>
      <c r="M31" s="12">
        <v>0.85</v>
      </c>
      <c r="N31" t="s">
        <v>226</v>
      </c>
      <c r="O31" s="12">
        <v>0.86</v>
      </c>
      <c r="P31" s="12">
        <v>0.86</v>
      </c>
      <c r="Q31" s="12">
        <v>0.93</v>
      </c>
      <c r="R31" s="12">
        <v>0.82</v>
      </c>
      <c r="S31" s="12">
        <v>0.93</v>
      </c>
      <c r="T31" s="12">
        <v>0.83</v>
      </c>
      <c r="U31" s="12">
        <v>0.9</v>
      </c>
      <c r="V31" s="12">
        <v>0.89</v>
      </c>
      <c r="W31" t="s">
        <v>246</v>
      </c>
      <c r="X31" s="12">
        <v>0</v>
      </c>
      <c r="Y31" t="s">
        <v>169</v>
      </c>
      <c r="Z31" s="12">
        <v>0.86</v>
      </c>
      <c r="AA31" s="12">
        <v>0.83</v>
      </c>
      <c r="AB31" s="12">
        <v>0.94</v>
      </c>
      <c r="AC31" s="12">
        <v>0.84</v>
      </c>
      <c r="AD31" s="12">
        <v>0.94</v>
      </c>
      <c r="AE31" s="12">
        <v>0.85</v>
      </c>
      <c r="AF31" s="12">
        <v>0.92</v>
      </c>
      <c r="AG31" s="12">
        <v>0.84</v>
      </c>
    </row>
    <row r="32" spans="1:33" x14ac:dyDescent="0.25">
      <c r="A32" s="1" t="s">
        <v>167</v>
      </c>
      <c r="B32" s="1"/>
      <c r="O32" t="s">
        <v>157</v>
      </c>
      <c r="P32" t="s">
        <v>157</v>
      </c>
      <c r="Q32" t="s">
        <v>157</v>
      </c>
      <c r="W32" t="s">
        <v>156</v>
      </c>
    </row>
    <row r="33" spans="1:2" x14ac:dyDescent="0.25">
      <c r="A33" s="1" t="s">
        <v>249</v>
      </c>
      <c r="B33" s="1" t="s">
        <v>250</v>
      </c>
    </row>
    <row r="34" spans="1:2" x14ac:dyDescent="0.25">
      <c r="A34" s="1" t="s">
        <v>107</v>
      </c>
      <c r="B34" s="1" t="s">
        <v>361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70" tooltip="Link to contents" display="Back to contents" xr:uid="{00000000-0004-0000-1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362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58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196</v>
      </c>
      <c r="D15">
        <v>196</v>
      </c>
      <c r="E15">
        <v>0</v>
      </c>
      <c r="F15">
        <v>3</v>
      </c>
      <c r="G15">
        <v>10</v>
      </c>
      <c r="H15">
        <v>32</v>
      </c>
      <c r="I15">
        <v>152</v>
      </c>
      <c r="J15">
        <v>3</v>
      </c>
      <c r="K15">
        <v>10</v>
      </c>
      <c r="L15">
        <v>32</v>
      </c>
      <c r="M15">
        <v>152</v>
      </c>
      <c r="N15">
        <v>34</v>
      </c>
      <c r="O15">
        <v>101</v>
      </c>
      <c r="P15">
        <v>28</v>
      </c>
      <c r="Q15">
        <v>34</v>
      </c>
      <c r="R15">
        <v>93</v>
      </c>
      <c r="S15">
        <v>31</v>
      </c>
      <c r="T15">
        <v>32</v>
      </c>
      <c r="U15">
        <v>18</v>
      </c>
      <c r="V15">
        <v>21</v>
      </c>
      <c r="W15">
        <v>176</v>
      </c>
      <c r="X15">
        <v>6</v>
      </c>
      <c r="Y15">
        <v>14</v>
      </c>
      <c r="Z15">
        <v>196</v>
      </c>
      <c r="AA15">
        <v>0</v>
      </c>
      <c r="AB15">
        <v>52</v>
      </c>
      <c r="AC15">
        <v>144</v>
      </c>
      <c r="AD15">
        <v>11</v>
      </c>
      <c r="AE15">
        <v>186</v>
      </c>
      <c r="AF15">
        <v>47</v>
      </c>
      <c r="AG15">
        <v>150</v>
      </c>
    </row>
    <row r="16" spans="1:33" x14ac:dyDescent="0.25">
      <c r="A16" s="1" t="s">
        <v>166</v>
      </c>
      <c r="B16" s="1"/>
      <c r="C16" s="12">
        <v>0.44</v>
      </c>
      <c r="D16" s="12">
        <v>0.44</v>
      </c>
      <c r="E16" s="12">
        <v>0</v>
      </c>
      <c r="F16" s="12">
        <v>0.67</v>
      </c>
      <c r="G16" s="12">
        <v>0.47</v>
      </c>
      <c r="H16" s="12">
        <v>0.5</v>
      </c>
      <c r="I16" s="12">
        <v>0.42</v>
      </c>
      <c r="J16" s="12">
        <v>0.48</v>
      </c>
      <c r="K16" s="12">
        <v>0.47</v>
      </c>
      <c r="L16" s="12">
        <v>0.5</v>
      </c>
      <c r="M16" s="12">
        <v>0.42</v>
      </c>
      <c r="N16" t="s">
        <v>363</v>
      </c>
      <c r="O16" t="s">
        <v>195</v>
      </c>
      <c r="P16" t="s">
        <v>175</v>
      </c>
      <c r="Q16" s="12">
        <v>0.51</v>
      </c>
      <c r="R16" t="s">
        <v>364</v>
      </c>
      <c r="S16" s="12">
        <v>0.51</v>
      </c>
      <c r="T16" s="12">
        <v>0.39</v>
      </c>
      <c r="U16" t="s">
        <v>365</v>
      </c>
      <c r="V16" s="12">
        <v>0.39</v>
      </c>
      <c r="W16" s="12">
        <v>0.45</v>
      </c>
      <c r="X16" s="12">
        <v>0.25</v>
      </c>
      <c r="Y16" s="12">
        <v>0.41</v>
      </c>
      <c r="Z16" t="s">
        <v>366</v>
      </c>
      <c r="AA16" t="s">
        <v>169</v>
      </c>
      <c r="AB16" t="s">
        <v>232</v>
      </c>
      <c r="AC16" t="s">
        <v>367</v>
      </c>
      <c r="AD16" s="12">
        <v>0.74</v>
      </c>
      <c r="AE16" s="12">
        <v>0.43</v>
      </c>
      <c r="AF16" t="s">
        <v>368</v>
      </c>
      <c r="AG16" t="s">
        <v>369</v>
      </c>
    </row>
    <row r="17" spans="1:33" x14ac:dyDescent="0.25">
      <c r="A17" s="1" t="s">
        <v>167</v>
      </c>
      <c r="B17" s="1"/>
      <c r="N17" t="s">
        <v>156</v>
      </c>
      <c r="O17" t="s">
        <v>156</v>
      </c>
      <c r="Q17" t="s">
        <v>156</v>
      </c>
      <c r="R17" t="s">
        <v>370</v>
      </c>
      <c r="S17" t="s">
        <v>154</v>
      </c>
      <c r="Z17" t="s">
        <v>158</v>
      </c>
      <c r="AB17" t="s">
        <v>158</v>
      </c>
      <c r="AF17" t="s">
        <v>158</v>
      </c>
    </row>
    <row r="18" spans="1:33" x14ac:dyDescent="0.25">
      <c r="A18" s="1" t="s">
        <v>165</v>
      </c>
      <c r="B18" s="1" t="s">
        <v>146</v>
      </c>
      <c r="C18">
        <v>252</v>
      </c>
      <c r="D18">
        <v>252</v>
      </c>
      <c r="E18">
        <v>2</v>
      </c>
      <c r="F18">
        <v>1</v>
      </c>
      <c r="G18">
        <v>11</v>
      </c>
      <c r="H18">
        <v>31</v>
      </c>
      <c r="I18">
        <v>206</v>
      </c>
      <c r="J18">
        <v>3</v>
      </c>
      <c r="K18">
        <v>11</v>
      </c>
      <c r="L18">
        <v>31</v>
      </c>
      <c r="M18">
        <v>206</v>
      </c>
      <c r="N18">
        <v>26</v>
      </c>
      <c r="O18">
        <v>97</v>
      </c>
      <c r="P18">
        <v>95</v>
      </c>
      <c r="Q18">
        <v>33</v>
      </c>
      <c r="R18">
        <v>85</v>
      </c>
      <c r="S18">
        <v>30</v>
      </c>
      <c r="T18">
        <v>52</v>
      </c>
      <c r="U18">
        <v>46</v>
      </c>
      <c r="V18">
        <v>33</v>
      </c>
      <c r="W18">
        <v>213</v>
      </c>
      <c r="X18">
        <v>18</v>
      </c>
      <c r="Y18">
        <v>21</v>
      </c>
      <c r="Z18">
        <v>148</v>
      </c>
      <c r="AA18">
        <v>104</v>
      </c>
      <c r="AB18">
        <v>2</v>
      </c>
      <c r="AC18">
        <v>250</v>
      </c>
      <c r="AD18">
        <v>4</v>
      </c>
      <c r="AE18">
        <v>248</v>
      </c>
      <c r="AF18">
        <v>39</v>
      </c>
      <c r="AG18">
        <v>213</v>
      </c>
    </row>
    <row r="19" spans="1:33" x14ac:dyDescent="0.25">
      <c r="A19" s="1" t="s">
        <v>166</v>
      </c>
      <c r="B19" s="1"/>
      <c r="C19" s="12">
        <v>0.56000000000000005</v>
      </c>
      <c r="D19" s="12">
        <v>0.56000000000000005</v>
      </c>
      <c r="E19" s="12">
        <v>1</v>
      </c>
      <c r="F19" s="12">
        <v>0.33</v>
      </c>
      <c r="G19" s="12">
        <v>0.53</v>
      </c>
      <c r="H19" s="12">
        <v>0.5</v>
      </c>
      <c r="I19" s="12">
        <v>0.57999999999999996</v>
      </c>
      <c r="J19" s="12">
        <v>0.52</v>
      </c>
      <c r="K19" s="12">
        <v>0.53</v>
      </c>
      <c r="L19" s="12">
        <v>0.5</v>
      </c>
      <c r="M19" s="12">
        <v>0.57999999999999996</v>
      </c>
      <c r="N19" t="s">
        <v>201</v>
      </c>
      <c r="O19" t="s">
        <v>371</v>
      </c>
      <c r="P19" t="s">
        <v>183</v>
      </c>
      <c r="Q19" s="12">
        <v>0.49</v>
      </c>
      <c r="R19" t="s">
        <v>372</v>
      </c>
      <c r="S19" s="12">
        <v>0.49</v>
      </c>
      <c r="T19" s="12">
        <v>0.61</v>
      </c>
      <c r="U19" t="s">
        <v>373</v>
      </c>
      <c r="V19" s="12">
        <v>0.61</v>
      </c>
      <c r="W19" s="12">
        <v>0.55000000000000004</v>
      </c>
      <c r="X19" s="12">
        <v>0.75</v>
      </c>
      <c r="Y19" s="12">
        <v>0.59</v>
      </c>
      <c r="Z19" t="s">
        <v>374</v>
      </c>
      <c r="AA19" t="s">
        <v>174</v>
      </c>
      <c r="AB19" t="s">
        <v>170</v>
      </c>
      <c r="AC19" t="s">
        <v>181</v>
      </c>
      <c r="AD19" s="12">
        <v>0.26</v>
      </c>
      <c r="AE19" s="12">
        <v>0.56999999999999995</v>
      </c>
      <c r="AF19" t="s">
        <v>204</v>
      </c>
      <c r="AG19" t="s">
        <v>214</v>
      </c>
    </row>
    <row r="20" spans="1:33" x14ac:dyDescent="0.25">
      <c r="A20" s="1" t="s">
        <v>167</v>
      </c>
      <c r="B20" s="1"/>
      <c r="P20" t="s">
        <v>208</v>
      </c>
      <c r="T20" t="s">
        <v>157</v>
      </c>
      <c r="U20" t="s">
        <v>237</v>
      </c>
      <c r="AA20" t="s">
        <v>157</v>
      </c>
      <c r="AC20" t="s">
        <v>157</v>
      </c>
      <c r="AG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375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73" tooltip="Link to contents" display="Back to contents" xr:uid="{00000000-0004-0000-1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AE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8" width="14" customWidth="1"/>
    <col min="19" max="20" width="15.26953125" customWidth="1"/>
    <col min="21" max="21" width="14" customWidth="1"/>
    <col min="22" max="23" width="9.453125" customWidth="1"/>
    <col min="24" max="24" width="15.26953125" customWidth="1"/>
    <col min="25" max="29" width="9.453125" customWidth="1"/>
    <col min="30" max="30" width="36.26953125" customWidth="1"/>
    <col min="31" max="31" width="45.7265625" customWidth="1"/>
  </cols>
  <sheetData>
    <row r="1" spans="1:31" x14ac:dyDescent="0.25">
      <c r="A1" s="1" t="s">
        <v>108</v>
      </c>
      <c r="B1" s="1" t="s">
        <v>109</v>
      </c>
      <c r="E1" s="5" t="s">
        <v>110</v>
      </c>
    </row>
    <row r="2" spans="1:31" ht="15.5" x14ac:dyDescent="0.35">
      <c r="A2" s="1" t="s">
        <v>0</v>
      </c>
      <c r="B2" s="2" t="s">
        <v>111</v>
      </c>
    </row>
    <row r="3" spans="1:31" x14ac:dyDescent="0.25">
      <c r="A3" s="1" t="s">
        <v>112</v>
      </c>
      <c r="B3" s="1"/>
    </row>
    <row r="4" spans="1:31" x14ac:dyDescent="0.25">
      <c r="A4" s="1" t="s">
        <v>112</v>
      </c>
      <c r="B4" s="1" t="s">
        <v>376</v>
      </c>
    </row>
    <row r="5" spans="1:31" x14ac:dyDescent="0.25">
      <c r="A5" s="1" t="s">
        <v>112</v>
      </c>
      <c r="B5" s="1"/>
    </row>
    <row r="6" spans="1:31" ht="13" x14ac:dyDescent="0.3">
      <c r="A6" s="1" t="s">
        <v>2</v>
      </c>
      <c r="B6" s="4" t="s">
        <v>60</v>
      </c>
    </row>
    <row r="7" spans="1:31" x14ac:dyDescent="0.25">
      <c r="A7" s="1" t="s">
        <v>5</v>
      </c>
      <c r="B7" s="1"/>
    </row>
    <row r="8" spans="1:31" x14ac:dyDescent="0.25">
      <c r="A8" s="1" t="s">
        <v>5</v>
      </c>
      <c r="B8" s="1" t="s">
        <v>377</v>
      </c>
    </row>
    <row r="9" spans="1:31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7" t="s">
        <v>119</v>
      </c>
      <c r="W9" s="8"/>
      <c r="X9" s="8"/>
      <c r="Y9" s="7" t="s">
        <v>120</v>
      </c>
      <c r="Z9" s="7" t="s">
        <v>121</v>
      </c>
      <c r="AA9" s="8"/>
      <c r="AB9" s="7" t="s">
        <v>122</v>
      </c>
      <c r="AC9" s="8"/>
      <c r="AD9" s="7" t="s">
        <v>123</v>
      </c>
      <c r="AE9" s="9"/>
    </row>
    <row r="10" spans="1:31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147</v>
      </c>
      <c r="AE10" s="11" t="s">
        <v>148</v>
      </c>
    </row>
    <row r="11" spans="1:31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151</v>
      </c>
      <c r="J11" t="s">
        <v>152</v>
      </c>
      <c r="K11" t="s">
        <v>153</v>
      </c>
      <c r="L11" t="s">
        <v>154</v>
      </c>
      <c r="M11" t="s">
        <v>157</v>
      </c>
      <c r="N11" t="s">
        <v>158</v>
      </c>
      <c r="O11" t="s">
        <v>156</v>
      </c>
      <c r="P11" t="s">
        <v>154</v>
      </c>
      <c r="Q11" t="s">
        <v>157</v>
      </c>
      <c r="R11" t="s">
        <v>152</v>
      </c>
      <c r="S11" t="s">
        <v>156</v>
      </c>
      <c r="T11" t="s">
        <v>303</v>
      </c>
      <c r="U11" t="s">
        <v>304</v>
      </c>
      <c r="V11" t="s">
        <v>157</v>
      </c>
      <c r="W11" t="s">
        <v>152</v>
      </c>
      <c r="X11" t="s">
        <v>153</v>
      </c>
      <c r="Z11" t="s">
        <v>157</v>
      </c>
      <c r="AA11" t="s">
        <v>158</v>
      </c>
      <c r="AB11" t="s">
        <v>151</v>
      </c>
      <c r="AC11" t="s">
        <v>158</v>
      </c>
      <c r="AD11" t="s">
        <v>157</v>
      </c>
      <c r="AE11" t="s">
        <v>158</v>
      </c>
    </row>
    <row r="12" spans="1:31" x14ac:dyDescent="0.25">
      <c r="A12" s="1" t="s">
        <v>159</v>
      </c>
      <c r="B12" s="1" t="s">
        <v>160</v>
      </c>
      <c r="C12">
        <v>187</v>
      </c>
      <c r="D12">
        <v>187</v>
      </c>
      <c r="E12">
        <v>2</v>
      </c>
      <c r="F12">
        <v>12</v>
      </c>
      <c r="G12">
        <v>29</v>
      </c>
      <c r="H12">
        <v>144</v>
      </c>
      <c r="I12">
        <v>2</v>
      </c>
      <c r="J12">
        <v>12</v>
      </c>
      <c r="K12">
        <v>29</v>
      </c>
      <c r="L12">
        <v>144</v>
      </c>
      <c r="M12">
        <v>41</v>
      </c>
      <c r="N12">
        <v>77</v>
      </c>
      <c r="O12">
        <v>34</v>
      </c>
      <c r="P12">
        <v>35</v>
      </c>
      <c r="Q12">
        <v>90</v>
      </c>
      <c r="R12">
        <v>29</v>
      </c>
      <c r="S12">
        <v>31</v>
      </c>
      <c r="T12">
        <v>16</v>
      </c>
      <c r="U12">
        <v>20</v>
      </c>
      <c r="V12">
        <v>167</v>
      </c>
      <c r="W12">
        <v>6</v>
      </c>
      <c r="X12">
        <v>14</v>
      </c>
      <c r="Y12">
        <v>187</v>
      </c>
      <c r="Z12">
        <v>48</v>
      </c>
      <c r="AA12">
        <v>139</v>
      </c>
      <c r="AB12">
        <v>10</v>
      </c>
      <c r="AC12">
        <v>177</v>
      </c>
      <c r="AD12">
        <v>43</v>
      </c>
      <c r="AE12">
        <v>144</v>
      </c>
    </row>
    <row r="13" spans="1:31" x14ac:dyDescent="0.25">
      <c r="A13" s="1" t="s">
        <v>161</v>
      </c>
      <c r="B13" s="1" t="s">
        <v>162</v>
      </c>
      <c r="C13">
        <v>177</v>
      </c>
      <c r="D13">
        <v>177</v>
      </c>
      <c r="E13">
        <v>2</v>
      </c>
      <c r="F13">
        <v>12</v>
      </c>
      <c r="G13">
        <v>28</v>
      </c>
      <c r="H13">
        <v>136</v>
      </c>
      <c r="I13">
        <v>2</v>
      </c>
      <c r="J13">
        <v>12</v>
      </c>
      <c r="K13">
        <v>28</v>
      </c>
      <c r="L13">
        <v>136</v>
      </c>
      <c r="M13">
        <v>41</v>
      </c>
      <c r="N13">
        <v>76</v>
      </c>
      <c r="O13">
        <v>33</v>
      </c>
      <c r="P13">
        <v>34</v>
      </c>
      <c r="Q13">
        <v>85</v>
      </c>
      <c r="R13">
        <v>27</v>
      </c>
      <c r="S13">
        <v>29</v>
      </c>
      <c r="T13">
        <v>15</v>
      </c>
      <c r="U13">
        <v>19</v>
      </c>
      <c r="V13">
        <v>158</v>
      </c>
      <c r="W13">
        <v>6</v>
      </c>
      <c r="X13">
        <v>13</v>
      </c>
      <c r="Y13">
        <v>177</v>
      </c>
      <c r="Z13">
        <v>46</v>
      </c>
      <c r="AA13">
        <v>131</v>
      </c>
      <c r="AB13">
        <v>10</v>
      </c>
      <c r="AC13">
        <v>167</v>
      </c>
      <c r="AD13">
        <v>41</v>
      </c>
      <c r="AE13">
        <v>136</v>
      </c>
    </row>
    <row r="14" spans="1:31" x14ac:dyDescent="0.25">
      <c r="A14" s="1" t="s">
        <v>163</v>
      </c>
      <c r="B14" s="1" t="s">
        <v>125</v>
      </c>
      <c r="C14">
        <v>196</v>
      </c>
      <c r="D14">
        <v>196</v>
      </c>
      <c r="E14">
        <v>3</v>
      </c>
      <c r="F14">
        <v>10</v>
      </c>
      <c r="G14">
        <v>32</v>
      </c>
      <c r="H14">
        <v>152</v>
      </c>
      <c r="I14">
        <v>3</v>
      </c>
      <c r="J14">
        <v>10</v>
      </c>
      <c r="K14">
        <v>32</v>
      </c>
      <c r="L14">
        <v>152</v>
      </c>
      <c r="M14">
        <v>34</v>
      </c>
      <c r="N14">
        <v>101</v>
      </c>
      <c r="O14">
        <v>28</v>
      </c>
      <c r="P14">
        <v>34</v>
      </c>
      <c r="Q14">
        <v>93</v>
      </c>
      <c r="R14">
        <v>31</v>
      </c>
      <c r="S14">
        <v>32</v>
      </c>
      <c r="T14">
        <v>18</v>
      </c>
      <c r="U14">
        <v>21</v>
      </c>
      <c r="V14">
        <v>176</v>
      </c>
      <c r="W14">
        <v>6</v>
      </c>
      <c r="X14">
        <v>14</v>
      </c>
      <c r="Y14">
        <v>196</v>
      </c>
      <c r="Z14">
        <v>52</v>
      </c>
      <c r="AA14">
        <v>144</v>
      </c>
      <c r="AB14">
        <v>11</v>
      </c>
      <c r="AC14">
        <v>186</v>
      </c>
      <c r="AD14">
        <v>47</v>
      </c>
      <c r="AE14">
        <v>150</v>
      </c>
    </row>
    <row r="15" spans="1:31" x14ac:dyDescent="0.25">
      <c r="A15" s="1" t="s">
        <v>165</v>
      </c>
      <c r="B15" s="1" t="s">
        <v>145</v>
      </c>
      <c r="C15">
        <v>52</v>
      </c>
      <c r="D15">
        <v>52</v>
      </c>
      <c r="E15">
        <v>2</v>
      </c>
      <c r="F15">
        <v>2</v>
      </c>
      <c r="G15">
        <v>11</v>
      </c>
      <c r="H15">
        <v>37</v>
      </c>
      <c r="I15">
        <v>2</v>
      </c>
      <c r="J15">
        <v>2</v>
      </c>
      <c r="K15">
        <v>11</v>
      </c>
      <c r="L15">
        <v>37</v>
      </c>
      <c r="M15">
        <v>0</v>
      </c>
      <c r="N15">
        <v>24</v>
      </c>
      <c r="O15">
        <v>6</v>
      </c>
      <c r="P15">
        <v>23</v>
      </c>
      <c r="Q15">
        <v>27</v>
      </c>
      <c r="R15">
        <v>8</v>
      </c>
      <c r="S15">
        <v>8</v>
      </c>
      <c r="T15">
        <v>2</v>
      </c>
      <c r="U15">
        <v>6</v>
      </c>
      <c r="V15">
        <v>50</v>
      </c>
      <c r="W15">
        <v>1</v>
      </c>
      <c r="X15">
        <v>1</v>
      </c>
      <c r="Y15">
        <v>52</v>
      </c>
      <c r="Z15">
        <v>52</v>
      </c>
      <c r="AA15">
        <v>0</v>
      </c>
      <c r="AB15">
        <v>2</v>
      </c>
      <c r="AC15">
        <v>50</v>
      </c>
      <c r="AD15">
        <v>29</v>
      </c>
      <c r="AE15">
        <v>23</v>
      </c>
    </row>
    <row r="16" spans="1:31" x14ac:dyDescent="0.25">
      <c r="A16" s="1" t="s">
        <v>166</v>
      </c>
      <c r="B16" s="1"/>
      <c r="C16" s="12">
        <v>0.27</v>
      </c>
      <c r="D16" s="12">
        <v>0.27</v>
      </c>
      <c r="E16" s="12">
        <v>0.52</v>
      </c>
      <c r="F16" s="12">
        <v>0.23</v>
      </c>
      <c r="G16" s="12">
        <v>0.36</v>
      </c>
      <c r="H16" s="12">
        <v>0.24</v>
      </c>
      <c r="I16" s="12">
        <v>0.52</v>
      </c>
      <c r="J16" s="12">
        <v>0.23</v>
      </c>
      <c r="K16" s="12">
        <v>0.36</v>
      </c>
      <c r="L16" s="12">
        <v>0.24</v>
      </c>
      <c r="M16" t="s">
        <v>169</v>
      </c>
      <c r="N16" s="12">
        <v>0.24</v>
      </c>
      <c r="O16" s="12">
        <v>0.2</v>
      </c>
      <c r="P16" t="s">
        <v>243</v>
      </c>
      <c r="Q16" s="12">
        <v>0.28999999999999998</v>
      </c>
      <c r="R16" s="12">
        <v>0.25</v>
      </c>
      <c r="S16" s="12">
        <v>0.25</v>
      </c>
      <c r="T16" s="12">
        <v>0.12</v>
      </c>
      <c r="U16" s="12">
        <v>0.28000000000000003</v>
      </c>
      <c r="V16" s="12">
        <v>0.28000000000000003</v>
      </c>
      <c r="W16" s="12">
        <v>0.17</v>
      </c>
      <c r="X16" s="12">
        <v>0.1</v>
      </c>
      <c r="Y16" s="12">
        <v>0.27</v>
      </c>
      <c r="Z16" t="s">
        <v>174</v>
      </c>
      <c r="AA16" t="s">
        <v>169</v>
      </c>
      <c r="AB16" s="12">
        <v>0.19</v>
      </c>
      <c r="AC16" s="12">
        <v>0.27</v>
      </c>
      <c r="AD16" t="s">
        <v>216</v>
      </c>
      <c r="AE16" t="s">
        <v>191</v>
      </c>
    </row>
    <row r="17" spans="1:31" x14ac:dyDescent="0.25">
      <c r="A17" s="1" t="s">
        <v>167</v>
      </c>
      <c r="B17" s="1"/>
      <c r="N17" t="s">
        <v>157</v>
      </c>
      <c r="O17" t="s">
        <v>157</v>
      </c>
      <c r="P17" t="s">
        <v>194</v>
      </c>
      <c r="Z17" t="s">
        <v>158</v>
      </c>
      <c r="AD17" t="s">
        <v>158</v>
      </c>
    </row>
    <row r="18" spans="1:31" x14ac:dyDescent="0.25">
      <c r="A18" s="1" t="s">
        <v>165</v>
      </c>
      <c r="B18" s="1" t="s">
        <v>146</v>
      </c>
      <c r="C18">
        <v>144</v>
      </c>
      <c r="D18">
        <v>144</v>
      </c>
      <c r="E18">
        <v>1</v>
      </c>
      <c r="F18">
        <v>8</v>
      </c>
      <c r="G18">
        <v>20</v>
      </c>
      <c r="H18">
        <v>115</v>
      </c>
      <c r="I18">
        <v>1</v>
      </c>
      <c r="J18">
        <v>8</v>
      </c>
      <c r="K18">
        <v>20</v>
      </c>
      <c r="L18">
        <v>115</v>
      </c>
      <c r="M18">
        <v>34</v>
      </c>
      <c r="N18">
        <v>77</v>
      </c>
      <c r="O18">
        <v>22</v>
      </c>
      <c r="P18">
        <v>11</v>
      </c>
      <c r="Q18">
        <v>66</v>
      </c>
      <c r="R18">
        <v>23</v>
      </c>
      <c r="S18">
        <v>24</v>
      </c>
      <c r="T18">
        <v>16</v>
      </c>
      <c r="U18">
        <v>15</v>
      </c>
      <c r="V18">
        <v>126</v>
      </c>
      <c r="W18">
        <v>5</v>
      </c>
      <c r="X18">
        <v>13</v>
      </c>
      <c r="Y18">
        <v>144</v>
      </c>
      <c r="Z18">
        <v>0</v>
      </c>
      <c r="AA18">
        <v>144</v>
      </c>
      <c r="AB18">
        <v>9</v>
      </c>
      <c r="AC18">
        <v>136</v>
      </c>
      <c r="AD18">
        <v>18</v>
      </c>
      <c r="AE18">
        <v>127</v>
      </c>
    </row>
    <row r="19" spans="1:31" x14ac:dyDescent="0.25">
      <c r="A19" s="1" t="s">
        <v>166</v>
      </c>
      <c r="B19" s="1"/>
      <c r="C19" s="12">
        <v>0.73</v>
      </c>
      <c r="D19" s="12">
        <v>0.73</v>
      </c>
      <c r="E19" s="12">
        <v>0.48</v>
      </c>
      <c r="F19" s="12">
        <v>0.77</v>
      </c>
      <c r="G19" s="12">
        <v>0.64</v>
      </c>
      <c r="H19" s="12">
        <v>0.76</v>
      </c>
      <c r="I19" s="12">
        <v>0.48</v>
      </c>
      <c r="J19" s="12">
        <v>0.77</v>
      </c>
      <c r="K19" s="12">
        <v>0.64</v>
      </c>
      <c r="L19" s="12">
        <v>0.76</v>
      </c>
      <c r="M19" t="s">
        <v>174</v>
      </c>
      <c r="N19" s="12">
        <v>0.76</v>
      </c>
      <c r="O19" s="12">
        <v>0.8</v>
      </c>
      <c r="P19" t="s">
        <v>212</v>
      </c>
      <c r="Q19" s="12">
        <v>0.71</v>
      </c>
      <c r="R19" s="12">
        <v>0.75</v>
      </c>
      <c r="S19" s="12">
        <v>0.75</v>
      </c>
      <c r="T19" s="12">
        <v>0.88</v>
      </c>
      <c r="U19" s="12">
        <v>0.72</v>
      </c>
      <c r="V19" s="12">
        <v>0.72</v>
      </c>
      <c r="W19" s="12">
        <v>0.83</v>
      </c>
      <c r="X19" s="12">
        <v>0.9</v>
      </c>
      <c r="Y19" s="12">
        <v>0.73</v>
      </c>
      <c r="Z19" t="s">
        <v>169</v>
      </c>
      <c r="AA19" t="s">
        <v>174</v>
      </c>
      <c r="AB19" s="12">
        <v>0.81</v>
      </c>
      <c r="AC19" s="12">
        <v>0.73</v>
      </c>
      <c r="AD19" t="s">
        <v>200</v>
      </c>
      <c r="AE19" t="s">
        <v>231</v>
      </c>
    </row>
    <row r="20" spans="1:31" x14ac:dyDescent="0.25">
      <c r="A20" s="1" t="s">
        <v>167</v>
      </c>
      <c r="B20" s="1"/>
      <c r="M20" t="s">
        <v>193</v>
      </c>
      <c r="N20" t="s">
        <v>154</v>
      </c>
      <c r="O20" t="s">
        <v>154</v>
      </c>
      <c r="AA20" t="s">
        <v>157</v>
      </c>
      <c r="AE20" t="s">
        <v>157</v>
      </c>
    </row>
    <row r="21" spans="1:31" x14ac:dyDescent="0.25">
      <c r="A21" s="1" t="s">
        <v>249</v>
      </c>
      <c r="B21" s="1" t="s">
        <v>378</v>
      </c>
    </row>
    <row r="22" spans="1:31" x14ac:dyDescent="0.25">
      <c r="A22" s="1" t="s">
        <v>107</v>
      </c>
      <c r="B22" s="1" t="s">
        <v>379</v>
      </c>
    </row>
    <row r="23" spans="1:31" x14ac:dyDescent="0.25">
      <c r="A23" s="1" t="s">
        <v>107</v>
      </c>
      <c r="B23" s="1"/>
    </row>
    <row r="24" spans="1:31" x14ac:dyDescent="0.25">
      <c r="A24" s="1" t="s">
        <v>107</v>
      </c>
      <c r="B24" s="1"/>
    </row>
  </sheetData>
  <hyperlinks>
    <hyperlink ref="E1" location="Contents!B76" tooltip="Link to contents" display="Back to contents" xr:uid="{00000000-0004-0000-1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AE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8" width="14" customWidth="1"/>
    <col min="19" max="20" width="15.26953125" customWidth="1"/>
    <col min="21" max="21" width="14" customWidth="1"/>
    <col min="22" max="23" width="9.453125" customWidth="1"/>
    <col min="24" max="24" width="15.26953125" customWidth="1"/>
    <col min="25" max="29" width="9.453125" customWidth="1"/>
    <col min="30" max="30" width="36.26953125" customWidth="1"/>
    <col min="31" max="31" width="45.7265625" customWidth="1"/>
  </cols>
  <sheetData>
    <row r="1" spans="1:31" x14ac:dyDescent="0.25">
      <c r="A1" s="1" t="s">
        <v>108</v>
      </c>
      <c r="B1" s="1" t="s">
        <v>109</v>
      </c>
      <c r="E1" s="5" t="s">
        <v>110</v>
      </c>
    </row>
    <row r="2" spans="1:31" ht="15.5" x14ac:dyDescent="0.35">
      <c r="A2" s="1" t="s">
        <v>0</v>
      </c>
      <c r="B2" s="2" t="s">
        <v>111</v>
      </c>
    </row>
    <row r="3" spans="1:31" x14ac:dyDescent="0.25">
      <c r="A3" s="1" t="s">
        <v>112</v>
      </c>
      <c r="B3" s="1"/>
    </row>
    <row r="4" spans="1:31" x14ac:dyDescent="0.25">
      <c r="A4" s="1" t="s">
        <v>112</v>
      </c>
      <c r="B4" s="1" t="s">
        <v>380</v>
      </c>
    </row>
    <row r="5" spans="1:31" x14ac:dyDescent="0.25">
      <c r="A5" s="1" t="s">
        <v>112</v>
      </c>
      <c r="B5" s="1"/>
    </row>
    <row r="6" spans="1:31" ht="13" x14ac:dyDescent="0.3">
      <c r="A6" s="1" t="s">
        <v>2</v>
      </c>
      <c r="B6" s="4" t="s">
        <v>63</v>
      </c>
    </row>
    <row r="7" spans="1:31" x14ac:dyDescent="0.25">
      <c r="A7" s="1" t="s">
        <v>5</v>
      </c>
      <c r="B7" s="1"/>
    </row>
    <row r="8" spans="1:31" x14ac:dyDescent="0.25">
      <c r="A8" s="1" t="s">
        <v>5</v>
      </c>
      <c r="B8" s="1" t="s">
        <v>377</v>
      </c>
    </row>
    <row r="9" spans="1:31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7" t="s">
        <v>119</v>
      </c>
      <c r="W9" s="8"/>
      <c r="X9" s="8"/>
      <c r="Y9" s="7" t="s">
        <v>120</v>
      </c>
      <c r="Z9" s="7" t="s">
        <v>121</v>
      </c>
      <c r="AA9" s="8"/>
      <c r="AB9" s="7" t="s">
        <v>122</v>
      </c>
      <c r="AC9" s="8"/>
      <c r="AD9" s="7" t="s">
        <v>123</v>
      </c>
      <c r="AE9" s="9"/>
    </row>
    <row r="10" spans="1:31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147</v>
      </c>
      <c r="AE10" s="11" t="s">
        <v>148</v>
      </c>
    </row>
    <row r="11" spans="1:31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151</v>
      </c>
      <c r="J11" t="s">
        <v>152</v>
      </c>
      <c r="K11" t="s">
        <v>153</v>
      </c>
      <c r="L11" t="s">
        <v>154</v>
      </c>
      <c r="M11" t="s">
        <v>157</v>
      </c>
      <c r="N11" t="s">
        <v>158</v>
      </c>
      <c r="O11" t="s">
        <v>156</v>
      </c>
      <c r="P11" t="s">
        <v>154</v>
      </c>
      <c r="Q11" t="s">
        <v>157</v>
      </c>
      <c r="R11" t="s">
        <v>152</v>
      </c>
      <c r="S11" t="s">
        <v>156</v>
      </c>
      <c r="T11" t="s">
        <v>303</v>
      </c>
      <c r="U11" t="s">
        <v>304</v>
      </c>
      <c r="V11" t="s">
        <v>157</v>
      </c>
      <c r="W11" t="s">
        <v>152</v>
      </c>
      <c r="X11" t="s">
        <v>153</v>
      </c>
      <c r="Z11" t="s">
        <v>157</v>
      </c>
      <c r="AA11" t="s">
        <v>158</v>
      </c>
      <c r="AB11" t="s">
        <v>151</v>
      </c>
      <c r="AC11" t="s">
        <v>158</v>
      </c>
      <c r="AD11" t="s">
        <v>157</v>
      </c>
      <c r="AE11" t="s">
        <v>158</v>
      </c>
    </row>
    <row r="12" spans="1:31" x14ac:dyDescent="0.25">
      <c r="A12" s="1" t="s">
        <v>159</v>
      </c>
      <c r="B12" s="1" t="s">
        <v>160</v>
      </c>
      <c r="C12">
        <v>187</v>
      </c>
      <c r="D12">
        <v>187</v>
      </c>
      <c r="E12">
        <v>2</v>
      </c>
      <c r="F12">
        <v>12</v>
      </c>
      <c r="G12">
        <v>29</v>
      </c>
      <c r="H12">
        <v>144</v>
      </c>
      <c r="I12">
        <v>2</v>
      </c>
      <c r="J12">
        <v>12</v>
      </c>
      <c r="K12">
        <v>29</v>
      </c>
      <c r="L12">
        <v>144</v>
      </c>
      <c r="M12">
        <v>41</v>
      </c>
      <c r="N12">
        <v>77</v>
      </c>
      <c r="O12">
        <v>34</v>
      </c>
      <c r="P12">
        <v>35</v>
      </c>
      <c r="Q12">
        <v>90</v>
      </c>
      <c r="R12">
        <v>29</v>
      </c>
      <c r="S12">
        <v>31</v>
      </c>
      <c r="T12">
        <v>16</v>
      </c>
      <c r="U12">
        <v>20</v>
      </c>
      <c r="V12">
        <v>167</v>
      </c>
      <c r="W12">
        <v>6</v>
      </c>
      <c r="X12">
        <v>14</v>
      </c>
      <c r="Y12">
        <v>187</v>
      </c>
      <c r="Z12">
        <v>48</v>
      </c>
      <c r="AA12">
        <v>139</v>
      </c>
      <c r="AB12">
        <v>10</v>
      </c>
      <c r="AC12">
        <v>177</v>
      </c>
      <c r="AD12">
        <v>43</v>
      </c>
      <c r="AE12">
        <v>144</v>
      </c>
    </row>
    <row r="13" spans="1:31" x14ac:dyDescent="0.25">
      <c r="A13" s="1" t="s">
        <v>161</v>
      </c>
      <c r="B13" s="1" t="s">
        <v>162</v>
      </c>
      <c r="C13">
        <v>177</v>
      </c>
      <c r="D13">
        <v>177</v>
      </c>
      <c r="E13">
        <v>2</v>
      </c>
      <c r="F13">
        <v>12</v>
      </c>
      <c r="G13">
        <v>28</v>
      </c>
      <c r="H13">
        <v>136</v>
      </c>
      <c r="I13">
        <v>2</v>
      </c>
      <c r="J13">
        <v>12</v>
      </c>
      <c r="K13">
        <v>28</v>
      </c>
      <c r="L13">
        <v>136</v>
      </c>
      <c r="M13">
        <v>41</v>
      </c>
      <c r="N13">
        <v>76</v>
      </c>
      <c r="O13">
        <v>33</v>
      </c>
      <c r="P13">
        <v>34</v>
      </c>
      <c r="Q13">
        <v>85</v>
      </c>
      <c r="R13">
        <v>27</v>
      </c>
      <c r="S13">
        <v>29</v>
      </c>
      <c r="T13">
        <v>15</v>
      </c>
      <c r="U13">
        <v>19</v>
      </c>
      <c r="V13">
        <v>158</v>
      </c>
      <c r="W13">
        <v>6</v>
      </c>
      <c r="X13">
        <v>13</v>
      </c>
      <c r="Y13">
        <v>177</v>
      </c>
      <c r="Z13">
        <v>46</v>
      </c>
      <c r="AA13">
        <v>131</v>
      </c>
      <c r="AB13">
        <v>10</v>
      </c>
      <c r="AC13">
        <v>167</v>
      </c>
      <c r="AD13">
        <v>41</v>
      </c>
      <c r="AE13">
        <v>136</v>
      </c>
    </row>
    <row r="14" spans="1:31" x14ac:dyDescent="0.25">
      <c r="A14" s="1" t="s">
        <v>163</v>
      </c>
      <c r="B14" s="1" t="s">
        <v>125</v>
      </c>
      <c r="C14">
        <v>196</v>
      </c>
      <c r="D14">
        <v>196</v>
      </c>
      <c r="E14">
        <v>3</v>
      </c>
      <c r="F14">
        <v>10</v>
      </c>
      <c r="G14">
        <v>32</v>
      </c>
      <c r="H14">
        <v>152</v>
      </c>
      <c r="I14">
        <v>3</v>
      </c>
      <c r="J14">
        <v>10</v>
      </c>
      <c r="K14">
        <v>32</v>
      </c>
      <c r="L14">
        <v>152</v>
      </c>
      <c r="M14">
        <v>34</v>
      </c>
      <c r="N14">
        <v>101</v>
      </c>
      <c r="O14">
        <v>28</v>
      </c>
      <c r="P14">
        <v>34</v>
      </c>
      <c r="Q14">
        <v>93</v>
      </c>
      <c r="R14">
        <v>31</v>
      </c>
      <c r="S14">
        <v>32</v>
      </c>
      <c r="T14">
        <v>18</v>
      </c>
      <c r="U14">
        <v>21</v>
      </c>
      <c r="V14">
        <v>176</v>
      </c>
      <c r="W14">
        <v>6</v>
      </c>
      <c r="X14">
        <v>14</v>
      </c>
      <c r="Y14">
        <v>196</v>
      </c>
      <c r="Z14">
        <v>52</v>
      </c>
      <c r="AA14">
        <v>144</v>
      </c>
      <c r="AB14">
        <v>11</v>
      </c>
      <c r="AC14">
        <v>186</v>
      </c>
      <c r="AD14">
        <v>47</v>
      </c>
      <c r="AE14">
        <v>150</v>
      </c>
    </row>
    <row r="15" spans="1:31" x14ac:dyDescent="0.25">
      <c r="A15" s="1" t="s">
        <v>165</v>
      </c>
      <c r="B15" s="1" t="s">
        <v>145</v>
      </c>
      <c r="C15">
        <v>4</v>
      </c>
      <c r="D15">
        <v>4</v>
      </c>
      <c r="E15">
        <v>0</v>
      </c>
      <c r="F15">
        <v>0</v>
      </c>
      <c r="G15">
        <v>0</v>
      </c>
      <c r="H15">
        <v>4</v>
      </c>
      <c r="I15">
        <v>0</v>
      </c>
      <c r="J15">
        <v>0</v>
      </c>
      <c r="K15">
        <v>0</v>
      </c>
      <c r="L15">
        <v>4</v>
      </c>
      <c r="M15">
        <v>0</v>
      </c>
      <c r="N15">
        <v>3</v>
      </c>
      <c r="O15">
        <v>1</v>
      </c>
      <c r="P15">
        <v>1</v>
      </c>
      <c r="Q15">
        <v>0</v>
      </c>
      <c r="R15">
        <v>0</v>
      </c>
      <c r="S15">
        <v>1</v>
      </c>
      <c r="T15">
        <v>2</v>
      </c>
      <c r="U15">
        <v>1</v>
      </c>
      <c r="V15">
        <v>4</v>
      </c>
      <c r="W15">
        <v>0</v>
      </c>
      <c r="X15">
        <v>0</v>
      </c>
      <c r="Y15">
        <v>4</v>
      </c>
      <c r="Z15">
        <v>1</v>
      </c>
      <c r="AA15">
        <v>3</v>
      </c>
      <c r="AB15">
        <v>4</v>
      </c>
      <c r="AC15">
        <v>0</v>
      </c>
      <c r="AD15">
        <v>1</v>
      </c>
      <c r="AE15">
        <v>3</v>
      </c>
    </row>
    <row r="16" spans="1:31" x14ac:dyDescent="0.25">
      <c r="A16" s="1" t="s">
        <v>166</v>
      </c>
      <c r="B16" s="1"/>
      <c r="C16" s="12">
        <v>0.02</v>
      </c>
      <c r="D16" s="12">
        <v>0.02</v>
      </c>
      <c r="E16" s="12">
        <v>0</v>
      </c>
      <c r="F16" s="12">
        <v>0</v>
      </c>
      <c r="G16" s="12">
        <v>0</v>
      </c>
      <c r="H16" s="12">
        <v>0.03</v>
      </c>
      <c r="I16" s="12">
        <v>0</v>
      </c>
      <c r="J16" s="12">
        <v>0</v>
      </c>
      <c r="K16" s="12">
        <v>0</v>
      </c>
      <c r="L16" s="12">
        <v>0.03</v>
      </c>
      <c r="M16" s="12">
        <v>0</v>
      </c>
      <c r="N16" s="12">
        <v>0.03</v>
      </c>
      <c r="O16" s="12">
        <v>0.03</v>
      </c>
      <c r="P16" s="12">
        <v>0.03</v>
      </c>
      <c r="Q16" s="12">
        <v>0</v>
      </c>
      <c r="R16" s="12">
        <v>0</v>
      </c>
      <c r="S16" s="12">
        <v>0.04</v>
      </c>
      <c r="T16" s="12">
        <v>0.12</v>
      </c>
      <c r="U16" s="12">
        <v>0.05</v>
      </c>
      <c r="V16" s="12">
        <v>0.03</v>
      </c>
      <c r="W16" s="12">
        <v>0</v>
      </c>
      <c r="X16" s="12">
        <v>0</v>
      </c>
      <c r="Y16" s="12">
        <v>0.02</v>
      </c>
      <c r="Z16" s="12">
        <v>0.02</v>
      </c>
      <c r="AA16" s="12">
        <v>0.02</v>
      </c>
      <c r="AB16" s="12">
        <v>0.43</v>
      </c>
      <c r="AC16" s="12">
        <v>0</v>
      </c>
      <c r="AD16" s="12">
        <v>0.02</v>
      </c>
      <c r="AE16" s="12">
        <v>0.02</v>
      </c>
    </row>
    <row r="17" spans="1:31" x14ac:dyDescent="0.25">
      <c r="A17" s="1" t="s">
        <v>167</v>
      </c>
      <c r="B17" s="1"/>
    </row>
    <row r="18" spans="1:31" x14ac:dyDescent="0.25">
      <c r="A18" s="1" t="s">
        <v>165</v>
      </c>
      <c r="B18" s="1" t="s">
        <v>146</v>
      </c>
      <c r="C18">
        <v>192</v>
      </c>
      <c r="D18">
        <v>192</v>
      </c>
      <c r="E18">
        <v>3</v>
      </c>
      <c r="F18">
        <v>10</v>
      </c>
      <c r="G18">
        <v>32</v>
      </c>
      <c r="H18">
        <v>147</v>
      </c>
      <c r="I18">
        <v>3</v>
      </c>
      <c r="J18">
        <v>10</v>
      </c>
      <c r="K18">
        <v>32</v>
      </c>
      <c r="L18">
        <v>147</v>
      </c>
      <c r="M18">
        <v>34</v>
      </c>
      <c r="N18">
        <v>98</v>
      </c>
      <c r="O18">
        <v>27</v>
      </c>
      <c r="P18">
        <v>33</v>
      </c>
      <c r="Q18">
        <v>93</v>
      </c>
      <c r="R18">
        <v>31</v>
      </c>
      <c r="S18">
        <v>31</v>
      </c>
      <c r="T18">
        <v>16</v>
      </c>
      <c r="U18">
        <v>20</v>
      </c>
      <c r="V18">
        <v>172</v>
      </c>
      <c r="W18">
        <v>6</v>
      </c>
      <c r="X18">
        <v>14</v>
      </c>
      <c r="Y18">
        <v>192</v>
      </c>
      <c r="Z18">
        <v>51</v>
      </c>
      <c r="AA18">
        <v>141</v>
      </c>
      <c r="AB18">
        <v>6</v>
      </c>
      <c r="AC18">
        <v>186</v>
      </c>
      <c r="AD18">
        <v>46</v>
      </c>
      <c r="AE18">
        <v>146</v>
      </c>
    </row>
    <row r="19" spans="1:31" x14ac:dyDescent="0.25">
      <c r="A19" s="1" t="s">
        <v>166</v>
      </c>
      <c r="B19" s="1"/>
      <c r="C19" s="12">
        <v>0.98</v>
      </c>
      <c r="D19" s="12">
        <v>0.98</v>
      </c>
      <c r="E19" s="12">
        <v>1</v>
      </c>
      <c r="F19" s="12">
        <v>1</v>
      </c>
      <c r="G19" s="12">
        <v>1</v>
      </c>
      <c r="H19" s="12">
        <v>0.97</v>
      </c>
      <c r="I19" s="12">
        <v>1</v>
      </c>
      <c r="J19" s="12">
        <v>1</v>
      </c>
      <c r="K19" s="12">
        <v>1</v>
      </c>
      <c r="L19" s="12">
        <v>0.97</v>
      </c>
      <c r="M19" s="12">
        <v>1</v>
      </c>
      <c r="N19" s="12">
        <v>0.97</v>
      </c>
      <c r="O19" s="12">
        <v>0.97</v>
      </c>
      <c r="P19" s="12">
        <v>0.97</v>
      </c>
      <c r="Q19" s="12">
        <v>1</v>
      </c>
      <c r="R19" s="12">
        <v>1</v>
      </c>
      <c r="S19" s="12">
        <v>0.96</v>
      </c>
      <c r="T19" s="12">
        <v>0.88</v>
      </c>
      <c r="U19" s="12">
        <v>0.95</v>
      </c>
      <c r="V19" s="12">
        <v>0.97</v>
      </c>
      <c r="W19" s="12">
        <v>1</v>
      </c>
      <c r="X19" s="12">
        <v>1</v>
      </c>
      <c r="Y19" s="12">
        <v>0.98</v>
      </c>
      <c r="Z19" s="12">
        <v>0.98</v>
      </c>
      <c r="AA19" s="12">
        <v>0.98</v>
      </c>
      <c r="AB19" s="12">
        <v>0.56999999999999995</v>
      </c>
      <c r="AC19" s="12">
        <v>1</v>
      </c>
      <c r="AD19" s="12">
        <v>0.98</v>
      </c>
      <c r="AE19" s="12">
        <v>0.98</v>
      </c>
    </row>
    <row r="20" spans="1:31" x14ac:dyDescent="0.25">
      <c r="A20" s="1" t="s">
        <v>167</v>
      </c>
      <c r="B20" s="1"/>
    </row>
    <row r="21" spans="1:31" x14ac:dyDescent="0.25">
      <c r="A21" s="1" t="s">
        <v>249</v>
      </c>
      <c r="B21" s="1" t="s">
        <v>378</v>
      </c>
    </row>
    <row r="22" spans="1:31" x14ac:dyDescent="0.25">
      <c r="A22" s="1" t="s">
        <v>107</v>
      </c>
      <c r="B22" s="1" t="s">
        <v>381</v>
      </c>
    </row>
    <row r="23" spans="1:31" x14ac:dyDescent="0.25">
      <c r="A23" s="1" t="s">
        <v>107</v>
      </c>
      <c r="B23" s="1"/>
    </row>
    <row r="24" spans="1:31" x14ac:dyDescent="0.25">
      <c r="A24" s="1" t="s">
        <v>107</v>
      </c>
      <c r="B24" s="1"/>
    </row>
  </sheetData>
  <hyperlinks>
    <hyperlink ref="E1" location="Contents!B79" tooltip="Link to contents" display="Back to contents" xr:uid="{00000000-0004-0000-1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AC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2" width="9.453125" customWidth="1"/>
    <col min="13" max="13" width="41" customWidth="1"/>
    <col min="14" max="14" width="9.453125" customWidth="1"/>
    <col min="15" max="15" width="27" customWidth="1"/>
    <col min="16" max="17" width="14" customWidth="1"/>
    <col min="18" max="19" width="15.26953125" customWidth="1"/>
    <col min="20" max="20" width="14" customWidth="1"/>
    <col min="21" max="22" width="9.453125" customWidth="1"/>
    <col min="23" max="23" width="15.26953125" customWidth="1"/>
    <col min="24" max="27" width="9.453125" customWidth="1"/>
    <col min="28" max="28" width="36.26953125" customWidth="1"/>
    <col min="29" max="29" width="45.7265625" customWidth="1"/>
  </cols>
  <sheetData>
    <row r="1" spans="1:29" x14ac:dyDescent="0.25">
      <c r="A1" s="1" t="s">
        <v>108</v>
      </c>
      <c r="B1" s="1" t="s">
        <v>109</v>
      </c>
      <c r="E1" s="5" t="s">
        <v>110</v>
      </c>
    </row>
    <row r="2" spans="1:29" ht="15.5" x14ac:dyDescent="0.35">
      <c r="A2" s="1" t="s">
        <v>0</v>
      </c>
      <c r="B2" s="2" t="s">
        <v>111</v>
      </c>
    </row>
    <row r="3" spans="1:29" x14ac:dyDescent="0.25">
      <c r="A3" s="1" t="s">
        <v>112</v>
      </c>
      <c r="B3" s="1"/>
    </row>
    <row r="4" spans="1:29" x14ac:dyDescent="0.25">
      <c r="A4" s="1" t="s">
        <v>112</v>
      </c>
      <c r="B4" s="1" t="s">
        <v>382</v>
      </c>
    </row>
    <row r="5" spans="1:29" x14ac:dyDescent="0.25">
      <c r="A5" s="1" t="s">
        <v>112</v>
      </c>
      <c r="B5" s="1"/>
    </row>
    <row r="6" spans="1:29" ht="13" x14ac:dyDescent="0.3">
      <c r="A6" s="1" t="s">
        <v>2</v>
      </c>
      <c r="B6" s="4" t="s">
        <v>65</v>
      </c>
    </row>
    <row r="7" spans="1:29" x14ac:dyDescent="0.25">
      <c r="A7" s="1" t="s">
        <v>5</v>
      </c>
      <c r="B7" s="1"/>
    </row>
    <row r="8" spans="1:29" x14ac:dyDescent="0.25">
      <c r="A8" s="1" t="s">
        <v>5</v>
      </c>
      <c r="B8" s="1" t="s">
        <v>383</v>
      </c>
    </row>
    <row r="9" spans="1:29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7" t="s">
        <v>8</v>
      </c>
      <c r="Q9" s="8"/>
      <c r="R9" s="8"/>
      <c r="S9" s="8"/>
      <c r="T9" s="8"/>
      <c r="U9" s="7" t="s">
        <v>119</v>
      </c>
      <c r="V9" s="8"/>
      <c r="W9" s="8"/>
      <c r="X9" s="7" t="s">
        <v>120</v>
      </c>
      <c r="Y9" s="7" t="s">
        <v>121</v>
      </c>
      <c r="Z9" s="7" t="s">
        <v>122</v>
      </c>
      <c r="AA9" s="8"/>
      <c r="AB9" s="7" t="s">
        <v>123</v>
      </c>
      <c r="AC9" s="9"/>
    </row>
    <row r="10" spans="1:29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134</v>
      </c>
      <c r="N10" s="11" t="s">
        <v>135</v>
      </c>
      <c r="O10" s="11" t="s">
        <v>136</v>
      </c>
      <c r="P10" s="11" t="s">
        <v>137</v>
      </c>
      <c r="Q10" s="11" t="s">
        <v>138</v>
      </c>
      <c r="R10" s="11" t="s">
        <v>139</v>
      </c>
      <c r="S10" s="11" t="s">
        <v>140</v>
      </c>
      <c r="T10" s="11" t="s">
        <v>141</v>
      </c>
      <c r="U10" s="11" t="s">
        <v>142</v>
      </c>
      <c r="V10" s="11" t="s">
        <v>143</v>
      </c>
      <c r="W10" s="11" t="s">
        <v>144</v>
      </c>
      <c r="X10" s="11" t="s">
        <v>145</v>
      </c>
      <c r="Y10" s="11" t="s">
        <v>145</v>
      </c>
      <c r="Z10" s="11" t="s">
        <v>145</v>
      </c>
      <c r="AA10" s="11" t="s">
        <v>146</v>
      </c>
      <c r="AB10" s="11" t="s">
        <v>147</v>
      </c>
      <c r="AC10" s="11" t="s">
        <v>148</v>
      </c>
    </row>
    <row r="11" spans="1:29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151</v>
      </c>
      <c r="J11" t="s">
        <v>152</v>
      </c>
      <c r="K11" t="s">
        <v>153</v>
      </c>
      <c r="L11" t="s">
        <v>154</v>
      </c>
      <c r="M11" t="s">
        <v>151</v>
      </c>
      <c r="N11" t="s">
        <v>152</v>
      </c>
      <c r="O11" t="s">
        <v>153</v>
      </c>
      <c r="P11" t="s">
        <v>151</v>
      </c>
      <c r="Q11" t="s">
        <v>152</v>
      </c>
      <c r="R11" t="s">
        <v>153</v>
      </c>
      <c r="S11" t="s">
        <v>303</v>
      </c>
      <c r="T11" t="s">
        <v>304</v>
      </c>
      <c r="U11" t="s">
        <v>157</v>
      </c>
      <c r="V11" t="s">
        <v>152</v>
      </c>
      <c r="W11" t="s">
        <v>153</v>
      </c>
      <c r="Z11" t="s">
        <v>151</v>
      </c>
      <c r="AA11" t="s">
        <v>158</v>
      </c>
      <c r="AB11" t="s">
        <v>151</v>
      </c>
      <c r="AC11" t="s">
        <v>152</v>
      </c>
    </row>
    <row r="12" spans="1:29" x14ac:dyDescent="0.25">
      <c r="A12" s="1" t="s">
        <v>159</v>
      </c>
      <c r="B12" s="1" t="s">
        <v>160</v>
      </c>
      <c r="C12">
        <v>48</v>
      </c>
      <c r="D12">
        <v>48</v>
      </c>
      <c r="E12">
        <v>1</v>
      </c>
      <c r="F12">
        <v>3</v>
      </c>
      <c r="G12">
        <v>10</v>
      </c>
      <c r="H12">
        <v>34</v>
      </c>
      <c r="I12">
        <v>1</v>
      </c>
      <c r="J12">
        <v>3</v>
      </c>
      <c r="K12">
        <v>10</v>
      </c>
      <c r="L12">
        <v>34</v>
      </c>
      <c r="M12">
        <v>18</v>
      </c>
      <c r="N12">
        <v>7</v>
      </c>
      <c r="O12">
        <v>23</v>
      </c>
      <c r="P12">
        <v>25</v>
      </c>
      <c r="Q12">
        <v>7</v>
      </c>
      <c r="R12">
        <v>8</v>
      </c>
      <c r="S12">
        <v>2</v>
      </c>
      <c r="T12">
        <v>5</v>
      </c>
      <c r="U12">
        <v>46</v>
      </c>
      <c r="V12">
        <v>1</v>
      </c>
      <c r="W12">
        <v>1</v>
      </c>
      <c r="X12">
        <v>48</v>
      </c>
      <c r="Y12">
        <v>48</v>
      </c>
      <c r="Z12">
        <v>2</v>
      </c>
      <c r="AA12">
        <v>46</v>
      </c>
      <c r="AB12">
        <v>27</v>
      </c>
      <c r="AC12">
        <v>21</v>
      </c>
    </row>
    <row r="13" spans="1:29" x14ac:dyDescent="0.25">
      <c r="A13" s="1" t="s">
        <v>161</v>
      </c>
      <c r="B13" s="1" t="s">
        <v>162</v>
      </c>
      <c r="C13">
        <v>46</v>
      </c>
      <c r="D13">
        <v>46</v>
      </c>
      <c r="E13">
        <v>1</v>
      </c>
      <c r="F13">
        <v>3</v>
      </c>
      <c r="G13">
        <v>10</v>
      </c>
      <c r="H13">
        <v>33</v>
      </c>
      <c r="I13">
        <v>1</v>
      </c>
      <c r="J13">
        <v>3</v>
      </c>
      <c r="K13">
        <v>10</v>
      </c>
      <c r="L13">
        <v>33</v>
      </c>
      <c r="M13">
        <v>18</v>
      </c>
      <c r="N13">
        <v>7</v>
      </c>
      <c r="O13">
        <v>22</v>
      </c>
      <c r="P13">
        <v>24</v>
      </c>
      <c r="Q13">
        <v>7</v>
      </c>
      <c r="R13">
        <v>8</v>
      </c>
      <c r="S13">
        <v>2</v>
      </c>
      <c r="T13">
        <v>5</v>
      </c>
      <c r="U13">
        <v>44</v>
      </c>
      <c r="V13">
        <v>1</v>
      </c>
      <c r="W13">
        <v>1</v>
      </c>
      <c r="X13">
        <v>46</v>
      </c>
      <c r="Y13">
        <v>46</v>
      </c>
      <c r="Z13">
        <v>2</v>
      </c>
      <c r="AA13">
        <v>44</v>
      </c>
      <c r="AB13">
        <v>26</v>
      </c>
      <c r="AC13">
        <v>20</v>
      </c>
    </row>
    <row r="14" spans="1:29" x14ac:dyDescent="0.25">
      <c r="A14" s="1" t="s">
        <v>163</v>
      </c>
      <c r="B14" s="1" t="s">
        <v>125</v>
      </c>
      <c r="C14">
        <v>52</v>
      </c>
      <c r="D14">
        <v>52</v>
      </c>
      <c r="E14">
        <v>2</v>
      </c>
      <c r="F14">
        <v>2</v>
      </c>
      <c r="G14">
        <v>11</v>
      </c>
      <c r="H14">
        <v>37</v>
      </c>
      <c r="I14">
        <v>2</v>
      </c>
      <c r="J14">
        <v>2</v>
      </c>
      <c r="K14">
        <v>11</v>
      </c>
      <c r="L14">
        <v>37</v>
      </c>
      <c r="M14">
        <v>24</v>
      </c>
      <c r="N14">
        <v>6</v>
      </c>
      <c r="O14">
        <v>23</v>
      </c>
      <c r="P14">
        <v>27</v>
      </c>
      <c r="Q14">
        <v>8</v>
      </c>
      <c r="R14">
        <v>8</v>
      </c>
      <c r="S14">
        <v>2</v>
      </c>
      <c r="T14">
        <v>6</v>
      </c>
      <c r="U14">
        <v>50</v>
      </c>
      <c r="V14">
        <v>1</v>
      </c>
      <c r="W14">
        <v>1</v>
      </c>
      <c r="X14">
        <v>52</v>
      </c>
      <c r="Y14">
        <v>52</v>
      </c>
      <c r="Z14">
        <v>2</v>
      </c>
      <c r="AA14">
        <v>50</v>
      </c>
      <c r="AB14">
        <v>29</v>
      </c>
      <c r="AC14">
        <v>23</v>
      </c>
    </row>
    <row r="15" spans="1:29" x14ac:dyDescent="0.25">
      <c r="A15" s="1" t="s">
        <v>165</v>
      </c>
      <c r="B15" s="1" t="s">
        <v>145</v>
      </c>
      <c r="C15">
        <v>1</v>
      </c>
      <c r="D15">
        <v>1</v>
      </c>
      <c r="E15">
        <v>0</v>
      </c>
      <c r="F15">
        <v>0</v>
      </c>
      <c r="G15">
        <v>0</v>
      </c>
      <c r="H15">
        <v>1</v>
      </c>
      <c r="I15">
        <v>0</v>
      </c>
      <c r="J15">
        <v>0</v>
      </c>
      <c r="K15">
        <v>0</v>
      </c>
      <c r="L15">
        <v>1</v>
      </c>
      <c r="M15">
        <v>0</v>
      </c>
      <c r="N15">
        <v>0</v>
      </c>
      <c r="O15">
        <v>1</v>
      </c>
      <c r="P15">
        <v>0</v>
      </c>
      <c r="Q15">
        <v>0</v>
      </c>
      <c r="R15">
        <v>0</v>
      </c>
      <c r="S15">
        <v>0</v>
      </c>
      <c r="T15">
        <v>1</v>
      </c>
      <c r="U15">
        <v>1</v>
      </c>
      <c r="V15">
        <v>0</v>
      </c>
      <c r="W15">
        <v>0</v>
      </c>
      <c r="X15">
        <v>1</v>
      </c>
      <c r="Y15">
        <v>1</v>
      </c>
      <c r="Z15">
        <v>1</v>
      </c>
      <c r="AA15">
        <v>0</v>
      </c>
      <c r="AB15">
        <v>1</v>
      </c>
      <c r="AC15">
        <v>0</v>
      </c>
    </row>
    <row r="16" spans="1:29" x14ac:dyDescent="0.25">
      <c r="A16" s="1" t="s">
        <v>166</v>
      </c>
      <c r="B16" s="1"/>
      <c r="C16" s="12">
        <v>0.02</v>
      </c>
      <c r="D16" s="12">
        <v>0.02</v>
      </c>
      <c r="E16" s="12">
        <v>0</v>
      </c>
      <c r="F16" s="12">
        <v>0</v>
      </c>
      <c r="G16" s="12">
        <v>0</v>
      </c>
      <c r="H16" s="12">
        <v>0.03</v>
      </c>
      <c r="I16" s="12">
        <v>0</v>
      </c>
      <c r="J16" s="12">
        <v>0</v>
      </c>
      <c r="K16" s="12">
        <v>0</v>
      </c>
      <c r="L16" s="12">
        <v>0.03</v>
      </c>
      <c r="M16" s="12">
        <v>0</v>
      </c>
      <c r="N16" s="12">
        <v>0</v>
      </c>
      <c r="O16" s="12">
        <v>0.04</v>
      </c>
      <c r="P16" s="12">
        <v>0</v>
      </c>
      <c r="Q16" s="12">
        <v>0</v>
      </c>
      <c r="R16" s="12">
        <v>0</v>
      </c>
      <c r="S16" s="12">
        <v>0</v>
      </c>
      <c r="T16" s="12">
        <v>0.16</v>
      </c>
      <c r="U16" s="12">
        <v>0.02</v>
      </c>
      <c r="V16" s="12">
        <v>0</v>
      </c>
      <c r="W16" s="12">
        <v>0</v>
      </c>
      <c r="X16" s="12">
        <v>0.02</v>
      </c>
      <c r="Y16" s="12">
        <v>0.02</v>
      </c>
      <c r="Z16" s="12">
        <v>0.5</v>
      </c>
      <c r="AA16" s="12">
        <v>0</v>
      </c>
      <c r="AB16" s="12">
        <v>0.03</v>
      </c>
      <c r="AC16" s="12">
        <v>0</v>
      </c>
    </row>
    <row r="17" spans="1:29" x14ac:dyDescent="0.25">
      <c r="A17" s="1" t="s">
        <v>167</v>
      </c>
      <c r="B17" s="1"/>
    </row>
    <row r="18" spans="1:29" x14ac:dyDescent="0.25">
      <c r="A18" s="1" t="s">
        <v>165</v>
      </c>
      <c r="B18" s="1" t="s">
        <v>146</v>
      </c>
      <c r="C18">
        <v>51</v>
      </c>
      <c r="D18">
        <v>51</v>
      </c>
      <c r="E18">
        <v>2</v>
      </c>
      <c r="F18">
        <v>2</v>
      </c>
      <c r="G18">
        <v>11</v>
      </c>
      <c r="H18">
        <v>36</v>
      </c>
      <c r="I18">
        <v>2</v>
      </c>
      <c r="J18">
        <v>2</v>
      </c>
      <c r="K18">
        <v>11</v>
      </c>
      <c r="L18">
        <v>36</v>
      </c>
      <c r="M18">
        <v>24</v>
      </c>
      <c r="N18">
        <v>6</v>
      </c>
      <c r="O18">
        <v>22</v>
      </c>
      <c r="P18">
        <v>27</v>
      </c>
      <c r="Q18">
        <v>8</v>
      </c>
      <c r="R18">
        <v>8</v>
      </c>
      <c r="S18">
        <v>2</v>
      </c>
      <c r="T18">
        <v>5</v>
      </c>
      <c r="U18">
        <v>49</v>
      </c>
      <c r="V18">
        <v>1</v>
      </c>
      <c r="W18">
        <v>1</v>
      </c>
      <c r="X18">
        <v>51</v>
      </c>
      <c r="Y18">
        <v>51</v>
      </c>
      <c r="Z18">
        <v>1</v>
      </c>
      <c r="AA18">
        <v>50</v>
      </c>
      <c r="AB18">
        <v>28</v>
      </c>
      <c r="AC18">
        <v>23</v>
      </c>
    </row>
    <row r="19" spans="1:29" x14ac:dyDescent="0.25">
      <c r="A19" s="1" t="s">
        <v>166</v>
      </c>
      <c r="B19" s="1"/>
      <c r="C19" s="12">
        <v>0.98</v>
      </c>
      <c r="D19" s="12">
        <v>0.98</v>
      </c>
      <c r="E19" s="12">
        <v>1</v>
      </c>
      <c r="F19" s="12">
        <v>1</v>
      </c>
      <c r="G19" s="12">
        <v>1</v>
      </c>
      <c r="H19" s="12">
        <v>0.97</v>
      </c>
      <c r="I19" s="12">
        <v>1</v>
      </c>
      <c r="J19" s="12">
        <v>1</v>
      </c>
      <c r="K19" s="12">
        <v>1</v>
      </c>
      <c r="L19" s="12">
        <v>0.97</v>
      </c>
      <c r="M19" s="12">
        <v>1</v>
      </c>
      <c r="N19" s="12">
        <v>1</v>
      </c>
      <c r="O19" s="12">
        <v>0.96</v>
      </c>
      <c r="P19" s="12">
        <v>1</v>
      </c>
      <c r="Q19" s="12">
        <v>1</v>
      </c>
      <c r="R19" s="12">
        <v>1</v>
      </c>
      <c r="S19" s="12">
        <v>1</v>
      </c>
      <c r="T19" s="12">
        <v>0.84</v>
      </c>
      <c r="U19" s="12">
        <v>0.98</v>
      </c>
      <c r="V19" s="12">
        <v>1</v>
      </c>
      <c r="W19" s="12">
        <v>1</v>
      </c>
      <c r="X19" s="12">
        <v>0.98</v>
      </c>
      <c r="Y19" s="12">
        <v>0.98</v>
      </c>
      <c r="Z19" s="12">
        <v>0.5</v>
      </c>
      <c r="AA19" s="12">
        <v>1</v>
      </c>
      <c r="AB19" s="12">
        <v>0.97</v>
      </c>
      <c r="AC19" s="12">
        <v>1</v>
      </c>
    </row>
    <row r="20" spans="1:29" x14ac:dyDescent="0.25">
      <c r="A20" s="1" t="s">
        <v>167</v>
      </c>
      <c r="B20" s="1"/>
    </row>
    <row r="21" spans="1:29" x14ac:dyDescent="0.25">
      <c r="A21" s="1" t="s">
        <v>249</v>
      </c>
      <c r="B21" s="1" t="s">
        <v>384</v>
      </c>
    </row>
    <row r="22" spans="1:29" x14ac:dyDescent="0.25">
      <c r="A22" s="1" t="s">
        <v>107</v>
      </c>
      <c r="B22" s="1" t="s">
        <v>385</v>
      </c>
    </row>
    <row r="23" spans="1:29" x14ac:dyDescent="0.25">
      <c r="A23" s="1" t="s">
        <v>107</v>
      </c>
      <c r="B23" s="1"/>
    </row>
    <row r="24" spans="1:29" x14ac:dyDescent="0.25">
      <c r="A24" s="1" t="s">
        <v>107</v>
      </c>
      <c r="B24" s="1"/>
    </row>
  </sheetData>
  <hyperlinks>
    <hyperlink ref="E1" location="Contents!B82" tooltip="Link to contents" display="Back to contents" xr:uid="{00000000-0004-0000-1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AE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8" width="14" customWidth="1"/>
    <col min="19" max="20" width="15.26953125" customWidth="1"/>
    <col min="21" max="21" width="14" customWidth="1"/>
    <col min="22" max="23" width="9.453125" customWidth="1"/>
    <col min="24" max="24" width="15.26953125" customWidth="1"/>
    <col min="25" max="29" width="9.453125" customWidth="1"/>
    <col min="30" max="30" width="36.26953125" customWidth="1"/>
    <col min="31" max="31" width="45.7265625" customWidth="1"/>
  </cols>
  <sheetData>
    <row r="1" spans="1:31" x14ac:dyDescent="0.25">
      <c r="A1" s="1" t="s">
        <v>108</v>
      </c>
      <c r="B1" s="1" t="s">
        <v>109</v>
      </c>
      <c r="E1" s="5" t="s">
        <v>110</v>
      </c>
    </row>
    <row r="2" spans="1:31" ht="15.5" x14ac:dyDescent="0.35">
      <c r="A2" s="1" t="s">
        <v>0</v>
      </c>
      <c r="B2" s="2" t="s">
        <v>111</v>
      </c>
    </row>
    <row r="3" spans="1:31" x14ac:dyDescent="0.25">
      <c r="A3" s="1" t="s">
        <v>112</v>
      </c>
      <c r="B3" s="1"/>
    </row>
    <row r="4" spans="1:31" x14ac:dyDescent="0.25">
      <c r="A4" s="1" t="s">
        <v>112</v>
      </c>
      <c r="B4" s="1" t="s">
        <v>386</v>
      </c>
    </row>
    <row r="5" spans="1:31" x14ac:dyDescent="0.25">
      <c r="A5" s="1" t="s">
        <v>112</v>
      </c>
      <c r="B5" s="1"/>
    </row>
    <row r="6" spans="1:31" ht="13" x14ac:dyDescent="0.3">
      <c r="A6" s="1" t="s">
        <v>2</v>
      </c>
      <c r="B6" s="4" t="s">
        <v>68</v>
      </c>
    </row>
    <row r="7" spans="1:31" x14ac:dyDescent="0.25">
      <c r="A7" s="1" t="s">
        <v>5</v>
      </c>
      <c r="B7" s="1"/>
    </row>
    <row r="8" spans="1:31" x14ac:dyDescent="0.25">
      <c r="A8" s="1" t="s">
        <v>5</v>
      </c>
      <c r="B8" s="1" t="s">
        <v>377</v>
      </c>
    </row>
    <row r="9" spans="1:31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7" t="s">
        <v>119</v>
      </c>
      <c r="W9" s="8"/>
      <c r="X9" s="8"/>
      <c r="Y9" s="7" t="s">
        <v>120</v>
      </c>
      <c r="Z9" s="7" t="s">
        <v>121</v>
      </c>
      <c r="AA9" s="8"/>
      <c r="AB9" s="7" t="s">
        <v>122</v>
      </c>
      <c r="AC9" s="8"/>
      <c r="AD9" s="7" t="s">
        <v>123</v>
      </c>
      <c r="AE9" s="9"/>
    </row>
    <row r="10" spans="1:31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147</v>
      </c>
      <c r="AE10" s="11" t="s">
        <v>148</v>
      </c>
    </row>
    <row r="11" spans="1:31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151</v>
      </c>
      <c r="J11" t="s">
        <v>152</v>
      </c>
      <c r="K11" t="s">
        <v>153</v>
      </c>
      <c r="L11" t="s">
        <v>154</v>
      </c>
      <c r="M11" t="s">
        <v>157</v>
      </c>
      <c r="N11" t="s">
        <v>158</v>
      </c>
      <c r="O11" t="s">
        <v>156</v>
      </c>
      <c r="P11" t="s">
        <v>154</v>
      </c>
      <c r="Q11" t="s">
        <v>157</v>
      </c>
      <c r="R11" t="s">
        <v>152</v>
      </c>
      <c r="S11" t="s">
        <v>156</v>
      </c>
      <c r="T11" t="s">
        <v>303</v>
      </c>
      <c r="U11" t="s">
        <v>304</v>
      </c>
      <c r="V11" t="s">
        <v>157</v>
      </c>
      <c r="W11" t="s">
        <v>152</v>
      </c>
      <c r="X11" t="s">
        <v>153</v>
      </c>
      <c r="Z11" t="s">
        <v>157</v>
      </c>
      <c r="AA11" t="s">
        <v>158</v>
      </c>
      <c r="AB11" t="s">
        <v>151</v>
      </c>
      <c r="AC11" t="s">
        <v>158</v>
      </c>
      <c r="AD11" t="s">
        <v>157</v>
      </c>
      <c r="AE11" t="s">
        <v>158</v>
      </c>
    </row>
    <row r="12" spans="1:31" x14ac:dyDescent="0.25">
      <c r="A12" s="1" t="s">
        <v>159</v>
      </c>
      <c r="B12" s="1" t="s">
        <v>160</v>
      </c>
      <c r="C12">
        <v>187</v>
      </c>
      <c r="D12">
        <v>187</v>
      </c>
      <c r="E12">
        <v>2</v>
      </c>
      <c r="F12">
        <v>12</v>
      </c>
      <c r="G12">
        <v>29</v>
      </c>
      <c r="H12">
        <v>144</v>
      </c>
      <c r="I12">
        <v>2</v>
      </c>
      <c r="J12">
        <v>12</v>
      </c>
      <c r="K12">
        <v>29</v>
      </c>
      <c r="L12">
        <v>144</v>
      </c>
      <c r="M12">
        <v>41</v>
      </c>
      <c r="N12">
        <v>77</v>
      </c>
      <c r="O12">
        <v>34</v>
      </c>
      <c r="P12">
        <v>35</v>
      </c>
      <c r="Q12">
        <v>90</v>
      </c>
      <c r="R12">
        <v>29</v>
      </c>
      <c r="S12">
        <v>31</v>
      </c>
      <c r="T12">
        <v>16</v>
      </c>
      <c r="U12">
        <v>20</v>
      </c>
      <c r="V12">
        <v>167</v>
      </c>
      <c r="W12">
        <v>6</v>
      </c>
      <c r="X12">
        <v>14</v>
      </c>
      <c r="Y12">
        <v>187</v>
      </c>
      <c r="Z12">
        <v>48</v>
      </c>
      <c r="AA12">
        <v>139</v>
      </c>
      <c r="AB12">
        <v>10</v>
      </c>
      <c r="AC12">
        <v>177</v>
      </c>
      <c r="AD12">
        <v>43</v>
      </c>
      <c r="AE12">
        <v>144</v>
      </c>
    </row>
    <row r="13" spans="1:31" x14ac:dyDescent="0.25">
      <c r="A13" s="1" t="s">
        <v>161</v>
      </c>
      <c r="B13" s="1" t="s">
        <v>162</v>
      </c>
      <c r="C13">
        <v>177</v>
      </c>
      <c r="D13">
        <v>177</v>
      </c>
      <c r="E13">
        <v>2</v>
      </c>
      <c r="F13">
        <v>12</v>
      </c>
      <c r="G13">
        <v>28</v>
      </c>
      <c r="H13">
        <v>136</v>
      </c>
      <c r="I13">
        <v>2</v>
      </c>
      <c r="J13">
        <v>12</v>
      </c>
      <c r="K13">
        <v>28</v>
      </c>
      <c r="L13">
        <v>136</v>
      </c>
      <c r="M13">
        <v>41</v>
      </c>
      <c r="N13">
        <v>76</v>
      </c>
      <c r="O13">
        <v>33</v>
      </c>
      <c r="P13">
        <v>34</v>
      </c>
      <c r="Q13">
        <v>85</v>
      </c>
      <c r="R13">
        <v>27</v>
      </c>
      <c r="S13">
        <v>29</v>
      </c>
      <c r="T13">
        <v>15</v>
      </c>
      <c r="U13">
        <v>19</v>
      </c>
      <c r="V13">
        <v>158</v>
      </c>
      <c r="W13">
        <v>6</v>
      </c>
      <c r="X13">
        <v>13</v>
      </c>
      <c r="Y13">
        <v>177</v>
      </c>
      <c r="Z13">
        <v>46</v>
      </c>
      <c r="AA13">
        <v>131</v>
      </c>
      <c r="AB13">
        <v>10</v>
      </c>
      <c r="AC13">
        <v>167</v>
      </c>
      <c r="AD13">
        <v>41</v>
      </c>
      <c r="AE13">
        <v>136</v>
      </c>
    </row>
    <row r="14" spans="1:31" x14ac:dyDescent="0.25">
      <c r="A14" s="1" t="s">
        <v>163</v>
      </c>
      <c r="B14" s="1" t="s">
        <v>125</v>
      </c>
      <c r="C14">
        <v>196</v>
      </c>
      <c r="D14">
        <v>196</v>
      </c>
      <c r="E14">
        <v>3</v>
      </c>
      <c r="F14">
        <v>10</v>
      </c>
      <c r="G14">
        <v>32</v>
      </c>
      <c r="H14">
        <v>152</v>
      </c>
      <c r="I14">
        <v>3</v>
      </c>
      <c r="J14">
        <v>10</v>
      </c>
      <c r="K14">
        <v>32</v>
      </c>
      <c r="L14">
        <v>152</v>
      </c>
      <c r="M14">
        <v>34</v>
      </c>
      <c r="N14">
        <v>101</v>
      </c>
      <c r="O14">
        <v>28</v>
      </c>
      <c r="P14">
        <v>34</v>
      </c>
      <c r="Q14">
        <v>93</v>
      </c>
      <c r="R14">
        <v>31</v>
      </c>
      <c r="S14">
        <v>32</v>
      </c>
      <c r="T14">
        <v>18</v>
      </c>
      <c r="U14">
        <v>21</v>
      </c>
      <c r="V14">
        <v>176</v>
      </c>
      <c r="W14">
        <v>6</v>
      </c>
      <c r="X14">
        <v>14</v>
      </c>
      <c r="Y14">
        <v>196</v>
      </c>
      <c r="Z14">
        <v>52</v>
      </c>
      <c r="AA14">
        <v>144</v>
      </c>
      <c r="AB14">
        <v>11</v>
      </c>
      <c r="AC14">
        <v>186</v>
      </c>
      <c r="AD14">
        <v>47</v>
      </c>
      <c r="AE14">
        <v>150</v>
      </c>
    </row>
    <row r="15" spans="1:31" x14ac:dyDescent="0.25">
      <c r="A15" s="1" t="s">
        <v>165</v>
      </c>
      <c r="B15" s="1" t="s">
        <v>343</v>
      </c>
      <c r="C15">
        <v>4</v>
      </c>
      <c r="D15">
        <v>4</v>
      </c>
      <c r="E15">
        <v>0</v>
      </c>
      <c r="F15">
        <v>0</v>
      </c>
      <c r="G15">
        <v>0</v>
      </c>
      <c r="H15">
        <v>4</v>
      </c>
      <c r="I15">
        <v>0</v>
      </c>
      <c r="J15">
        <v>0</v>
      </c>
      <c r="K15">
        <v>0</v>
      </c>
      <c r="L15">
        <v>4</v>
      </c>
      <c r="M15">
        <v>0</v>
      </c>
      <c r="N15">
        <v>3</v>
      </c>
      <c r="O15">
        <v>1</v>
      </c>
      <c r="P15">
        <v>1</v>
      </c>
      <c r="Q15">
        <v>0</v>
      </c>
      <c r="R15">
        <v>0</v>
      </c>
      <c r="S15">
        <v>1</v>
      </c>
      <c r="T15">
        <v>2</v>
      </c>
      <c r="U15">
        <v>1</v>
      </c>
      <c r="V15">
        <v>4</v>
      </c>
      <c r="W15">
        <v>0</v>
      </c>
      <c r="X15">
        <v>0</v>
      </c>
      <c r="Y15">
        <v>4</v>
      </c>
      <c r="Z15">
        <v>1</v>
      </c>
      <c r="AA15">
        <v>3</v>
      </c>
      <c r="AB15">
        <v>4</v>
      </c>
      <c r="AC15">
        <v>0</v>
      </c>
      <c r="AD15">
        <v>1</v>
      </c>
      <c r="AE15">
        <v>3</v>
      </c>
    </row>
    <row r="16" spans="1:31" x14ac:dyDescent="0.25">
      <c r="A16" s="1" t="s">
        <v>166</v>
      </c>
      <c r="B16" s="1"/>
      <c r="C16" s="12">
        <v>0.02</v>
      </c>
      <c r="D16" s="12">
        <v>0.02</v>
      </c>
      <c r="E16" s="12">
        <v>0</v>
      </c>
      <c r="F16" s="12">
        <v>0</v>
      </c>
      <c r="G16" s="12">
        <v>0</v>
      </c>
      <c r="H16" s="12">
        <v>0.03</v>
      </c>
      <c r="I16" s="12">
        <v>0</v>
      </c>
      <c r="J16" s="12">
        <v>0</v>
      </c>
      <c r="K16" s="12">
        <v>0</v>
      </c>
      <c r="L16" s="12">
        <v>0.03</v>
      </c>
      <c r="M16" s="12">
        <v>0</v>
      </c>
      <c r="N16" s="12">
        <v>0.03</v>
      </c>
      <c r="O16" s="12">
        <v>0.03</v>
      </c>
      <c r="P16" s="12">
        <v>0.03</v>
      </c>
      <c r="Q16" s="12">
        <v>0</v>
      </c>
      <c r="R16" s="12">
        <v>0</v>
      </c>
      <c r="S16" s="12">
        <v>0.04</v>
      </c>
      <c r="T16" s="12">
        <v>0.12</v>
      </c>
      <c r="U16" s="12">
        <v>0.05</v>
      </c>
      <c r="V16" s="12">
        <v>0.03</v>
      </c>
      <c r="W16" s="12">
        <v>0</v>
      </c>
      <c r="X16" s="12">
        <v>0</v>
      </c>
      <c r="Y16" s="12">
        <v>0.02</v>
      </c>
      <c r="Z16" s="12">
        <v>0.02</v>
      </c>
      <c r="AA16" s="12">
        <v>0.02</v>
      </c>
      <c r="AB16" s="12">
        <v>0.43</v>
      </c>
      <c r="AC16" s="12">
        <v>0</v>
      </c>
      <c r="AD16" s="12">
        <v>0.02</v>
      </c>
      <c r="AE16" s="12">
        <v>0.02</v>
      </c>
    </row>
    <row r="17" spans="1:31" x14ac:dyDescent="0.25">
      <c r="A17" s="1" t="s">
        <v>167</v>
      </c>
      <c r="B17" s="1"/>
    </row>
    <row r="18" spans="1:31" x14ac:dyDescent="0.25">
      <c r="A18" s="1" t="s">
        <v>165</v>
      </c>
      <c r="B18" s="1" t="s">
        <v>387</v>
      </c>
      <c r="C18">
        <v>192</v>
      </c>
      <c r="D18">
        <v>192</v>
      </c>
      <c r="E18">
        <v>3</v>
      </c>
      <c r="F18">
        <v>10</v>
      </c>
      <c r="G18">
        <v>32</v>
      </c>
      <c r="H18">
        <v>147</v>
      </c>
      <c r="I18">
        <v>3</v>
      </c>
      <c r="J18">
        <v>10</v>
      </c>
      <c r="K18">
        <v>32</v>
      </c>
      <c r="L18">
        <v>147</v>
      </c>
      <c r="M18">
        <v>34</v>
      </c>
      <c r="N18">
        <v>98</v>
      </c>
      <c r="O18">
        <v>27</v>
      </c>
      <c r="P18">
        <v>33</v>
      </c>
      <c r="Q18">
        <v>93</v>
      </c>
      <c r="R18">
        <v>31</v>
      </c>
      <c r="S18">
        <v>31</v>
      </c>
      <c r="T18">
        <v>16</v>
      </c>
      <c r="U18">
        <v>20</v>
      </c>
      <c r="V18">
        <v>172</v>
      </c>
      <c r="W18">
        <v>6</v>
      </c>
      <c r="X18">
        <v>14</v>
      </c>
      <c r="Y18">
        <v>192</v>
      </c>
      <c r="Z18">
        <v>51</v>
      </c>
      <c r="AA18">
        <v>141</v>
      </c>
      <c r="AB18">
        <v>6</v>
      </c>
      <c r="AC18">
        <v>186</v>
      </c>
      <c r="AD18">
        <v>46</v>
      </c>
      <c r="AE18">
        <v>146</v>
      </c>
    </row>
    <row r="19" spans="1:31" x14ac:dyDescent="0.25">
      <c r="A19" s="1" t="s">
        <v>166</v>
      </c>
      <c r="B19" s="1"/>
      <c r="C19" s="12">
        <v>0.98</v>
      </c>
      <c r="D19" s="12">
        <v>0.98</v>
      </c>
      <c r="E19" s="12">
        <v>1</v>
      </c>
      <c r="F19" s="12">
        <v>1</v>
      </c>
      <c r="G19" s="12">
        <v>1</v>
      </c>
      <c r="H19" s="12">
        <v>0.97</v>
      </c>
      <c r="I19" s="12">
        <v>1</v>
      </c>
      <c r="J19" s="12">
        <v>1</v>
      </c>
      <c r="K19" s="12">
        <v>1</v>
      </c>
      <c r="L19" s="12">
        <v>0.97</v>
      </c>
      <c r="M19" s="12">
        <v>1</v>
      </c>
      <c r="N19" s="12">
        <v>0.97</v>
      </c>
      <c r="O19" s="12">
        <v>0.97</v>
      </c>
      <c r="P19" s="12">
        <v>0.97</v>
      </c>
      <c r="Q19" s="12">
        <v>1</v>
      </c>
      <c r="R19" s="12">
        <v>1</v>
      </c>
      <c r="S19" s="12">
        <v>0.96</v>
      </c>
      <c r="T19" s="12">
        <v>0.88</v>
      </c>
      <c r="U19" s="12">
        <v>0.95</v>
      </c>
      <c r="V19" s="12">
        <v>0.97</v>
      </c>
      <c r="W19" s="12">
        <v>1</v>
      </c>
      <c r="X19" s="12">
        <v>1</v>
      </c>
      <c r="Y19" s="12">
        <v>0.98</v>
      </c>
      <c r="Z19" s="12">
        <v>0.98</v>
      </c>
      <c r="AA19" s="12">
        <v>0.98</v>
      </c>
      <c r="AB19" s="12">
        <v>0.56999999999999995</v>
      </c>
      <c r="AC19" s="12">
        <v>1</v>
      </c>
      <c r="AD19" s="12">
        <v>0.98</v>
      </c>
      <c r="AE19" s="12">
        <v>0.98</v>
      </c>
    </row>
    <row r="20" spans="1:31" x14ac:dyDescent="0.25">
      <c r="A20" s="1" t="s">
        <v>167</v>
      </c>
      <c r="B20" s="1"/>
    </row>
    <row r="21" spans="1:31" x14ac:dyDescent="0.25">
      <c r="A21" s="1" t="s">
        <v>249</v>
      </c>
      <c r="B21" s="1" t="s">
        <v>378</v>
      </c>
    </row>
    <row r="22" spans="1:31" x14ac:dyDescent="0.25">
      <c r="A22" s="1" t="s">
        <v>107</v>
      </c>
      <c r="B22" s="1" t="s">
        <v>388</v>
      </c>
    </row>
    <row r="23" spans="1:31" x14ac:dyDescent="0.25">
      <c r="A23" s="1" t="s">
        <v>107</v>
      </c>
      <c r="B23" s="1"/>
    </row>
    <row r="24" spans="1:31" x14ac:dyDescent="0.25">
      <c r="A24" s="1" t="s">
        <v>107</v>
      </c>
      <c r="B24" s="1"/>
    </row>
  </sheetData>
  <hyperlinks>
    <hyperlink ref="E1" location="Contents!B85" tooltip="Link to contents" display="Back to contents" xr:uid="{00000000-0004-0000-1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389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70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315</v>
      </c>
      <c r="D15">
        <v>315</v>
      </c>
      <c r="E15">
        <v>1</v>
      </c>
      <c r="F15">
        <v>3</v>
      </c>
      <c r="G15">
        <v>16</v>
      </c>
      <c r="H15">
        <v>53</v>
      </c>
      <c r="I15">
        <v>242</v>
      </c>
      <c r="J15">
        <v>4</v>
      </c>
      <c r="K15">
        <v>16</v>
      </c>
      <c r="L15">
        <v>53</v>
      </c>
      <c r="M15">
        <v>242</v>
      </c>
      <c r="N15">
        <v>53</v>
      </c>
      <c r="O15">
        <v>145</v>
      </c>
      <c r="P15">
        <v>71</v>
      </c>
      <c r="Q15">
        <v>46</v>
      </c>
      <c r="R15">
        <v>121</v>
      </c>
      <c r="S15">
        <v>48</v>
      </c>
      <c r="T15">
        <v>55</v>
      </c>
      <c r="U15">
        <v>47</v>
      </c>
      <c r="V15">
        <v>39</v>
      </c>
      <c r="W15">
        <v>275</v>
      </c>
      <c r="X15">
        <v>15</v>
      </c>
      <c r="Y15">
        <v>25</v>
      </c>
      <c r="Z15">
        <v>315</v>
      </c>
      <c r="AA15">
        <v>0</v>
      </c>
      <c r="AB15">
        <v>42</v>
      </c>
      <c r="AC15">
        <v>273</v>
      </c>
      <c r="AD15">
        <v>14</v>
      </c>
      <c r="AE15">
        <v>301</v>
      </c>
      <c r="AF15">
        <v>60</v>
      </c>
      <c r="AG15">
        <v>254</v>
      </c>
    </row>
    <row r="16" spans="1:33" x14ac:dyDescent="0.25">
      <c r="A16" s="1" t="s">
        <v>166</v>
      </c>
      <c r="B16" s="1"/>
      <c r="C16" s="12">
        <v>0.7</v>
      </c>
      <c r="D16" s="12">
        <v>0.7</v>
      </c>
      <c r="E16" s="12">
        <v>0.67</v>
      </c>
      <c r="F16" s="12">
        <v>0.65</v>
      </c>
      <c r="G16" s="12">
        <v>0.74</v>
      </c>
      <c r="H16" t="s">
        <v>231</v>
      </c>
      <c r="I16" t="s">
        <v>185</v>
      </c>
      <c r="J16" s="12">
        <v>0.66</v>
      </c>
      <c r="K16" s="12">
        <v>0.74</v>
      </c>
      <c r="L16" t="s">
        <v>231</v>
      </c>
      <c r="M16" t="s">
        <v>185</v>
      </c>
      <c r="N16" t="s">
        <v>182</v>
      </c>
      <c r="O16" s="12">
        <v>0.73</v>
      </c>
      <c r="P16" t="s">
        <v>244</v>
      </c>
      <c r="Q16" s="12">
        <v>0.67</v>
      </c>
      <c r="R16" s="12">
        <v>0.68</v>
      </c>
      <c r="S16" s="12">
        <v>0.79</v>
      </c>
      <c r="T16" s="12">
        <v>0.66</v>
      </c>
      <c r="U16" s="12">
        <v>0.74</v>
      </c>
      <c r="V16" s="12">
        <v>0.73</v>
      </c>
      <c r="W16" s="12">
        <v>0.71</v>
      </c>
      <c r="X16" s="12">
        <v>0.64</v>
      </c>
      <c r="Y16" s="12">
        <v>0.71</v>
      </c>
      <c r="Z16" t="s">
        <v>292</v>
      </c>
      <c r="AA16" t="s">
        <v>169</v>
      </c>
      <c r="AB16" s="12">
        <v>0.77</v>
      </c>
      <c r="AC16" s="12">
        <v>0.69</v>
      </c>
      <c r="AD16" s="12">
        <v>1</v>
      </c>
      <c r="AE16" s="12">
        <v>0.69</v>
      </c>
      <c r="AF16" s="12">
        <v>0.71</v>
      </c>
      <c r="AG16" s="12">
        <v>0.7</v>
      </c>
    </row>
    <row r="17" spans="1:33" x14ac:dyDescent="0.25">
      <c r="A17" s="1" t="s">
        <v>167</v>
      </c>
      <c r="B17" s="1"/>
      <c r="H17" t="s">
        <v>155</v>
      </c>
      <c r="L17" t="s">
        <v>154</v>
      </c>
      <c r="N17" t="s">
        <v>193</v>
      </c>
      <c r="O17" t="s">
        <v>156</v>
      </c>
      <c r="Z17" t="s">
        <v>158</v>
      </c>
    </row>
    <row r="18" spans="1:33" x14ac:dyDescent="0.25">
      <c r="A18" s="1" t="s">
        <v>165</v>
      </c>
      <c r="B18" s="1" t="s">
        <v>146</v>
      </c>
      <c r="C18">
        <v>133</v>
      </c>
      <c r="D18">
        <v>133</v>
      </c>
      <c r="E18">
        <v>1</v>
      </c>
      <c r="F18">
        <v>2</v>
      </c>
      <c r="G18">
        <v>6</v>
      </c>
      <c r="H18">
        <v>10</v>
      </c>
      <c r="I18">
        <v>116</v>
      </c>
      <c r="J18">
        <v>2</v>
      </c>
      <c r="K18">
        <v>6</v>
      </c>
      <c r="L18">
        <v>10</v>
      </c>
      <c r="M18">
        <v>116</v>
      </c>
      <c r="N18">
        <v>7</v>
      </c>
      <c r="O18">
        <v>53</v>
      </c>
      <c r="P18">
        <v>52</v>
      </c>
      <c r="Q18">
        <v>22</v>
      </c>
      <c r="R18">
        <v>58</v>
      </c>
      <c r="S18">
        <v>13</v>
      </c>
      <c r="T18">
        <v>29</v>
      </c>
      <c r="U18">
        <v>17</v>
      </c>
      <c r="V18">
        <v>15</v>
      </c>
      <c r="W18">
        <v>114</v>
      </c>
      <c r="X18">
        <v>9</v>
      </c>
      <c r="Y18">
        <v>10</v>
      </c>
      <c r="Z18">
        <v>29</v>
      </c>
      <c r="AA18">
        <v>104</v>
      </c>
      <c r="AB18">
        <v>13</v>
      </c>
      <c r="AC18">
        <v>121</v>
      </c>
      <c r="AD18">
        <v>0</v>
      </c>
      <c r="AE18">
        <v>133</v>
      </c>
      <c r="AF18">
        <v>25</v>
      </c>
      <c r="AG18">
        <v>108</v>
      </c>
    </row>
    <row r="19" spans="1:33" x14ac:dyDescent="0.25">
      <c r="A19" s="1" t="s">
        <v>166</v>
      </c>
      <c r="B19" s="1"/>
      <c r="C19" s="12">
        <v>0.3</v>
      </c>
      <c r="D19" s="12">
        <v>0.3</v>
      </c>
      <c r="E19" s="12">
        <v>0.33</v>
      </c>
      <c r="F19" s="12">
        <v>0.35</v>
      </c>
      <c r="G19" s="12">
        <v>0.26</v>
      </c>
      <c r="H19" t="s">
        <v>191</v>
      </c>
      <c r="I19" t="s">
        <v>207</v>
      </c>
      <c r="J19" s="12">
        <v>0.34</v>
      </c>
      <c r="K19" s="12">
        <v>0.26</v>
      </c>
      <c r="L19" t="s">
        <v>191</v>
      </c>
      <c r="M19" t="s">
        <v>207</v>
      </c>
      <c r="N19" t="s">
        <v>202</v>
      </c>
      <c r="O19" s="12">
        <v>0.27</v>
      </c>
      <c r="P19" t="s">
        <v>239</v>
      </c>
      <c r="Q19" s="12">
        <v>0.33</v>
      </c>
      <c r="R19" s="12">
        <v>0.32</v>
      </c>
      <c r="S19" s="12">
        <v>0.21</v>
      </c>
      <c r="T19" s="12">
        <v>0.34</v>
      </c>
      <c r="U19" s="12">
        <v>0.26</v>
      </c>
      <c r="V19" s="12">
        <v>0.27</v>
      </c>
      <c r="W19" s="12">
        <v>0.28999999999999998</v>
      </c>
      <c r="X19" s="12">
        <v>0.36</v>
      </c>
      <c r="Y19" s="12">
        <v>0.28999999999999998</v>
      </c>
      <c r="Z19" t="s">
        <v>199</v>
      </c>
      <c r="AA19" t="s">
        <v>174</v>
      </c>
      <c r="AB19" s="12">
        <v>0.23</v>
      </c>
      <c r="AC19" s="12">
        <v>0.31</v>
      </c>
      <c r="AD19" s="12">
        <v>0</v>
      </c>
      <c r="AE19" s="12">
        <v>0.31</v>
      </c>
      <c r="AF19" s="12">
        <v>0.28999999999999998</v>
      </c>
      <c r="AG19" s="12">
        <v>0.3</v>
      </c>
    </row>
    <row r="20" spans="1:33" x14ac:dyDescent="0.25">
      <c r="A20" s="1" t="s">
        <v>167</v>
      </c>
      <c r="B20" s="1"/>
      <c r="I20" t="s">
        <v>154</v>
      </c>
      <c r="M20" t="s">
        <v>156</v>
      </c>
      <c r="O20" t="s">
        <v>157</v>
      </c>
      <c r="P20" t="s">
        <v>237</v>
      </c>
      <c r="Q20" t="s">
        <v>157</v>
      </c>
      <c r="AA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390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88" tooltip="Link to contents" display="Back to contents" xr:uid="{00000000-0004-0000-1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AF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391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72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392</v>
      </c>
    </row>
    <row r="9" spans="1:32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153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312</v>
      </c>
      <c r="D12">
        <v>312</v>
      </c>
      <c r="E12">
        <v>2</v>
      </c>
      <c r="F12">
        <v>2</v>
      </c>
      <c r="G12">
        <v>20</v>
      </c>
      <c r="H12">
        <v>47</v>
      </c>
      <c r="I12">
        <v>241</v>
      </c>
      <c r="J12">
        <v>4</v>
      </c>
      <c r="K12">
        <v>20</v>
      </c>
      <c r="L12">
        <v>47</v>
      </c>
      <c r="M12">
        <v>241</v>
      </c>
      <c r="N12">
        <v>65</v>
      </c>
      <c r="O12">
        <v>111</v>
      </c>
      <c r="P12">
        <v>88</v>
      </c>
      <c r="Q12">
        <v>48</v>
      </c>
      <c r="R12">
        <v>117</v>
      </c>
      <c r="S12">
        <v>46</v>
      </c>
      <c r="T12">
        <v>55</v>
      </c>
      <c r="U12">
        <v>49</v>
      </c>
      <c r="V12">
        <v>41</v>
      </c>
      <c r="W12">
        <v>272</v>
      </c>
      <c r="X12">
        <v>14</v>
      </c>
      <c r="Y12">
        <v>26</v>
      </c>
      <c r="Z12">
        <v>312</v>
      </c>
      <c r="AA12">
        <v>39</v>
      </c>
      <c r="AB12">
        <v>273</v>
      </c>
      <c r="AC12">
        <v>14</v>
      </c>
      <c r="AD12">
        <v>298</v>
      </c>
      <c r="AE12">
        <v>54</v>
      </c>
      <c r="AF12">
        <v>258</v>
      </c>
    </row>
    <row r="13" spans="1:32" x14ac:dyDescent="0.25">
      <c r="A13" s="1" t="s">
        <v>161</v>
      </c>
      <c r="B13" s="1" t="s">
        <v>162</v>
      </c>
      <c r="C13">
        <v>294</v>
      </c>
      <c r="D13">
        <v>294</v>
      </c>
      <c r="E13">
        <v>2</v>
      </c>
      <c r="F13">
        <v>2</v>
      </c>
      <c r="G13">
        <v>19</v>
      </c>
      <c r="H13">
        <v>45</v>
      </c>
      <c r="I13">
        <v>228</v>
      </c>
      <c r="J13">
        <v>3</v>
      </c>
      <c r="K13">
        <v>19</v>
      </c>
      <c r="L13">
        <v>45</v>
      </c>
      <c r="M13">
        <v>228</v>
      </c>
      <c r="N13">
        <v>65</v>
      </c>
      <c r="O13">
        <v>110</v>
      </c>
      <c r="P13">
        <v>86</v>
      </c>
      <c r="Q13">
        <v>47</v>
      </c>
      <c r="R13">
        <v>111</v>
      </c>
      <c r="S13">
        <v>43</v>
      </c>
      <c r="T13">
        <v>52</v>
      </c>
      <c r="U13">
        <v>46</v>
      </c>
      <c r="V13">
        <v>39</v>
      </c>
      <c r="W13">
        <v>257</v>
      </c>
      <c r="X13">
        <v>13</v>
      </c>
      <c r="Y13">
        <v>24</v>
      </c>
      <c r="Z13">
        <v>294</v>
      </c>
      <c r="AA13">
        <v>37</v>
      </c>
      <c r="AB13">
        <v>257</v>
      </c>
      <c r="AC13">
        <v>14</v>
      </c>
      <c r="AD13">
        <v>281</v>
      </c>
      <c r="AE13">
        <v>52</v>
      </c>
      <c r="AF13">
        <v>243</v>
      </c>
    </row>
    <row r="14" spans="1:32" x14ac:dyDescent="0.25">
      <c r="A14" s="1" t="s">
        <v>163</v>
      </c>
      <c r="B14" s="1" t="s">
        <v>125</v>
      </c>
      <c r="C14">
        <v>315</v>
      </c>
      <c r="D14">
        <v>315</v>
      </c>
      <c r="E14">
        <v>1</v>
      </c>
      <c r="F14">
        <v>3</v>
      </c>
      <c r="G14">
        <v>16</v>
      </c>
      <c r="H14">
        <v>53</v>
      </c>
      <c r="I14">
        <v>242</v>
      </c>
      <c r="J14">
        <v>4</v>
      </c>
      <c r="K14">
        <v>16</v>
      </c>
      <c r="L14">
        <v>53</v>
      </c>
      <c r="M14">
        <v>242</v>
      </c>
      <c r="N14">
        <v>53</v>
      </c>
      <c r="O14">
        <v>145</v>
      </c>
      <c r="P14">
        <v>71</v>
      </c>
      <c r="Q14">
        <v>46</v>
      </c>
      <c r="R14">
        <v>121</v>
      </c>
      <c r="S14">
        <v>48</v>
      </c>
      <c r="T14">
        <v>55</v>
      </c>
      <c r="U14">
        <v>47</v>
      </c>
      <c r="V14">
        <v>39</v>
      </c>
      <c r="W14">
        <v>275</v>
      </c>
      <c r="X14">
        <v>15</v>
      </c>
      <c r="Y14">
        <v>25</v>
      </c>
      <c r="Z14">
        <v>315</v>
      </c>
      <c r="AA14">
        <v>42</v>
      </c>
      <c r="AB14">
        <v>273</v>
      </c>
      <c r="AC14">
        <v>14</v>
      </c>
      <c r="AD14">
        <v>301</v>
      </c>
      <c r="AE14">
        <v>60</v>
      </c>
      <c r="AF14">
        <v>254</v>
      </c>
    </row>
    <row r="15" spans="1:32" x14ac:dyDescent="0.25">
      <c r="A15" s="1" t="s">
        <v>165</v>
      </c>
      <c r="B15" s="1" t="s">
        <v>145</v>
      </c>
      <c r="C15">
        <v>3</v>
      </c>
      <c r="D15">
        <v>3</v>
      </c>
      <c r="E15">
        <v>0</v>
      </c>
      <c r="F15">
        <v>0</v>
      </c>
      <c r="G15">
        <v>0</v>
      </c>
      <c r="H15">
        <v>1</v>
      </c>
      <c r="I15">
        <v>2</v>
      </c>
      <c r="J15">
        <v>0</v>
      </c>
      <c r="K15">
        <v>0</v>
      </c>
      <c r="L15">
        <v>1</v>
      </c>
      <c r="M15">
        <v>2</v>
      </c>
      <c r="N15">
        <v>0</v>
      </c>
      <c r="O15">
        <v>1</v>
      </c>
      <c r="P15">
        <v>1</v>
      </c>
      <c r="Q15">
        <v>1</v>
      </c>
      <c r="R15">
        <v>3</v>
      </c>
      <c r="S15">
        <v>0</v>
      </c>
      <c r="T15">
        <v>0</v>
      </c>
      <c r="U15">
        <v>0</v>
      </c>
      <c r="V15">
        <v>0</v>
      </c>
      <c r="W15">
        <v>2</v>
      </c>
      <c r="X15">
        <v>0</v>
      </c>
      <c r="Y15">
        <v>1</v>
      </c>
      <c r="Z15">
        <v>3</v>
      </c>
      <c r="AA15">
        <v>3</v>
      </c>
      <c r="AB15">
        <v>0</v>
      </c>
      <c r="AC15">
        <v>0</v>
      </c>
      <c r="AD15">
        <v>3</v>
      </c>
      <c r="AE15">
        <v>1</v>
      </c>
      <c r="AF15">
        <v>2</v>
      </c>
    </row>
    <row r="16" spans="1:32" x14ac:dyDescent="0.25">
      <c r="A16" s="1" t="s">
        <v>166</v>
      </c>
      <c r="B16" s="1"/>
      <c r="C16" s="12">
        <v>0.01</v>
      </c>
      <c r="D16" s="12">
        <v>0.01</v>
      </c>
      <c r="E16" s="12">
        <v>0</v>
      </c>
      <c r="F16" s="12">
        <v>0</v>
      </c>
      <c r="G16" s="12">
        <v>0</v>
      </c>
      <c r="H16" s="12">
        <v>0.02</v>
      </c>
      <c r="I16" s="12">
        <v>0.01</v>
      </c>
      <c r="J16" s="12">
        <v>0</v>
      </c>
      <c r="K16" s="12">
        <v>0</v>
      </c>
      <c r="L16" s="12">
        <v>0.02</v>
      </c>
      <c r="M16" s="12">
        <v>0.01</v>
      </c>
      <c r="N16" s="12">
        <v>0</v>
      </c>
      <c r="O16" s="12">
        <v>0.01</v>
      </c>
      <c r="P16" s="12">
        <v>0.01</v>
      </c>
      <c r="Q16" s="12">
        <v>0.02</v>
      </c>
      <c r="R16" t="s">
        <v>170</v>
      </c>
      <c r="S16" s="12">
        <v>0</v>
      </c>
      <c r="T16" s="12">
        <v>0</v>
      </c>
      <c r="U16" s="12">
        <v>0</v>
      </c>
      <c r="V16" s="12">
        <v>0</v>
      </c>
      <c r="W16" s="12">
        <v>0.01</v>
      </c>
      <c r="X16" s="12">
        <v>0</v>
      </c>
      <c r="Y16" s="12">
        <v>0.04</v>
      </c>
      <c r="Z16" s="12">
        <v>0.01</v>
      </c>
      <c r="AA16" t="s">
        <v>199</v>
      </c>
      <c r="AB16" t="s">
        <v>169</v>
      </c>
      <c r="AC16" s="12">
        <v>0</v>
      </c>
      <c r="AD16" s="12">
        <v>0.01</v>
      </c>
      <c r="AE16" s="12">
        <v>0.02</v>
      </c>
      <c r="AF16" s="12">
        <v>0.01</v>
      </c>
    </row>
    <row r="17" spans="1:32" x14ac:dyDescent="0.25">
      <c r="A17" s="1" t="s">
        <v>167</v>
      </c>
      <c r="B17" s="1"/>
      <c r="AA17" t="s">
        <v>158</v>
      </c>
    </row>
    <row r="18" spans="1:32" x14ac:dyDescent="0.25">
      <c r="A18" s="1" t="s">
        <v>165</v>
      </c>
      <c r="B18" s="1" t="s">
        <v>146</v>
      </c>
      <c r="C18">
        <v>312</v>
      </c>
      <c r="D18">
        <v>312</v>
      </c>
      <c r="E18">
        <v>1</v>
      </c>
      <c r="F18">
        <v>3</v>
      </c>
      <c r="G18">
        <v>16</v>
      </c>
      <c r="H18">
        <v>52</v>
      </c>
      <c r="I18">
        <v>240</v>
      </c>
      <c r="J18">
        <v>4</v>
      </c>
      <c r="K18">
        <v>16</v>
      </c>
      <c r="L18">
        <v>52</v>
      </c>
      <c r="M18">
        <v>240</v>
      </c>
      <c r="N18">
        <v>53</v>
      </c>
      <c r="O18">
        <v>144</v>
      </c>
      <c r="P18">
        <v>70</v>
      </c>
      <c r="Q18">
        <v>45</v>
      </c>
      <c r="R18">
        <v>118</v>
      </c>
      <c r="S18">
        <v>48</v>
      </c>
      <c r="T18">
        <v>55</v>
      </c>
      <c r="U18">
        <v>47</v>
      </c>
      <c r="V18">
        <v>39</v>
      </c>
      <c r="W18">
        <v>273</v>
      </c>
      <c r="X18">
        <v>15</v>
      </c>
      <c r="Y18">
        <v>24</v>
      </c>
      <c r="Z18">
        <v>312</v>
      </c>
      <c r="AA18">
        <v>38</v>
      </c>
      <c r="AB18">
        <v>273</v>
      </c>
      <c r="AC18">
        <v>14</v>
      </c>
      <c r="AD18">
        <v>298</v>
      </c>
      <c r="AE18">
        <v>59</v>
      </c>
      <c r="AF18">
        <v>253</v>
      </c>
    </row>
    <row r="19" spans="1:32" x14ac:dyDescent="0.25">
      <c r="A19" s="1" t="s">
        <v>166</v>
      </c>
      <c r="B19" s="1"/>
      <c r="C19" s="12">
        <v>0.99</v>
      </c>
      <c r="D19" s="12">
        <v>0.99</v>
      </c>
      <c r="E19" s="12">
        <v>1</v>
      </c>
      <c r="F19" s="12">
        <v>1</v>
      </c>
      <c r="G19" s="12">
        <v>1</v>
      </c>
      <c r="H19" s="12">
        <v>0.98</v>
      </c>
      <c r="I19" s="12">
        <v>0.99</v>
      </c>
      <c r="J19" s="12">
        <v>1</v>
      </c>
      <c r="K19" s="12">
        <v>1</v>
      </c>
      <c r="L19" s="12">
        <v>0.98</v>
      </c>
      <c r="M19" s="12">
        <v>0.99</v>
      </c>
      <c r="N19" s="12">
        <v>1</v>
      </c>
      <c r="O19" s="12">
        <v>0.99</v>
      </c>
      <c r="P19" s="12">
        <v>0.99</v>
      </c>
      <c r="Q19" s="12">
        <v>0.98</v>
      </c>
      <c r="R19" t="s">
        <v>232</v>
      </c>
      <c r="S19" s="12">
        <v>1</v>
      </c>
      <c r="T19" s="12">
        <v>1</v>
      </c>
      <c r="U19" s="12">
        <v>1</v>
      </c>
      <c r="V19" s="12">
        <v>1</v>
      </c>
      <c r="W19" s="12">
        <v>0.99</v>
      </c>
      <c r="X19" s="12">
        <v>1</v>
      </c>
      <c r="Y19" s="12">
        <v>0.96</v>
      </c>
      <c r="Z19" s="12">
        <v>0.99</v>
      </c>
      <c r="AA19" t="s">
        <v>292</v>
      </c>
      <c r="AB19" t="s">
        <v>174</v>
      </c>
      <c r="AC19" s="12">
        <v>1</v>
      </c>
      <c r="AD19" s="12">
        <v>0.99</v>
      </c>
      <c r="AE19" s="12">
        <v>0.98</v>
      </c>
      <c r="AF19" s="12">
        <v>0.99</v>
      </c>
    </row>
    <row r="20" spans="1:32" x14ac:dyDescent="0.25">
      <c r="A20" s="1" t="s">
        <v>167</v>
      </c>
      <c r="B20" s="1"/>
      <c r="AB20" t="s">
        <v>157</v>
      </c>
    </row>
    <row r="21" spans="1:32" x14ac:dyDescent="0.25">
      <c r="A21" s="1" t="s">
        <v>249</v>
      </c>
      <c r="B21" s="1" t="s">
        <v>393</v>
      </c>
    </row>
    <row r="22" spans="1:32" x14ac:dyDescent="0.25">
      <c r="A22" s="1" t="s">
        <v>107</v>
      </c>
      <c r="B22" s="1" t="s">
        <v>394</v>
      </c>
    </row>
    <row r="23" spans="1:32" x14ac:dyDescent="0.25">
      <c r="A23" s="1" t="s">
        <v>107</v>
      </c>
      <c r="B23" s="1"/>
    </row>
    <row r="24" spans="1:32" x14ac:dyDescent="0.25">
      <c r="A24" s="1" t="s">
        <v>107</v>
      </c>
      <c r="B24" s="1"/>
    </row>
  </sheetData>
  <hyperlinks>
    <hyperlink ref="E1" location="Contents!B91" tooltip="Link to contents" display="Back to contents" xr:uid="{00000000-0004-0000-1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AF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395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75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396</v>
      </c>
    </row>
    <row r="9" spans="1:32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153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312</v>
      </c>
      <c r="D12">
        <v>312</v>
      </c>
      <c r="E12">
        <v>2</v>
      </c>
      <c r="F12">
        <v>2</v>
      </c>
      <c r="G12">
        <v>20</v>
      </c>
      <c r="H12">
        <v>47</v>
      </c>
      <c r="I12">
        <v>241</v>
      </c>
      <c r="J12">
        <v>4</v>
      </c>
      <c r="K12">
        <v>20</v>
      </c>
      <c r="L12">
        <v>47</v>
      </c>
      <c r="M12">
        <v>241</v>
      </c>
      <c r="N12">
        <v>65</v>
      </c>
      <c r="O12">
        <v>111</v>
      </c>
      <c r="P12">
        <v>88</v>
      </c>
      <c r="Q12">
        <v>48</v>
      </c>
      <c r="R12">
        <v>117</v>
      </c>
      <c r="S12">
        <v>46</v>
      </c>
      <c r="T12">
        <v>55</v>
      </c>
      <c r="U12">
        <v>49</v>
      </c>
      <c r="V12">
        <v>41</v>
      </c>
      <c r="W12">
        <v>272</v>
      </c>
      <c r="X12">
        <v>14</v>
      </c>
      <c r="Y12">
        <v>26</v>
      </c>
      <c r="Z12">
        <v>312</v>
      </c>
      <c r="AA12">
        <v>39</v>
      </c>
      <c r="AB12">
        <v>273</v>
      </c>
      <c r="AC12">
        <v>14</v>
      </c>
      <c r="AD12">
        <v>298</v>
      </c>
      <c r="AE12">
        <v>54</v>
      </c>
      <c r="AF12">
        <v>258</v>
      </c>
    </row>
    <row r="13" spans="1:32" x14ac:dyDescent="0.25">
      <c r="A13" s="1" t="s">
        <v>161</v>
      </c>
      <c r="B13" s="1" t="s">
        <v>162</v>
      </c>
      <c r="C13">
        <v>294</v>
      </c>
      <c r="D13">
        <v>294</v>
      </c>
      <c r="E13">
        <v>2</v>
      </c>
      <c r="F13">
        <v>2</v>
      </c>
      <c r="G13">
        <v>19</v>
      </c>
      <c r="H13">
        <v>45</v>
      </c>
      <c r="I13">
        <v>228</v>
      </c>
      <c r="J13">
        <v>3</v>
      </c>
      <c r="K13">
        <v>19</v>
      </c>
      <c r="L13">
        <v>45</v>
      </c>
      <c r="M13">
        <v>228</v>
      </c>
      <c r="N13">
        <v>65</v>
      </c>
      <c r="O13">
        <v>110</v>
      </c>
      <c r="P13">
        <v>86</v>
      </c>
      <c r="Q13">
        <v>47</v>
      </c>
      <c r="R13">
        <v>111</v>
      </c>
      <c r="S13">
        <v>43</v>
      </c>
      <c r="T13">
        <v>52</v>
      </c>
      <c r="U13">
        <v>46</v>
      </c>
      <c r="V13">
        <v>39</v>
      </c>
      <c r="W13">
        <v>257</v>
      </c>
      <c r="X13">
        <v>13</v>
      </c>
      <c r="Y13">
        <v>24</v>
      </c>
      <c r="Z13">
        <v>294</v>
      </c>
      <c r="AA13">
        <v>37</v>
      </c>
      <c r="AB13">
        <v>257</v>
      </c>
      <c r="AC13">
        <v>14</v>
      </c>
      <c r="AD13">
        <v>281</v>
      </c>
      <c r="AE13">
        <v>52</v>
      </c>
      <c r="AF13">
        <v>243</v>
      </c>
    </row>
    <row r="14" spans="1:32" x14ac:dyDescent="0.25">
      <c r="A14" s="1" t="s">
        <v>163</v>
      </c>
      <c r="B14" s="1" t="s">
        <v>125</v>
      </c>
      <c r="C14">
        <v>315</v>
      </c>
      <c r="D14">
        <v>315</v>
      </c>
      <c r="E14">
        <v>1</v>
      </c>
      <c r="F14">
        <v>3</v>
      </c>
      <c r="G14">
        <v>16</v>
      </c>
      <c r="H14">
        <v>53</v>
      </c>
      <c r="I14">
        <v>242</v>
      </c>
      <c r="J14">
        <v>4</v>
      </c>
      <c r="K14">
        <v>16</v>
      </c>
      <c r="L14">
        <v>53</v>
      </c>
      <c r="M14">
        <v>242</v>
      </c>
      <c r="N14">
        <v>53</v>
      </c>
      <c r="O14">
        <v>145</v>
      </c>
      <c r="P14">
        <v>71</v>
      </c>
      <c r="Q14">
        <v>46</v>
      </c>
      <c r="R14">
        <v>121</v>
      </c>
      <c r="S14">
        <v>48</v>
      </c>
      <c r="T14">
        <v>55</v>
      </c>
      <c r="U14">
        <v>47</v>
      </c>
      <c r="V14">
        <v>39</v>
      </c>
      <c r="W14">
        <v>275</v>
      </c>
      <c r="X14">
        <v>15</v>
      </c>
      <c r="Y14">
        <v>25</v>
      </c>
      <c r="Z14">
        <v>315</v>
      </c>
      <c r="AA14">
        <v>42</v>
      </c>
      <c r="AB14">
        <v>273</v>
      </c>
      <c r="AC14">
        <v>14</v>
      </c>
      <c r="AD14">
        <v>301</v>
      </c>
      <c r="AE14">
        <v>60</v>
      </c>
      <c r="AF14">
        <v>254</v>
      </c>
    </row>
    <row r="15" spans="1:32" x14ac:dyDescent="0.25">
      <c r="A15" s="1" t="s">
        <v>165</v>
      </c>
      <c r="B15" s="1" t="s">
        <v>145</v>
      </c>
      <c r="C15">
        <v>11</v>
      </c>
      <c r="D15">
        <v>11</v>
      </c>
      <c r="E15">
        <v>0</v>
      </c>
      <c r="F15">
        <v>0</v>
      </c>
      <c r="G15">
        <v>0</v>
      </c>
      <c r="H15">
        <v>0</v>
      </c>
      <c r="I15">
        <v>11</v>
      </c>
      <c r="J15">
        <v>0</v>
      </c>
      <c r="K15">
        <v>0</v>
      </c>
      <c r="L15">
        <v>0</v>
      </c>
      <c r="M15">
        <v>11</v>
      </c>
      <c r="N15">
        <v>1</v>
      </c>
      <c r="O15">
        <v>1</v>
      </c>
      <c r="P15">
        <v>2</v>
      </c>
      <c r="Q15">
        <v>7</v>
      </c>
      <c r="R15">
        <v>3</v>
      </c>
      <c r="S15">
        <v>0</v>
      </c>
      <c r="T15">
        <v>1</v>
      </c>
      <c r="U15">
        <v>2</v>
      </c>
      <c r="V15">
        <v>5</v>
      </c>
      <c r="W15">
        <v>10</v>
      </c>
      <c r="X15">
        <v>0</v>
      </c>
      <c r="Y15">
        <v>1</v>
      </c>
      <c r="Z15">
        <v>11</v>
      </c>
      <c r="AA15">
        <v>1</v>
      </c>
      <c r="AB15">
        <v>10</v>
      </c>
      <c r="AC15">
        <v>11</v>
      </c>
      <c r="AD15">
        <v>0</v>
      </c>
      <c r="AE15">
        <v>2</v>
      </c>
      <c r="AF15">
        <v>9</v>
      </c>
    </row>
    <row r="16" spans="1:32" x14ac:dyDescent="0.25">
      <c r="A16" s="1" t="s">
        <v>166</v>
      </c>
      <c r="B16" s="1"/>
      <c r="C16" s="12">
        <v>0.03</v>
      </c>
      <c r="D16" s="12">
        <v>0.03</v>
      </c>
      <c r="E16" s="12">
        <v>0</v>
      </c>
      <c r="F16" s="12">
        <v>0</v>
      </c>
      <c r="G16" s="12">
        <v>0</v>
      </c>
      <c r="H16" s="12">
        <v>0</v>
      </c>
      <c r="I16" s="12">
        <v>0.04</v>
      </c>
      <c r="J16" s="12">
        <v>0</v>
      </c>
      <c r="K16" s="12">
        <v>0</v>
      </c>
      <c r="L16" s="12">
        <v>0</v>
      </c>
      <c r="M16" s="12">
        <v>0.04</v>
      </c>
      <c r="N16" s="12">
        <v>0.02</v>
      </c>
      <c r="O16" s="12">
        <v>0.01</v>
      </c>
      <c r="P16" s="12">
        <v>0.02</v>
      </c>
      <c r="Q16" t="s">
        <v>192</v>
      </c>
      <c r="R16" s="12">
        <v>0.02</v>
      </c>
      <c r="S16" s="12">
        <v>0</v>
      </c>
      <c r="T16" s="12">
        <v>0.02</v>
      </c>
      <c r="U16" s="12">
        <v>0.05</v>
      </c>
      <c r="V16" t="s">
        <v>179</v>
      </c>
      <c r="W16" s="12">
        <v>0.04</v>
      </c>
      <c r="X16" s="12">
        <v>0</v>
      </c>
      <c r="Y16" s="12">
        <v>0.03</v>
      </c>
      <c r="Z16" s="12">
        <v>0.03</v>
      </c>
      <c r="AA16" s="12">
        <v>0.02</v>
      </c>
      <c r="AB16" s="12">
        <v>0.04</v>
      </c>
      <c r="AC16" s="12">
        <v>0.74</v>
      </c>
      <c r="AD16" s="12">
        <v>0</v>
      </c>
      <c r="AE16" s="12">
        <v>0.03</v>
      </c>
      <c r="AF16" s="12">
        <v>0.03</v>
      </c>
    </row>
    <row r="17" spans="1:32" x14ac:dyDescent="0.25">
      <c r="A17" s="1" t="s">
        <v>167</v>
      </c>
      <c r="B17" s="1"/>
      <c r="Q17" t="s">
        <v>194</v>
      </c>
      <c r="V17" t="s">
        <v>194</v>
      </c>
    </row>
    <row r="18" spans="1:32" x14ac:dyDescent="0.25">
      <c r="A18" s="1" t="s">
        <v>165</v>
      </c>
      <c r="B18" s="1" t="s">
        <v>146</v>
      </c>
      <c r="C18">
        <v>304</v>
      </c>
      <c r="D18">
        <v>304</v>
      </c>
      <c r="E18">
        <v>1</v>
      </c>
      <c r="F18">
        <v>3</v>
      </c>
      <c r="G18">
        <v>16</v>
      </c>
      <c r="H18">
        <v>53</v>
      </c>
      <c r="I18">
        <v>231</v>
      </c>
      <c r="J18">
        <v>4</v>
      </c>
      <c r="K18">
        <v>16</v>
      </c>
      <c r="L18">
        <v>53</v>
      </c>
      <c r="M18">
        <v>231</v>
      </c>
      <c r="N18">
        <v>53</v>
      </c>
      <c r="O18">
        <v>144</v>
      </c>
      <c r="P18">
        <v>69</v>
      </c>
      <c r="Q18">
        <v>39</v>
      </c>
      <c r="R18">
        <v>118</v>
      </c>
      <c r="S18">
        <v>48</v>
      </c>
      <c r="T18">
        <v>54</v>
      </c>
      <c r="U18">
        <v>45</v>
      </c>
      <c r="V18">
        <v>34</v>
      </c>
      <c r="W18">
        <v>266</v>
      </c>
      <c r="X18">
        <v>15</v>
      </c>
      <c r="Y18">
        <v>24</v>
      </c>
      <c r="Z18">
        <v>304</v>
      </c>
      <c r="AA18">
        <v>41</v>
      </c>
      <c r="AB18">
        <v>264</v>
      </c>
      <c r="AC18">
        <v>4</v>
      </c>
      <c r="AD18">
        <v>301</v>
      </c>
      <c r="AE18">
        <v>59</v>
      </c>
      <c r="AF18">
        <v>246</v>
      </c>
    </row>
    <row r="19" spans="1:32" x14ac:dyDescent="0.25">
      <c r="A19" s="1" t="s">
        <v>166</v>
      </c>
      <c r="B19" s="1"/>
      <c r="C19" s="12">
        <v>0.97</v>
      </c>
      <c r="D19" s="12">
        <v>0.97</v>
      </c>
      <c r="E19" s="12">
        <v>1</v>
      </c>
      <c r="F19" s="12">
        <v>1</v>
      </c>
      <c r="G19" s="12">
        <v>1</v>
      </c>
      <c r="H19" s="12">
        <v>1</v>
      </c>
      <c r="I19" s="12">
        <v>0.96</v>
      </c>
      <c r="J19" s="12">
        <v>1</v>
      </c>
      <c r="K19" s="12">
        <v>1</v>
      </c>
      <c r="L19" s="12">
        <v>1</v>
      </c>
      <c r="M19" s="12">
        <v>0.96</v>
      </c>
      <c r="N19" s="12">
        <v>0.98</v>
      </c>
      <c r="O19" s="12">
        <v>0.99</v>
      </c>
      <c r="P19" s="12">
        <v>0.98</v>
      </c>
      <c r="Q19" t="s">
        <v>294</v>
      </c>
      <c r="R19" s="12">
        <v>0.98</v>
      </c>
      <c r="S19" s="12">
        <v>1</v>
      </c>
      <c r="T19" s="12">
        <v>0.98</v>
      </c>
      <c r="U19" s="12">
        <v>0.95</v>
      </c>
      <c r="V19" t="s">
        <v>312</v>
      </c>
      <c r="W19" s="12">
        <v>0.96</v>
      </c>
      <c r="X19" s="12">
        <v>1</v>
      </c>
      <c r="Y19" s="12">
        <v>0.97</v>
      </c>
      <c r="Z19" s="12">
        <v>0.97</v>
      </c>
      <c r="AA19" s="12">
        <v>0.98</v>
      </c>
      <c r="AB19" s="12">
        <v>0.96</v>
      </c>
      <c r="AC19" s="12">
        <v>0.26</v>
      </c>
      <c r="AD19" s="12">
        <v>1</v>
      </c>
      <c r="AE19" s="12">
        <v>0.97</v>
      </c>
      <c r="AF19" s="12">
        <v>0.97</v>
      </c>
    </row>
    <row r="20" spans="1:32" x14ac:dyDescent="0.25">
      <c r="A20" s="1" t="s">
        <v>167</v>
      </c>
      <c r="B20" s="1"/>
      <c r="N20" t="s">
        <v>154</v>
      </c>
      <c r="O20" t="s">
        <v>154</v>
      </c>
      <c r="P20" t="s">
        <v>154</v>
      </c>
      <c r="R20" t="s">
        <v>155</v>
      </c>
      <c r="S20" t="s">
        <v>155</v>
      </c>
      <c r="T20" t="s">
        <v>155</v>
      </c>
    </row>
    <row r="21" spans="1:32" x14ac:dyDescent="0.25">
      <c r="A21" s="1" t="s">
        <v>249</v>
      </c>
      <c r="B21" s="1" t="s">
        <v>393</v>
      </c>
    </row>
    <row r="22" spans="1:32" x14ac:dyDescent="0.25">
      <c r="A22" s="1" t="s">
        <v>107</v>
      </c>
      <c r="B22" s="1" t="s">
        <v>397</v>
      </c>
    </row>
    <row r="23" spans="1:32" x14ac:dyDescent="0.25">
      <c r="A23" s="1" t="s">
        <v>107</v>
      </c>
      <c r="B23" s="1"/>
    </row>
    <row r="24" spans="1:32" x14ac:dyDescent="0.25">
      <c r="A24" s="1" t="s">
        <v>107</v>
      </c>
      <c r="B24" s="1"/>
    </row>
  </sheetData>
  <hyperlinks>
    <hyperlink ref="E1" location="Contents!B94" tooltip="Link to contents" display="Back to contents" xr:uid="{00000000-0004-0000-1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S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8" width="9.453125" customWidth="1"/>
    <col min="9" max="9" width="41" customWidth="1"/>
    <col min="10" max="10" width="9.453125" customWidth="1"/>
    <col min="11" max="11" width="27" customWidth="1"/>
    <col min="12" max="12" width="14" customWidth="1"/>
    <col min="13" max="13" width="9.453125" customWidth="1"/>
    <col min="14" max="14" width="15.26953125" customWidth="1"/>
    <col min="15" max="17" width="9.453125" customWidth="1"/>
    <col min="18" max="18" width="36.26953125" customWidth="1"/>
    <col min="19" max="19" width="45.7265625" customWidth="1"/>
  </cols>
  <sheetData>
    <row r="1" spans="1:19" x14ac:dyDescent="0.25">
      <c r="A1" s="1" t="s">
        <v>108</v>
      </c>
      <c r="B1" s="1" t="s">
        <v>109</v>
      </c>
      <c r="E1" s="5" t="s">
        <v>110</v>
      </c>
    </row>
    <row r="2" spans="1:19" ht="15.5" x14ac:dyDescent="0.35">
      <c r="A2" s="1" t="s">
        <v>0</v>
      </c>
      <c r="B2" s="2" t="s">
        <v>111</v>
      </c>
    </row>
    <row r="3" spans="1:19" x14ac:dyDescent="0.25">
      <c r="A3" s="1" t="s">
        <v>112</v>
      </c>
      <c r="B3" s="1"/>
    </row>
    <row r="4" spans="1:19" x14ac:dyDescent="0.25">
      <c r="A4" s="1" t="s">
        <v>112</v>
      </c>
      <c r="B4" s="1" t="s">
        <v>398</v>
      </c>
    </row>
    <row r="5" spans="1:19" x14ac:dyDescent="0.25">
      <c r="A5" s="1" t="s">
        <v>112</v>
      </c>
      <c r="B5" s="1"/>
    </row>
    <row r="6" spans="1:19" ht="13" x14ac:dyDescent="0.3">
      <c r="A6" s="1" t="s">
        <v>2</v>
      </c>
      <c r="B6" s="4" t="s">
        <v>78</v>
      </c>
    </row>
    <row r="7" spans="1:19" x14ac:dyDescent="0.25">
      <c r="A7" s="1" t="s">
        <v>5</v>
      </c>
      <c r="B7" s="1"/>
    </row>
    <row r="8" spans="1:19" x14ac:dyDescent="0.25">
      <c r="A8" s="1" t="s">
        <v>5</v>
      </c>
      <c r="B8" s="1" t="s">
        <v>399</v>
      </c>
    </row>
    <row r="9" spans="1:19" ht="143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7" t="s">
        <v>117</v>
      </c>
      <c r="H9" s="8"/>
      <c r="I9" s="7" t="s">
        <v>118</v>
      </c>
      <c r="J9" s="8"/>
      <c r="K9" s="8"/>
      <c r="L9" s="7" t="s">
        <v>8</v>
      </c>
      <c r="M9" s="7" t="s">
        <v>119</v>
      </c>
      <c r="N9" s="8"/>
      <c r="O9" s="7" t="s">
        <v>120</v>
      </c>
      <c r="P9" s="7" t="s">
        <v>121</v>
      </c>
      <c r="Q9" s="7" t="s">
        <v>122</v>
      </c>
      <c r="R9" s="7" t="s">
        <v>123</v>
      </c>
      <c r="S9" s="9"/>
    </row>
    <row r="10" spans="1:19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130</v>
      </c>
      <c r="F10" s="11" t="s">
        <v>131</v>
      </c>
      <c r="G10" s="11" t="s">
        <v>130</v>
      </c>
      <c r="H10" s="11" t="s">
        <v>131</v>
      </c>
      <c r="I10" s="11" t="s">
        <v>134</v>
      </c>
      <c r="J10" s="11" t="s">
        <v>135</v>
      </c>
      <c r="K10" s="11" t="s">
        <v>136</v>
      </c>
      <c r="L10" s="11" t="s">
        <v>137</v>
      </c>
      <c r="M10" s="11" t="s">
        <v>142</v>
      </c>
      <c r="N10" s="11" t="s">
        <v>144</v>
      </c>
      <c r="O10" s="11" t="s">
        <v>145</v>
      </c>
      <c r="P10" s="11" t="s">
        <v>145</v>
      </c>
      <c r="Q10" s="11" t="s">
        <v>146</v>
      </c>
      <c r="R10" s="11" t="s">
        <v>147</v>
      </c>
      <c r="S10" s="11" t="s">
        <v>148</v>
      </c>
    </row>
    <row r="11" spans="1:19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151</v>
      </c>
      <c r="H11" t="s">
        <v>152</v>
      </c>
      <c r="I11" t="s">
        <v>151</v>
      </c>
      <c r="J11" t="s">
        <v>152</v>
      </c>
      <c r="K11" t="s">
        <v>153</v>
      </c>
      <c r="M11" t="s">
        <v>151</v>
      </c>
      <c r="N11" t="s">
        <v>152</v>
      </c>
      <c r="R11" t="s">
        <v>151</v>
      </c>
      <c r="S11" t="s">
        <v>152</v>
      </c>
    </row>
    <row r="12" spans="1:19" x14ac:dyDescent="0.25">
      <c r="A12" s="1" t="s">
        <v>159</v>
      </c>
      <c r="B12" s="1" t="s">
        <v>160</v>
      </c>
      <c r="C12">
        <v>3</v>
      </c>
      <c r="D12">
        <v>3</v>
      </c>
      <c r="E12">
        <v>1</v>
      </c>
      <c r="F12">
        <v>2</v>
      </c>
      <c r="G12">
        <v>1</v>
      </c>
      <c r="H12">
        <v>2</v>
      </c>
      <c r="I12">
        <v>1</v>
      </c>
      <c r="J12">
        <v>1</v>
      </c>
      <c r="K12">
        <v>1</v>
      </c>
      <c r="L12">
        <v>3</v>
      </c>
      <c r="M12">
        <v>2</v>
      </c>
      <c r="N12">
        <v>1</v>
      </c>
      <c r="O12">
        <v>3</v>
      </c>
      <c r="P12">
        <v>3</v>
      </c>
      <c r="Q12">
        <v>3</v>
      </c>
      <c r="R12">
        <v>1</v>
      </c>
      <c r="S12">
        <v>2</v>
      </c>
    </row>
    <row r="13" spans="1:19" x14ac:dyDescent="0.25">
      <c r="A13" s="1" t="s">
        <v>161</v>
      </c>
      <c r="B13" s="1" t="s">
        <v>162</v>
      </c>
      <c r="C13">
        <v>3</v>
      </c>
      <c r="D13">
        <v>3</v>
      </c>
      <c r="E13">
        <v>1</v>
      </c>
      <c r="F13">
        <v>2</v>
      </c>
      <c r="G13">
        <v>1</v>
      </c>
      <c r="H13">
        <v>2</v>
      </c>
      <c r="I13">
        <v>1</v>
      </c>
      <c r="J13">
        <v>1</v>
      </c>
      <c r="K13">
        <v>1</v>
      </c>
      <c r="L13">
        <v>3</v>
      </c>
      <c r="M13">
        <v>2</v>
      </c>
      <c r="N13">
        <v>1</v>
      </c>
      <c r="O13">
        <v>3</v>
      </c>
      <c r="P13">
        <v>3</v>
      </c>
      <c r="Q13">
        <v>3</v>
      </c>
      <c r="R13">
        <v>1</v>
      </c>
      <c r="S13">
        <v>2</v>
      </c>
    </row>
    <row r="14" spans="1:19" x14ac:dyDescent="0.25">
      <c r="A14" s="1" t="s">
        <v>163</v>
      </c>
      <c r="B14" s="1" t="s">
        <v>125</v>
      </c>
      <c r="C14">
        <v>3</v>
      </c>
      <c r="D14">
        <v>3</v>
      </c>
      <c r="E14">
        <v>1</v>
      </c>
      <c r="F14">
        <v>2</v>
      </c>
      <c r="G14">
        <v>1</v>
      </c>
      <c r="H14">
        <v>2</v>
      </c>
      <c r="I14">
        <v>1</v>
      </c>
      <c r="J14">
        <v>1</v>
      </c>
      <c r="K14">
        <v>1</v>
      </c>
      <c r="L14">
        <v>3</v>
      </c>
      <c r="M14">
        <v>2</v>
      </c>
      <c r="N14">
        <v>1</v>
      </c>
      <c r="O14">
        <v>3</v>
      </c>
      <c r="P14">
        <v>3</v>
      </c>
      <c r="Q14">
        <v>3</v>
      </c>
      <c r="R14">
        <v>1</v>
      </c>
      <c r="S14">
        <v>2</v>
      </c>
    </row>
    <row r="15" spans="1:19" x14ac:dyDescent="0.25">
      <c r="A15" s="1" t="s">
        <v>165</v>
      </c>
      <c r="B15" s="1" t="s">
        <v>146</v>
      </c>
      <c r="C15">
        <v>3</v>
      </c>
      <c r="D15">
        <v>3</v>
      </c>
      <c r="E15">
        <v>1</v>
      </c>
      <c r="F15">
        <v>2</v>
      </c>
      <c r="G15">
        <v>1</v>
      </c>
      <c r="H15">
        <v>2</v>
      </c>
      <c r="I15">
        <v>1</v>
      </c>
      <c r="J15">
        <v>1</v>
      </c>
      <c r="K15">
        <v>1</v>
      </c>
      <c r="L15">
        <v>3</v>
      </c>
      <c r="M15">
        <v>2</v>
      </c>
      <c r="N15">
        <v>1</v>
      </c>
      <c r="O15">
        <v>3</v>
      </c>
      <c r="P15">
        <v>3</v>
      </c>
      <c r="Q15">
        <v>3</v>
      </c>
      <c r="R15">
        <v>1</v>
      </c>
      <c r="S15">
        <v>2</v>
      </c>
    </row>
    <row r="16" spans="1:19" x14ac:dyDescent="0.25">
      <c r="A16" s="1" t="s">
        <v>166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</row>
    <row r="17" spans="1:2" x14ac:dyDescent="0.25">
      <c r="A17" s="1" t="s">
        <v>167</v>
      </c>
      <c r="B17" s="1"/>
    </row>
    <row r="18" spans="1:2" x14ac:dyDescent="0.25">
      <c r="A18" s="1" t="s">
        <v>249</v>
      </c>
      <c r="B18" s="1" t="s">
        <v>400</v>
      </c>
    </row>
    <row r="19" spans="1:2" x14ac:dyDescent="0.25">
      <c r="A19" s="1" t="s">
        <v>107</v>
      </c>
      <c r="B19" s="1" t="s">
        <v>401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97" tooltip="Link to contents" display="Back to contents" xr:uid="{00000000-0004-0000-2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AF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0" width="9.453125" customWidth="1"/>
    <col min="31" max="31" width="36.26953125" customWidth="1"/>
    <col min="32" max="32" width="45.7265625" customWidth="1"/>
  </cols>
  <sheetData>
    <row r="1" spans="1:32" x14ac:dyDescent="0.25">
      <c r="A1" s="1" t="s">
        <v>108</v>
      </c>
      <c r="B1" s="1" t="s">
        <v>109</v>
      </c>
      <c r="E1" s="5" t="s">
        <v>110</v>
      </c>
    </row>
    <row r="2" spans="1:32" ht="15.5" x14ac:dyDescent="0.35">
      <c r="A2" s="1" t="s">
        <v>0</v>
      </c>
      <c r="B2" s="2" t="s">
        <v>111</v>
      </c>
    </row>
    <row r="3" spans="1:32" x14ac:dyDescent="0.25">
      <c r="A3" s="1" t="s">
        <v>112</v>
      </c>
      <c r="B3" s="1"/>
    </row>
    <row r="4" spans="1:32" x14ac:dyDescent="0.25">
      <c r="A4" s="1" t="s">
        <v>112</v>
      </c>
      <c r="B4" s="1" t="s">
        <v>402</v>
      </c>
    </row>
    <row r="5" spans="1:32" x14ac:dyDescent="0.25">
      <c r="A5" s="1" t="s">
        <v>112</v>
      </c>
      <c r="B5" s="1"/>
    </row>
    <row r="6" spans="1:32" ht="13" x14ac:dyDescent="0.3">
      <c r="A6" s="1" t="s">
        <v>2</v>
      </c>
      <c r="B6" s="4" t="s">
        <v>81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396</v>
      </c>
    </row>
    <row r="9" spans="1:32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7" t="s">
        <v>121</v>
      </c>
      <c r="AB9" s="8"/>
      <c r="AC9" s="7" t="s">
        <v>122</v>
      </c>
      <c r="AD9" s="8"/>
      <c r="AE9" s="7" t="s">
        <v>123</v>
      </c>
      <c r="AF9" s="9"/>
    </row>
    <row r="10" spans="1:3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145</v>
      </c>
      <c r="AB10" s="11" t="s">
        <v>146</v>
      </c>
      <c r="AC10" s="11" t="s">
        <v>145</v>
      </c>
      <c r="AD10" s="11" t="s">
        <v>146</v>
      </c>
      <c r="AE10" s="11" t="s">
        <v>147</v>
      </c>
      <c r="AF10" s="11" t="s">
        <v>148</v>
      </c>
    </row>
    <row r="11" spans="1:32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153</v>
      </c>
      <c r="AA11" t="s">
        <v>157</v>
      </c>
      <c r="AB11" t="s">
        <v>158</v>
      </c>
      <c r="AC11" t="s">
        <v>151</v>
      </c>
      <c r="AD11" t="s">
        <v>158</v>
      </c>
      <c r="AE11" t="s">
        <v>157</v>
      </c>
      <c r="AF11" t="s">
        <v>158</v>
      </c>
    </row>
    <row r="12" spans="1:32" x14ac:dyDescent="0.25">
      <c r="A12" s="1" t="s">
        <v>159</v>
      </c>
      <c r="B12" s="1" t="s">
        <v>160</v>
      </c>
      <c r="C12">
        <v>312</v>
      </c>
      <c r="D12">
        <v>312</v>
      </c>
      <c r="E12">
        <v>2</v>
      </c>
      <c r="F12">
        <v>2</v>
      </c>
      <c r="G12">
        <v>20</v>
      </c>
      <c r="H12">
        <v>47</v>
      </c>
      <c r="I12">
        <v>241</v>
      </c>
      <c r="J12">
        <v>4</v>
      </c>
      <c r="K12">
        <v>20</v>
      </c>
      <c r="L12">
        <v>47</v>
      </c>
      <c r="M12">
        <v>241</v>
      </c>
      <c r="N12">
        <v>65</v>
      </c>
      <c r="O12">
        <v>111</v>
      </c>
      <c r="P12">
        <v>88</v>
      </c>
      <c r="Q12">
        <v>48</v>
      </c>
      <c r="R12">
        <v>117</v>
      </c>
      <c r="S12">
        <v>46</v>
      </c>
      <c r="T12">
        <v>55</v>
      </c>
      <c r="U12">
        <v>49</v>
      </c>
      <c r="V12">
        <v>41</v>
      </c>
      <c r="W12">
        <v>272</v>
      </c>
      <c r="X12">
        <v>14</v>
      </c>
      <c r="Y12">
        <v>26</v>
      </c>
      <c r="Z12">
        <v>312</v>
      </c>
      <c r="AA12">
        <v>39</v>
      </c>
      <c r="AB12">
        <v>273</v>
      </c>
      <c r="AC12">
        <v>14</v>
      </c>
      <c r="AD12">
        <v>298</v>
      </c>
      <c r="AE12">
        <v>54</v>
      </c>
      <c r="AF12">
        <v>258</v>
      </c>
    </row>
    <row r="13" spans="1:32" x14ac:dyDescent="0.25">
      <c r="A13" s="1" t="s">
        <v>161</v>
      </c>
      <c r="B13" s="1" t="s">
        <v>162</v>
      </c>
      <c r="C13">
        <v>294</v>
      </c>
      <c r="D13">
        <v>294</v>
      </c>
      <c r="E13">
        <v>2</v>
      </c>
      <c r="F13">
        <v>2</v>
      </c>
      <c r="G13">
        <v>19</v>
      </c>
      <c r="H13">
        <v>45</v>
      </c>
      <c r="I13">
        <v>228</v>
      </c>
      <c r="J13">
        <v>3</v>
      </c>
      <c r="K13">
        <v>19</v>
      </c>
      <c r="L13">
        <v>45</v>
      </c>
      <c r="M13">
        <v>228</v>
      </c>
      <c r="N13">
        <v>65</v>
      </c>
      <c r="O13">
        <v>110</v>
      </c>
      <c r="P13">
        <v>86</v>
      </c>
      <c r="Q13">
        <v>47</v>
      </c>
      <c r="R13">
        <v>111</v>
      </c>
      <c r="S13">
        <v>43</v>
      </c>
      <c r="T13">
        <v>52</v>
      </c>
      <c r="U13">
        <v>46</v>
      </c>
      <c r="V13">
        <v>39</v>
      </c>
      <c r="W13">
        <v>257</v>
      </c>
      <c r="X13">
        <v>13</v>
      </c>
      <c r="Y13">
        <v>24</v>
      </c>
      <c r="Z13">
        <v>294</v>
      </c>
      <c r="AA13">
        <v>37</v>
      </c>
      <c r="AB13">
        <v>257</v>
      </c>
      <c r="AC13">
        <v>14</v>
      </c>
      <c r="AD13">
        <v>281</v>
      </c>
      <c r="AE13">
        <v>52</v>
      </c>
      <c r="AF13">
        <v>243</v>
      </c>
    </row>
    <row r="14" spans="1:32" x14ac:dyDescent="0.25">
      <c r="A14" s="1" t="s">
        <v>163</v>
      </c>
      <c r="B14" s="1" t="s">
        <v>125</v>
      </c>
      <c r="C14">
        <v>315</v>
      </c>
      <c r="D14">
        <v>315</v>
      </c>
      <c r="E14">
        <v>1</v>
      </c>
      <c r="F14">
        <v>3</v>
      </c>
      <c r="G14">
        <v>16</v>
      </c>
      <c r="H14">
        <v>53</v>
      </c>
      <c r="I14">
        <v>242</v>
      </c>
      <c r="J14">
        <v>4</v>
      </c>
      <c r="K14">
        <v>16</v>
      </c>
      <c r="L14">
        <v>53</v>
      </c>
      <c r="M14">
        <v>242</v>
      </c>
      <c r="N14">
        <v>53</v>
      </c>
      <c r="O14">
        <v>145</v>
      </c>
      <c r="P14">
        <v>71</v>
      </c>
      <c r="Q14">
        <v>46</v>
      </c>
      <c r="R14">
        <v>121</v>
      </c>
      <c r="S14">
        <v>48</v>
      </c>
      <c r="T14">
        <v>55</v>
      </c>
      <c r="U14">
        <v>47</v>
      </c>
      <c r="V14">
        <v>39</v>
      </c>
      <c r="W14">
        <v>275</v>
      </c>
      <c r="X14">
        <v>15</v>
      </c>
      <c r="Y14">
        <v>25</v>
      </c>
      <c r="Z14">
        <v>315</v>
      </c>
      <c r="AA14">
        <v>42</v>
      </c>
      <c r="AB14">
        <v>273</v>
      </c>
      <c r="AC14">
        <v>14</v>
      </c>
      <c r="AD14">
        <v>301</v>
      </c>
      <c r="AE14">
        <v>60</v>
      </c>
      <c r="AF14">
        <v>254</v>
      </c>
    </row>
    <row r="15" spans="1:32" x14ac:dyDescent="0.25">
      <c r="A15" s="1" t="s">
        <v>165</v>
      </c>
      <c r="B15" s="1" t="s">
        <v>343</v>
      </c>
      <c r="C15">
        <v>11</v>
      </c>
      <c r="D15">
        <v>11</v>
      </c>
      <c r="E15">
        <v>0</v>
      </c>
      <c r="F15">
        <v>0</v>
      </c>
      <c r="G15">
        <v>0</v>
      </c>
      <c r="H15">
        <v>0</v>
      </c>
      <c r="I15">
        <v>11</v>
      </c>
      <c r="J15">
        <v>0</v>
      </c>
      <c r="K15">
        <v>0</v>
      </c>
      <c r="L15">
        <v>0</v>
      </c>
      <c r="M15">
        <v>11</v>
      </c>
      <c r="N15">
        <v>1</v>
      </c>
      <c r="O15">
        <v>1</v>
      </c>
      <c r="P15">
        <v>2</v>
      </c>
      <c r="Q15">
        <v>7</v>
      </c>
      <c r="R15">
        <v>3</v>
      </c>
      <c r="S15">
        <v>0</v>
      </c>
      <c r="T15">
        <v>1</v>
      </c>
      <c r="U15">
        <v>2</v>
      </c>
      <c r="V15">
        <v>5</v>
      </c>
      <c r="W15">
        <v>10</v>
      </c>
      <c r="X15">
        <v>0</v>
      </c>
      <c r="Y15">
        <v>1</v>
      </c>
      <c r="Z15">
        <v>11</v>
      </c>
      <c r="AA15">
        <v>1</v>
      </c>
      <c r="AB15">
        <v>10</v>
      </c>
      <c r="AC15">
        <v>11</v>
      </c>
      <c r="AD15">
        <v>0</v>
      </c>
      <c r="AE15">
        <v>2</v>
      </c>
      <c r="AF15">
        <v>9</v>
      </c>
    </row>
    <row r="16" spans="1:32" x14ac:dyDescent="0.25">
      <c r="A16" s="1" t="s">
        <v>166</v>
      </c>
      <c r="B16" s="1"/>
      <c r="C16" s="12">
        <v>0.03</v>
      </c>
      <c r="D16" s="12">
        <v>0.03</v>
      </c>
      <c r="E16" s="12">
        <v>0</v>
      </c>
      <c r="F16" s="12">
        <v>0</v>
      </c>
      <c r="G16" s="12">
        <v>0</v>
      </c>
      <c r="H16" s="12">
        <v>0</v>
      </c>
      <c r="I16" s="12">
        <v>0.04</v>
      </c>
      <c r="J16" s="12">
        <v>0</v>
      </c>
      <c r="K16" s="12">
        <v>0</v>
      </c>
      <c r="L16" s="12">
        <v>0</v>
      </c>
      <c r="M16" s="12">
        <v>0.04</v>
      </c>
      <c r="N16" s="12">
        <v>0.02</v>
      </c>
      <c r="O16" s="12">
        <v>0.01</v>
      </c>
      <c r="P16" s="12">
        <v>0.02</v>
      </c>
      <c r="Q16" t="s">
        <v>192</v>
      </c>
      <c r="R16" s="12">
        <v>0.02</v>
      </c>
      <c r="S16" s="12">
        <v>0</v>
      </c>
      <c r="T16" s="12">
        <v>0.02</v>
      </c>
      <c r="U16" s="12">
        <v>0.05</v>
      </c>
      <c r="V16" t="s">
        <v>179</v>
      </c>
      <c r="W16" s="12">
        <v>0.04</v>
      </c>
      <c r="X16" s="12">
        <v>0</v>
      </c>
      <c r="Y16" s="12">
        <v>0.03</v>
      </c>
      <c r="Z16" s="12">
        <v>0.03</v>
      </c>
      <c r="AA16" s="12">
        <v>0.02</v>
      </c>
      <c r="AB16" s="12">
        <v>0.04</v>
      </c>
      <c r="AC16" s="12">
        <v>0.74</v>
      </c>
      <c r="AD16" s="12">
        <v>0</v>
      </c>
      <c r="AE16" s="12">
        <v>0.03</v>
      </c>
      <c r="AF16" s="12">
        <v>0.03</v>
      </c>
    </row>
    <row r="17" spans="1:32" x14ac:dyDescent="0.25">
      <c r="A17" s="1" t="s">
        <v>167</v>
      </c>
      <c r="B17" s="1"/>
      <c r="Q17" t="s">
        <v>194</v>
      </c>
      <c r="V17" t="s">
        <v>194</v>
      </c>
    </row>
    <row r="18" spans="1:32" x14ac:dyDescent="0.25">
      <c r="A18" s="1" t="s">
        <v>165</v>
      </c>
      <c r="B18" s="1" t="s">
        <v>387</v>
      </c>
      <c r="C18">
        <v>304</v>
      </c>
      <c r="D18">
        <v>304</v>
      </c>
      <c r="E18">
        <v>1</v>
      </c>
      <c r="F18">
        <v>3</v>
      </c>
      <c r="G18">
        <v>16</v>
      </c>
      <c r="H18">
        <v>53</v>
      </c>
      <c r="I18">
        <v>231</v>
      </c>
      <c r="J18">
        <v>4</v>
      </c>
      <c r="K18">
        <v>16</v>
      </c>
      <c r="L18">
        <v>53</v>
      </c>
      <c r="M18">
        <v>231</v>
      </c>
      <c r="N18">
        <v>53</v>
      </c>
      <c r="O18">
        <v>144</v>
      </c>
      <c r="P18">
        <v>69</v>
      </c>
      <c r="Q18">
        <v>39</v>
      </c>
      <c r="R18">
        <v>118</v>
      </c>
      <c r="S18">
        <v>48</v>
      </c>
      <c r="T18">
        <v>54</v>
      </c>
      <c r="U18">
        <v>45</v>
      </c>
      <c r="V18">
        <v>34</v>
      </c>
      <c r="W18">
        <v>266</v>
      </c>
      <c r="X18">
        <v>15</v>
      </c>
      <c r="Y18">
        <v>24</v>
      </c>
      <c r="Z18">
        <v>304</v>
      </c>
      <c r="AA18">
        <v>41</v>
      </c>
      <c r="AB18">
        <v>264</v>
      </c>
      <c r="AC18">
        <v>4</v>
      </c>
      <c r="AD18">
        <v>301</v>
      </c>
      <c r="AE18">
        <v>59</v>
      </c>
      <c r="AF18">
        <v>246</v>
      </c>
    </row>
    <row r="19" spans="1:32" x14ac:dyDescent="0.25">
      <c r="A19" s="1" t="s">
        <v>166</v>
      </c>
      <c r="B19" s="1"/>
      <c r="C19" s="12">
        <v>0.97</v>
      </c>
      <c r="D19" s="12">
        <v>0.97</v>
      </c>
      <c r="E19" s="12">
        <v>1</v>
      </c>
      <c r="F19" s="12">
        <v>1</v>
      </c>
      <c r="G19" s="12">
        <v>1</v>
      </c>
      <c r="H19" s="12">
        <v>1</v>
      </c>
      <c r="I19" s="12">
        <v>0.96</v>
      </c>
      <c r="J19" s="12">
        <v>1</v>
      </c>
      <c r="K19" s="12">
        <v>1</v>
      </c>
      <c r="L19" s="12">
        <v>1</v>
      </c>
      <c r="M19" s="12">
        <v>0.96</v>
      </c>
      <c r="N19" s="12">
        <v>0.98</v>
      </c>
      <c r="O19" s="12">
        <v>0.99</v>
      </c>
      <c r="P19" s="12">
        <v>0.98</v>
      </c>
      <c r="Q19" t="s">
        <v>294</v>
      </c>
      <c r="R19" s="12">
        <v>0.98</v>
      </c>
      <c r="S19" s="12">
        <v>1</v>
      </c>
      <c r="T19" s="12">
        <v>0.98</v>
      </c>
      <c r="U19" s="12">
        <v>0.95</v>
      </c>
      <c r="V19" t="s">
        <v>312</v>
      </c>
      <c r="W19" s="12">
        <v>0.96</v>
      </c>
      <c r="X19" s="12">
        <v>1</v>
      </c>
      <c r="Y19" s="12">
        <v>0.97</v>
      </c>
      <c r="Z19" s="12">
        <v>0.97</v>
      </c>
      <c r="AA19" s="12">
        <v>0.98</v>
      </c>
      <c r="AB19" s="12">
        <v>0.96</v>
      </c>
      <c r="AC19" s="12">
        <v>0.26</v>
      </c>
      <c r="AD19" s="12">
        <v>1</v>
      </c>
      <c r="AE19" s="12">
        <v>0.97</v>
      </c>
      <c r="AF19" s="12">
        <v>0.97</v>
      </c>
    </row>
    <row r="20" spans="1:32" x14ac:dyDescent="0.25">
      <c r="A20" s="1" t="s">
        <v>167</v>
      </c>
      <c r="B20" s="1"/>
      <c r="N20" t="s">
        <v>154</v>
      </c>
      <c r="O20" t="s">
        <v>154</v>
      </c>
      <c r="P20" t="s">
        <v>154</v>
      </c>
      <c r="R20" t="s">
        <v>155</v>
      </c>
      <c r="S20" t="s">
        <v>155</v>
      </c>
      <c r="T20" t="s">
        <v>155</v>
      </c>
    </row>
    <row r="21" spans="1:32" x14ac:dyDescent="0.25">
      <c r="A21" s="1" t="s">
        <v>249</v>
      </c>
      <c r="B21" s="1" t="s">
        <v>393</v>
      </c>
    </row>
    <row r="22" spans="1:32" x14ac:dyDescent="0.25">
      <c r="A22" s="1" t="s">
        <v>107</v>
      </c>
      <c r="B22" s="1" t="s">
        <v>403</v>
      </c>
    </row>
    <row r="23" spans="1:32" x14ac:dyDescent="0.25">
      <c r="A23" s="1" t="s">
        <v>107</v>
      </c>
      <c r="B23" s="1"/>
    </row>
    <row r="24" spans="1:32" x14ac:dyDescent="0.25">
      <c r="A24" s="1" t="s">
        <v>107</v>
      </c>
      <c r="B24" s="1"/>
    </row>
  </sheetData>
  <hyperlinks>
    <hyperlink ref="E1" location="Contents!B100" tooltip="Link to contents" display="Back to contents" xr:uid="{00000000-0004-0000-2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4" customWidth="1"/>
    <col min="12" max="13" width="15.26953125" customWidth="1"/>
    <col min="14" max="14" width="14" customWidth="1"/>
    <col min="15" max="15" width="9.453125" customWidth="1"/>
    <col min="16" max="16" width="15.26953125" customWidth="1"/>
    <col min="17" max="20" width="9.453125" customWidth="1"/>
    <col min="21" max="21" width="36.26953125" customWidth="1"/>
    <col min="22" max="22" width="45.7265625" customWidth="1"/>
  </cols>
  <sheetData>
    <row r="1" spans="1:22" x14ac:dyDescent="0.25">
      <c r="A1" s="1" t="s">
        <v>108</v>
      </c>
      <c r="B1" s="1" t="s">
        <v>109</v>
      </c>
      <c r="E1" s="5" t="s">
        <v>110</v>
      </c>
    </row>
    <row r="2" spans="1:22" ht="15.5" x14ac:dyDescent="0.35">
      <c r="A2" s="1" t="s">
        <v>0</v>
      </c>
      <c r="B2" s="2" t="s">
        <v>111</v>
      </c>
    </row>
    <row r="3" spans="1:22" x14ac:dyDescent="0.25">
      <c r="A3" s="1" t="s">
        <v>112</v>
      </c>
      <c r="B3" s="1"/>
    </row>
    <row r="4" spans="1:22" x14ac:dyDescent="0.25">
      <c r="A4" s="1" t="s">
        <v>112</v>
      </c>
      <c r="B4" s="1" t="s">
        <v>404</v>
      </c>
    </row>
    <row r="5" spans="1:22" x14ac:dyDescent="0.25">
      <c r="A5" s="1" t="s">
        <v>112</v>
      </c>
      <c r="B5" s="1"/>
    </row>
    <row r="6" spans="1:22" ht="13" x14ac:dyDescent="0.3">
      <c r="A6" s="1" t="s">
        <v>2</v>
      </c>
      <c r="B6" s="4" t="s">
        <v>83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405</v>
      </c>
    </row>
    <row r="9" spans="1:22" ht="143" x14ac:dyDescent="0.3">
      <c r="A9" s="1" t="s">
        <v>115</v>
      </c>
      <c r="B9" s="1"/>
      <c r="C9" s="6"/>
      <c r="D9" s="7" t="s">
        <v>10</v>
      </c>
      <c r="E9" s="7" t="s">
        <v>116</v>
      </c>
      <c r="F9" s="7" t="s">
        <v>117</v>
      </c>
      <c r="G9" s="7" t="s">
        <v>118</v>
      </c>
      <c r="H9" s="8"/>
      <c r="I9" s="8"/>
      <c r="J9" s="8"/>
      <c r="K9" s="7" t="s">
        <v>8</v>
      </c>
      <c r="L9" s="8"/>
      <c r="M9" s="8"/>
      <c r="N9" s="8"/>
      <c r="O9" s="7" t="s">
        <v>119</v>
      </c>
      <c r="P9" s="8"/>
      <c r="Q9" s="7" t="s">
        <v>120</v>
      </c>
      <c r="R9" s="7" t="s">
        <v>121</v>
      </c>
      <c r="S9" s="8"/>
      <c r="T9" s="7" t="s">
        <v>122</v>
      </c>
      <c r="U9" s="7" t="s">
        <v>123</v>
      </c>
      <c r="V9" s="9"/>
    </row>
    <row r="10" spans="1:2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131</v>
      </c>
      <c r="F10" s="11" t="s">
        <v>131</v>
      </c>
      <c r="G10" s="11" t="s">
        <v>133</v>
      </c>
      <c r="H10" s="11" t="s">
        <v>134</v>
      </c>
      <c r="I10" s="11" t="s">
        <v>135</v>
      </c>
      <c r="J10" s="11" t="s">
        <v>136</v>
      </c>
      <c r="K10" s="11" t="s">
        <v>137</v>
      </c>
      <c r="L10" s="11" t="s">
        <v>139</v>
      </c>
      <c r="M10" s="11" t="s">
        <v>140</v>
      </c>
      <c r="N10" s="11" t="s">
        <v>141</v>
      </c>
      <c r="O10" s="11" t="s">
        <v>142</v>
      </c>
      <c r="P10" s="11" t="s">
        <v>144</v>
      </c>
      <c r="Q10" s="11" t="s">
        <v>145</v>
      </c>
      <c r="R10" s="11" t="s">
        <v>145</v>
      </c>
      <c r="S10" s="11" t="s">
        <v>146</v>
      </c>
      <c r="T10" s="11" t="s">
        <v>145</v>
      </c>
      <c r="U10" s="11" t="s">
        <v>147</v>
      </c>
      <c r="V10" s="11" t="s">
        <v>148</v>
      </c>
    </row>
    <row r="11" spans="1:22" x14ac:dyDescent="0.25">
      <c r="A11" s="1" t="s">
        <v>149</v>
      </c>
      <c r="B11" s="1" t="s">
        <v>150</v>
      </c>
      <c r="G11" t="s">
        <v>151</v>
      </c>
      <c r="H11" t="s">
        <v>152</v>
      </c>
      <c r="I11" t="s">
        <v>153</v>
      </c>
      <c r="J11" t="s">
        <v>303</v>
      </c>
      <c r="K11" t="s">
        <v>151</v>
      </c>
      <c r="L11" t="s">
        <v>152</v>
      </c>
      <c r="M11" t="s">
        <v>153</v>
      </c>
      <c r="N11" t="s">
        <v>303</v>
      </c>
      <c r="O11" t="s">
        <v>151</v>
      </c>
      <c r="P11" t="s">
        <v>152</v>
      </c>
      <c r="R11" t="s">
        <v>151</v>
      </c>
      <c r="S11" t="s">
        <v>152</v>
      </c>
      <c r="U11" t="s">
        <v>151</v>
      </c>
      <c r="V11" t="s">
        <v>152</v>
      </c>
    </row>
    <row r="12" spans="1:22" x14ac:dyDescent="0.25">
      <c r="A12" s="1" t="s">
        <v>159</v>
      </c>
      <c r="B12" s="1" t="s">
        <v>160</v>
      </c>
      <c r="C12">
        <v>11</v>
      </c>
      <c r="D12">
        <v>11</v>
      </c>
      <c r="E12">
        <v>11</v>
      </c>
      <c r="F12">
        <v>11</v>
      </c>
      <c r="G12">
        <v>1</v>
      </c>
      <c r="H12">
        <v>1</v>
      </c>
      <c r="I12">
        <v>2</v>
      </c>
      <c r="J12">
        <v>7</v>
      </c>
      <c r="K12">
        <v>3</v>
      </c>
      <c r="L12">
        <v>1</v>
      </c>
      <c r="M12">
        <v>2</v>
      </c>
      <c r="N12">
        <v>5</v>
      </c>
      <c r="O12">
        <v>10</v>
      </c>
      <c r="P12">
        <v>1</v>
      </c>
      <c r="Q12">
        <v>11</v>
      </c>
      <c r="R12">
        <v>1</v>
      </c>
      <c r="S12">
        <v>10</v>
      </c>
      <c r="T12">
        <v>11</v>
      </c>
      <c r="U12">
        <v>2</v>
      </c>
      <c r="V12">
        <v>9</v>
      </c>
    </row>
    <row r="13" spans="1:22" x14ac:dyDescent="0.25">
      <c r="A13" s="1" t="s">
        <v>161</v>
      </c>
      <c r="B13" s="1" t="s">
        <v>162</v>
      </c>
      <c r="C13">
        <v>11</v>
      </c>
      <c r="D13">
        <v>11</v>
      </c>
      <c r="E13">
        <v>11</v>
      </c>
      <c r="F13">
        <v>11</v>
      </c>
      <c r="G13">
        <v>1</v>
      </c>
      <c r="H13">
        <v>1</v>
      </c>
      <c r="I13">
        <v>2</v>
      </c>
      <c r="J13">
        <v>7</v>
      </c>
      <c r="K13">
        <v>3</v>
      </c>
      <c r="L13">
        <v>1</v>
      </c>
      <c r="M13">
        <v>2</v>
      </c>
      <c r="N13">
        <v>5</v>
      </c>
      <c r="O13">
        <v>10</v>
      </c>
      <c r="P13">
        <v>1</v>
      </c>
      <c r="Q13">
        <v>11</v>
      </c>
      <c r="R13">
        <v>1</v>
      </c>
      <c r="S13">
        <v>10</v>
      </c>
      <c r="T13">
        <v>11</v>
      </c>
      <c r="U13">
        <v>2</v>
      </c>
      <c r="V13">
        <v>9</v>
      </c>
    </row>
    <row r="14" spans="1:22" x14ac:dyDescent="0.25">
      <c r="A14" s="1" t="s">
        <v>163</v>
      </c>
      <c r="B14" s="1" t="s">
        <v>125</v>
      </c>
      <c r="C14">
        <v>11</v>
      </c>
      <c r="D14">
        <v>11</v>
      </c>
      <c r="E14">
        <v>11</v>
      </c>
      <c r="F14">
        <v>11</v>
      </c>
      <c r="G14">
        <v>1</v>
      </c>
      <c r="H14">
        <v>1</v>
      </c>
      <c r="I14">
        <v>2</v>
      </c>
      <c r="J14">
        <v>7</v>
      </c>
      <c r="K14">
        <v>3</v>
      </c>
      <c r="L14">
        <v>1</v>
      </c>
      <c r="M14">
        <v>2</v>
      </c>
      <c r="N14">
        <v>5</v>
      </c>
      <c r="O14">
        <v>10</v>
      </c>
      <c r="P14">
        <v>1</v>
      </c>
      <c r="Q14">
        <v>11</v>
      </c>
      <c r="R14">
        <v>1</v>
      </c>
      <c r="S14">
        <v>10</v>
      </c>
      <c r="T14">
        <v>11</v>
      </c>
      <c r="U14">
        <v>2</v>
      </c>
      <c r="V14">
        <v>9</v>
      </c>
    </row>
    <row r="15" spans="1:22" x14ac:dyDescent="0.25">
      <c r="A15" s="1" t="s">
        <v>165</v>
      </c>
      <c r="B15" s="1" t="s">
        <v>406</v>
      </c>
      <c r="C15">
        <v>6</v>
      </c>
      <c r="D15">
        <v>6</v>
      </c>
      <c r="E15">
        <v>6</v>
      </c>
      <c r="F15">
        <v>6</v>
      </c>
      <c r="G15">
        <v>0</v>
      </c>
      <c r="H15">
        <v>1</v>
      </c>
      <c r="I15">
        <v>0</v>
      </c>
      <c r="J15">
        <v>5</v>
      </c>
      <c r="K15">
        <v>1</v>
      </c>
      <c r="L15">
        <v>1</v>
      </c>
      <c r="M15">
        <v>1</v>
      </c>
      <c r="N15">
        <v>3</v>
      </c>
      <c r="O15">
        <v>6</v>
      </c>
      <c r="P15">
        <v>0</v>
      </c>
      <c r="Q15">
        <v>6</v>
      </c>
      <c r="R15">
        <v>0</v>
      </c>
      <c r="S15">
        <v>6</v>
      </c>
      <c r="T15">
        <v>6</v>
      </c>
      <c r="U15">
        <v>2</v>
      </c>
      <c r="V15">
        <v>4</v>
      </c>
    </row>
    <row r="16" spans="1:22" x14ac:dyDescent="0.25">
      <c r="A16" s="1" t="s">
        <v>166</v>
      </c>
      <c r="B16" s="1"/>
      <c r="C16" s="12">
        <v>0.59</v>
      </c>
      <c r="D16" s="12">
        <v>0.59</v>
      </c>
      <c r="E16" s="12">
        <v>0.59</v>
      </c>
      <c r="F16" s="12">
        <v>0.59</v>
      </c>
      <c r="G16" s="12">
        <v>0</v>
      </c>
      <c r="H16" s="12">
        <v>1</v>
      </c>
      <c r="I16" s="12">
        <v>0</v>
      </c>
      <c r="J16" s="12">
        <v>0.71</v>
      </c>
      <c r="K16" s="12">
        <v>0.35</v>
      </c>
      <c r="L16" s="12">
        <v>1</v>
      </c>
      <c r="M16" s="12">
        <v>0.63</v>
      </c>
      <c r="N16" s="12">
        <v>0.62</v>
      </c>
      <c r="O16" s="12">
        <v>0.64</v>
      </c>
      <c r="P16" s="12">
        <v>0</v>
      </c>
      <c r="Q16" s="12">
        <v>0.59</v>
      </c>
      <c r="R16" s="12">
        <v>0</v>
      </c>
      <c r="S16" s="12">
        <v>0.65</v>
      </c>
      <c r="T16" s="12">
        <v>0.59</v>
      </c>
      <c r="U16" s="12">
        <v>1</v>
      </c>
      <c r="V16" s="12">
        <v>0.49</v>
      </c>
    </row>
    <row r="17" spans="1:22" x14ac:dyDescent="0.25">
      <c r="A17" s="1" t="s">
        <v>167</v>
      </c>
      <c r="B17" s="1"/>
    </row>
    <row r="18" spans="1:22" x14ac:dyDescent="0.25">
      <c r="A18" s="1" t="s">
        <v>165</v>
      </c>
      <c r="B18" s="1" t="s">
        <v>407</v>
      </c>
      <c r="C18">
        <v>3</v>
      </c>
      <c r="D18">
        <v>3</v>
      </c>
      <c r="E18">
        <v>3</v>
      </c>
      <c r="F18">
        <v>3</v>
      </c>
      <c r="G18">
        <v>0</v>
      </c>
      <c r="H18">
        <v>0</v>
      </c>
      <c r="I18">
        <v>2</v>
      </c>
      <c r="J18">
        <v>1</v>
      </c>
      <c r="K18">
        <v>1</v>
      </c>
      <c r="L18">
        <v>0</v>
      </c>
      <c r="M18">
        <v>1</v>
      </c>
      <c r="N18">
        <v>1</v>
      </c>
      <c r="O18">
        <v>2</v>
      </c>
      <c r="P18">
        <v>1</v>
      </c>
      <c r="Q18">
        <v>3</v>
      </c>
      <c r="R18">
        <v>0</v>
      </c>
      <c r="S18">
        <v>3</v>
      </c>
      <c r="T18">
        <v>3</v>
      </c>
      <c r="U18">
        <v>0</v>
      </c>
      <c r="V18">
        <v>3</v>
      </c>
    </row>
    <row r="19" spans="1:22" x14ac:dyDescent="0.25">
      <c r="A19" s="1" t="s">
        <v>166</v>
      </c>
      <c r="B19" s="1"/>
      <c r="C19" s="12">
        <v>0.24</v>
      </c>
      <c r="D19" s="12">
        <v>0.24</v>
      </c>
      <c r="E19" s="12">
        <v>0.24</v>
      </c>
      <c r="F19" s="12">
        <v>0.24</v>
      </c>
      <c r="G19" s="12">
        <v>0</v>
      </c>
      <c r="H19" s="12">
        <v>0</v>
      </c>
      <c r="I19" s="12">
        <v>1</v>
      </c>
      <c r="J19" s="12">
        <v>0.14000000000000001</v>
      </c>
      <c r="K19" s="12">
        <v>0.28999999999999998</v>
      </c>
      <c r="L19" s="12">
        <v>0</v>
      </c>
      <c r="M19" s="12">
        <v>0.37</v>
      </c>
      <c r="N19" s="12">
        <v>0.21</v>
      </c>
      <c r="O19" s="12">
        <v>0.18</v>
      </c>
      <c r="P19" s="12">
        <v>1</v>
      </c>
      <c r="Q19" s="12">
        <v>0.24</v>
      </c>
      <c r="R19" s="12">
        <v>0</v>
      </c>
      <c r="S19" s="12">
        <v>0.27</v>
      </c>
      <c r="T19" s="12">
        <v>0.24</v>
      </c>
      <c r="U19" s="12">
        <v>0</v>
      </c>
      <c r="V19" s="12">
        <v>0.3</v>
      </c>
    </row>
    <row r="20" spans="1:22" x14ac:dyDescent="0.25">
      <c r="A20" s="1" t="s">
        <v>167</v>
      </c>
      <c r="B20" s="1"/>
    </row>
    <row r="21" spans="1:22" x14ac:dyDescent="0.25">
      <c r="A21" s="1" t="s">
        <v>165</v>
      </c>
      <c r="B21" s="1" t="s">
        <v>408</v>
      </c>
      <c r="C21">
        <v>2</v>
      </c>
      <c r="D21">
        <v>2</v>
      </c>
      <c r="E21">
        <v>2</v>
      </c>
      <c r="F21">
        <v>2</v>
      </c>
      <c r="G21">
        <v>1</v>
      </c>
      <c r="H21">
        <v>0</v>
      </c>
      <c r="I21">
        <v>0</v>
      </c>
      <c r="J21">
        <v>1</v>
      </c>
      <c r="K21">
        <v>1</v>
      </c>
      <c r="L21">
        <v>0</v>
      </c>
      <c r="M21">
        <v>0</v>
      </c>
      <c r="N21">
        <v>1</v>
      </c>
      <c r="O21">
        <v>2</v>
      </c>
      <c r="P21">
        <v>0</v>
      </c>
      <c r="Q21">
        <v>2</v>
      </c>
      <c r="R21">
        <v>1</v>
      </c>
      <c r="S21">
        <v>1</v>
      </c>
      <c r="T21">
        <v>2</v>
      </c>
      <c r="U21">
        <v>0</v>
      </c>
      <c r="V21">
        <v>2</v>
      </c>
    </row>
    <row r="22" spans="1:22" x14ac:dyDescent="0.25">
      <c r="A22" s="1" t="s">
        <v>166</v>
      </c>
      <c r="B22" s="1"/>
      <c r="C22" s="12">
        <v>0.17</v>
      </c>
      <c r="D22" s="12">
        <v>0.17</v>
      </c>
      <c r="E22" s="12">
        <v>0.17</v>
      </c>
      <c r="F22" s="12">
        <v>0.17</v>
      </c>
      <c r="G22" s="12">
        <v>1</v>
      </c>
      <c r="H22" s="12">
        <v>0</v>
      </c>
      <c r="I22" s="12">
        <v>0</v>
      </c>
      <c r="J22" s="12">
        <v>0.14000000000000001</v>
      </c>
      <c r="K22" s="12">
        <v>0.35</v>
      </c>
      <c r="L22" s="12">
        <v>0</v>
      </c>
      <c r="M22" s="12">
        <v>0</v>
      </c>
      <c r="N22" s="12">
        <v>0.17</v>
      </c>
      <c r="O22" s="12">
        <v>0.18</v>
      </c>
      <c r="P22" s="12">
        <v>0</v>
      </c>
      <c r="Q22" s="12">
        <v>0.17</v>
      </c>
      <c r="R22" s="12">
        <v>1</v>
      </c>
      <c r="S22" s="12">
        <v>0.09</v>
      </c>
      <c r="T22" s="12">
        <v>0.17</v>
      </c>
      <c r="U22" s="12">
        <v>0</v>
      </c>
      <c r="V22" s="12">
        <v>0.21</v>
      </c>
    </row>
    <row r="23" spans="1:22" x14ac:dyDescent="0.25">
      <c r="A23" s="1" t="s">
        <v>167</v>
      </c>
      <c r="B23" s="1"/>
    </row>
    <row r="24" spans="1:22" x14ac:dyDescent="0.25">
      <c r="A24" s="1" t="s">
        <v>249</v>
      </c>
      <c r="B24" s="1" t="s">
        <v>409</v>
      </c>
    </row>
    <row r="25" spans="1:22" x14ac:dyDescent="0.25">
      <c r="A25" s="1" t="s">
        <v>107</v>
      </c>
      <c r="B25" s="1" t="s">
        <v>410</v>
      </c>
    </row>
    <row r="26" spans="1:22" x14ac:dyDescent="0.25">
      <c r="A26" s="1" t="s">
        <v>107</v>
      </c>
      <c r="B26" s="1"/>
    </row>
    <row r="27" spans="1:22" x14ac:dyDescent="0.25">
      <c r="A27" s="1" t="s">
        <v>107</v>
      </c>
      <c r="B27" s="1"/>
    </row>
  </sheetData>
  <hyperlinks>
    <hyperlink ref="E1" location="Contents!B103" tooltip="Link to contents" display="Back to contents" xr:uid="{00000000-0004-0000-2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411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86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191</v>
      </c>
      <c r="D15">
        <v>191</v>
      </c>
      <c r="E15">
        <v>0</v>
      </c>
      <c r="F15">
        <v>0</v>
      </c>
      <c r="G15">
        <v>8</v>
      </c>
      <c r="H15">
        <v>34</v>
      </c>
      <c r="I15">
        <v>148</v>
      </c>
      <c r="J15">
        <v>0</v>
      </c>
      <c r="K15">
        <v>8</v>
      </c>
      <c r="L15">
        <v>34</v>
      </c>
      <c r="M15">
        <v>148</v>
      </c>
      <c r="N15">
        <v>38</v>
      </c>
      <c r="O15">
        <v>108</v>
      </c>
      <c r="P15">
        <v>30</v>
      </c>
      <c r="Q15">
        <v>15</v>
      </c>
      <c r="R15">
        <v>86</v>
      </c>
      <c r="S15">
        <v>25</v>
      </c>
      <c r="T15">
        <v>23</v>
      </c>
      <c r="U15">
        <v>31</v>
      </c>
      <c r="V15">
        <v>20</v>
      </c>
      <c r="W15">
        <v>162</v>
      </c>
      <c r="X15">
        <v>11</v>
      </c>
      <c r="Y15">
        <v>18</v>
      </c>
      <c r="Z15">
        <v>191</v>
      </c>
      <c r="AA15">
        <v>0</v>
      </c>
      <c r="AB15">
        <v>25</v>
      </c>
      <c r="AC15">
        <v>166</v>
      </c>
      <c r="AD15">
        <v>5</v>
      </c>
      <c r="AE15">
        <v>186</v>
      </c>
      <c r="AF15">
        <v>34</v>
      </c>
      <c r="AG15">
        <v>157</v>
      </c>
    </row>
    <row r="16" spans="1:33" x14ac:dyDescent="0.25">
      <c r="A16" s="1" t="s">
        <v>166</v>
      </c>
      <c r="B16" s="1"/>
      <c r="C16" s="12">
        <v>0.43</v>
      </c>
      <c r="D16" s="12">
        <v>0.43</v>
      </c>
      <c r="E16" s="12">
        <v>0</v>
      </c>
      <c r="F16" s="12">
        <v>0</v>
      </c>
      <c r="G16" s="12">
        <v>0.39</v>
      </c>
      <c r="H16" s="12">
        <v>0.55000000000000004</v>
      </c>
      <c r="I16" s="12">
        <v>0.41</v>
      </c>
      <c r="J16" s="12">
        <v>0</v>
      </c>
      <c r="K16" s="12">
        <v>0.39</v>
      </c>
      <c r="L16" s="12">
        <v>0.55000000000000004</v>
      </c>
      <c r="M16" s="12">
        <v>0.41</v>
      </c>
      <c r="N16" t="s">
        <v>181</v>
      </c>
      <c r="O16" t="s">
        <v>368</v>
      </c>
      <c r="P16" t="s">
        <v>210</v>
      </c>
      <c r="Q16" t="s">
        <v>203</v>
      </c>
      <c r="R16" t="s">
        <v>372</v>
      </c>
      <c r="S16" s="12">
        <v>0.42</v>
      </c>
      <c r="T16" t="s">
        <v>365</v>
      </c>
      <c r="U16" s="12">
        <v>0.49</v>
      </c>
      <c r="V16" s="12">
        <v>0.38</v>
      </c>
      <c r="W16" s="12">
        <v>0.42</v>
      </c>
      <c r="X16" s="12">
        <v>0.47</v>
      </c>
      <c r="Y16" s="12">
        <v>0.51</v>
      </c>
      <c r="Z16" t="s">
        <v>368</v>
      </c>
      <c r="AA16" t="s">
        <v>169</v>
      </c>
      <c r="AB16" s="12">
        <v>0.46</v>
      </c>
      <c r="AC16" s="12">
        <v>0.42</v>
      </c>
      <c r="AD16" s="12">
        <v>0.36</v>
      </c>
      <c r="AE16" s="12">
        <v>0.43</v>
      </c>
      <c r="AF16" s="12">
        <v>0.39</v>
      </c>
      <c r="AG16" s="12">
        <v>0.43</v>
      </c>
    </row>
    <row r="17" spans="1:33" x14ac:dyDescent="0.25">
      <c r="A17" s="1" t="s">
        <v>167</v>
      </c>
      <c r="B17" s="1"/>
      <c r="N17" t="s">
        <v>370</v>
      </c>
      <c r="O17" t="s">
        <v>370</v>
      </c>
      <c r="R17" t="s">
        <v>156</v>
      </c>
      <c r="U17" t="s">
        <v>156</v>
      </c>
      <c r="Z17" t="s">
        <v>158</v>
      </c>
    </row>
    <row r="18" spans="1:33" x14ac:dyDescent="0.25">
      <c r="A18" s="1" t="s">
        <v>165</v>
      </c>
      <c r="B18" s="1" t="s">
        <v>146</v>
      </c>
      <c r="C18">
        <v>257</v>
      </c>
      <c r="D18">
        <v>257</v>
      </c>
      <c r="E18">
        <v>2</v>
      </c>
      <c r="F18">
        <v>4</v>
      </c>
      <c r="G18">
        <v>13</v>
      </c>
      <c r="H18">
        <v>28</v>
      </c>
      <c r="I18">
        <v>209</v>
      </c>
      <c r="J18">
        <v>6</v>
      </c>
      <c r="K18">
        <v>13</v>
      </c>
      <c r="L18">
        <v>28</v>
      </c>
      <c r="M18">
        <v>209</v>
      </c>
      <c r="N18">
        <v>22</v>
      </c>
      <c r="O18">
        <v>90</v>
      </c>
      <c r="P18">
        <v>92</v>
      </c>
      <c r="Q18">
        <v>53</v>
      </c>
      <c r="R18">
        <v>92</v>
      </c>
      <c r="S18">
        <v>36</v>
      </c>
      <c r="T18">
        <v>60</v>
      </c>
      <c r="U18">
        <v>32</v>
      </c>
      <c r="V18">
        <v>34</v>
      </c>
      <c r="W18">
        <v>228</v>
      </c>
      <c r="X18">
        <v>12</v>
      </c>
      <c r="Y18">
        <v>17</v>
      </c>
      <c r="Z18">
        <v>153</v>
      </c>
      <c r="AA18">
        <v>104</v>
      </c>
      <c r="AB18">
        <v>29</v>
      </c>
      <c r="AC18">
        <v>228</v>
      </c>
      <c r="AD18">
        <v>9</v>
      </c>
      <c r="AE18">
        <v>248</v>
      </c>
      <c r="AF18">
        <v>52</v>
      </c>
      <c r="AG18">
        <v>205</v>
      </c>
    </row>
    <row r="19" spans="1:33" x14ac:dyDescent="0.25">
      <c r="A19" s="1" t="s">
        <v>166</v>
      </c>
      <c r="B19" s="1"/>
      <c r="C19" s="12">
        <v>0.56999999999999995</v>
      </c>
      <c r="D19" s="12">
        <v>0.56999999999999995</v>
      </c>
      <c r="E19" s="12">
        <v>1</v>
      </c>
      <c r="F19" s="12">
        <v>1</v>
      </c>
      <c r="G19" s="12">
        <v>0.61</v>
      </c>
      <c r="H19" s="12">
        <v>0.45</v>
      </c>
      <c r="I19" s="12">
        <v>0.59</v>
      </c>
      <c r="J19" s="12">
        <v>1</v>
      </c>
      <c r="K19" s="12">
        <v>0.61</v>
      </c>
      <c r="L19" s="12">
        <v>0.45</v>
      </c>
      <c r="M19" s="12">
        <v>0.59</v>
      </c>
      <c r="N19" t="s">
        <v>367</v>
      </c>
      <c r="O19" t="s">
        <v>204</v>
      </c>
      <c r="P19" t="s">
        <v>313</v>
      </c>
      <c r="Q19" t="s">
        <v>412</v>
      </c>
      <c r="R19" t="s">
        <v>364</v>
      </c>
      <c r="S19" s="12">
        <v>0.57999999999999996</v>
      </c>
      <c r="T19" t="s">
        <v>373</v>
      </c>
      <c r="U19" s="12">
        <v>0.51</v>
      </c>
      <c r="V19" s="12">
        <v>0.62</v>
      </c>
      <c r="W19" s="12">
        <v>0.57999999999999996</v>
      </c>
      <c r="X19" s="12">
        <v>0.53</v>
      </c>
      <c r="Y19" s="12">
        <v>0.49</v>
      </c>
      <c r="Z19" t="s">
        <v>204</v>
      </c>
      <c r="AA19" t="s">
        <v>174</v>
      </c>
      <c r="AB19" s="12">
        <v>0.54</v>
      </c>
      <c r="AC19" s="12">
        <v>0.57999999999999996</v>
      </c>
      <c r="AD19" s="12">
        <v>0.64</v>
      </c>
      <c r="AE19" s="12">
        <v>0.56999999999999995</v>
      </c>
      <c r="AF19" s="12">
        <v>0.61</v>
      </c>
      <c r="AG19" s="12">
        <v>0.56999999999999995</v>
      </c>
    </row>
    <row r="20" spans="1:33" x14ac:dyDescent="0.25">
      <c r="A20" s="1" t="s">
        <v>167</v>
      </c>
      <c r="B20" s="1"/>
      <c r="P20" t="s">
        <v>237</v>
      </c>
      <c r="Q20" t="s">
        <v>237</v>
      </c>
      <c r="T20" t="s">
        <v>279</v>
      </c>
      <c r="AA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413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106" tooltip="Link to contents" display="Back to contents" xr:uid="{00000000-0004-0000-2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AC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0" width="9.453125" customWidth="1"/>
    <col min="11" max="11" width="38.7265625" customWidth="1"/>
    <col min="12" max="12" width="41" customWidth="1"/>
    <col min="13" max="13" width="9.453125" customWidth="1"/>
    <col min="14" max="14" width="27" customWidth="1"/>
    <col min="15" max="16" width="14" customWidth="1"/>
    <col min="17" max="18" width="15.26953125" customWidth="1"/>
    <col min="19" max="19" width="14" customWidth="1"/>
    <col min="20" max="21" width="9.453125" customWidth="1"/>
    <col min="22" max="22" width="15.26953125" customWidth="1"/>
    <col min="23" max="27" width="9.453125" customWidth="1"/>
    <col min="28" max="28" width="36.26953125" customWidth="1"/>
    <col min="29" max="29" width="45.7265625" customWidth="1"/>
  </cols>
  <sheetData>
    <row r="1" spans="1:29" x14ac:dyDescent="0.25">
      <c r="A1" s="1" t="s">
        <v>108</v>
      </c>
      <c r="B1" s="1" t="s">
        <v>109</v>
      </c>
      <c r="E1" s="5" t="s">
        <v>110</v>
      </c>
    </row>
    <row r="2" spans="1:29" ht="15.5" x14ac:dyDescent="0.35">
      <c r="A2" s="1" t="s">
        <v>0</v>
      </c>
      <c r="B2" s="2" t="s">
        <v>111</v>
      </c>
    </row>
    <row r="3" spans="1:29" x14ac:dyDescent="0.25">
      <c r="A3" s="1" t="s">
        <v>112</v>
      </c>
      <c r="B3" s="1"/>
    </row>
    <row r="4" spans="1:29" x14ac:dyDescent="0.25">
      <c r="A4" s="1" t="s">
        <v>112</v>
      </c>
      <c r="B4" s="1" t="s">
        <v>414</v>
      </c>
    </row>
    <row r="5" spans="1:29" x14ac:dyDescent="0.25">
      <c r="A5" s="1" t="s">
        <v>112</v>
      </c>
      <c r="B5" s="1"/>
    </row>
    <row r="6" spans="1:29" ht="13" x14ac:dyDescent="0.3">
      <c r="A6" s="1" t="s">
        <v>2</v>
      </c>
      <c r="B6" s="4" t="s">
        <v>88</v>
      </c>
    </row>
    <row r="7" spans="1:29" x14ac:dyDescent="0.25">
      <c r="A7" s="1" t="s">
        <v>5</v>
      </c>
      <c r="B7" s="1"/>
    </row>
    <row r="8" spans="1:29" x14ac:dyDescent="0.25">
      <c r="A8" s="1" t="s">
        <v>5</v>
      </c>
      <c r="B8" s="1" t="s">
        <v>415</v>
      </c>
    </row>
    <row r="9" spans="1:29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7" t="s">
        <v>117</v>
      </c>
      <c r="I9" s="8"/>
      <c r="J9" s="8"/>
      <c r="K9" s="7" t="s">
        <v>118</v>
      </c>
      <c r="L9" s="8"/>
      <c r="M9" s="8"/>
      <c r="N9" s="8"/>
      <c r="O9" s="7" t="s">
        <v>8</v>
      </c>
      <c r="P9" s="8"/>
      <c r="Q9" s="8"/>
      <c r="R9" s="8"/>
      <c r="S9" s="8"/>
      <c r="T9" s="7" t="s">
        <v>119</v>
      </c>
      <c r="U9" s="8"/>
      <c r="V9" s="8"/>
      <c r="W9" s="7" t="s">
        <v>120</v>
      </c>
      <c r="X9" s="7" t="s">
        <v>121</v>
      </c>
      <c r="Y9" s="8"/>
      <c r="Z9" s="7" t="s">
        <v>122</v>
      </c>
      <c r="AA9" s="8"/>
      <c r="AB9" s="7" t="s">
        <v>123</v>
      </c>
      <c r="AC9" s="9"/>
    </row>
    <row r="10" spans="1:29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129</v>
      </c>
      <c r="F10" s="11" t="s">
        <v>130</v>
      </c>
      <c r="G10" s="11" t="s">
        <v>131</v>
      </c>
      <c r="H10" s="11" t="s">
        <v>129</v>
      </c>
      <c r="I10" s="11" t="s">
        <v>130</v>
      </c>
      <c r="J10" s="11" t="s">
        <v>131</v>
      </c>
      <c r="K10" s="11" t="s">
        <v>133</v>
      </c>
      <c r="L10" s="11" t="s">
        <v>134</v>
      </c>
      <c r="M10" s="11" t="s">
        <v>135</v>
      </c>
      <c r="N10" s="11" t="s">
        <v>136</v>
      </c>
      <c r="O10" s="11" t="s">
        <v>137</v>
      </c>
      <c r="P10" s="11" t="s">
        <v>138</v>
      </c>
      <c r="Q10" s="11" t="s">
        <v>139</v>
      </c>
      <c r="R10" s="11" t="s">
        <v>140</v>
      </c>
      <c r="S10" s="11" t="s">
        <v>141</v>
      </c>
      <c r="T10" s="11" t="s">
        <v>142</v>
      </c>
      <c r="U10" s="11" t="s">
        <v>143</v>
      </c>
      <c r="V10" s="11" t="s">
        <v>144</v>
      </c>
      <c r="W10" s="11" t="s">
        <v>145</v>
      </c>
      <c r="X10" s="11" t="s">
        <v>145</v>
      </c>
      <c r="Y10" s="11" t="s">
        <v>146</v>
      </c>
      <c r="Z10" s="11" t="s">
        <v>145</v>
      </c>
      <c r="AA10" s="11" t="s">
        <v>146</v>
      </c>
      <c r="AB10" s="11" t="s">
        <v>147</v>
      </c>
      <c r="AC10" s="11" t="s">
        <v>148</v>
      </c>
    </row>
    <row r="11" spans="1:29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156</v>
      </c>
      <c r="H11" t="s">
        <v>151</v>
      </c>
      <c r="I11" t="s">
        <v>152</v>
      </c>
      <c r="J11" t="s">
        <v>156</v>
      </c>
      <c r="K11" t="s">
        <v>157</v>
      </c>
      <c r="L11" t="s">
        <v>158</v>
      </c>
      <c r="M11" t="s">
        <v>156</v>
      </c>
      <c r="N11" t="s">
        <v>303</v>
      </c>
      <c r="O11" t="s">
        <v>157</v>
      </c>
      <c r="P11" t="s">
        <v>152</v>
      </c>
      <c r="Q11" t="s">
        <v>153</v>
      </c>
      <c r="R11" t="s">
        <v>154</v>
      </c>
      <c r="S11" t="s">
        <v>304</v>
      </c>
      <c r="T11" t="s">
        <v>157</v>
      </c>
      <c r="U11" t="s">
        <v>152</v>
      </c>
      <c r="V11" t="s">
        <v>153</v>
      </c>
      <c r="X11" t="s">
        <v>151</v>
      </c>
      <c r="Y11" t="s">
        <v>158</v>
      </c>
      <c r="Z11" t="s">
        <v>151</v>
      </c>
      <c r="AA11" t="s">
        <v>158</v>
      </c>
      <c r="AB11" t="s">
        <v>151</v>
      </c>
      <c r="AC11" t="s">
        <v>158</v>
      </c>
    </row>
    <row r="12" spans="1:29" x14ac:dyDescent="0.25">
      <c r="A12" s="1" t="s">
        <v>159</v>
      </c>
      <c r="B12" s="1" t="s">
        <v>160</v>
      </c>
      <c r="C12">
        <v>182</v>
      </c>
      <c r="D12">
        <v>182</v>
      </c>
      <c r="E12">
        <v>10</v>
      </c>
      <c r="F12">
        <v>29</v>
      </c>
      <c r="G12">
        <v>143</v>
      </c>
      <c r="H12">
        <v>10</v>
      </c>
      <c r="I12">
        <v>29</v>
      </c>
      <c r="J12">
        <v>143</v>
      </c>
      <c r="K12">
        <v>46</v>
      </c>
      <c r="L12">
        <v>82</v>
      </c>
      <c r="M12">
        <v>38</v>
      </c>
      <c r="N12">
        <v>16</v>
      </c>
      <c r="O12">
        <v>81</v>
      </c>
      <c r="P12">
        <v>24</v>
      </c>
      <c r="Q12">
        <v>23</v>
      </c>
      <c r="R12">
        <v>31</v>
      </c>
      <c r="S12">
        <v>20</v>
      </c>
      <c r="T12">
        <v>154</v>
      </c>
      <c r="U12">
        <v>10</v>
      </c>
      <c r="V12">
        <v>18</v>
      </c>
      <c r="W12">
        <v>182</v>
      </c>
      <c r="X12">
        <v>23</v>
      </c>
      <c r="Y12">
        <v>159</v>
      </c>
      <c r="Z12">
        <v>5</v>
      </c>
      <c r="AA12">
        <v>177</v>
      </c>
      <c r="AB12">
        <v>29</v>
      </c>
      <c r="AC12">
        <v>153</v>
      </c>
    </row>
    <row r="13" spans="1:29" x14ac:dyDescent="0.25">
      <c r="A13" s="1" t="s">
        <v>161</v>
      </c>
      <c r="B13" s="1" t="s">
        <v>162</v>
      </c>
      <c r="C13">
        <v>172</v>
      </c>
      <c r="D13">
        <v>172</v>
      </c>
      <c r="E13">
        <v>10</v>
      </c>
      <c r="F13">
        <v>28</v>
      </c>
      <c r="G13">
        <v>135</v>
      </c>
      <c r="H13">
        <v>10</v>
      </c>
      <c r="I13">
        <v>28</v>
      </c>
      <c r="J13">
        <v>135</v>
      </c>
      <c r="K13">
        <v>46</v>
      </c>
      <c r="L13">
        <v>81</v>
      </c>
      <c r="M13">
        <v>38</v>
      </c>
      <c r="N13">
        <v>16</v>
      </c>
      <c r="O13">
        <v>77</v>
      </c>
      <c r="P13">
        <v>23</v>
      </c>
      <c r="Q13">
        <v>22</v>
      </c>
      <c r="R13">
        <v>29</v>
      </c>
      <c r="S13">
        <v>19</v>
      </c>
      <c r="T13">
        <v>145</v>
      </c>
      <c r="U13">
        <v>10</v>
      </c>
      <c r="V13">
        <v>17</v>
      </c>
      <c r="W13">
        <v>172</v>
      </c>
      <c r="X13">
        <v>22</v>
      </c>
      <c r="Y13">
        <v>150</v>
      </c>
      <c r="Z13">
        <v>5</v>
      </c>
      <c r="AA13">
        <v>167</v>
      </c>
      <c r="AB13">
        <v>28</v>
      </c>
      <c r="AC13">
        <v>144</v>
      </c>
    </row>
    <row r="14" spans="1:29" x14ac:dyDescent="0.25">
      <c r="A14" s="1" t="s">
        <v>163</v>
      </c>
      <c r="B14" s="1" t="s">
        <v>125</v>
      </c>
      <c r="C14">
        <v>191</v>
      </c>
      <c r="D14">
        <v>191</v>
      </c>
      <c r="E14">
        <v>8</v>
      </c>
      <c r="F14">
        <v>34</v>
      </c>
      <c r="G14">
        <v>148</v>
      </c>
      <c r="H14">
        <v>8</v>
      </c>
      <c r="I14">
        <v>34</v>
      </c>
      <c r="J14">
        <v>148</v>
      </c>
      <c r="K14">
        <v>38</v>
      </c>
      <c r="L14">
        <v>108</v>
      </c>
      <c r="M14">
        <v>30</v>
      </c>
      <c r="N14">
        <v>15</v>
      </c>
      <c r="O14">
        <v>86</v>
      </c>
      <c r="P14">
        <v>25</v>
      </c>
      <c r="Q14">
        <v>23</v>
      </c>
      <c r="R14">
        <v>31</v>
      </c>
      <c r="S14">
        <v>20</v>
      </c>
      <c r="T14">
        <v>162</v>
      </c>
      <c r="U14">
        <v>11</v>
      </c>
      <c r="V14">
        <v>18</v>
      </c>
      <c r="W14">
        <v>191</v>
      </c>
      <c r="X14">
        <v>25</v>
      </c>
      <c r="Y14">
        <v>166</v>
      </c>
      <c r="Z14">
        <v>5</v>
      </c>
      <c r="AA14">
        <v>186</v>
      </c>
      <c r="AB14">
        <v>34</v>
      </c>
      <c r="AC14">
        <v>157</v>
      </c>
    </row>
    <row r="15" spans="1:29" x14ac:dyDescent="0.25">
      <c r="A15" s="1" t="s">
        <v>165</v>
      </c>
      <c r="B15" s="1" t="s">
        <v>146</v>
      </c>
      <c r="C15">
        <v>191</v>
      </c>
      <c r="D15">
        <v>191</v>
      </c>
      <c r="E15">
        <v>8</v>
      </c>
      <c r="F15">
        <v>34</v>
      </c>
      <c r="G15">
        <v>148</v>
      </c>
      <c r="H15">
        <v>8</v>
      </c>
      <c r="I15">
        <v>34</v>
      </c>
      <c r="J15">
        <v>148</v>
      </c>
      <c r="K15">
        <v>38</v>
      </c>
      <c r="L15">
        <v>108</v>
      </c>
      <c r="M15">
        <v>30</v>
      </c>
      <c r="N15">
        <v>15</v>
      </c>
      <c r="O15">
        <v>86</v>
      </c>
      <c r="P15">
        <v>25</v>
      </c>
      <c r="Q15">
        <v>23</v>
      </c>
      <c r="R15">
        <v>31</v>
      </c>
      <c r="S15">
        <v>20</v>
      </c>
      <c r="T15">
        <v>162</v>
      </c>
      <c r="U15">
        <v>11</v>
      </c>
      <c r="V15">
        <v>18</v>
      </c>
      <c r="W15">
        <v>191</v>
      </c>
      <c r="X15">
        <v>25</v>
      </c>
      <c r="Y15">
        <v>166</v>
      </c>
      <c r="Z15">
        <v>5</v>
      </c>
      <c r="AA15">
        <v>186</v>
      </c>
      <c r="AB15">
        <v>34</v>
      </c>
      <c r="AC15">
        <v>157</v>
      </c>
    </row>
    <row r="16" spans="1:29" x14ac:dyDescent="0.25">
      <c r="A16" s="1" t="s">
        <v>166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</row>
    <row r="17" spans="1:2" x14ac:dyDescent="0.25">
      <c r="A17" s="1" t="s">
        <v>167</v>
      </c>
      <c r="B17" s="1"/>
    </row>
    <row r="18" spans="1:2" x14ac:dyDescent="0.25">
      <c r="A18" s="1" t="s">
        <v>249</v>
      </c>
      <c r="B18" s="1" t="s">
        <v>416</v>
      </c>
    </row>
    <row r="19" spans="1:2" x14ac:dyDescent="0.25">
      <c r="A19" s="1" t="s">
        <v>107</v>
      </c>
      <c r="B19" s="1" t="s">
        <v>417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109" tooltip="Link to contents" display="Back to contents" xr:uid="{00000000-0004-0000-2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AC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0" width="9.453125" customWidth="1"/>
    <col min="11" max="11" width="38.7265625" customWidth="1"/>
    <col min="12" max="12" width="41" customWidth="1"/>
    <col min="13" max="13" width="9.453125" customWidth="1"/>
    <col min="14" max="14" width="27" customWidth="1"/>
    <col min="15" max="16" width="14" customWidth="1"/>
    <col min="17" max="18" width="15.26953125" customWidth="1"/>
    <col min="19" max="19" width="14" customWidth="1"/>
    <col min="20" max="21" width="9.453125" customWidth="1"/>
    <col min="22" max="22" width="15.26953125" customWidth="1"/>
    <col min="23" max="27" width="9.453125" customWidth="1"/>
    <col min="28" max="28" width="36.26953125" customWidth="1"/>
    <col min="29" max="29" width="45.7265625" customWidth="1"/>
  </cols>
  <sheetData>
    <row r="1" spans="1:29" x14ac:dyDescent="0.25">
      <c r="A1" s="1" t="s">
        <v>108</v>
      </c>
      <c r="B1" s="1" t="s">
        <v>109</v>
      </c>
      <c r="E1" s="5" t="s">
        <v>110</v>
      </c>
    </row>
    <row r="2" spans="1:29" ht="15.5" x14ac:dyDescent="0.35">
      <c r="A2" s="1" t="s">
        <v>0</v>
      </c>
      <c r="B2" s="2" t="s">
        <v>111</v>
      </c>
    </row>
    <row r="3" spans="1:29" x14ac:dyDescent="0.25">
      <c r="A3" s="1" t="s">
        <v>112</v>
      </c>
      <c r="B3" s="1"/>
    </row>
    <row r="4" spans="1:29" x14ac:dyDescent="0.25">
      <c r="A4" s="1" t="s">
        <v>112</v>
      </c>
      <c r="B4" s="1" t="s">
        <v>418</v>
      </c>
    </row>
    <row r="5" spans="1:29" x14ac:dyDescent="0.25">
      <c r="A5" s="1" t="s">
        <v>112</v>
      </c>
      <c r="B5" s="1"/>
    </row>
    <row r="6" spans="1:29" ht="13" x14ac:dyDescent="0.3">
      <c r="A6" s="1" t="s">
        <v>2</v>
      </c>
      <c r="B6" s="4" t="s">
        <v>91</v>
      </c>
    </row>
    <row r="7" spans="1:29" x14ac:dyDescent="0.25">
      <c r="A7" s="1" t="s">
        <v>5</v>
      </c>
      <c r="B7" s="1"/>
    </row>
    <row r="8" spans="1:29" x14ac:dyDescent="0.25">
      <c r="A8" s="1" t="s">
        <v>5</v>
      </c>
      <c r="B8" s="1" t="s">
        <v>415</v>
      </c>
    </row>
    <row r="9" spans="1:29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7" t="s">
        <v>117</v>
      </c>
      <c r="I9" s="8"/>
      <c r="J9" s="8"/>
      <c r="K9" s="7" t="s">
        <v>118</v>
      </c>
      <c r="L9" s="8"/>
      <c r="M9" s="8"/>
      <c r="N9" s="8"/>
      <c r="O9" s="7" t="s">
        <v>8</v>
      </c>
      <c r="P9" s="8"/>
      <c r="Q9" s="8"/>
      <c r="R9" s="8"/>
      <c r="S9" s="8"/>
      <c r="T9" s="7" t="s">
        <v>119</v>
      </c>
      <c r="U9" s="8"/>
      <c r="V9" s="8"/>
      <c r="W9" s="7" t="s">
        <v>120</v>
      </c>
      <c r="X9" s="7" t="s">
        <v>121</v>
      </c>
      <c r="Y9" s="8"/>
      <c r="Z9" s="7" t="s">
        <v>122</v>
      </c>
      <c r="AA9" s="8"/>
      <c r="AB9" s="7" t="s">
        <v>123</v>
      </c>
      <c r="AC9" s="9"/>
    </row>
    <row r="10" spans="1:29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129</v>
      </c>
      <c r="F10" s="11" t="s">
        <v>130</v>
      </c>
      <c r="G10" s="11" t="s">
        <v>131</v>
      </c>
      <c r="H10" s="11" t="s">
        <v>129</v>
      </c>
      <c r="I10" s="11" t="s">
        <v>130</v>
      </c>
      <c r="J10" s="11" t="s">
        <v>131</v>
      </c>
      <c r="K10" s="11" t="s">
        <v>133</v>
      </c>
      <c r="L10" s="11" t="s">
        <v>134</v>
      </c>
      <c r="M10" s="11" t="s">
        <v>135</v>
      </c>
      <c r="N10" s="11" t="s">
        <v>136</v>
      </c>
      <c r="O10" s="11" t="s">
        <v>137</v>
      </c>
      <c r="P10" s="11" t="s">
        <v>138</v>
      </c>
      <c r="Q10" s="11" t="s">
        <v>139</v>
      </c>
      <c r="R10" s="11" t="s">
        <v>140</v>
      </c>
      <c r="S10" s="11" t="s">
        <v>141</v>
      </c>
      <c r="T10" s="11" t="s">
        <v>142</v>
      </c>
      <c r="U10" s="11" t="s">
        <v>143</v>
      </c>
      <c r="V10" s="11" t="s">
        <v>144</v>
      </c>
      <c r="W10" s="11" t="s">
        <v>145</v>
      </c>
      <c r="X10" s="11" t="s">
        <v>145</v>
      </c>
      <c r="Y10" s="11" t="s">
        <v>146</v>
      </c>
      <c r="Z10" s="11" t="s">
        <v>145</v>
      </c>
      <c r="AA10" s="11" t="s">
        <v>146</v>
      </c>
      <c r="AB10" s="11" t="s">
        <v>147</v>
      </c>
      <c r="AC10" s="11" t="s">
        <v>148</v>
      </c>
    </row>
    <row r="11" spans="1:29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156</v>
      </c>
      <c r="H11" t="s">
        <v>151</v>
      </c>
      <c r="I11" t="s">
        <v>152</v>
      </c>
      <c r="J11" t="s">
        <v>156</v>
      </c>
      <c r="K11" t="s">
        <v>157</v>
      </c>
      <c r="L11" t="s">
        <v>158</v>
      </c>
      <c r="M11" t="s">
        <v>156</v>
      </c>
      <c r="N11" t="s">
        <v>303</v>
      </c>
      <c r="O11" t="s">
        <v>157</v>
      </c>
      <c r="P11" t="s">
        <v>152</v>
      </c>
      <c r="Q11" t="s">
        <v>153</v>
      </c>
      <c r="R11" t="s">
        <v>154</v>
      </c>
      <c r="S11" t="s">
        <v>304</v>
      </c>
      <c r="T11" t="s">
        <v>157</v>
      </c>
      <c r="U11" t="s">
        <v>152</v>
      </c>
      <c r="V11" t="s">
        <v>153</v>
      </c>
      <c r="X11" t="s">
        <v>151</v>
      </c>
      <c r="Y11" t="s">
        <v>158</v>
      </c>
      <c r="Z11" t="s">
        <v>151</v>
      </c>
      <c r="AA11" t="s">
        <v>158</v>
      </c>
      <c r="AB11" t="s">
        <v>151</v>
      </c>
      <c r="AC11" t="s">
        <v>158</v>
      </c>
    </row>
    <row r="12" spans="1:29" x14ac:dyDescent="0.25">
      <c r="A12" s="1" t="s">
        <v>159</v>
      </c>
      <c r="B12" s="1" t="s">
        <v>160</v>
      </c>
      <c r="C12">
        <v>182</v>
      </c>
      <c r="D12">
        <v>182</v>
      </c>
      <c r="E12">
        <v>10</v>
      </c>
      <c r="F12">
        <v>29</v>
      </c>
      <c r="G12">
        <v>143</v>
      </c>
      <c r="H12">
        <v>10</v>
      </c>
      <c r="I12">
        <v>29</v>
      </c>
      <c r="J12">
        <v>143</v>
      </c>
      <c r="K12">
        <v>46</v>
      </c>
      <c r="L12">
        <v>82</v>
      </c>
      <c r="M12">
        <v>38</v>
      </c>
      <c r="N12">
        <v>16</v>
      </c>
      <c r="O12">
        <v>81</v>
      </c>
      <c r="P12">
        <v>24</v>
      </c>
      <c r="Q12">
        <v>23</v>
      </c>
      <c r="R12">
        <v>31</v>
      </c>
      <c r="S12">
        <v>20</v>
      </c>
      <c r="T12">
        <v>154</v>
      </c>
      <c r="U12">
        <v>10</v>
      </c>
      <c r="V12">
        <v>18</v>
      </c>
      <c r="W12">
        <v>182</v>
      </c>
      <c r="X12">
        <v>23</v>
      </c>
      <c r="Y12">
        <v>159</v>
      </c>
      <c r="Z12">
        <v>5</v>
      </c>
      <c r="AA12">
        <v>177</v>
      </c>
      <c r="AB12">
        <v>29</v>
      </c>
      <c r="AC12">
        <v>153</v>
      </c>
    </row>
    <row r="13" spans="1:29" x14ac:dyDescent="0.25">
      <c r="A13" s="1" t="s">
        <v>161</v>
      </c>
      <c r="B13" s="1" t="s">
        <v>162</v>
      </c>
      <c r="C13">
        <v>172</v>
      </c>
      <c r="D13">
        <v>172</v>
      </c>
      <c r="E13">
        <v>10</v>
      </c>
      <c r="F13">
        <v>28</v>
      </c>
      <c r="G13">
        <v>135</v>
      </c>
      <c r="H13">
        <v>10</v>
      </c>
      <c r="I13">
        <v>28</v>
      </c>
      <c r="J13">
        <v>135</v>
      </c>
      <c r="K13">
        <v>46</v>
      </c>
      <c r="L13">
        <v>81</v>
      </c>
      <c r="M13">
        <v>38</v>
      </c>
      <c r="N13">
        <v>16</v>
      </c>
      <c r="O13">
        <v>77</v>
      </c>
      <c r="P13">
        <v>23</v>
      </c>
      <c r="Q13">
        <v>22</v>
      </c>
      <c r="R13">
        <v>29</v>
      </c>
      <c r="S13">
        <v>19</v>
      </c>
      <c r="T13">
        <v>145</v>
      </c>
      <c r="U13">
        <v>10</v>
      </c>
      <c r="V13">
        <v>17</v>
      </c>
      <c r="W13">
        <v>172</v>
      </c>
      <c r="X13">
        <v>22</v>
      </c>
      <c r="Y13">
        <v>150</v>
      </c>
      <c r="Z13">
        <v>5</v>
      </c>
      <c r="AA13">
        <v>167</v>
      </c>
      <c r="AB13">
        <v>28</v>
      </c>
      <c r="AC13">
        <v>144</v>
      </c>
    </row>
    <row r="14" spans="1:29" x14ac:dyDescent="0.25">
      <c r="A14" s="1" t="s">
        <v>163</v>
      </c>
      <c r="B14" s="1" t="s">
        <v>125</v>
      </c>
      <c r="C14">
        <v>191</v>
      </c>
      <c r="D14">
        <v>191</v>
      </c>
      <c r="E14">
        <v>8</v>
      </c>
      <c r="F14">
        <v>34</v>
      </c>
      <c r="G14">
        <v>148</v>
      </c>
      <c r="H14">
        <v>8</v>
      </c>
      <c r="I14">
        <v>34</v>
      </c>
      <c r="J14">
        <v>148</v>
      </c>
      <c r="K14">
        <v>38</v>
      </c>
      <c r="L14">
        <v>108</v>
      </c>
      <c r="M14">
        <v>30</v>
      </c>
      <c r="N14">
        <v>15</v>
      </c>
      <c r="O14">
        <v>86</v>
      </c>
      <c r="P14">
        <v>25</v>
      </c>
      <c r="Q14">
        <v>23</v>
      </c>
      <c r="R14">
        <v>31</v>
      </c>
      <c r="S14">
        <v>20</v>
      </c>
      <c r="T14">
        <v>162</v>
      </c>
      <c r="U14">
        <v>11</v>
      </c>
      <c r="V14">
        <v>18</v>
      </c>
      <c r="W14">
        <v>191</v>
      </c>
      <c r="X14">
        <v>25</v>
      </c>
      <c r="Y14">
        <v>166</v>
      </c>
      <c r="Z14">
        <v>5</v>
      </c>
      <c r="AA14">
        <v>186</v>
      </c>
      <c r="AB14">
        <v>34</v>
      </c>
      <c r="AC14">
        <v>157</v>
      </c>
    </row>
    <row r="15" spans="1:29" x14ac:dyDescent="0.25">
      <c r="A15" s="1" t="s">
        <v>165</v>
      </c>
      <c r="B15" s="1" t="s">
        <v>145</v>
      </c>
      <c r="C15">
        <v>2</v>
      </c>
      <c r="D15">
        <v>2</v>
      </c>
      <c r="E15">
        <v>0</v>
      </c>
      <c r="F15">
        <v>0</v>
      </c>
      <c r="G15">
        <v>2</v>
      </c>
      <c r="H15">
        <v>0</v>
      </c>
      <c r="I15">
        <v>0</v>
      </c>
      <c r="J15">
        <v>2</v>
      </c>
      <c r="K15">
        <v>1</v>
      </c>
      <c r="L15">
        <v>0</v>
      </c>
      <c r="M15">
        <v>1</v>
      </c>
      <c r="N15">
        <v>0</v>
      </c>
      <c r="O15">
        <v>0</v>
      </c>
      <c r="P15">
        <v>0</v>
      </c>
      <c r="Q15">
        <v>0</v>
      </c>
      <c r="R15">
        <v>1</v>
      </c>
      <c r="S15">
        <v>1</v>
      </c>
      <c r="T15">
        <v>2</v>
      </c>
      <c r="U15">
        <v>0</v>
      </c>
      <c r="V15">
        <v>0</v>
      </c>
      <c r="W15">
        <v>2</v>
      </c>
      <c r="X15">
        <v>0</v>
      </c>
      <c r="Y15">
        <v>2</v>
      </c>
      <c r="Z15">
        <v>2</v>
      </c>
      <c r="AA15">
        <v>0</v>
      </c>
      <c r="AB15">
        <v>0</v>
      </c>
      <c r="AC15">
        <v>2</v>
      </c>
    </row>
    <row r="16" spans="1:29" x14ac:dyDescent="0.25">
      <c r="A16" s="1" t="s">
        <v>166</v>
      </c>
      <c r="B16" s="1"/>
      <c r="C16" s="12">
        <v>0.01</v>
      </c>
      <c r="D16" s="12">
        <v>0.01</v>
      </c>
      <c r="E16" s="12">
        <v>0</v>
      </c>
      <c r="F16" s="12">
        <v>0</v>
      </c>
      <c r="G16" s="12">
        <v>0.01</v>
      </c>
      <c r="H16" s="12">
        <v>0</v>
      </c>
      <c r="I16" s="12">
        <v>0</v>
      </c>
      <c r="J16" s="12">
        <v>0.01</v>
      </c>
      <c r="K16" s="12">
        <v>0.02</v>
      </c>
      <c r="L16" s="12">
        <v>0</v>
      </c>
      <c r="M16" s="12">
        <v>0.03</v>
      </c>
      <c r="N16" s="12">
        <v>0</v>
      </c>
      <c r="O16" s="12">
        <v>0</v>
      </c>
      <c r="P16" s="12">
        <v>0</v>
      </c>
      <c r="Q16" s="12">
        <v>0</v>
      </c>
      <c r="R16" s="12">
        <v>0.03</v>
      </c>
      <c r="S16" s="12">
        <v>0.04</v>
      </c>
      <c r="T16" s="12">
        <v>0.01</v>
      </c>
      <c r="U16" s="12">
        <v>0</v>
      </c>
      <c r="V16" s="12">
        <v>0</v>
      </c>
      <c r="W16" s="12">
        <v>0.01</v>
      </c>
      <c r="X16" s="12">
        <v>0</v>
      </c>
      <c r="Y16" s="12">
        <v>0.01</v>
      </c>
      <c r="Z16" s="12">
        <v>0.32</v>
      </c>
      <c r="AA16" s="12">
        <v>0</v>
      </c>
      <c r="AB16" s="12">
        <v>0</v>
      </c>
      <c r="AC16" s="12">
        <v>0.01</v>
      </c>
    </row>
    <row r="17" spans="1:29" x14ac:dyDescent="0.25">
      <c r="A17" s="1" t="s">
        <v>167</v>
      </c>
      <c r="B17" s="1"/>
    </row>
    <row r="18" spans="1:29" x14ac:dyDescent="0.25">
      <c r="A18" s="1" t="s">
        <v>165</v>
      </c>
      <c r="B18" s="1" t="s">
        <v>146</v>
      </c>
      <c r="C18">
        <v>189</v>
      </c>
      <c r="D18">
        <v>189</v>
      </c>
      <c r="E18">
        <v>8</v>
      </c>
      <c r="F18">
        <v>34</v>
      </c>
      <c r="G18">
        <v>147</v>
      </c>
      <c r="H18">
        <v>8</v>
      </c>
      <c r="I18">
        <v>34</v>
      </c>
      <c r="J18">
        <v>147</v>
      </c>
      <c r="K18">
        <v>37</v>
      </c>
      <c r="L18">
        <v>108</v>
      </c>
      <c r="M18">
        <v>29</v>
      </c>
      <c r="N18">
        <v>15</v>
      </c>
      <c r="O18">
        <v>86</v>
      </c>
      <c r="P18">
        <v>25</v>
      </c>
      <c r="Q18">
        <v>23</v>
      </c>
      <c r="R18">
        <v>31</v>
      </c>
      <c r="S18">
        <v>19</v>
      </c>
      <c r="T18">
        <v>161</v>
      </c>
      <c r="U18">
        <v>11</v>
      </c>
      <c r="V18">
        <v>18</v>
      </c>
      <c r="W18">
        <v>189</v>
      </c>
      <c r="X18">
        <v>25</v>
      </c>
      <c r="Y18">
        <v>164</v>
      </c>
      <c r="Z18">
        <v>3</v>
      </c>
      <c r="AA18">
        <v>186</v>
      </c>
      <c r="AB18">
        <v>34</v>
      </c>
      <c r="AC18">
        <v>156</v>
      </c>
    </row>
    <row r="19" spans="1:29" x14ac:dyDescent="0.25">
      <c r="A19" s="1" t="s">
        <v>166</v>
      </c>
      <c r="B19" s="1"/>
      <c r="C19" s="12">
        <v>0.99</v>
      </c>
      <c r="D19" s="12">
        <v>0.99</v>
      </c>
      <c r="E19" s="12">
        <v>1</v>
      </c>
      <c r="F19" s="12">
        <v>1</v>
      </c>
      <c r="G19" s="12">
        <v>0.99</v>
      </c>
      <c r="H19" s="12">
        <v>1</v>
      </c>
      <c r="I19" s="12">
        <v>1</v>
      </c>
      <c r="J19" s="12">
        <v>0.99</v>
      </c>
      <c r="K19" s="12">
        <v>0.98</v>
      </c>
      <c r="L19" s="12">
        <v>1</v>
      </c>
      <c r="M19" s="12">
        <v>0.97</v>
      </c>
      <c r="N19" s="12">
        <v>1</v>
      </c>
      <c r="O19" s="12">
        <v>1</v>
      </c>
      <c r="P19" s="12">
        <v>1</v>
      </c>
      <c r="Q19" s="12">
        <v>1</v>
      </c>
      <c r="R19" s="12">
        <v>0.97</v>
      </c>
      <c r="S19" s="12">
        <v>0.96</v>
      </c>
      <c r="T19" s="12">
        <v>0.99</v>
      </c>
      <c r="U19" s="12">
        <v>1</v>
      </c>
      <c r="V19" s="12">
        <v>1</v>
      </c>
      <c r="W19" s="12">
        <v>0.99</v>
      </c>
      <c r="X19" s="12">
        <v>1</v>
      </c>
      <c r="Y19" s="12">
        <v>0.99</v>
      </c>
      <c r="Z19" s="12">
        <v>0.68</v>
      </c>
      <c r="AA19" s="12">
        <v>1</v>
      </c>
      <c r="AB19" s="12">
        <v>1</v>
      </c>
      <c r="AC19" s="12">
        <v>0.99</v>
      </c>
    </row>
    <row r="20" spans="1:29" x14ac:dyDescent="0.25">
      <c r="A20" s="1" t="s">
        <v>167</v>
      </c>
      <c r="B20" s="1"/>
    </row>
    <row r="21" spans="1:29" x14ac:dyDescent="0.25">
      <c r="A21" s="1" t="s">
        <v>249</v>
      </c>
      <c r="B21" s="1" t="s">
        <v>416</v>
      </c>
    </row>
    <row r="22" spans="1:29" x14ac:dyDescent="0.25">
      <c r="A22" s="1" t="s">
        <v>107</v>
      </c>
      <c r="B22" s="1" t="s">
        <v>419</v>
      </c>
    </row>
    <row r="23" spans="1:29" x14ac:dyDescent="0.25">
      <c r="A23" s="1" t="s">
        <v>107</v>
      </c>
      <c r="B23" s="1"/>
    </row>
    <row r="24" spans="1:29" x14ac:dyDescent="0.25">
      <c r="A24" s="1" t="s">
        <v>107</v>
      </c>
      <c r="B24" s="1"/>
    </row>
  </sheetData>
  <hyperlinks>
    <hyperlink ref="E1" location="Contents!B112" tooltip="Link to contents" display="Back to contents" xr:uid="{00000000-0004-0000-2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AC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0" width="9.453125" customWidth="1"/>
    <col min="11" max="11" width="38.7265625" customWidth="1"/>
    <col min="12" max="12" width="41" customWidth="1"/>
    <col min="13" max="13" width="9.453125" customWidth="1"/>
    <col min="14" max="14" width="27" customWidth="1"/>
    <col min="15" max="16" width="14" customWidth="1"/>
    <col min="17" max="18" width="15.26953125" customWidth="1"/>
    <col min="19" max="19" width="14" customWidth="1"/>
    <col min="20" max="21" width="9.453125" customWidth="1"/>
    <col min="22" max="22" width="15.26953125" customWidth="1"/>
    <col min="23" max="27" width="9.453125" customWidth="1"/>
    <col min="28" max="28" width="36.26953125" customWidth="1"/>
    <col min="29" max="29" width="45.7265625" customWidth="1"/>
  </cols>
  <sheetData>
    <row r="1" spans="1:29" x14ac:dyDescent="0.25">
      <c r="A1" s="1" t="s">
        <v>108</v>
      </c>
      <c r="B1" s="1" t="s">
        <v>109</v>
      </c>
      <c r="E1" s="5" t="s">
        <v>110</v>
      </c>
    </row>
    <row r="2" spans="1:29" ht="15.5" x14ac:dyDescent="0.35">
      <c r="A2" s="1" t="s">
        <v>0</v>
      </c>
      <c r="B2" s="2" t="s">
        <v>111</v>
      </c>
    </row>
    <row r="3" spans="1:29" x14ac:dyDescent="0.25">
      <c r="A3" s="1" t="s">
        <v>112</v>
      </c>
      <c r="B3" s="1"/>
    </row>
    <row r="4" spans="1:29" x14ac:dyDescent="0.25">
      <c r="A4" s="1" t="s">
        <v>112</v>
      </c>
      <c r="B4" s="1" t="s">
        <v>420</v>
      </c>
    </row>
    <row r="5" spans="1:29" x14ac:dyDescent="0.25">
      <c r="A5" s="1" t="s">
        <v>112</v>
      </c>
      <c r="B5" s="1"/>
    </row>
    <row r="6" spans="1:29" ht="13" x14ac:dyDescent="0.3">
      <c r="A6" s="1" t="s">
        <v>2</v>
      </c>
      <c r="B6" s="4" t="s">
        <v>93</v>
      </c>
    </row>
    <row r="7" spans="1:29" x14ac:dyDescent="0.25">
      <c r="A7" s="1" t="s">
        <v>5</v>
      </c>
      <c r="B7" s="1"/>
    </row>
    <row r="8" spans="1:29" x14ac:dyDescent="0.25">
      <c r="A8" s="1" t="s">
        <v>5</v>
      </c>
      <c r="B8" s="1" t="s">
        <v>415</v>
      </c>
    </row>
    <row r="9" spans="1:29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7" t="s">
        <v>117</v>
      </c>
      <c r="I9" s="8"/>
      <c r="J9" s="8"/>
      <c r="K9" s="7" t="s">
        <v>118</v>
      </c>
      <c r="L9" s="8"/>
      <c r="M9" s="8"/>
      <c r="N9" s="8"/>
      <c r="O9" s="7" t="s">
        <v>8</v>
      </c>
      <c r="P9" s="8"/>
      <c r="Q9" s="8"/>
      <c r="R9" s="8"/>
      <c r="S9" s="8"/>
      <c r="T9" s="7" t="s">
        <v>119</v>
      </c>
      <c r="U9" s="8"/>
      <c r="V9" s="8"/>
      <c r="W9" s="7" t="s">
        <v>120</v>
      </c>
      <c r="X9" s="7" t="s">
        <v>121</v>
      </c>
      <c r="Y9" s="8"/>
      <c r="Z9" s="7" t="s">
        <v>122</v>
      </c>
      <c r="AA9" s="8"/>
      <c r="AB9" s="7" t="s">
        <v>123</v>
      </c>
      <c r="AC9" s="9"/>
    </row>
    <row r="10" spans="1:29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129</v>
      </c>
      <c r="F10" s="11" t="s">
        <v>130</v>
      </c>
      <c r="G10" s="11" t="s">
        <v>131</v>
      </c>
      <c r="H10" s="11" t="s">
        <v>129</v>
      </c>
      <c r="I10" s="11" t="s">
        <v>130</v>
      </c>
      <c r="J10" s="11" t="s">
        <v>131</v>
      </c>
      <c r="K10" s="11" t="s">
        <v>133</v>
      </c>
      <c r="L10" s="11" t="s">
        <v>134</v>
      </c>
      <c r="M10" s="11" t="s">
        <v>135</v>
      </c>
      <c r="N10" s="11" t="s">
        <v>136</v>
      </c>
      <c r="O10" s="11" t="s">
        <v>137</v>
      </c>
      <c r="P10" s="11" t="s">
        <v>138</v>
      </c>
      <c r="Q10" s="11" t="s">
        <v>139</v>
      </c>
      <c r="R10" s="11" t="s">
        <v>140</v>
      </c>
      <c r="S10" s="11" t="s">
        <v>141</v>
      </c>
      <c r="T10" s="11" t="s">
        <v>142</v>
      </c>
      <c r="U10" s="11" t="s">
        <v>143</v>
      </c>
      <c r="V10" s="11" t="s">
        <v>144</v>
      </c>
      <c r="W10" s="11" t="s">
        <v>145</v>
      </c>
      <c r="X10" s="11" t="s">
        <v>145</v>
      </c>
      <c r="Y10" s="11" t="s">
        <v>146</v>
      </c>
      <c r="Z10" s="11" t="s">
        <v>145</v>
      </c>
      <c r="AA10" s="11" t="s">
        <v>146</v>
      </c>
      <c r="AB10" s="11" t="s">
        <v>147</v>
      </c>
      <c r="AC10" s="11" t="s">
        <v>148</v>
      </c>
    </row>
    <row r="11" spans="1:29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156</v>
      </c>
      <c r="H11" t="s">
        <v>151</v>
      </c>
      <c r="I11" t="s">
        <v>152</v>
      </c>
      <c r="J11" t="s">
        <v>156</v>
      </c>
      <c r="K11" t="s">
        <v>157</v>
      </c>
      <c r="L11" t="s">
        <v>158</v>
      </c>
      <c r="M11" t="s">
        <v>156</v>
      </c>
      <c r="N11" t="s">
        <v>303</v>
      </c>
      <c r="O11" t="s">
        <v>157</v>
      </c>
      <c r="P11" t="s">
        <v>152</v>
      </c>
      <c r="Q11" t="s">
        <v>153</v>
      </c>
      <c r="R11" t="s">
        <v>154</v>
      </c>
      <c r="S11" t="s">
        <v>304</v>
      </c>
      <c r="T11" t="s">
        <v>157</v>
      </c>
      <c r="U11" t="s">
        <v>152</v>
      </c>
      <c r="V11" t="s">
        <v>153</v>
      </c>
      <c r="X11" t="s">
        <v>151</v>
      </c>
      <c r="Y11" t="s">
        <v>158</v>
      </c>
      <c r="Z11" t="s">
        <v>151</v>
      </c>
      <c r="AA11" t="s">
        <v>158</v>
      </c>
      <c r="AB11" t="s">
        <v>151</v>
      </c>
      <c r="AC11" t="s">
        <v>158</v>
      </c>
    </row>
    <row r="12" spans="1:29" x14ac:dyDescent="0.25">
      <c r="A12" s="1" t="s">
        <v>159</v>
      </c>
      <c r="B12" s="1" t="s">
        <v>160</v>
      </c>
      <c r="C12">
        <v>182</v>
      </c>
      <c r="D12">
        <v>182</v>
      </c>
      <c r="E12">
        <v>10</v>
      </c>
      <c r="F12">
        <v>29</v>
      </c>
      <c r="G12">
        <v>143</v>
      </c>
      <c r="H12">
        <v>10</v>
      </c>
      <c r="I12">
        <v>29</v>
      </c>
      <c r="J12">
        <v>143</v>
      </c>
      <c r="K12">
        <v>46</v>
      </c>
      <c r="L12">
        <v>82</v>
      </c>
      <c r="M12">
        <v>38</v>
      </c>
      <c r="N12">
        <v>16</v>
      </c>
      <c r="O12">
        <v>81</v>
      </c>
      <c r="P12">
        <v>24</v>
      </c>
      <c r="Q12">
        <v>23</v>
      </c>
      <c r="R12">
        <v>31</v>
      </c>
      <c r="S12">
        <v>20</v>
      </c>
      <c r="T12">
        <v>154</v>
      </c>
      <c r="U12">
        <v>10</v>
      </c>
      <c r="V12">
        <v>18</v>
      </c>
      <c r="W12">
        <v>182</v>
      </c>
      <c r="X12">
        <v>23</v>
      </c>
      <c r="Y12">
        <v>159</v>
      </c>
      <c r="Z12">
        <v>5</v>
      </c>
      <c r="AA12">
        <v>177</v>
      </c>
      <c r="AB12">
        <v>29</v>
      </c>
      <c r="AC12">
        <v>153</v>
      </c>
    </row>
    <row r="13" spans="1:29" x14ac:dyDescent="0.25">
      <c r="A13" s="1" t="s">
        <v>161</v>
      </c>
      <c r="B13" s="1" t="s">
        <v>162</v>
      </c>
      <c r="C13">
        <v>172</v>
      </c>
      <c r="D13">
        <v>172</v>
      </c>
      <c r="E13">
        <v>10</v>
      </c>
      <c r="F13">
        <v>28</v>
      </c>
      <c r="G13">
        <v>135</v>
      </c>
      <c r="H13">
        <v>10</v>
      </c>
      <c r="I13">
        <v>28</v>
      </c>
      <c r="J13">
        <v>135</v>
      </c>
      <c r="K13">
        <v>46</v>
      </c>
      <c r="L13">
        <v>81</v>
      </c>
      <c r="M13">
        <v>38</v>
      </c>
      <c r="N13">
        <v>16</v>
      </c>
      <c r="O13">
        <v>77</v>
      </c>
      <c r="P13">
        <v>23</v>
      </c>
      <c r="Q13">
        <v>22</v>
      </c>
      <c r="R13">
        <v>29</v>
      </c>
      <c r="S13">
        <v>19</v>
      </c>
      <c r="T13">
        <v>145</v>
      </c>
      <c r="U13">
        <v>10</v>
      </c>
      <c r="V13">
        <v>17</v>
      </c>
      <c r="W13">
        <v>172</v>
      </c>
      <c r="X13">
        <v>22</v>
      </c>
      <c r="Y13">
        <v>150</v>
      </c>
      <c r="Z13">
        <v>5</v>
      </c>
      <c r="AA13">
        <v>167</v>
      </c>
      <c r="AB13">
        <v>28</v>
      </c>
      <c r="AC13">
        <v>144</v>
      </c>
    </row>
    <row r="14" spans="1:29" x14ac:dyDescent="0.25">
      <c r="A14" s="1" t="s">
        <v>163</v>
      </c>
      <c r="B14" s="1" t="s">
        <v>125</v>
      </c>
      <c r="C14">
        <v>191</v>
      </c>
      <c r="D14">
        <v>191</v>
      </c>
      <c r="E14">
        <v>8</v>
      </c>
      <c r="F14">
        <v>34</v>
      </c>
      <c r="G14">
        <v>148</v>
      </c>
      <c r="H14">
        <v>8</v>
      </c>
      <c r="I14">
        <v>34</v>
      </c>
      <c r="J14">
        <v>148</v>
      </c>
      <c r="K14">
        <v>38</v>
      </c>
      <c r="L14">
        <v>108</v>
      </c>
      <c r="M14">
        <v>30</v>
      </c>
      <c r="N14">
        <v>15</v>
      </c>
      <c r="O14">
        <v>86</v>
      </c>
      <c r="P14">
        <v>25</v>
      </c>
      <c r="Q14">
        <v>23</v>
      </c>
      <c r="R14">
        <v>31</v>
      </c>
      <c r="S14">
        <v>20</v>
      </c>
      <c r="T14">
        <v>162</v>
      </c>
      <c r="U14">
        <v>11</v>
      </c>
      <c r="V14">
        <v>18</v>
      </c>
      <c r="W14">
        <v>191</v>
      </c>
      <c r="X14">
        <v>25</v>
      </c>
      <c r="Y14">
        <v>166</v>
      </c>
      <c r="Z14">
        <v>5</v>
      </c>
      <c r="AA14">
        <v>186</v>
      </c>
      <c r="AB14">
        <v>34</v>
      </c>
      <c r="AC14">
        <v>157</v>
      </c>
    </row>
    <row r="15" spans="1:29" x14ac:dyDescent="0.25">
      <c r="A15" s="1" t="s">
        <v>165</v>
      </c>
      <c r="B15" s="1" t="s">
        <v>343</v>
      </c>
      <c r="C15">
        <v>2</v>
      </c>
      <c r="D15">
        <v>2</v>
      </c>
      <c r="E15">
        <v>0</v>
      </c>
      <c r="F15">
        <v>0</v>
      </c>
      <c r="G15">
        <v>2</v>
      </c>
      <c r="H15">
        <v>0</v>
      </c>
      <c r="I15">
        <v>0</v>
      </c>
      <c r="J15">
        <v>2</v>
      </c>
      <c r="K15">
        <v>1</v>
      </c>
      <c r="L15">
        <v>0</v>
      </c>
      <c r="M15">
        <v>1</v>
      </c>
      <c r="N15">
        <v>0</v>
      </c>
      <c r="O15">
        <v>0</v>
      </c>
      <c r="P15">
        <v>0</v>
      </c>
      <c r="Q15">
        <v>0</v>
      </c>
      <c r="R15">
        <v>1</v>
      </c>
      <c r="S15">
        <v>1</v>
      </c>
      <c r="T15">
        <v>2</v>
      </c>
      <c r="U15">
        <v>0</v>
      </c>
      <c r="V15">
        <v>0</v>
      </c>
      <c r="W15">
        <v>2</v>
      </c>
      <c r="X15">
        <v>0</v>
      </c>
      <c r="Y15">
        <v>2</v>
      </c>
      <c r="Z15">
        <v>2</v>
      </c>
      <c r="AA15">
        <v>0</v>
      </c>
      <c r="AB15">
        <v>0</v>
      </c>
      <c r="AC15">
        <v>2</v>
      </c>
    </row>
    <row r="16" spans="1:29" x14ac:dyDescent="0.25">
      <c r="A16" s="1" t="s">
        <v>166</v>
      </c>
      <c r="B16" s="1"/>
      <c r="C16" s="12">
        <v>0.01</v>
      </c>
      <c r="D16" s="12">
        <v>0.01</v>
      </c>
      <c r="E16" s="12">
        <v>0</v>
      </c>
      <c r="F16" s="12">
        <v>0</v>
      </c>
      <c r="G16" s="12">
        <v>0.01</v>
      </c>
      <c r="H16" s="12">
        <v>0</v>
      </c>
      <c r="I16" s="12">
        <v>0</v>
      </c>
      <c r="J16" s="12">
        <v>0.01</v>
      </c>
      <c r="K16" s="12">
        <v>0.02</v>
      </c>
      <c r="L16" s="12">
        <v>0</v>
      </c>
      <c r="M16" s="12">
        <v>0.03</v>
      </c>
      <c r="N16" s="12">
        <v>0</v>
      </c>
      <c r="O16" s="12">
        <v>0</v>
      </c>
      <c r="P16" s="12">
        <v>0</v>
      </c>
      <c r="Q16" s="12">
        <v>0</v>
      </c>
      <c r="R16" s="12">
        <v>0.03</v>
      </c>
      <c r="S16" s="12">
        <v>0.04</v>
      </c>
      <c r="T16" s="12">
        <v>0.01</v>
      </c>
      <c r="U16" s="12">
        <v>0</v>
      </c>
      <c r="V16" s="12">
        <v>0</v>
      </c>
      <c r="W16" s="12">
        <v>0.01</v>
      </c>
      <c r="X16" s="12">
        <v>0</v>
      </c>
      <c r="Y16" s="12">
        <v>0.01</v>
      </c>
      <c r="Z16" s="12">
        <v>0.32</v>
      </c>
      <c r="AA16" s="12">
        <v>0</v>
      </c>
      <c r="AB16" s="12">
        <v>0</v>
      </c>
      <c r="AC16" s="12">
        <v>0.01</v>
      </c>
    </row>
    <row r="17" spans="1:29" x14ac:dyDescent="0.25">
      <c r="A17" s="1" t="s">
        <v>167</v>
      </c>
      <c r="B17" s="1"/>
    </row>
    <row r="18" spans="1:29" x14ac:dyDescent="0.25">
      <c r="A18" s="1" t="s">
        <v>165</v>
      </c>
      <c r="B18" s="1" t="s">
        <v>387</v>
      </c>
      <c r="C18">
        <v>189</v>
      </c>
      <c r="D18">
        <v>189</v>
      </c>
      <c r="E18">
        <v>8</v>
      </c>
      <c r="F18">
        <v>34</v>
      </c>
      <c r="G18">
        <v>147</v>
      </c>
      <c r="H18">
        <v>8</v>
      </c>
      <c r="I18">
        <v>34</v>
      </c>
      <c r="J18">
        <v>147</v>
      </c>
      <c r="K18">
        <v>37</v>
      </c>
      <c r="L18">
        <v>108</v>
      </c>
      <c r="M18">
        <v>29</v>
      </c>
      <c r="N18">
        <v>15</v>
      </c>
      <c r="O18">
        <v>86</v>
      </c>
      <c r="P18">
        <v>25</v>
      </c>
      <c r="Q18">
        <v>23</v>
      </c>
      <c r="R18">
        <v>31</v>
      </c>
      <c r="S18">
        <v>19</v>
      </c>
      <c r="T18">
        <v>161</v>
      </c>
      <c r="U18">
        <v>11</v>
      </c>
      <c r="V18">
        <v>18</v>
      </c>
      <c r="W18">
        <v>189</v>
      </c>
      <c r="X18">
        <v>25</v>
      </c>
      <c r="Y18">
        <v>164</v>
      </c>
      <c r="Z18">
        <v>3</v>
      </c>
      <c r="AA18">
        <v>186</v>
      </c>
      <c r="AB18">
        <v>34</v>
      </c>
      <c r="AC18">
        <v>156</v>
      </c>
    </row>
    <row r="19" spans="1:29" x14ac:dyDescent="0.25">
      <c r="A19" s="1" t="s">
        <v>166</v>
      </c>
      <c r="B19" s="1"/>
      <c r="C19" s="12">
        <v>0.99</v>
      </c>
      <c r="D19" s="12">
        <v>0.99</v>
      </c>
      <c r="E19" s="12">
        <v>1</v>
      </c>
      <c r="F19" s="12">
        <v>1</v>
      </c>
      <c r="G19" s="12">
        <v>0.99</v>
      </c>
      <c r="H19" s="12">
        <v>1</v>
      </c>
      <c r="I19" s="12">
        <v>1</v>
      </c>
      <c r="J19" s="12">
        <v>0.99</v>
      </c>
      <c r="K19" s="12">
        <v>0.98</v>
      </c>
      <c r="L19" s="12">
        <v>1</v>
      </c>
      <c r="M19" s="12">
        <v>0.97</v>
      </c>
      <c r="N19" s="12">
        <v>1</v>
      </c>
      <c r="O19" s="12">
        <v>1</v>
      </c>
      <c r="P19" s="12">
        <v>1</v>
      </c>
      <c r="Q19" s="12">
        <v>1</v>
      </c>
      <c r="R19" s="12">
        <v>0.97</v>
      </c>
      <c r="S19" s="12">
        <v>0.96</v>
      </c>
      <c r="T19" s="12">
        <v>0.99</v>
      </c>
      <c r="U19" s="12">
        <v>1</v>
      </c>
      <c r="V19" s="12">
        <v>1</v>
      </c>
      <c r="W19" s="12">
        <v>0.99</v>
      </c>
      <c r="X19" s="12">
        <v>1</v>
      </c>
      <c r="Y19" s="12">
        <v>0.99</v>
      </c>
      <c r="Z19" s="12">
        <v>0.68</v>
      </c>
      <c r="AA19" s="12">
        <v>1</v>
      </c>
      <c r="AB19" s="12">
        <v>1</v>
      </c>
      <c r="AC19" s="12">
        <v>0.99</v>
      </c>
    </row>
    <row r="20" spans="1:29" x14ac:dyDescent="0.25">
      <c r="A20" s="1" t="s">
        <v>167</v>
      </c>
      <c r="B20" s="1"/>
    </row>
    <row r="21" spans="1:29" x14ac:dyDescent="0.25">
      <c r="A21" s="1" t="s">
        <v>249</v>
      </c>
      <c r="B21" s="1" t="s">
        <v>416</v>
      </c>
    </row>
    <row r="22" spans="1:29" x14ac:dyDescent="0.25">
      <c r="A22" s="1" t="s">
        <v>107</v>
      </c>
      <c r="B22" s="1" t="s">
        <v>421</v>
      </c>
    </row>
    <row r="23" spans="1:29" x14ac:dyDescent="0.25">
      <c r="A23" s="1" t="s">
        <v>107</v>
      </c>
      <c r="B23" s="1"/>
    </row>
    <row r="24" spans="1:29" x14ac:dyDescent="0.25">
      <c r="A24" s="1" t="s">
        <v>107</v>
      </c>
      <c r="B24" s="1"/>
    </row>
  </sheetData>
  <hyperlinks>
    <hyperlink ref="E1" location="Contents!B115" tooltip="Link to contents" display="Back to contents" xr:uid="{00000000-0004-0000-2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O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6" width="9.453125" customWidth="1"/>
    <col min="7" max="7" width="38.7265625" customWidth="1"/>
    <col min="8" max="8" width="9.453125" customWidth="1"/>
    <col min="9" max="9" width="15.26953125" customWidth="1"/>
    <col min="10" max="10" width="14" customWidth="1"/>
    <col min="11" max="14" width="9.453125" customWidth="1"/>
    <col min="15" max="15" width="45.7265625" customWidth="1"/>
  </cols>
  <sheetData>
    <row r="1" spans="1:15" x14ac:dyDescent="0.25">
      <c r="A1" s="1" t="s">
        <v>108</v>
      </c>
      <c r="B1" s="1" t="s">
        <v>109</v>
      </c>
      <c r="E1" s="5" t="s">
        <v>110</v>
      </c>
    </row>
    <row r="2" spans="1:15" ht="15.5" x14ac:dyDescent="0.35">
      <c r="A2" s="1" t="s">
        <v>0</v>
      </c>
      <c r="B2" s="2" t="s">
        <v>111</v>
      </c>
    </row>
    <row r="3" spans="1:15" x14ac:dyDescent="0.25">
      <c r="A3" s="1" t="s">
        <v>112</v>
      </c>
      <c r="B3" s="1"/>
    </row>
    <row r="4" spans="1:15" x14ac:dyDescent="0.25">
      <c r="A4" s="1" t="s">
        <v>112</v>
      </c>
      <c r="B4" s="1" t="s">
        <v>422</v>
      </c>
    </row>
    <row r="5" spans="1:15" x14ac:dyDescent="0.25">
      <c r="A5" s="1" t="s">
        <v>112</v>
      </c>
      <c r="B5" s="1"/>
    </row>
    <row r="6" spans="1:15" ht="13" x14ac:dyDescent="0.3">
      <c r="A6" s="1" t="s">
        <v>2</v>
      </c>
      <c r="B6" s="4" t="s">
        <v>95</v>
      </c>
    </row>
    <row r="7" spans="1:15" x14ac:dyDescent="0.25">
      <c r="A7" s="1" t="s">
        <v>5</v>
      </c>
      <c r="B7" s="1"/>
    </row>
    <row r="8" spans="1:15" x14ac:dyDescent="0.25">
      <c r="A8" s="1" t="s">
        <v>5</v>
      </c>
      <c r="B8" s="1" t="s">
        <v>423</v>
      </c>
    </row>
    <row r="9" spans="1:15" ht="143" x14ac:dyDescent="0.3">
      <c r="A9" s="1" t="s">
        <v>115</v>
      </c>
      <c r="B9" s="1"/>
      <c r="C9" s="6"/>
      <c r="D9" s="7" t="s">
        <v>10</v>
      </c>
      <c r="E9" s="7" t="s">
        <v>116</v>
      </c>
      <c r="F9" s="7" t="s">
        <v>117</v>
      </c>
      <c r="G9" s="7" t="s">
        <v>118</v>
      </c>
      <c r="H9" s="8"/>
      <c r="I9" s="7" t="s">
        <v>8</v>
      </c>
      <c r="J9" s="8"/>
      <c r="K9" s="7" t="s">
        <v>119</v>
      </c>
      <c r="L9" s="7" t="s">
        <v>120</v>
      </c>
      <c r="M9" s="7" t="s">
        <v>121</v>
      </c>
      <c r="N9" s="7" t="s">
        <v>122</v>
      </c>
      <c r="O9" s="13" t="s">
        <v>123</v>
      </c>
    </row>
    <row r="10" spans="1:15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131</v>
      </c>
      <c r="F10" s="11" t="s">
        <v>131</v>
      </c>
      <c r="G10" s="11" t="s">
        <v>133</v>
      </c>
      <c r="H10" s="11" t="s">
        <v>135</v>
      </c>
      <c r="I10" s="11" t="s">
        <v>140</v>
      </c>
      <c r="J10" s="11" t="s">
        <v>141</v>
      </c>
      <c r="K10" s="11" t="s">
        <v>142</v>
      </c>
      <c r="L10" s="11" t="s">
        <v>145</v>
      </c>
      <c r="M10" s="11" t="s">
        <v>146</v>
      </c>
      <c r="N10" s="11" t="s">
        <v>145</v>
      </c>
      <c r="O10" s="11" t="s">
        <v>148</v>
      </c>
    </row>
    <row r="11" spans="1:15" x14ac:dyDescent="0.25">
      <c r="A11" s="1" t="s">
        <v>149</v>
      </c>
      <c r="B11" s="1" t="s">
        <v>150</v>
      </c>
      <c r="G11" t="s">
        <v>151</v>
      </c>
      <c r="H11" t="s">
        <v>152</v>
      </c>
      <c r="I11" t="s">
        <v>151</v>
      </c>
      <c r="J11" t="s">
        <v>152</v>
      </c>
      <c r="N11" t="s">
        <v>151</v>
      </c>
    </row>
    <row r="12" spans="1:15" x14ac:dyDescent="0.25">
      <c r="A12" s="1" t="s">
        <v>159</v>
      </c>
      <c r="B12" s="1" t="s">
        <v>160</v>
      </c>
      <c r="C12">
        <v>2</v>
      </c>
      <c r="D12">
        <v>2</v>
      </c>
      <c r="E12">
        <v>2</v>
      </c>
      <c r="F12">
        <v>2</v>
      </c>
      <c r="G12">
        <v>1</v>
      </c>
      <c r="H12">
        <v>1</v>
      </c>
      <c r="I12">
        <v>1</v>
      </c>
      <c r="J12">
        <v>1</v>
      </c>
      <c r="K12">
        <v>2</v>
      </c>
      <c r="L12">
        <v>2</v>
      </c>
      <c r="M12">
        <v>2</v>
      </c>
      <c r="N12">
        <v>2</v>
      </c>
      <c r="O12">
        <v>2</v>
      </c>
    </row>
    <row r="13" spans="1:15" x14ac:dyDescent="0.25">
      <c r="A13" s="1" t="s">
        <v>161</v>
      </c>
      <c r="B13" s="1" t="s">
        <v>162</v>
      </c>
      <c r="C13">
        <v>2</v>
      </c>
      <c r="D13">
        <v>2</v>
      </c>
      <c r="E13">
        <v>2</v>
      </c>
      <c r="F13">
        <v>2</v>
      </c>
      <c r="G13">
        <v>1</v>
      </c>
      <c r="H13">
        <v>1</v>
      </c>
      <c r="I13">
        <v>1</v>
      </c>
      <c r="J13">
        <v>1</v>
      </c>
      <c r="K13">
        <v>2</v>
      </c>
      <c r="L13">
        <v>2</v>
      </c>
      <c r="M13">
        <v>2</v>
      </c>
      <c r="N13">
        <v>2</v>
      </c>
      <c r="O13">
        <v>2</v>
      </c>
    </row>
    <row r="14" spans="1:15" x14ac:dyDescent="0.25">
      <c r="A14" s="1" t="s">
        <v>163</v>
      </c>
      <c r="B14" s="1" t="s">
        <v>125</v>
      </c>
      <c r="C14">
        <v>2</v>
      </c>
      <c r="D14">
        <v>2</v>
      </c>
      <c r="E14">
        <v>2</v>
      </c>
      <c r="F14">
        <v>2</v>
      </c>
      <c r="G14">
        <v>1</v>
      </c>
      <c r="H14">
        <v>1</v>
      </c>
      <c r="I14">
        <v>1</v>
      </c>
      <c r="J14">
        <v>1</v>
      </c>
      <c r="K14">
        <v>2</v>
      </c>
      <c r="L14">
        <v>2</v>
      </c>
      <c r="M14">
        <v>2</v>
      </c>
      <c r="N14">
        <v>2</v>
      </c>
      <c r="O14">
        <v>2</v>
      </c>
    </row>
    <row r="15" spans="1:15" x14ac:dyDescent="0.25">
      <c r="A15" s="1" t="s">
        <v>165</v>
      </c>
      <c r="B15" s="1" t="s">
        <v>408</v>
      </c>
      <c r="C15">
        <v>2</v>
      </c>
      <c r="D15">
        <v>2</v>
      </c>
      <c r="E15">
        <v>2</v>
      </c>
      <c r="F15">
        <v>2</v>
      </c>
      <c r="G15">
        <v>1</v>
      </c>
      <c r="H15">
        <v>1</v>
      </c>
      <c r="I15">
        <v>1</v>
      </c>
      <c r="J15">
        <v>1</v>
      </c>
      <c r="K15">
        <v>2</v>
      </c>
      <c r="L15">
        <v>2</v>
      </c>
      <c r="M15">
        <v>2</v>
      </c>
      <c r="N15">
        <v>2</v>
      </c>
      <c r="O15">
        <v>2</v>
      </c>
    </row>
    <row r="16" spans="1:15" x14ac:dyDescent="0.25">
      <c r="A16" s="1" t="s">
        <v>166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</row>
    <row r="17" spans="1:2" x14ac:dyDescent="0.25">
      <c r="A17" s="1" t="s">
        <v>167</v>
      </c>
      <c r="B17" s="1"/>
    </row>
    <row r="18" spans="1:2" x14ac:dyDescent="0.25">
      <c r="A18" s="1" t="s">
        <v>249</v>
      </c>
      <c r="B18" s="1" t="s">
        <v>424</v>
      </c>
    </row>
    <row r="19" spans="1:2" x14ac:dyDescent="0.25">
      <c r="A19" s="1" t="s">
        <v>107</v>
      </c>
      <c r="B19" s="1" t="s">
        <v>425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118" tooltip="Link to contents" display="Back to contents" xr:uid="{00000000-0004-0000-2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AG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426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98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427</v>
      </c>
      <c r="C15">
        <v>52</v>
      </c>
      <c r="D15">
        <v>52</v>
      </c>
      <c r="E15">
        <v>0</v>
      </c>
      <c r="F15">
        <v>2</v>
      </c>
      <c r="G15">
        <v>2</v>
      </c>
      <c r="H15">
        <v>11</v>
      </c>
      <c r="I15">
        <v>37</v>
      </c>
      <c r="J15">
        <v>2</v>
      </c>
      <c r="K15">
        <v>2</v>
      </c>
      <c r="L15">
        <v>11</v>
      </c>
      <c r="M15">
        <v>37</v>
      </c>
      <c r="N15">
        <v>0</v>
      </c>
      <c r="O15">
        <v>24</v>
      </c>
      <c r="P15">
        <v>6</v>
      </c>
      <c r="Q15">
        <v>23</v>
      </c>
      <c r="R15">
        <v>27</v>
      </c>
      <c r="S15">
        <v>8</v>
      </c>
      <c r="T15">
        <v>8</v>
      </c>
      <c r="U15">
        <v>2</v>
      </c>
      <c r="V15">
        <v>6</v>
      </c>
      <c r="W15">
        <v>50</v>
      </c>
      <c r="X15">
        <v>1</v>
      </c>
      <c r="Y15">
        <v>1</v>
      </c>
      <c r="Z15">
        <v>52</v>
      </c>
      <c r="AA15">
        <v>0</v>
      </c>
      <c r="AB15">
        <v>52</v>
      </c>
      <c r="AC15">
        <v>0</v>
      </c>
      <c r="AD15">
        <v>2</v>
      </c>
      <c r="AE15">
        <v>50</v>
      </c>
      <c r="AF15">
        <v>29</v>
      </c>
      <c r="AG15">
        <v>23</v>
      </c>
    </row>
    <row r="16" spans="1:33" x14ac:dyDescent="0.25">
      <c r="A16" s="1" t="s">
        <v>166</v>
      </c>
      <c r="B16" s="1"/>
      <c r="C16" s="12">
        <v>0.12</v>
      </c>
      <c r="D16" s="12">
        <v>0.12</v>
      </c>
      <c r="E16" s="12">
        <v>0</v>
      </c>
      <c r="F16" s="12">
        <v>0.35</v>
      </c>
      <c r="G16" s="12">
        <v>0.11</v>
      </c>
      <c r="H16" s="12">
        <v>0.18</v>
      </c>
      <c r="I16" s="12">
        <v>0.1</v>
      </c>
      <c r="J16" s="12">
        <v>0.25</v>
      </c>
      <c r="K16" s="12">
        <v>0.11</v>
      </c>
      <c r="L16" s="12">
        <v>0.18</v>
      </c>
      <c r="M16" s="12">
        <v>0.1</v>
      </c>
      <c r="N16" t="s">
        <v>169</v>
      </c>
      <c r="O16" s="12">
        <v>0.12</v>
      </c>
      <c r="P16" t="s">
        <v>177</v>
      </c>
      <c r="Q16" t="s">
        <v>228</v>
      </c>
      <c r="R16" s="12">
        <v>0.15</v>
      </c>
      <c r="S16" s="12">
        <v>0.13</v>
      </c>
      <c r="T16" s="12">
        <v>0.1</v>
      </c>
      <c r="U16" t="s">
        <v>170</v>
      </c>
      <c r="V16" s="12">
        <v>0.11</v>
      </c>
      <c r="W16" s="12">
        <v>0.13</v>
      </c>
      <c r="X16" s="12">
        <v>0.04</v>
      </c>
      <c r="Y16" s="12">
        <v>0.04</v>
      </c>
      <c r="Z16" t="s">
        <v>192</v>
      </c>
      <c r="AA16" t="s">
        <v>169</v>
      </c>
      <c r="AB16" t="s">
        <v>232</v>
      </c>
      <c r="AC16" t="s">
        <v>169</v>
      </c>
      <c r="AD16" s="12">
        <v>0.14000000000000001</v>
      </c>
      <c r="AE16" s="12">
        <v>0.12</v>
      </c>
      <c r="AF16" t="s">
        <v>228</v>
      </c>
      <c r="AG16" t="s">
        <v>188</v>
      </c>
    </row>
    <row r="17" spans="1:33" x14ac:dyDescent="0.25">
      <c r="A17" s="1" t="s">
        <v>167</v>
      </c>
      <c r="B17" s="1"/>
      <c r="O17" t="s">
        <v>173</v>
      </c>
      <c r="Q17" t="s">
        <v>194</v>
      </c>
      <c r="R17" t="s">
        <v>154</v>
      </c>
      <c r="Z17" t="s">
        <v>158</v>
      </c>
      <c r="AB17" t="s">
        <v>158</v>
      </c>
      <c r="AF17" t="s">
        <v>158</v>
      </c>
    </row>
    <row r="18" spans="1:33" x14ac:dyDescent="0.25">
      <c r="A18" s="1" t="s">
        <v>165</v>
      </c>
      <c r="B18" s="1" t="s">
        <v>428</v>
      </c>
      <c r="C18">
        <v>3</v>
      </c>
      <c r="D18">
        <v>3</v>
      </c>
      <c r="E18">
        <v>0</v>
      </c>
      <c r="F18">
        <v>0</v>
      </c>
      <c r="G18">
        <v>0</v>
      </c>
      <c r="H18">
        <v>1</v>
      </c>
      <c r="I18">
        <v>2</v>
      </c>
      <c r="J18">
        <v>0</v>
      </c>
      <c r="K18">
        <v>0</v>
      </c>
      <c r="L18">
        <v>1</v>
      </c>
      <c r="M18">
        <v>2</v>
      </c>
      <c r="N18">
        <v>0</v>
      </c>
      <c r="O18">
        <v>1</v>
      </c>
      <c r="P18">
        <v>1</v>
      </c>
      <c r="Q18">
        <v>1</v>
      </c>
      <c r="R18">
        <v>3</v>
      </c>
      <c r="S18">
        <v>0</v>
      </c>
      <c r="T18">
        <v>0</v>
      </c>
      <c r="U18">
        <v>0</v>
      </c>
      <c r="V18">
        <v>0</v>
      </c>
      <c r="W18">
        <v>2</v>
      </c>
      <c r="X18">
        <v>0</v>
      </c>
      <c r="Y18">
        <v>1</v>
      </c>
      <c r="Z18">
        <v>3</v>
      </c>
      <c r="AA18">
        <v>0</v>
      </c>
      <c r="AB18">
        <v>3</v>
      </c>
      <c r="AC18">
        <v>0</v>
      </c>
      <c r="AD18">
        <v>0</v>
      </c>
      <c r="AE18">
        <v>3</v>
      </c>
      <c r="AF18">
        <v>1</v>
      </c>
      <c r="AG18">
        <v>2</v>
      </c>
    </row>
    <row r="19" spans="1:33" x14ac:dyDescent="0.25">
      <c r="A19" s="1" t="s">
        <v>166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0.01</v>
      </c>
      <c r="I19" s="12">
        <v>0.01</v>
      </c>
      <c r="J19" s="12">
        <v>0</v>
      </c>
      <c r="K19" s="12">
        <v>0</v>
      </c>
      <c r="L19" s="12">
        <v>0.01</v>
      </c>
      <c r="M19" s="12">
        <v>0.01</v>
      </c>
      <c r="N19" s="12">
        <v>0</v>
      </c>
      <c r="O19" s="12">
        <v>0.01</v>
      </c>
      <c r="P19" s="12">
        <v>0.01</v>
      </c>
      <c r="Q19" s="12">
        <v>0.01</v>
      </c>
      <c r="R19" t="s">
        <v>221</v>
      </c>
      <c r="S19" s="12">
        <v>0</v>
      </c>
      <c r="T19" s="12">
        <v>0</v>
      </c>
      <c r="U19" s="12">
        <v>0</v>
      </c>
      <c r="V19" s="12">
        <v>0</v>
      </c>
      <c r="W19" s="12">
        <v>0.01</v>
      </c>
      <c r="X19" s="12">
        <v>0</v>
      </c>
      <c r="Y19" s="12">
        <v>0.03</v>
      </c>
      <c r="Z19" s="12">
        <v>0.01</v>
      </c>
      <c r="AA19" s="12">
        <v>0</v>
      </c>
      <c r="AB19" t="s">
        <v>188</v>
      </c>
      <c r="AC19" t="s">
        <v>169</v>
      </c>
      <c r="AD19" s="12">
        <v>0</v>
      </c>
      <c r="AE19" s="12">
        <v>0.01</v>
      </c>
      <c r="AF19" s="12">
        <v>0.02</v>
      </c>
      <c r="AG19" t="s">
        <v>168</v>
      </c>
    </row>
    <row r="20" spans="1:33" x14ac:dyDescent="0.25">
      <c r="A20" s="1" t="s">
        <v>167</v>
      </c>
      <c r="B20" s="1"/>
      <c r="AB20" t="s">
        <v>158</v>
      </c>
    </row>
    <row r="21" spans="1:33" x14ac:dyDescent="0.25">
      <c r="A21" s="1" t="s">
        <v>165</v>
      </c>
      <c r="B21" s="1" t="s">
        <v>429</v>
      </c>
      <c r="C21">
        <v>54</v>
      </c>
      <c r="D21">
        <v>54</v>
      </c>
      <c r="E21">
        <v>0</v>
      </c>
      <c r="F21">
        <v>2</v>
      </c>
      <c r="G21">
        <v>2</v>
      </c>
      <c r="H21">
        <v>12</v>
      </c>
      <c r="I21">
        <v>38</v>
      </c>
      <c r="J21">
        <v>2</v>
      </c>
      <c r="K21">
        <v>2</v>
      </c>
      <c r="L21">
        <v>12</v>
      </c>
      <c r="M21">
        <v>38</v>
      </c>
      <c r="N21">
        <v>0</v>
      </c>
      <c r="O21">
        <v>24</v>
      </c>
      <c r="P21">
        <v>6</v>
      </c>
      <c r="Q21">
        <v>24</v>
      </c>
      <c r="R21">
        <v>29</v>
      </c>
      <c r="S21">
        <v>8</v>
      </c>
      <c r="T21">
        <v>8</v>
      </c>
      <c r="U21">
        <v>2</v>
      </c>
      <c r="V21">
        <v>6</v>
      </c>
      <c r="W21">
        <v>51</v>
      </c>
      <c r="X21">
        <v>1</v>
      </c>
      <c r="Y21">
        <v>2</v>
      </c>
      <c r="Z21">
        <v>54</v>
      </c>
      <c r="AA21">
        <v>0</v>
      </c>
      <c r="AB21">
        <v>54</v>
      </c>
      <c r="AC21">
        <v>0</v>
      </c>
      <c r="AD21">
        <v>2</v>
      </c>
      <c r="AE21">
        <v>52</v>
      </c>
      <c r="AF21">
        <v>29</v>
      </c>
      <c r="AG21">
        <v>25</v>
      </c>
    </row>
    <row r="22" spans="1:33" x14ac:dyDescent="0.25">
      <c r="A22" s="1" t="s">
        <v>166</v>
      </c>
      <c r="B22" s="1"/>
      <c r="C22" s="12">
        <v>0.12</v>
      </c>
      <c r="D22" s="12">
        <v>0.12</v>
      </c>
      <c r="E22" s="12">
        <v>0</v>
      </c>
      <c r="F22" s="12">
        <v>0.35</v>
      </c>
      <c r="G22" s="12">
        <v>0.11</v>
      </c>
      <c r="H22" s="12">
        <v>0.19</v>
      </c>
      <c r="I22" s="12">
        <v>0.11</v>
      </c>
      <c r="J22" s="12">
        <v>0.25</v>
      </c>
      <c r="K22" s="12">
        <v>0.11</v>
      </c>
      <c r="L22" s="12">
        <v>0.19</v>
      </c>
      <c r="M22" s="12">
        <v>0.11</v>
      </c>
      <c r="N22" t="s">
        <v>169</v>
      </c>
      <c r="O22" s="12">
        <v>0.12</v>
      </c>
      <c r="P22" t="s">
        <v>177</v>
      </c>
      <c r="Q22" t="s">
        <v>217</v>
      </c>
      <c r="R22" t="s">
        <v>191</v>
      </c>
      <c r="S22" s="12">
        <v>0.13</v>
      </c>
      <c r="T22" s="12">
        <v>0.1</v>
      </c>
      <c r="U22" t="s">
        <v>170</v>
      </c>
      <c r="V22" s="12">
        <v>0.11</v>
      </c>
      <c r="W22" s="12">
        <v>0.13</v>
      </c>
      <c r="X22" s="12">
        <v>0.04</v>
      </c>
      <c r="Y22" s="12">
        <v>7.0000000000000007E-2</v>
      </c>
      <c r="Z22" t="s">
        <v>191</v>
      </c>
      <c r="AA22" t="s">
        <v>169</v>
      </c>
      <c r="AB22" t="s">
        <v>174</v>
      </c>
      <c r="AC22" t="s">
        <v>169</v>
      </c>
      <c r="AD22" s="12">
        <v>0.14000000000000001</v>
      </c>
      <c r="AE22" s="12">
        <v>0.12</v>
      </c>
      <c r="AF22" t="s">
        <v>228</v>
      </c>
      <c r="AG22" t="s">
        <v>206</v>
      </c>
    </row>
    <row r="23" spans="1:33" x14ac:dyDescent="0.25">
      <c r="A23" s="1" t="s">
        <v>167</v>
      </c>
      <c r="B23" s="1"/>
      <c r="O23" t="s">
        <v>173</v>
      </c>
      <c r="P23" t="s">
        <v>157</v>
      </c>
      <c r="Q23" t="s">
        <v>194</v>
      </c>
      <c r="R23" t="s">
        <v>154</v>
      </c>
      <c r="Z23" t="s">
        <v>158</v>
      </c>
      <c r="AB23" t="s">
        <v>158</v>
      </c>
      <c r="AF23" t="s">
        <v>158</v>
      </c>
    </row>
    <row r="24" spans="1:33" x14ac:dyDescent="0.25">
      <c r="A24" s="1" t="s">
        <v>165</v>
      </c>
      <c r="B24" s="1" t="s">
        <v>430</v>
      </c>
      <c r="C24">
        <v>51</v>
      </c>
      <c r="D24">
        <v>51</v>
      </c>
      <c r="E24">
        <v>0</v>
      </c>
      <c r="F24">
        <v>2</v>
      </c>
      <c r="G24">
        <v>2</v>
      </c>
      <c r="H24">
        <v>11</v>
      </c>
      <c r="I24">
        <v>36</v>
      </c>
      <c r="J24">
        <v>2</v>
      </c>
      <c r="K24">
        <v>2</v>
      </c>
      <c r="L24">
        <v>11</v>
      </c>
      <c r="M24">
        <v>36</v>
      </c>
      <c r="N24">
        <v>0</v>
      </c>
      <c r="O24">
        <v>22</v>
      </c>
      <c r="P24">
        <v>6</v>
      </c>
      <c r="Q24">
        <v>23</v>
      </c>
      <c r="R24">
        <v>26</v>
      </c>
      <c r="S24">
        <v>8</v>
      </c>
      <c r="T24">
        <v>8</v>
      </c>
      <c r="U24">
        <v>2</v>
      </c>
      <c r="V24">
        <v>6</v>
      </c>
      <c r="W24">
        <v>49</v>
      </c>
      <c r="X24">
        <v>1</v>
      </c>
      <c r="Y24">
        <v>1</v>
      </c>
      <c r="Z24">
        <v>51</v>
      </c>
      <c r="AA24">
        <v>0</v>
      </c>
      <c r="AB24">
        <v>51</v>
      </c>
      <c r="AC24">
        <v>0</v>
      </c>
      <c r="AD24">
        <v>2</v>
      </c>
      <c r="AE24">
        <v>49</v>
      </c>
      <c r="AF24">
        <v>28</v>
      </c>
      <c r="AG24">
        <v>23</v>
      </c>
    </row>
    <row r="25" spans="1:33" x14ac:dyDescent="0.25">
      <c r="A25" s="1" t="s">
        <v>166</v>
      </c>
      <c r="B25" s="1"/>
      <c r="C25" s="12">
        <v>0.11</v>
      </c>
      <c r="D25" s="12">
        <v>0.11</v>
      </c>
      <c r="E25" s="12">
        <v>0</v>
      </c>
      <c r="F25" s="12">
        <v>0.35</v>
      </c>
      <c r="G25" s="12">
        <v>0.11</v>
      </c>
      <c r="H25" s="12">
        <v>0.18</v>
      </c>
      <c r="I25" s="12">
        <v>0.1</v>
      </c>
      <c r="J25" s="12">
        <v>0.25</v>
      </c>
      <c r="K25" s="12">
        <v>0.11</v>
      </c>
      <c r="L25" s="12">
        <v>0.18</v>
      </c>
      <c r="M25" s="12">
        <v>0.1</v>
      </c>
      <c r="N25" t="s">
        <v>169</v>
      </c>
      <c r="O25" s="12">
        <v>0.11</v>
      </c>
      <c r="P25" t="s">
        <v>177</v>
      </c>
      <c r="Q25" t="s">
        <v>228</v>
      </c>
      <c r="R25" s="12">
        <v>0.14000000000000001</v>
      </c>
      <c r="S25" s="12">
        <v>0.13</v>
      </c>
      <c r="T25" s="12">
        <v>0.1</v>
      </c>
      <c r="U25" t="s">
        <v>170</v>
      </c>
      <c r="V25" s="12">
        <v>0.11</v>
      </c>
      <c r="W25" s="12">
        <v>0.12</v>
      </c>
      <c r="X25" s="12">
        <v>0.04</v>
      </c>
      <c r="Y25" s="12">
        <v>0.04</v>
      </c>
      <c r="Z25" t="s">
        <v>192</v>
      </c>
      <c r="AA25" t="s">
        <v>169</v>
      </c>
      <c r="AB25" t="s">
        <v>247</v>
      </c>
      <c r="AC25" t="s">
        <v>169</v>
      </c>
      <c r="AD25" s="12">
        <v>0.14000000000000001</v>
      </c>
      <c r="AE25" s="12">
        <v>0.11</v>
      </c>
      <c r="AF25" t="s">
        <v>207</v>
      </c>
      <c r="AG25" t="s">
        <v>188</v>
      </c>
    </row>
    <row r="26" spans="1:33" x14ac:dyDescent="0.25">
      <c r="A26" s="1" t="s">
        <v>167</v>
      </c>
      <c r="B26" s="1"/>
      <c r="O26" t="s">
        <v>173</v>
      </c>
      <c r="Q26" t="s">
        <v>194</v>
      </c>
      <c r="R26" t="s">
        <v>154</v>
      </c>
      <c r="Z26" t="s">
        <v>158</v>
      </c>
      <c r="AB26" t="s">
        <v>158</v>
      </c>
      <c r="AF26" t="s">
        <v>158</v>
      </c>
    </row>
    <row r="27" spans="1:33" x14ac:dyDescent="0.25">
      <c r="A27" s="1" t="s">
        <v>165</v>
      </c>
      <c r="B27" s="1" t="s">
        <v>431</v>
      </c>
      <c r="C27">
        <v>2</v>
      </c>
      <c r="D27">
        <v>2</v>
      </c>
      <c r="E27">
        <v>0</v>
      </c>
      <c r="F27">
        <v>0</v>
      </c>
      <c r="G27">
        <v>0</v>
      </c>
      <c r="H27">
        <v>1</v>
      </c>
      <c r="I27">
        <v>1</v>
      </c>
      <c r="J27">
        <v>0</v>
      </c>
      <c r="K27">
        <v>0</v>
      </c>
      <c r="L27">
        <v>1</v>
      </c>
      <c r="M27">
        <v>1</v>
      </c>
      <c r="N27">
        <v>0</v>
      </c>
      <c r="O27">
        <v>0</v>
      </c>
      <c r="P27">
        <v>1</v>
      </c>
      <c r="Q27">
        <v>1</v>
      </c>
      <c r="R27">
        <v>2</v>
      </c>
      <c r="S27">
        <v>0</v>
      </c>
      <c r="T27">
        <v>0</v>
      </c>
      <c r="U27">
        <v>0</v>
      </c>
      <c r="V27">
        <v>0</v>
      </c>
      <c r="W27">
        <v>1</v>
      </c>
      <c r="X27">
        <v>0</v>
      </c>
      <c r="Y27">
        <v>1</v>
      </c>
      <c r="Z27">
        <v>2</v>
      </c>
      <c r="AA27">
        <v>0</v>
      </c>
      <c r="AB27">
        <v>2</v>
      </c>
      <c r="AC27">
        <v>0</v>
      </c>
      <c r="AD27">
        <v>0</v>
      </c>
      <c r="AE27">
        <v>2</v>
      </c>
      <c r="AF27">
        <v>0</v>
      </c>
      <c r="AG27">
        <v>2</v>
      </c>
    </row>
    <row r="28" spans="1:33" x14ac:dyDescent="0.25">
      <c r="A28" s="1" t="s">
        <v>166</v>
      </c>
      <c r="B28" s="1"/>
      <c r="C28" t="s">
        <v>168</v>
      </c>
      <c r="D28" t="s">
        <v>168</v>
      </c>
      <c r="E28" s="12">
        <v>0</v>
      </c>
      <c r="F28" s="12">
        <v>0</v>
      </c>
      <c r="G28" s="12">
        <v>0</v>
      </c>
      <c r="H28" s="12">
        <v>0.01</v>
      </c>
      <c r="I28" t="s">
        <v>168</v>
      </c>
      <c r="J28" s="12">
        <v>0</v>
      </c>
      <c r="K28" s="12">
        <v>0</v>
      </c>
      <c r="L28" s="12">
        <v>0.01</v>
      </c>
      <c r="M28" t="s">
        <v>168</v>
      </c>
      <c r="N28" s="12">
        <v>0</v>
      </c>
      <c r="O28" s="12">
        <v>0</v>
      </c>
      <c r="P28" s="12">
        <v>0.01</v>
      </c>
      <c r="Q28" s="12">
        <v>0.01</v>
      </c>
      <c r="R28" s="12">
        <v>0.01</v>
      </c>
      <c r="S28" s="12">
        <v>0</v>
      </c>
      <c r="T28" s="12">
        <v>0</v>
      </c>
      <c r="U28" s="12">
        <v>0</v>
      </c>
      <c r="V28" s="12">
        <v>0</v>
      </c>
      <c r="W28" t="s">
        <v>168</v>
      </c>
      <c r="X28" s="12">
        <v>0</v>
      </c>
      <c r="Y28" t="s">
        <v>170</v>
      </c>
      <c r="Z28" s="12">
        <v>0.01</v>
      </c>
      <c r="AA28" s="12">
        <v>0</v>
      </c>
      <c r="AB28" t="s">
        <v>170</v>
      </c>
      <c r="AC28" t="s">
        <v>169</v>
      </c>
      <c r="AD28" s="12">
        <v>0</v>
      </c>
      <c r="AE28" t="s">
        <v>168</v>
      </c>
      <c r="AF28" s="12">
        <v>0</v>
      </c>
      <c r="AG28" t="s">
        <v>168</v>
      </c>
    </row>
    <row r="29" spans="1:33" x14ac:dyDescent="0.25">
      <c r="A29" s="1" t="s">
        <v>167</v>
      </c>
      <c r="B29" s="1"/>
      <c r="Y29" t="s">
        <v>157</v>
      </c>
      <c r="AB29" t="s">
        <v>158</v>
      </c>
    </row>
    <row r="30" spans="1:33" x14ac:dyDescent="0.25">
      <c r="A30" s="1" t="s">
        <v>165</v>
      </c>
      <c r="B30" s="1" t="s">
        <v>432</v>
      </c>
      <c r="C30">
        <v>394</v>
      </c>
      <c r="D30">
        <v>394</v>
      </c>
      <c r="E30">
        <v>2</v>
      </c>
      <c r="F30">
        <v>3</v>
      </c>
      <c r="G30">
        <v>19</v>
      </c>
      <c r="H30">
        <v>51</v>
      </c>
      <c r="I30">
        <v>319</v>
      </c>
      <c r="J30">
        <v>5</v>
      </c>
      <c r="K30">
        <v>19</v>
      </c>
      <c r="L30">
        <v>51</v>
      </c>
      <c r="M30">
        <v>319</v>
      </c>
      <c r="N30">
        <v>60</v>
      </c>
      <c r="O30">
        <v>174</v>
      </c>
      <c r="P30">
        <v>116</v>
      </c>
      <c r="Q30">
        <v>44</v>
      </c>
      <c r="R30">
        <v>150</v>
      </c>
      <c r="S30">
        <v>53</v>
      </c>
      <c r="T30">
        <v>76</v>
      </c>
      <c r="U30">
        <v>61</v>
      </c>
      <c r="V30">
        <v>48</v>
      </c>
      <c r="W30">
        <v>339</v>
      </c>
      <c r="X30">
        <v>22</v>
      </c>
      <c r="Y30">
        <v>32</v>
      </c>
      <c r="Z30">
        <v>290</v>
      </c>
      <c r="AA30">
        <v>104</v>
      </c>
      <c r="AB30">
        <v>0</v>
      </c>
      <c r="AC30">
        <v>394</v>
      </c>
      <c r="AD30">
        <v>12</v>
      </c>
      <c r="AE30">
        <v>382</v>
      </c>
      <c r="AF30">
        <v>56</v>
      </c>
      <c r="AG30">
        <v>337</v>
      </c>
    </row>
    <row r="31" spans="1:33" x14ac:dyDescent="0.25">
      <c r="A31" s="1" t="s">
        <v>166</v>
      </c>
      <c r="B31" s="1"/>
      <c r="C31" s="12">
        <v>0.88</v>
      </c>
      <c r="D31" s="12">
        <v>0.88</v>
      </c>
      <c r="E31" s="12">
        <v>1</v>
      </c>
      <c r="F31" s="12">
        <v>0.65</v>
      </c>
      <c r="G31" s="12">
        <v>0.89</v>
      </c>
      <c r="H31" s="12">
        <v>0.81</v>
      </c>
      <c r="I31" s="12">
        <v>0.89</v>
      </c>
      <c r="J31" s="12">
        <v>0.75</v>
      </c>
      <c r="K31" s="12">
        <v>0.89</v>
      </c>
      <c r="L31" s="12">
        <v>0.81</v>
      </c>
      <c r="M31" s="12">
        <v>0.89</v>
      </c>
      <c r="N31" t="s">
        <v>174</v>
      </c>
      <c r="O31" s="12">
        <v>0.88</v>
      </c>
      <c r="P31" t="s">
        <v>229</v>
      </c>
      <c r="Q31" t="s">
        <v>230</v>
      </c>
      <c r="R31" t="s">
        <v>231</v>
      </c>
      <c r="S31" s="12">
        <v>0.87</v>
      </c>
      <c r="T31" s="12">
        <v>0.9</v>
      </c>
      <c r="U31" t="s">
        <v>232</v>
      </c>
      <c r="V31" s="12">
        <v>0.89</v>
      </c>
      <c r="W31" s="12">
        <v>0.87</v>
      </c>
      <c r="X31" s="12">
        <v>0.96</v>
      </c>
      <c r="Y31" s="12">
        <v>0.93</v>
      </c>
      <c r="Z31" t="s">
        <v>231</v>
      </c>
      <c r="AA31" t="s">
        <v>174</v>
      </c>
      <c r="AB31" t="s">
        <v>169</v>
      </c>
      <c r="AC31" t="s">
        <v>174</v>
      </c>
      <c r="AD31" s="12">
        <v>0.86</v>
      </c>
      <c r="AE31" s="12">
        <v>0.88</v>
      </c>
      <c r="AF31" t="s">
        <v>233</v>
      </c>
      <c r="AG31" t="s">
        <v>234</v>
      </c>
    </row>
    <row r="32" spans="1:33" x14ac:dyDescent="0.25">
      <c r="A32" s="1" t="s">
        <v>167</v>
      </c>
      <c r="B32" s="1"/>
      <c r="N32" t="s">
        <v>193</v>
      </c>
      <c r="O32" t="s">
        <v>154</v>
      </c>
      <c r="P32" t="s">
        <v>187</v>
      </c>
      <c r="U32" t="s">
        <v>157</v>
      </c>
      <c r="AA32" t="s">
        <v>157</v>
      </c>
      <c r="AC32" t="s">
        <v>157</v>
      </c>
      <c r="AG32" t="s">
        <v>157</v>
      </c>
    </row>
    <row r="33" spans="1:2" x14ac:dyDescent="0.25">
      <c r="A33" s="1" t="s">
        <v>249</v>
      </c>
      <c r="B33" s="1" t="s">
        <v>250</v>
      </c>
    </row>
    <row r="34" spans="1:2" x14ac:dyDescent="0.25">
      <c r="A34" s="1" t="s">
        <v>107</v>
      </c>
      <c r="B34" s="1" t="s">
        <v>433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121" tooltip="Link to contents" display="Back to contents" xr:uid="{00000000-0004-0000-2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434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100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71</v>
      </c>
      <c r="D15">
        <v>71</v>
      </c>
      <c r="E15">
        <v>1</v>
      </c>
      <c r="F15">
        <v>0</v>
      </c>
      <c r="G15">
        <v>6</v>
      </c>
      <c r="H15">
        <v>19</v>
      </c>
      <c r="I15">
        <v>44</v>
      </c>
      <c r="J15">
        <v>1</v>
      </c>
      <c r="K15">
        <v>6</v>
      </c>
      <c r="L15">
        <v>19</v>
      </c>
      <c r="M15">
        <v>44</v>
      </c>
      <c r="N15">
        <v>0</v>
      </c>
      <c r="O15">
        <v>39</v>
      </c>
      <c r="P15">
        <v>4</v>
      </c>
      <c r="Q15">
        <v>28</v>
      </c>
      <c r="R15">
        <v>43</v>
      </c>
      <c r="S15">
        <v>12</v>
      </c>
      <c r="T15">
        <v>8</v>
      </c>
      <c r="U15">
        <v>1</v>
      </c>
      <c r="V15">
        <v>6</v>
      </c>
      <c r="W15">
        <v>65</v>
      </c>
      <c r="X15">
        <v>4</v>
      </c>
      <c r="Y15">
        <v>2</v>
      </c>
      <c r="Z15">
        <v>55</v>
      </c>
      <c r="AA15">
        <v>16</v>
      </c>
      <c r="AB15">
        <v>26</v>
      </c>
      <c r="AC15">
        <v>44</v>
      </c>
      <c r="AD15">
        <v>3</v>
      </c>
      <c r="AE15">
        <v>68</v>
      </c>
      <c r="AF15">
        <v>71</v>
      </c>
      <c r="AG15">
        <v>0</v>
      </c>
    </row>
    <row r="16" spans="1:33" x14ac:dyDescent="0.25">
      <c r="A16" s="1" t="s">
        <v>166</v>
      </c>
      <c r="B16" s="1"/>
      <c r="C16" s="12">
        <v>0.16</v>
      </c>
      <c r="D16" s="12">
        <v>0.16</v>
      </c>
      <c r="E16" s="12">
        <v>0.69</v>
      </c>
      <c r="F16" s="12">
        <v>0</v>
      </c>
      <c r="G16" s="12">
        <v>0.27</v>
      </c>
      <c r="H16" t="s">
        <v>190</v>
      </c>
      <c r="I16" t="s">
        <v>179</v>
      </c>
      <c r="J16" s="12">
        <v>0.2</v>
      </c>
      <c r="K16" s="12">
        <v>0.27</v>
      </c>
      <c r="L16" t="s">
        <v>190</v>
      </c>
      <c r="M16" t="s">
        <v>179</v>
      </c>
      <c r="N16" t="s">
        <v>169</v>
      </c>
      <c r="O16" t="s">
        <v>278</v>
      </c>
      <c r="P16" t="s">
        <v>170</v>
      </c>
      <c r="Q16" t="s">
        <v>369</v>
      </c>
      <c r="R16" t="s">
        <v>178</v>
      </c>
      <c r="S16" s="12">
        <v>0.19</v>
      </c>
      <c r="T16" s="12">
        <v>0.09</v>
      </c>
      <c r="U16" t="s">
        <v>221</v>
      </c>
      <c r="V16" s="12">
        <v>0.11</v>
      </c>
      <c r="W16" s="12">
        <v>0.17</v>
      </c>
      <c r="X16" s="12">
        <v>0.16</v>
      </c>
      <c r="Y16" s="12">
        <v>0.06</v>
      </c>
      <c r="Z16" s="12">
        <v>0.16</v>
      </c>
      <c r="AA16" s="12">
        <v>0.15</v>
      </c>
      <c r="AB16" t="s">
        <v>371</v>
      </c>
      <c r="AC16" t="s">
        <v>202</v>
      </c>
      <c r="AD16" s="12">
        <v>0.2</v>
      </c>
      <c r="AE16" s="12">
        <v>0.16</v>
      </c>
      <c r="AF16" t="s">
        <v>186</v>
      </c>
      <c r="AG16" t="s">
        <v>169</v>
      </c>
    </row>
    <row r="17" spans="1:33" x14ac:dyDescent="0.25">
      <c r="A17" s="1" t="s">
        <v>167</v>
      </c>
      <c r="B17" s="1"/>
      <c r="H17" t="s">
        <v>155</v>
      </c>
      <c r="L17" t="s">
        <v>154</v>
      </c>
      <c r="O17" t="s">
        <v>173</v>
      </c>
      <c r="Q17" t="s">
        <v>194</v>
      </c>
      <c r="R17" t="s">
        <v>242</v>
      </c>
      <c r="S17" t="s">
        <v>154</v>
      </c>
      <c r="AB17" t="s">
        <v>158</v>
      </c>
      <c r="AF17" t="s">
        <v>158</v>
      </c>
    </row>
    <row r="18" spans="1:33" x14ac:dyDescent="0.25">
      <c r="A18" s="1" t="s">
        <v>165</v>
      </c>
      <c r="B18" s="1" t="s">
        <v>146</v>
      </c>
      <c r="C18">
        <v>377</v>
      </c>
      <c r="D18">
        <v>377</v>
      </c>
      <c r="E18">
        <v>1</v>
      </c>
      <c r="F18">
        <v>4</v>
      </c>
      <c r="G18">
        <v>16</v>
      </c>
      <c r="H18">
        <v>43</v>
      </c>
      <c r="I18">
        <v>313</v>
      </c>
      <c r="J18">
        <v>5</v>
      </c>
      <c r="K18">
        <v>16</v>
      </c>
      <c r="L18">
        <v>43</v>
      </c>
      <c r="M18">
        <v>313</v>
      </c>
      <c r="N18">
        <v>60</v>
      </c>
      <c r="O18">
        <v>158</v>
      </c>
      <c r="P18">
        <v>119</v>
      </c>
      <c r="Q18">
        <v>40</v>
      </c>
      <c r="R18">
        <v>135</v>
      </c>
      <c r="S18">
        <v>49</v>
      </c>
      <c r="T18">
        <v>76</v>
      </c>
      <c r="U18">
        <v>62</v>
      </c>
      <c r="V18">
        <v>48</v>
      </c>
      <c r="W18">
        <v>325</v>
      </c>
      <c r="X18">
        <v>20</v>
      </c>
      <c r="Y18">
        <v>33</v>
      </c>
      <c r="Z18">
        <v>289</v>
      </c>
      <c r="AA18">
        <v>88</v>
      </c>
      <c r="AB18">
        <v>28</v>
      </c>
      <c r="AC18">
        <v>349</v>
      </c>
      <c r="AD18">
        <v>11</v>
      </c>
      <c r="AE18">
        <v>366</v>
      </c>
      <c r="AF18">
        <v>15</v>
      </c>
      <c r="AG18">
        <v>362</v>
      </c>
    </row>
    <row r="19" spans="1:33" x14ac:dyDescent="0.25">
      <c r="A19" s="1" t="s">
        <v>166</v>
      </c>
      <c r="B19" s="1"/>
      <c r="C19" s="12">
        <v>0.84</v>
      </c>
      <c r="D19" s="12">
        <v>0.84</v>
      </c>
      <c r="E19" s="12">
        <v>0.31</v>
      </c>
      <c r="F19" s="12">
        <v>1</v>
      </c>
      <c r="G19" s="12">
        <v>0.73</v>
      </c>
      <c r="H19" t="s">
        <v>435</v>
      </c>
      <c r="I19" t="s">
        <v>312</v>
      </c>
      <c r="J19" s="12">
        <v>0.8</v>
      </c>
      <c r="K19" s="12">
        <v>0.73</v>
      </c>
      <c r="L19" t="s">
        <v>435</v>
      </c>
      <c r="M19" t="s">
        <v>312</v>
      </c>
      <c r="N19" t="s">
        <v>174</v>
      </c>
      <c r="O19" t="s">
        <v>276</v>
      </c>
      <c r="P19" t="s">
        <v>232</v>
      </c>
      <c r="Q19" t="s">
        <v>214</v>
      </c>
      <c r="R19" t="s">
        <v>436</v>
      </c>
      <c r="S19" s="12">
        <v>0.81</v>
      </c>
      <c r="T19" s="12">
        <v>0.91</v>
      </c>
      <c r="U19" t="s">
        <v>246</v>
      </c>
      <c r="V19" s="12">
        <v>0.89</v>
      </c>
      <c r="W19" s="12">
        <v>0.83</v>
      </c>
      <c r="X19" s="12">
        <v>0.84</v>
      </c>
      <c r="Y19" s="12">
        <v>0.94</v>
      </c>
      <c r="Z19" s="12">
        <v>0.84</v>
      </c>
      <c r="AA19" s="12">
        <v>0.85</v>
      </c>
      <c r="AB19" t="s">
        <v>195</v>
      </c>
      <c r="AC19" t="s">
        <v>182</v>
      </c>
      <c r="AD19" s="12">
        <v>0.8</v>
      </c>
      <c r="AE19" s="12">
        <v>0.84</v>
      </c>
      <c r="AF19" t="s">
        <v>176</v>
      </c>
      <c r="AG19" t="s">
        <v>174</v>
      </c>
    </row>
    <row r="20" spans="1:33" x14ac:dyDescent="0.25">
      <c r="A20" s="1" t="s">
        <v>167</v>
      </c>
      <c r="B20" s="1"/>
      <c r="I20" t="s">
        <v>154</v>
      </c>
      <c r="M20" t="s">
        <v>156</v>
      </c>
      <c r="N20" t="s">
        <v>187</v>
      </c>
      <c r="O20" t="s">
        <v>154</v>
      </c>
      <c r="P20" t="s">
        <v>187</v>
      </c>
      <c r="T20" t="s">
        <v>157</v>
      </c>
      <c r="U20" t="s">
        <v>237</v>
      </c>
      <c r="V20" t="s">
        <v>157</v>
      </c>
      <c r="AC20" t="s">
        <v>157</v>
      </c>
      <c r="AG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437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124" tooltip="Link to contents" display="Back to contents" xr:uid="{00000000-0004-0000-2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438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102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42</v>
      </c>
      <c r="D15">
        <v>42</v>
      </c>
      <c r="E15">
        <v>1</v>
      </c>
      <c r="F15">
        <v>0</v>
      </c>
      <c r="G15">
        <v>3</v>
      </c>
      <c r="H15">
        <v>11</v>
      </c>
      <c r="I15">
        <v>27</v>
      </c>
      <c r="J15">
        <v>1</v>
      </c>
      <c r="K15">
        <v>3</v>
      </c>
      <c r="L15">
        <v>11</v>
      </c>
      <c r="M15">
        <v>27</v>
      </c>
      <c r="N15">
        <v>0</v>
      </c>
      <c r="O15">
        <v>27</v>
      </c>
      <c r="P15">
        <v>5</v>
      </c>
      <c r="Q15">
        <v>11</v>
      </c>
      <c r="R15">
        <v>34</v>
      </c>
      <c r="S15">
        <v>4</v>
      </c>
      <c r="T15">
        <v>2</v>
      </c>
      <c r="U15">
        <v>0</v>
      </c>
      <c r="V15">
        <v>0</v>
      </c>
      <c r="W15">
        <v>38</v>
      </c>
      <c r="X15">
        <v>2</v>
      </c>
      <c r="Y15">
        <v>1</v>
      </c>
      <c r="Z15">
        <v>33</v>
      </c>
      <c r="AA15">
        <v>9</v>
      </c>
      <c r="AB15">
        <v>14</v>
      </c>
      <c r="AC15">
        <v>28</v>
      </c>
      <c r="AD15">
        <v>0</v>
      </c>
      <c r="AE15">
        <v>42</v>
      </c>
      <c r="AF15">
        <v>42</v>
      </c>
      <c r="AG15">
        <v>0</v>
      </c>
    </row>
    <row r="16" spans="1:33" x14ac:dyDescent="0.25">
      <c r="A16" s="1" t="s">
        <v>166</v>
      </c>
      <c r="B16" s="1"/>
      <c r="C16" s="12">
        <v>0.09</v>
      </c>
      <c r="D16" s="12">
        <v>0.09</v>
      </c>
      <c r="E16" s="12">
        <v>0.36</v>
      </c>
      <c r="F16" s="12">
        <v>0</v>
      </c>
      <c r="G16" s="12">
        <v>0.12</v>
      </c>
      <c r="H16" t="s">
        <v>225</v>
      </c>
      <c r="I16" t="s">
        <v>199</v>
      </c>
      <c r="J16" s="12">
        <v>0.1</v>
      </c>
      <c r="K16" s="12">
        <v>0.12</v>
      </c>
      <c r="L16" t="s">
        <v>225</v>
      </c>
      <c r="M16" t="s">
        <v>199</v>
      </c>
      <c r="N16" t="s">
        <v>169</v>
      </c>
      <c r="O16" t="s">
        <v>241</v>
      </c>
      <c r="P16" t="s">
        <v>171</v>
      </c>
      <c r="Q16" s="12">
        <v>0.16</v>
      </c>
      <c r="R16" t="s">
        <v>297</v>
      </c>
      <c r="S16" s="12">
        <v>7.0000000000000007E-2</v>
      </c>
      <c r="T16" t="s">
        <v>170</v>
      </c>
      <c r="U16" t="s">
        <v>169</v>
      </c>
      <c r="V16" t="s">
        <v>169</v>
      </c>
      <c r="W16" s="12">
        <v>0.1</v>
      </c>
      <c r="X16" s="12">
        <v>0.1</v>
      </c>
      <c r="Y16" s="12">
        <v>0.04</v>
      </c>
      <c r="Z16" s="12">
        <v>0.1</v>
      </c>
      <c r="AA16" s="12">
        <v>0.09</v>
      </c>
      <c r="AB16" t="s">
        <v>189</v>
      </c>
      <c r="AC16" t="s">
        <v>206</v>
      </c>
      <c r="AD16" s="12">
        <v>0</v>
      </c>
      <c r="AE16" s="12">
        <v>0.1</v>
      </c>
      <c r="AF16" t="s">
        <v>371</v>
      </c>
      <c r="AG16" t="s">
        <v>169</v>
      </c>
    </row>
    <row r="17" spans="1:33" x14ac:dyDescent="0.25">
      <c r="A17" s="1" t="s">
        <v>167</v>
      </c>
      <c r="B17" s="1"/>
      <c r="H17" t="s">
        <v>155</v>
      </c>
      <c r="L17" t="s">
        <v>154</v>
      </c>
      <c r="O17" t="s">
        <v>173</v>
      </c>
      <c r="Q17" t="s">
        <v>173</v>
      </c>
      <c r="R17" t="s">
        <v>218</v>
      </c>
      <c r="S17" t="s">
        <v>342</v>
      </c>
      <c r="AB17" t="s">
        <v>158</v>
      </c>
      <c r="AF17" t="s">
        <v>158</v>
      </c>
    </row>
    <row r="18" spans="1:33" x14ac:dyDescent="0.25">
      <c r="A18" s="1" t="s">
        <v>165</v>
      </c>
      <c r="B18" s="1" t="s">
        <v>146</v>
      </c>
      <c r="C18">
        <v>406</v>
      </c>
      <c r="D18">
        <v>406</v>
      </c>
      <c r="E18">
        <v>1</v>
      </c>
      <c r="F18">
        <v>4</v>
      </c>
      <c r="G18">
        <v>19</v>
      </c>
      <c r="H18">
        <v>51</v>
      </c>
      <c r="I18">
        <v>330</v>
      </c>
      <c r="J18">
        <v>6</v>
      </c>
      <c r="K18">
        <v>19</v>
      </c>
      <c r="L18">
        <v>51</v>
      </c>
      <c r="M18">
        <v>330</v>
      </c>
      <c r="N18">
        <v>60</v>
      </c>
      <c r="O18">
        <v>171</v>
      </c>
      <c r="P18">
        <v>118</v>
      </c>
      <c r="Q18">
        <v>57</v>
      </c>
      <c r="R18">
        <v>144</v>
      </c>
      <c r="S18">
        <v>56</v>
      </c>
      <c r="T18">
        <v>82</v>
      </c>
      <c r="U18">
        <v>64</v>
      </c>
      <c r="V18">
        <v>54</v>
      </c>
      <c r="W18">
        <v>351</v>
      </c>
      <c r="X18">
        <v>21</v>
      </c>
      <c r="Y18">
        <v>33</v>
      </c>
      <c r="Z18">
        <v>311</v>
      </c>
      <c r="AA18">
        <v>95</v>
      </c>
      <c r="AB18">
        <v>40</v>
      </c>
      <c r="AC18">
        <v>366</v>
      </c>
      <c r="AD18">
        <v>14</v>
      </c>
      <c r="AE18">
        <v>392</v>
      </c>
      <c r="AF18">
        <v>43</v>
      </c>
      <c r="AG18">
        <v>362</v>
      </c>
    </row>
    <row r="19" spans="1:33" x14ac:dyDescent="0.25">
      <c r="A19" s="1" t="s">
        <v>166</v>
      </c>
      <c r="B19" s="1"/>
      <c r="C19" s="12">
        <v>0.91</v>
      </c>
      <c r="D19" s="12">
        <v>0.91</v>
      </c>
      <c r="E19" s="12">
        <v>0.64</v>
      </c>
      <c r="F19" s="12">
        <v>1</v>
      </c>
      <c r="G19" s="12">
        <v>0.88</v>
      </c>
      <c r="H19" t="s">
        <v>283</v>
      </c>
      <c r="I19" t="s">
        <v>292</v>
      </c>
      <c r="J19" s="12">
        <v>0.9</v>
      </c>
      <c r="K19" s="12">
        <v>0.88</v>
      </c>
      <c r="L19" t="s">
        <v>283</v>
      </c>
      <c r="M19" t="s">
        <v>292</v>
      </c>
      <c r="N19" t="s">
        <v>174</v>
      </c>
      <c r="O19" t="s">
        <v>248</v>
      </c>
      <c r="P19" t="s">
        <v>238</v>
      </c>
      <c r="Q19" s="12">
        <v>0.84</v>
      </c>
      <c r="R19" t="s">
        <v>291</v>
      </c>
      <c r="S19" s="12">
        <v>0.93</v>
      </c>
      <c r="T19" t="s">
        <v>232</v>
      </c>
      <c r="U19" t="s">
        <v>174</v>
      </c>
      <c r="V19" t="s">
        <v>174</v>
      </c>
      <c r="W19" s="12">
        <v>0.9</v>
      </c>
      <c r="X19" s="12">
        <v>0.9</v>
      </c>
      <c r="Y19" s="12">
        <v>0.96</v>
      </c>
      <c r="Z19" s="12">
        <v>0.9</v>
      </c>
      <c r="AA19" s="12">
        <v>0.91</v>
      </c>
      <c r="AB19" t="s">
        <v>226</v>
      </c>
      <c r="AC19" t="s">
        <v>234</v>
      </c>
      <c r="AD19" s="12">
        <v>1</v>
      </c>
      <c r="AE19" s="12">
        <v>0.9</v>
      </c>
      <c r="AF19" t="s">
        <v>195</v>
      </c>
      <c r="AG19" t="s">
        <v>174</v>
      </c>
    </row>
    <row r="20" spans="1:33" x14ac:dyDescent="0.25">
      <c r="A20" s="1" t="s">
        <v>167</v>
      </c>
      <c r="B20" s="1"/>
      <c r="I20" t="s">
        <v>154</v>
      </c>
      <c r="M20" t="s">
        <v>156</v>
      </c>
      <c r="N20" t="s">
        <v>187</v>
      </c>
      <c r="P20" t="s">
        <v>187</v>
      </c>
      <c r="S20" t="s">
        <v>157</v>
      </c>
      <c r="T20" t="s">
        <v>157</v>
      </c>
      <c r="U20" t="s">
        <v>237</v>
      </c>
      <c r="V20" t="s">
        <v>237</v>
      </c>
      <c r="AC20" t="s">
        <v>157</v>
      </c>
      <c r="AG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439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127" tooltip="Link to contents" display="Back to contents" xr:uid="{00000000-0004-0000-2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A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440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104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145</v>
      </c>
      <c r="C15">
        <v>39</v>
      </c>
      <c r="D15">
        <v>39</v>
      </c>
      <c r="E15">
        <v>0</v>
      </c>
      <c r="F15">
        <v>0</v>
      </c>
      <c r="G15">
        <v>4</v>
      </c>
      <c r="H15">
        <v>9</v>
      </c>
      <c r="I15">
        <v>26</v>
      </c>
      <c r="J15">
        <v>0</v>
      </c>
      <c r="K15">
        <v>4</v>
      </c>
      <c r="L15">
        <v>9</v>
      </c>
      <c r="M15">
        <v>26</v>
      </c>
      <c r="N15">
        <v>0</v>
      </c>
      <c r="O15">
        <v>26</v>
      </c>
      <c r="P15">
        <v>3</v>
      </c>
      <c r="Q15">
        <v>10</v>
      </c>
      <c r="R15">
        <v>23</v>
      </c>
      <c r="S15">
        <v>7</v>
      </c>
      <c r="T15">
        <v>4</v>
      </c>
      <c r="U15">
        <v>1</v>
      </c>
      <c r="V15">
        <v>3</v>
      </c>
      <c r="W15">
        <v>37</v>
      </c>
      <c r="X15">
        <v>2</v>
      </c>
      <c r="Y15">
        <v>0</v>
      </c>
      <c r="Z15">
        <v>30</v>
      </c>
      <c r="AA15">
        <v>9</v>
      </c>
      <c r="AB15">
        <v>14</v>
      </c>
      <c r="AC15">
        <v>25</v>
      </c>
      <c r="AD15">
        <v>1</v>
      </c>
      <c r="AE15">
        <v>38</v>
      </c>
      <c r="AF15">
        <v>39</v>
      </c>
      <c r="AG15">
        <v>0</v>
      </c>
    </row>
    <row r="16" spans="1:33" x14ac:dyDescent="0.25">
      <c r="A16" s="1" t="s">
        <v>166</v>
      </c>
      <c r="B16" s="1"/>
      <c r="C16" s="12">
        <v>0.09</v>
      </c>
      <c r="D16" s="12">
        <v>0.09</v>
      </c>
      <c r="E16" s="12">
        <v>0</v>
      </c>
      <c r="F16" s="12">
        <v>0</v>
      </c>
      <c r="G16" s="12">
        <v>0.2</v>
      </c>
      <c r="H16" s="12">
        <v>0.14000000000000001</v>
      </c>
      <c r="I16" t="s">
        <v>206</v>
      </c>
      <c r="J16" s="12">
        <v>0</v>
      </c>
      <c r="K16" s="12">
        <v>0.2</v>
      </c>
      <c r="L16" s="12">
        <v>0.14000000000000001</v>
      </c>
      <c r="M16" t="s">
        <v>206</v>
      </c>
      <c r="N16" t="s">
        <v>169</v>
      </c>
      <c r="O16" t="s">
        <v>271</v>
      </c>
      <c r="P16" t="s">
        <v>170</v>
      </c>
      <c r="Q16" t="s">
        <v>192</v>
      </c>
      <c r="R16" t="s">
        <v>271</v>
      </c>
      <c r="S16" s="12">
        <v>0.11</v>
      </c>
      <c r="T16" s="12">
        <v>0.05</v>
      </c>
      <c r="U16" t="s">
        <v>221</v>
      </c>
      <c r="V16" s="12">
        <v>0.06</v>
      </c>
      <c r="W16" s="12">
        <v>0.09</v>
      </c>
      <c r="X16" s="12">
        <v>0.1</v>
      </c>
      <c r="Y16" s="12">
        <v>0</v>
      </c>
      <c r="Z16" s="12">
        <v>0.09</v>
      </c>
      <c r="AA16" s="12">
        <v>0.09</v>
      </c>
      <c r="AB16" t="s">
        <v>189</v>
      </c>
      <c r="AC16" t="s">
        <v>188</v>
      </c>
      <c r="AD16" s="12">
        <v>7.0000000000000007E-2</v>
      </c>
      <c r="AE16" s="12">
        <v>0.09</v>
      </c>
      <c r="AF16" t="s">
        <v>213</v>
      </c>
      <c r="AG16" t="s">
        <v>169</v>
      </c>
    </row>
    <row r="17" spans="1:33" x14ac:dyDescent="0.25">
      <c r="A17" s="1" t="s">
        <v>167</v>
      </c>
      <c r="B17" s="1"/>
      <c r="O17" t="s">
        <v>173</v>
      </c>
      <c r="Q17" t="s">
        <v>173</v>
      </c>
      <c r="R17" t="s">
        <v>154</v>
      </c>
      <c r="S17" t="s">
        <v>154</v>
      </c>
      <c r="AB17" t="s">
        <v>158</v>
      </c>
      <c r="AF17" t="s">
        <v>158</v>
      </c>
    </row>
    <row r="18" spans="1:33" x14ac:dyDescent="0.25">
      <c r="A18" s="1" t="s">
        <v>165</v>
      </c>
      <c r="B18" s="1" t="s">
        <v>146</v>
      </c>
      <c r="C18">
        <v>409</v>
      </c>
      <c r="D18">
        <v>409</v>
      </c>
      <c r="E18">
        <v>2</v>
      </c>
      <c r="F18">
        <v>4</v>
      </c>
      <c r="G18">
        <v>17</v>
      </c>
      <c r="H18">
        <v>54</v>
      </c>
      <c r="I18">
        <v>331</v>
      </c>
      <c r="J18">
        <v>6</v>
      </c>
      <c r="K18">
        <v>17</v>
      </c>
      <c r="L18">
        <v>54</v>
      </c>
      <c r="M18">
        <v>331</v>
      </c>
      <c r="N18">
        <v>60</v>
      </c>
      <c r="O18">
        <v>172</v>
      </c>
      <c r="P18">
        <v>120</v>
      </c>
      <c r="Q18">
        <v>57</v>
      </c>
      <c r="R18">
        <v>156</v>
      </c>
      <c r="S18">
        <v>54</v>
      </c>
      <c r="T18">
        <v>80</v>
      </c>
      <c r="U18">
        <v>62</v>
      </c>
      <c r="V18">
        <v>50</v>
      </c>
      <c r="W18">
        <v>353</v>
      </c>
      <c r="X18">
        <v>21</v>
      </c>
      <c r="Y18">
        <v>35</v>
      </c>
      <c r="Z18">
        <v>314</v>
      </c>
      <c r="AA18">
        <v>95</v>
      </c>
      <c r="AB18">
        <v>40</v>
      </c>
      <c r="AC18">
        <v>369</v>
      </c>
      <c r="AD18">
        <v>13</v>
      </c>
      <c r="AE18">
        <v>396</v>
      </c>
      <c r="AF18">
        <v>46</v>
      </c>
      <c r="AG18">
        <v>362</v>
      </c>
    </row>
    <row r="19" spans="1:33" x14ac:dyDescent="0.25">
      <c r="A19" s="1" t="s">
        <v>166</v>
      </c>
      <c r="B19" s="1"/>
      <c r="C19" s="12">
        <v>0.91</v>
      </c>
      <c r="D19" s="12">
        <v>0.91</v>
      </c>
      <c r="E19" s="12">
        <v>1</v>
      </c>
      <c r="F19" s="12">
        <v>1</v>
      </c>
      <c r="G19" s="12">
        <v>0.8</v>
      </c>
      <c r="H19" s="12">
        <v>0.86</v>
      </c>
      <c r="I19" t="s">
        <v>234</v>
      </c>
      <c r="J19" s="12">
        <v>1</v>
      </c>
      <c r="K19" s="12">
        <v>0.8</v>
      </c>
      <c r="L19" s="12">
        <v>0.86</v>
      </c>
      <c r="M19" t="s">
        <v>234</v>
      </c>
      <c r="N19" t="s">
        <v>174</v>
      </c>
      <c r="O19" t="s">
        <v>270</v>
      </c>
      <c r="P19" t="s">
        <v>232</v>
      </c>
      <c r="Q19" t="s">
        <v>294</v>
      </c>
      <c r="R19" t="s">
        <v>270</v>
      </c>
      <c r="S19" s="12">
        <v>0.89</v>
      </c>
      <c r="T19" s="12">
        <v>0.95</v>
      </c>
      <c r="U19" t="s">
        <v>246</v>
      </c>
      <c r="V19" s="12">
        <v>0.94</v>
      </c>
      <c r="W19" s="12">
        <v>0.91</v>
      </c>
      <c r="X19" s="12">
        <v>0.9</v>
      </c>
      <c r="Y19" s="12">
        <v>1</v>
      </c>
      <c r="Z19" s="12">
        <v>0.91</v>
      </c>
      <c r="AA19" s="12">
        <v>0.91</v>
      </c>
      <c r="AB19" t="s">
        <v>226</v>
      </c>
      <c r="AC19" t="s">
        <v>247</v>
      </c>
      <c r="AD19" s="12">
        <v>0.93</v>
      </c>
      <c r="AE19" s="12">
        <v>0.91</v>
      </c>
      <c r="AF19" t="s">
        <v>240</v>
      </c>
      <c r="AG19" t="s">
        <v>174</v>
      </c>
    </row>
    <row r="20" spans="1:33" x14ac:dyDescent="0.25">
      <c r="A20" s="1" t="s">
        <v>167</v>
      </c>
      <c r="B20" s="1"/>
      <c r="N20" t="s">
        <v>187</v>
      </c>
      <c r="P20" t="s">
        <v>187</v>
      </c>
      <c r="U20" t="s">
        <v>237</v>
      </c>
      <c r="AC20" t="s">
        <v>157</v>
      </c>
      <c r="AG20" t="s">
        <v>157</v>
      </c>
    </row>
    <row r="21" spans="1:33" x14ac:dyDescent="0.25">
      <c r="A21" s="1" t="s">
        <v>249</v>
      </c>
      <c r="B21" s="1" t="s">
        <v>250</v>
      </c>
    </row>
    <row r="22" spans="1:33" x14ac:dyDescent="0.25">
      <c r="A22" s="1" t="s">
        <v>107</v>
      </c>
      <c r="B22" s="1" t="s">
        <v>441</v>
      </c>
    </row>
    <row r="23" spans="1:33" x14ac:dyDescent="0.25">
      <c r="A23" s="1" t="s">
        <v>107</v>
      </c>
      <c r="B23" s="1"/>
    </row>
    <row r="24" spans="1:33" x14ac:dyDescent="0.25">
      <c r="A24" s="1" t="s">
        <v>107</v>
      </c>
      <c r="B24" s="1"/>
    </row>
  </sheetData>
  <hyperlinks>
    <hyperlink ref="E1" location="Contents!B130" tooltip="Link to contents" display="Back to contents" xr:uid="{00000000-0004-0000-2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1:AG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9.81640625" customWidth="1"/>
    <col min="5" max="13" width="9.453125" customWidth="1"/>
    <col min="14" max="14" width="38.7265625" customWidth="1"/>
    <col min="15" max="15" width="41" customWidth="1"/>
    <col min="16" max="16" width="9.453125" customWidth="1"/>
    <col min="17" max="17" width="27" customWidth="1"/>
    <col min="18" max="19" width="14" customWidth="1"/>
    <col min="20" max="21" width="15.26953125" customWidth="1"/>
    <col min="22" max="22" width="14" customWidth="1"/>
    <col min="23" max="24" width="9.453125" customWidth="1"/>
    <col min="25" max="25" width="15.26953125" customWidth="1"/>
    <col min="26" max="31" width="9.453125" customWidth="1"/>
    <col min="32" max="32" width="36.26953125" customWidth="1"/>
    <col min="33" max="33" width="45.7265625" customWidth="1"/>
  </cols>
  <sheetData>
    <row r="1" spans="1:33" x14ac:dyDescent="0.25">
      <c r="A1" s="1" t="s">
        <v>108</v>
      </c>
      <c r="B1" s="1" t="s">
        <v>109</v>
      </c>
      <c r="E1" s="5" t="s">
        <v>110</v>
      </c>
    </row>
    <row r="2" spans="1:33" ht="15.5" x14ac:dyDescent="0.35">
      <c r="A2" s="1" t="s">
        <v>0</v>
      </c>
      <c r="B2" s="2" t="s">
        <v>111</v>
      </c>
    </row>
    <row r="3" spans="1:33" x14ac:dyDescent="0.25">
      <c r="A3" s="1" t="s">
        <v>112</v>
      </c>
      <c r="B3" s="1"/>
    </row>
    <row r="4" spans="1:33" x14ac:dyDescent="0.25">
      <c r="A4" s="1" t="s">
        <v>112</v>
      </c>
      <c r="B4" s="1" t="s">
        <v>442</v>
      </c>
    </row>
    <row r="5" spans="1:33" x14ac:dyDescent="0.25">
      <c r="A5" s="1" t="s">
        <v>112</v>
      </c>
      <c r="B5" s="1"/>
    </row>
    <row r="6" spans="1:33" ht="13" x14ac:dyDescent="0.3">
      <c r="A6" s="1" t="s">
        <v>2</v>
      </c>
      <c r="B6" s="4" t="s">
        <v>106</v>
      </c>
    </row>
    <row r="7" spans="1:33" x14ac:dyDescent="0.25">
      <c r="A7" s="1" t="s">
        <v>5</v>
      </c>
      <c r="B7" s="1"/>
    </row>
    <row r="8" spans="1:33" x14ac:dyDescent="0.25">
      <c r="A8" s="1" t="s">
        <v>5</v>
      </c>
      <c r="B8" s="1" t="s">
        <v>114</v>
      </c>
    </row>
    <row r="9" spans="1:33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7" t="s">
        <v>117</v>
      </c>
      <c r="K9" s="8"/>
      <c r="L9" s="8"/>
      <c r="M9" s="8"/>
      <c r="N9" s="7" t="s">
        <v>118</v>
      </c>
      <c r="O9" s="8"/>
      <c r="P9" s="8"/>
      <c r="Q9" s="8"/>
      <c r="R9" s="7" t="s">
        <v>8</v>
      </c>
      <c r="S9" s="8"/>
      <c r="T9" s="8"/>
      <c r="U9" s="8"/>
      <c r="V9" s="8"/>
      <c r="W9" s="7" t="s">
        <v>119</v>
      </c>
      <c r="X9" s="8"/>
      <c r="Y9" s="8"/>
      <c r="Z9" s="7" t="s">
        <v>120</v>
      </c>
      <c r="AA9" s="8"/>
      <c r="AB9" s="7" t="s">
        <v>121</v>
      </c>
      <c r="AC9" s="8"/>
      <c r="AD9" s="7" t="s">
        <v>122</v>
      </c>
      <c r="AE9" s="8"/>
      <c r="AF9" s="7" t="s">
        <v>123</v>
      </c>
      <c r="AG9" s="9"/>
    </row>
    <row r="10" spans="1:3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128</v>
      </c>
      <c r="G10" s="11" t="s">
        <v>129</v>
      </c>
      <c r="H10" s="11" t="s">
        <v>130</v>
      </c>
      <c r="I10" s="11" t="s">
        <v>131</v>
      </c>
      <c r="J10" s="11" t="s">
        <v>132</v>
      </c>
      <c r="K10" s="11" t="s">
        <v>129</v>
      </c>
      <c r="L10" s="11" t="s">
        <v>130</v>
      </c>
      <c r="M10" s="11" t="s">
        <v>131</v>
      </c>
      <c r="N10" s="11" t="s">
        <v>133</v>
      </c>
      <c r="O10" s="11" t="s">
        <v>134</v>
      </c>
      <c r="P10" s="11" t="s">
        <v>135</v>
      </c>
      <c r="Q10" s="11" t="s">
        <v>136</v>
      </c>
      <c r="R10" s="11" t="s">
        <v>137</v>
      </c>
      <c r="S10" s="11" t="s">
        <v>138</v>
      </c>
      <c r="T10" s="11" t="s">
        <v>139</v>
      </c>
      <c r="U10" s="11" t="s">
        <v>140</v>
      </c>
      <c r="V10" s="11" t="s">
        <v>141</v>
      </c>
      <c r="W10" s="11" t="s">
        <v>142</v>
      </c>
      <c r="X10" s="11" t="s">
        <v>143</v>
      </c>
      <c r="Y10" s="11" t="s">
        <v>144</v>
      </c>
      <c r="Z10" s="11" t="s">
        <v>145</v>
      </c>
      <c r="AA10" s="11" t="s">
        <v>146</v>
      </c>
      <c r="AB10" s="11" t="s">
        <v>145</v>
      </c>
      <c r="AC10" s="11" t="s">
        <v>146</v>
      </c>
      <c r="AD10" s="11" t="s">
        <v>145</v>
      </c>
      <c r="AE10" s="11" t="s">
        <v>146</v>
      </c>
      <c r="AF10" s="11" t="s">
        <v>147</v>
      </c>
      <c r="AG10" s="11" t="s">
        <v>148</v>
      </c>
    </row>
    <row r="11" spans="1:33" x14ac:dyDescent="0.25">
      <c r="A11" s="1" t="s">
        <v>149</v>
      </c>
      <c r="B11" s="1" t="s">
        <v>150</v>
      </c>
      <c r="E11" t="s">
        <v>151</v>
      </c>
      <c r="F11" t="s">
        <v>152</v>
      </c>
      <c r="G11" t="s">
        <v>153</v>
      </c>
      <c r="H11" t="s">
        <v>154</v>
      </c>
      <c r="I11" t="s">
        <v>155</v>
      </c>
      <c r="J11" t="s">
        <v>151</v>
      </c>
      <c r="K11" t="s">
        <v>152</v>
      </c>
      <c r="L11" t="s">
        <v>156</v>
      </c>
      <c r="M11" t="s">
        <v>154</v>
      </c>
      <c r="N11" t="s">
        <v>157</v>
      </c>
      <c r="O11" t="s">
        <v>158</v>
      </c>
      <c r="P11" t="s">
        <v>156</v>
      </c>
      <c r="Q11" t="s">
        <v>154</v>
      </c>
      <c r="R11" t="s">
        <v>157</v>
      </c>
      <c r="S11" t="s">
        <v>158</v>
      </c>
      <c r="T11" t="s">
        <v>156</v>
      </c>
      <c r="U11" t="s">
        <v>154</v>
      </c>
      <c r="V11" t="s">
        <v>155</v>
      </c>
      <c r="W11" t="s">
        <v>157</v>
      </c>
      <c r="X11" t="s">
        <v>152</v>
      </c>
      <c r="Y11" t="s">
        <v>156</v>
      </c>
      <c r="Z11" t="s">
        <v>157</v>
      </c>
      <c r="AA11" t="s">
        <v>158</v>
      </c>
      <c r="AB11" t="s">
        <v>157</v>
      </c>
      <c r="AC11" t="s">
        <v>158</v>
      </c>
      <c r="AD11" t="s">
        <v>151</v>
      </c>
      <c r="AE11" t="s">
        <v>158</v>
      </c>
      <c r="AF11" t="s">
        <v>157</v>
      </c>
      <c r="AG11" t="s">
        <v>158</v>
      </c>
    </row>
    <row r="12" spans="1:33" x14ac:dyDescent="0.25">
      <c r="A12" s="1" t="s">
        <v>159</v>
      </c>
      <c r="B12" s="1" t="s">
        <v>160</v>
      </c>
      <c r="C12">
        <v>448</v>
      </c>
      <c r="D12">
        <v>448</v>
      </c>
      <c r="E12">
        <v>3</v>
      </c>
      <c r="F12">
        <v>3</v>
      </c>
      <c r="G12">
        <v>27</v>
      </c>
      <c r="H12">
        <v>56</v>
      </c>
      <c r="I12">
        <v>359</v>
      </c>
      <c r="J12">
        <v>6</v>
      </c>
      <c r="K12">
        <v>27</v>
      </c>
      <c r="L12">
        <v>56</v>
      </c>
      <c r="M12">
        <v>359</v>
      </c>
      <c r="N12">
        <v>73</v>
      </c>
      <c r="O12">
        <v>151</v>
      </c>
      <c r="P12">
        <v>153</v>
      </c>
      <c r="Q12">
        <v>71</v>
      </c>
      <c r="R12">
        <v>174</v>
      </c>
      <c r="S12">
        <v>61</v>
      </c>
      <c r="T12">
        <v>85</v>
      </c>
      <c r="U12">
        <v>67</v>
      </c>
      <c r="V12">
        <v>55</v>
      </c>
      <c r="W12">
        <v>389</v>
      </c>
      <c r="X12">
        <v>21</v>
      </c>
      <c r="Y12">
        <v>38</v>
      </c>
      <c r="Z12">
        <v>339</v>
      </c>
      <c r="AA12">
        <v>109</v>
      </c>
      <c r="AB12">
        <v>50</v>
      </c>
      <c r="AC12">
        <v>398</v>
      </c>
      <c r="AD12">
        <v>14</v>
      </c>
      <c r="AE12">
        <v>434</v>
      </c>
      <c r="AF12">
        <v>77</v>
      </c>
      <c r="AG12">
        <v>371</v>
      </c>
    </row>
    <row r="13" spans="1:33" x14ac:dyDescent="0.25">
      <c r="A13" s="1" t="s">
        <v>161</v>
      </c>
      <c r="B13" s="1" t="s">
        <v>162</v>
      </c>
      <c r="C13">
        <v>422</v>
      </c>
      <c r="D13">
        <v>422</v>
      </c>
      <c r="E13">
        <v>3</v>
      </c>
      <c r="F13">
        <v>3</v>
      </c>
      <c r="G13">
        <v>26</v>
      </c>
      <c r="H13">
        <v>54</v>
      </c>
      <c r="I13">
        <v>339</v>
      </c>
      <c r="J13">
        <v>5</v>
      </c>
      <c r="K13">
        <v>26</v>
      </c>
      <c r="L13">
        <v>54</v>
      </c>
      <c r="M13">
        <v>339</v>
      </c>
      <c r="N13">
        <v>73</v>
      </c>
      <c r="O13">
        <v>150</v>
      </c>
      <c r="P13">
        <v>151</v>
      </c>
      <c r="Q13">
        <v>70</v>
      </c>
      <c r="R13">
        <v>164</v>
      </c>
      <c r="S13">
        <v>57</v>
      </c>
      <c r="T13">
        <v>80</v>
      </c>
      <c r="U13">
        <v>63</v>
      </c>
      <c r="V13">
        <v>52</v>
      </c>
      <c r="W13">
        <v>367</v>
      </c>
      <c r="X13">
        <v>20</v>
      </c>
      <c r="Y13">
        <v>36</v>
      </c>
      <c r="Z13">
        <v>320</v>
      </c>
      <c r="AA13">
        <v>103</v>
      </c>
      <c r="AB13">
        <v>48</v>
      </c>
      <c r="AC13">
        <v>374</v>
      </c>
      <c r="AD13">
        <v>14</v>
      </c>
      <c r="AE13">
        <v>409</v>
      </c>
      <c r="AF13">
        <v>74</v>
      </c>
      <c r="AG13">
        <v>349</v>
      </c>
    </row>
    <row r="14" spans="1:33" x14ac:dyDescent="0.25">
      <c r="A14" s="1" t="s">
        <v>163</v>
      </c>
      <c r="B14" s="1" t="s">
        <v>125</v>
      </c>
      <c r="C14">
        <v>448</v>
      </c>
      <c r="D14">
        <v>448</v>
      </c>
      <c r="E14">
        <v>2</v>
      </c>
      <c r="F14">
        <v>4</v>
      </c>
      <c r="G14">
        <v>22</v>
      </c>
      <c r="H14">
        <v>63</v>
      </c>
      <c r="I14">
        <v>358</v>
      </c>
      <c r="J14">
        <v>6</v>
      </c>
      <c r="K14">
        <v>22</v>
      </c>
      <c r="L14">
        <v>63</v>
      </c>
      <c r="M14">
        <v>358</v>
      </c>
      <c r="N14">
        <v>60</v>
      </c>
      <c r="O14">
        <v>198</v>
      </c>
      <c r="P14">
        <v>123</v>
      </c>
      <c r="Q14">
        <v>68</v>
      </c>
      <c r="R14">
        <v>179</v>
      </c>
      <c r="S14">
        <v>61</v>
      </c>
      <c r="T14">
        <v>84</v>
      </c>
      <c r="U14">
        <v>64</v>
      </c>
      <c r="V14">
        <v>54</v>
      </c>
      <c r="W14">
        <v>390</v>
      </c>
      <c r="X14">
        <v>23</v>
      </c>
      <c r="Y14">
        <v>35</v>
      </c>
      <c r="Z14">
        <v>344</v>
      </c>
      <c r="AA14">
        <v>104</v>
      </c>
      <c r="AB14">
        <v>54</v>
      </c>
      <c r="AC14">
        <v>394</v>
      </c>
      <c r="AD14">
        <v>14</v>
      </c>
      <c r="AE14">
        <v>434</v>
      </c>
      <c r="AF14">
        <v>86</v>
      </c>
      <c r="AG14">
        <v>362</v>
      </c>
    </row>
    <row r="15" spans="1:33" x14ac:dyDescent="0.25">
      <c r="A15" s="1" t="s">
        <v>165</v>
      </c>
      <c r="B15" s="1" t="s">
        <v>443</v>
      </c>
      <c r="C15">
        <v>71</v>
      </c>
      <c r="D15">
        <v>71</v>
      </c>
      <c r="E15">
        <v>1</v>
      </c>
      <c r="F15">
        <v>0</v>
      </c>
      <c r="G15">
        <v>6</v>
      </c>
      <c r="H15">
        <v>19</v>
      </c>
      <c r="I15">
        <v>44</v>
      </c>
      <c r="J15">
        <v>1</v>
      </c>
      <c r="K15">
        <v>6</v>
      </c>
      <c r="L15">
        <v>19</v>
      </c>
      <c r="M15">
        <v>44</v>
      </c>
      <c r="N15">
        <v>0</v>
      </c>
      <c r="O15">
        <v>39</v>
      </c>
      <c r="P15">
        <v>4</v>
      </c>
      <c r="Q15">
        <v>28</v>
      </c>
      <c r="R15">
        <v>43</v>
      </c>
      <c r="S15">
        <v>12</v>
      </c>
      <c r="T15">
        <v>8</v>
      </c>
      <c r="U15">
        <v>1</v>
      </c>
      <c r="V15">
        <v>6</v>
      </c>
      <c r="W15">
        <v>65</v>
      </c>
      <c r="X15">
        <v>4</v>
      </c>
      <c r="Y15">
        <v>2</v>
      </c>
      <c r="Z15">
        <v>55</v>
      </c>
      <c r="AA15">
        <v>16</v>
      </c>
      <c r="AB15">
        <v>26</v>
      </c>
      <c r="AC15">
        <v>44</v>
      </c>
      <c r="AD15">
        <v>3</v>
      </c>
      <c r="AE15">
        <v>68</v>
      </c>
      <c r="AF15">
        <v>71</v>
      </c>
      <c r="AG15">
        <v>0</v>
      </c>
    </row>
    <row r="16" spans="1:33" x14ac:dyDescent="0.25">
      <c r="A16" s="1" t="s">
        <v>166</v>
      </c>
      <c r="B16" s="1"/>
      <c r="C16" s="12">
        <v>0.16</v>
      </c>
      <c r="D16" s="12">
        <v>0.16</v>
      </c>
      <c r="E16" s="12">
        <v>0.69</v>
      </c>
      <c r="F16" s="12">
        <v>0</v>
      </c>
      <c r="G16" s="12">
        <v>0.27</v>
      </c>
      <c r="H16" t="s">
        <v>190</v>
      </c>
      <c r="I16" t="s">
        <v>179</v>
      </c>
      <c r="J16" s="12">
        <v>0.2</v>
      </c>
      <c r="K16" s="12">
        <v>0.27</v>
      </c>
      <c r="L16" t="s">
        <v>190</v>
      </c>
      <c r="M16" t="s">
        <v>179</v>
      </c>
      <c r="N16" t="s">
        <v>169</v>
      </c>
      <c r="O16" t="s">
        <v>278</v>
      </c>
      <c r="P16" t="s">
        <v>170</v>
      </c>
      <c r="Q16" t="s">
        <v>369</v>
      </c>
      <c r="R16" t="s">
        <v>178</v>
      </c>
      <c r="S16" s="12">
        <v>0.19</v>
      </c>
      <c r="T16" s="12">
        <v>0.09</v>
      </c>
      <c r="U16" t="s">
        <v>221</v>
      </c>
      <c r="V16" s="12">
        <v>0.11</v>
      </c>
      <c r="W16" s="12">
        <v>0.17</v>
      </c>
      <c r="X16" s="12">
        <v>0.16</v>
      </c>
      <c r="Y16" s="12">
        <v>0.06</v>
      </c>
      <c r="Z16" s="12">
        <v>0.16</v>
      </c>
      <c r="AA16" s="12">
        <v>0.15</v>
      </c>
      <c r="AB16" t="s">
        <v>371</v>
      </c>
      <c r="AC16" t="s">
        <v>202</v>
      </c>
      <c r="AD16" s="12">
        <v>0.2</v>
      </c>
      <c r="AE16" s="12">
        <v>0.16</v>
      </c>
      <c r="AF16" t="s">
        <v>186</v>
      </c>
      <c r="AG16" t="s">
        <v>169</v>
      </c>
    </row>
    <row r="17" spans="1:33" x14ac:dyDescent="0.25">
      <c r="A17" s="1" t="s">
        <v>167</v>
      </c>
      <c r="B17" s="1"/>
      <c r="H17" t="s">
        <v>155</v>
      </c>
      <c r="L17" t="s">
        <v>154</v>
      </c>
      <c r="O17" t="s">
        <v>173</v>
      </c>
      <c r="Q17" t="s">
        <v>194</v>
      </c>
      <c r="R17" t="s">
        <v>242</v>
      </c>
      <c r="S17" t="s">
        <v>154</v>
      </c>
      <c r="AB17" t="s">
        <v>158</v>
      </c>
      <c r="AF17" t="s">
        <v>158</v>
      </c>
    </row>
    <row r="18" spans="1:33" x14ac:dyDescent="0.25">
      <c r="A18" s="1" t="s">
        <v>165</v>
      </c>
      <c r="B18" s="1" t="s">
        <v>444</v>
      </c>
      <c r="C18">
        <v>42</v>
      </c>
      <c r="D18">
        <v>42</v>
      </c>
      <c r="E18">
        <v>1</v>
      </c>
      <c r="F18">
        <v>0</v>
      </c>
      <c r="G18">
        <v>3</v>
      </c>
      <c r="H18">
        <v>11</v>
      </c>
      <c r="I18">
        <v>27</v>
      </c>
      <c r="J18">
        <v>1</v>
      </c>
      <c r="K18">
        <v>3</v>
      </c>
      <c r="L18">
        <v>11</v>
      </c>
      <c r="M18">
        <v>27</v>
      </c>
      <c r="N18">
        <v>0</v>
      </c>
      <c r="O18">
        <v>27</v>
      </c>
      <c r="P18">
        <v>5</v>
      </c>
      <c r="Q18">
        <v>11</v>
      </c>
      <c r="R18">
        <v>34</v>
      </c>
      <c r="S18">
        <v>4</v>
      </c>
      <c r="T18">
        <v>2</v>
      </c>
      <c r="U18">
        <v>0</v>
      </c>
      <c r="V18">
        <v>0</v>
      </c>
      <c r="W18">
        <v>38</v>
      </c>
      <c r="X18">
        <v>2</v>
      </c>
      <c r="Y18">
        <v>1</v>
      </c>
      <c r="Z18">
        <v>33</v>
      </c>
      <c r="AA18">
        <v>9</v>
      </c>
      <c r="AB18">
        <v>14</v>
      </c>
      <c r="AC18">
        <v>28</v>
      </c>
      <c r="AD18">
        <v>0</v>
      </c>
      <c r="AE18">
        <v>42</v>
      </c>
      <c r="AF18">
        <v>42</v>
      </c>
      <c r="AG18">
        <v>0</v>
      </c>
    </row>
    <row r="19" spans="1:33" x14ac:dyDescent="0.25">
      <c r="A19" s="1" t="s">
        <v>166</v>
      </c>
      <c r="B19" s="1"/>
      <c r="C19" s="12">
        <v>0.09</v>
      </c>
      <c r="D19" s="12">
        <v>0.09</v>
      </c>
      <c r="E19" s="12">
        <v>0.36</v>
      </c>
      <c r="F19" s="12">
        <v>0</v>
      </c>
      <c r="G19" s="12">
        <v>0.12</v>
      </c>
      <c r="H19" t="s">
        <v>225</v>
      </c>
      <c r="I19" t="s">
        <v>199</v>
      </c>
      <c r="J19" s="12">
        <v>0.1</v>
      </c>
      <c r="K19" s="12">
        <v>0.12</v>
      </c>
      <c r="L19" t="s">
        <v>225</v>
      </c>
      <c r="M19" t="s">
        <v>199</v>
      </c>
      <c r="N19" t="s">
        <v>169</v>
      </c>
      <c r="O19" t="s">
        <v>241</v>
      </c>
      <c r="P19" t="s">
        <v>171</v>
      </c>
      <c r="Q19" s="12">
        <v>0.16</v>
      </c>
      <c r="R19" t="s">
        <v>297</v>
      </c>
      <c r="S19" s="12">
        <v>7.0000000000000007E-2</v>
      </c>
      <c r="T19" t="s">
        <v>170</v>
      </c>
      <c r="U19" t="s">
        <v>169</v>
      </c>
      <c r="V19" t="s">
        <v>169</v>
      </c>
      <c r="W19" s="12">
        <v>0.1</v>
      </c>
      <c r="X19" s="12">
        <v>0.1</v>
      </c>
      <c r="Y19" s="12">
        <v>0.04</v>
      </c>
      <c r="Z19" s="12">
        <v>0.1</v>
      </c>
      <c r="AA19" s="12">
        <v>0.09</v>
      </c>
      <c r="AB19" t="s">
        <v>189</v>
      </c>
      <c r="AC19" t="s">
        <v>206</v>
      </c>
      <c r="AD19" s="12">
        <v>0</v>
      </c>
      <c r="AE19" s="12">
        <v>0.1</v>
      </c>
      <c r="AF19" t="s">
        <v>371</v>
      </c>
      <c r="AG19" t="s">
        <v>169</v>
      </c>
    </row>
    <row r="20" spans="1:33" x14ac:dyDescent="0.25">
      <c r="A20" s="1" t="s">
        <v>167</v>
      </c>
      <c r="B20" s="1"/>
      <c r="H20" t="s">
        <v>155</v>
      </c>
      <c r="L20" t="s">
        <v>154</v>
      </c>
      <c r="O20" t="s">
        <v>173</v>
      </c>
      <c r="Q20" t="s">
        <v>173</v>
      </c>
      <c r="R20" t="s">
        <v>218</v>
      </c>
      <c r="S20" t="s">
        <v>342</v>
      </c>
      <c r="AB20" t="s">
        <v>158</v>
      </c>
      <c r="AF20" t="s">
        <v>158</v>
      </c>
    </row>
    <row r="21" spans="1:33" x14ac:dyDescent="0.25">
      <c r="A21" s="1" t="s">
        <v>165</v>
      </c>
      <c r="B21" s="1" t="s">
        <v>445</v>
      </c>
      <c r="C21">
        <v>39</v>
      </c>
      <c r="D21">
        <v>39</v>
      </c>
      <c r="E21">
        <v>0</v>
      </c>
      <c r="F21">
        <v>0</v>
      </c>
      <c r="G21">
        <v>4</v>
      </c>
      <c r="H21">
        <v>9</v>
      </c>
      <c r="I21">
        <v>26</v>
      </c>
      <c r="J21">
        <v>0</v>
      </c>
      <c r="K21">
        <v>4</v>
      </c>
      <c r="L21">
        <v>9</v>
      </c>
      <c r="M21">
        <v>26</v>
      </c>
      <c r="N21">
        <v>0</v>
      </c>
      <c r="O21">
        <v>26</v>
      </c>
      <c r="P21">
        <v>3</v>
      </c>
      <c r="Q21">
        <v>10</v>
      </c>
      <c r="R21">
        <v>23</v>
      </c>
      <c r="S21">
        <v>7</v>
      </c>
      <c r="T21">
        <v>4</v>
      </c>
      <c r="U21">
        <v>1</v>
      </c>
      <c r="V21">
        <v>3</v>
      </c>
      <c r="W21">
        <v>37</v>
      </c>
      <c r="X21">
        <v>2</v>
      </c>
      <c r="Y21">
        <v>0</v>
      </c>
      <c r="Z21">
        <v>30</v>
      </c>
      <c r="AA21">
        <v>9</v>
      </c>
      <c r="AB21">
        <v>14</v>
      </c>
      <c r="AC21">
        <v>25</v>
      </c>
      <c r="AD21">
        <v>1</v>
      </c>
      <c r="AE21">
        <v>38</v>
      </c>
      <c r="AF21">
        <v>39</v>
      </c>
      <c r="AG21">
        <v>0</v>
      </c>
    </row>
    <row r="22" spans="1:33" x14ac:dyDescent="0.25">
      <c r="A22" s="1" t="s">
        <v>166</v>
      </c>
      <c r="B22" s="1"/>
      <c r="C22" s="12">
        <v>0.09</v>
      </c>
      <c r="D22" s="12">
        <v>0.09</v>
      </c>
      <c r="E22" s="12">
        <v>0</v>
      </c>
      <c r="F22" s="12">
        <v>0</v>
      </c>
      <c r="G22" s="12">
        <v>0.2</v>
      </c>
      <c r="H22" s="12">
        <v>0.14000000000000001</v>
      </c>
      <c r="I22" t="s">
        <v>206</v>
      </c>
      <c r="J22" s="12">
        <v>0</v>
      </c>
      <c r="K22" s="12">
        <v>0.2</v>
      </c>
      <c r="L22" s="12">
        <v>0.14000000000000001</v>
      </c>
      <c r="M22" t="s">
        <v>206</v>
      </c>
      <c r="N22" t="s">
        <v>169</v>
      </c>
      <c r="O22" t="s">
        <v>271</v>
      </c>
      <c r="P22" t="s">
        <v>170</v>
      </c>
      <c r="Q22" t="s">
        <v>192</v>
      </c>
      <c r="R22" t="s">
        <v>271</v>
      </c>
      <c r="S22" s="12">
        <v>0.11</v>
      </c>
      <c r="T22" s="12">
        <v>0.05</v>
      </c>
      <c r="U22" t="s">
        <v>221</v>
      </c>
      <c r="V22" s="12">
        <v>0.06</v>
      </c>
      <c r="W22" s="12">
        <v>0.09</v>
      </c>
      <c r="X22" s="12">
        <v>0.1</v>
      </c>
      <c r="Y22" s="12">
        <v>0</v>
      </c>
      <c r="Z22" s="12">
        <v>0.09</v>
      </c>
      <c r="AA22" s="12">
        <v>0.09</v>
      </c>
      <c r="AB22" t="s">
        <v>189</v>
      </c>
      <c r="AC22" t="s">
        <v>188</v>
      </c>
      <c r="AD22" s="12">
        <v>7.0000000000000007E-2</v>
      </c>
      <c r="AE22" s="12">
        <v>0.09</v>
      </c>
      <c r="AF22" t="s">
        <v>213</v>
      </c>
      <c r="AG22" t="s">
        <v>169</v>
      </c>
    </row>
    <row r="23" spans="1:33" x14ac:dyDescent="0.25">
      <c r="A23" s="1" t="s">
        <v>167</v>
      </c>
      <c r="B23" s="1"/>
      <c r="O23" t="s">
        <v>173</v>
      </c>
      <c r="Q23" t="s">
        <v>173</v>
      </c>
      <c r="R23" t="s">
        <v>154</v>
      </c>
      <c r="S23" t="s">
        <v>154</v>
      </c>
      <c r="AB23" t="s">
        <v>158</v>
      </c>
      <c r="AF23" t="s">
        <v>158</v>
      </c>
    </row>
    <row r="24" spans="1:33" x14ac:dyDescent="0.25">
      <c r="A24" s="1" t="s">
        <v>165</v>
      </c>
      <c r="B24" s="1" t="s">
        <v>446</v>
      </c>
      <c r="C24">
        <v>362</v>
      </c>
      <c r="D24">
        <v>362</v>
      </c>
      <c r="E24">
        <v>1</v>
      </c>
      <c r="F24">
        <v>4</v>
      </c>
      <c r="G24">
        <v>16</v>
      </c>
      <c r="H24">
        <v>42</v>
      </c>
      <c r="I24">
        <v>300</v>
      </c>
      <c r="J24">
        <v>5</v>
      </c>
      <c r="K24">
        <v>16</v>
      </c>
      <c r="L24">
        <v>42</v>
      </c>
      <c r="M24">
        <v>300</v>
      </c>
      <c r="N24">
        <v>60</v>
      </c>
      <c r="O24">
        <v>146</v>
      </c>
      <c r="P24">
        <v>117</v>
      </c>
      <c r="Q24">
        <v>39</v>
      </c>
      <c r="R24">
        <v>126</v>
      </c>
      <c r="S24">
        <v>49</v>
      </c>
      <c r="T24">
        <v>72</v>
      </c>
      <c r="U24">
        <v>62</v>
      </c>
      <c r="V24">
        <v>47</v>
      </c>
      <c r="W24">
        <v>311</v>
      </c>
      <c r="X24">
        <v>18</v>
      </c>
      <c r="Y24">
        <v>33</v>
      </c>
      <c r="Z24">
        <v>277</v>
      </c>
      <c r="AA24">
        <v>86</v>
      </c>
      <c r="AB24">
        <v>25</v>
      </c>
      <c r="AC24">
        <v>337</v>
      </c>
      <c r="AD24">
        <v>11</v>
      </c>
      <c r="AE24">
        <v>351</v>
      </c>
      <c r="AF24">
        <v>0</v>
      </c>
      <c r="AG24">
        <v>362</v>
      </c>
    </row>
    <row r="25" spans="1:33" x14ac:dyDescent="0.25">
      <c r="A25" s="1" t="s">
        <v>166</v>
      </c>
      <c r="B25" s="1"/>
      <c r="C25" s="12">
        <v>0.81</v>
      </c>
      <c r="D25" s="12">
        <v>0.81</v>
      </c>
      <c r="E25" s="12">
        <v>0.31</v>
      </c>
      <c r="F25" s="12">
        <v>1</v>
      </c>
      <c r="G25" s="12">
        <v>0.73</v>
      </c>
      <c r="H25" t="s">
        <v>243</v>
      </c>
      <c r="I25" t="s">
        <v>231</v>
      </c>
      <c r="J25" s="12">
        <v>0.8</v>
      </c>
      <c r="K25" s="12">
        <v>0.73</v>
      </c>
      <c r="L25" t="s">
        <v>243</v>
      </c>
      <c r="M25" t="s">
        <v>231</v>
      </c>
      <c r="N25" t="s">
        <v>174</v>
      </c>
      <c r="O25" t="s">
        <v>226</v>
      </c>
      <c r="P25" t="s">
        <v>229</v>
      </c>
      <c r="Q25" t="s">
        <v>244</v>
      </c>
      <c r="R25" t="s">
        <v>245</v>
      </c>
      <c r="S25" s="12">
        <v>0.81</v>
      </c>
      <c r="T25" s="12">
        <v>0.86</v>
      </c>
      <c r="U25" t="s">
        <v>246</v>
      </c>
      <c r="V25" s="12">
        <v>0.87</v>
      </c>
      <c r="W25" s="12">
        <v>0.8</v>
      </c>
      <c r="X25" s="12">
        <v>0.79</v>
      </c>
      <c r="Y25" t="s">
        <v>247</v>
      </c>
      <c r="Z25" s="12">
        <v>0.8</v>
      </c>
      <c r="AA25" s="12">
        <v>0.83</v>
      </c>
      <c r="AB25" t="s">
        <v>213</v>
      </c>
      <c r="AC25" t="s">
        <v>248</v>
      </c>
      <c r="AD25" s="12">
        <v>0.8</v>
      </c>
      <c r="AE25" s="12">
        <v>0.81</v>
      </c>
      <c r="AF25" t="s">
        <v>169</v>
      </c>
      <c r="AG25" t="s">
        <v>174</v>
      </c>
    </row>
    <row r="26" spans="1:33" x14ac:dyDescent="0.25">
      <c r="A26" s="1" t="s">
        <v>167</v>
      </c>
      <c r="B26" s="1"/>
      <c r="I26" t="s">
        <v>154</v>
      </c>
      <c r="M26" t="s">
        <v>156</v>
      </c>
      <c r="N26" t="s">
        <v>187</v>
      </c>
      <c r="O26" t="s">
        <v>154</v>
      </c>
      <c r="P26" t="s">
        <v>187</v>
      </c>
      <c r="T26" t="s">
        <v>157</v>
      </c>
      <c r="U26" t="s">
        <v>222</v>
      </c>
      <c r="V26" t="s">
        <v>157</v>
      </c>
      <c r="Y26" t="s">
        <v>157</v>
      </c>
      <c r="AC26" t="s">
        <v>157</v>
      </c>
      <c r="AG26" t="s">
        <v>157</v>
      </c>
    </row>
    <row r="27" spans="1:33" x14ac:dyDescent="0.25">
      <c r="A27" s="1" t="s">
        <v>165</v>
      </c>
      <c r="B27" s="1" t="s">
        <v>447</v>
      </c>
      <c r="C27">
        <v>86</v>
      </c>
      <c r="D27">
        <v>86</v>
      </c>
      <c r="E27">
        <v>1</v>
      </c>
      <c r="F27">
        <v>0</v>
      </c>
      <c r="G27">
        <v>6</v>
      </c>
      <c r="H27">
        <v>21</v>
      </c>
      <c r="I27">
        <v>58</v>
      </c>
      <c r="J27">
        <v>1</v>
      </c>
      <c r="K27">
        <v>6</v>
      </c>
      <c r="L27">
        <v>21</v>
      </c>
      <c r="M27">
        <v>58</v>
      </c>
      <c r="N27">
        <v>0</v>
      </c>
      <c r="O27">
        <v>51</v>
      </c>
      <c r="P27">
        <v>6</v>
      </c>
      <c r="Q27">
        <v>29</v>
      </c>
      <c r="R27">
        <v>53</v>
      </c>
      <c r="S27">
        <v>12</v>
      </c>
      <c r="T27">
        <v>11</v>
      </c>
      <c r="U27">
        <v>1</v>
      </c>
      <c r="V27">
        <v>7</v>
      </c>
      <c r="W27">
        <v>79</v>
      </c>
      <c r="X27">
        <v>5</v>
      </c>
      <c r="Y27">
        <v>2</v>
      </c>
      <c r="Z27">
        <v>67</v>
      </c>
      <c r="AA27">
        <v>18</v>
      </c>
      <c r="AB27">
        <v>29</v>
      </c>
      <c r="AC27">
        <v>56</v>
      </c>
      <c r="AD27">
        <v>3</v>
      </c>
      <c r="AE27">
        <v>83</v>
      </c>
      <c r="AF27">
        <v>86</v>
      </c>
      <c r="AG27">
        <v>0</v>
      </c>
    </row>
    <row r="28" spans="1:33" x14ac:dyDescent="0.25">
      <c r="A28" s="1" t="s">
        <v>166</v>
      </c>
      <c r="B28" s="1"/>
      <c r="C28" s="12">
        <v>0.19</v>
      </c>
      <c r="D28" s="12">
        <v>0.19</v>
      </c>
      <c r="E28" s="12">
        <v>0.69</v>
      </c>
      <c r="F28" s="12">
        <v>0</v>
      </c>
      <c r="G28" s="12">
        <v>0.27</v>
      </c>
      <c r="H28" t="s">
        <v>212</v>
      </c>
      <c r="I28" t="s">
        <v>191</v>
      </c>
      <c r="J28" s="12">
        <v>0.2</v>
      </c>
      <c r="K28" s="12">
        <v>0.27</v>
      </c>
      <c r="L28" t="s">
        <v>212</v>
      </c>
      <c r="M28" t="s">
        <v>191</v>
      </c>
      <c r="N28" t="s">
        <v>169</v>
      </c>
      <c r="O28" t="s">
        <v>189</v>
      </c>
      <c r="P28" t="s">
        <v>177</v>
      </c>
      <c r="Q28" t="s">
        <v>239</v>
      </c>
      <c r="R28" t="s">
        <v>205</v>
      </c>
      <c r="S28" s="12">
        <v>0.19</v>
      </c>
      <c r="T28" s="12">
        <v>0.14000000000000001</v>
      </c>
      <c r="U28" t="s">
        <v>221</v>
      </c>
      <c r="V28" s="12">
        <v>0.13</v>
      </c>
      <c r="W28" s="12">
        <v>0.2</v>
      </c>
      <c r="X28" s="12">
        <v>0.21</v>
      </c>
      <c r="Y28" t="s">
        <v>188</v>
      </c>
      <c r="Z28" s="12">
        <v>0.2</v>
      </c>
      <c r="AA28" s="12">
        <v>0.17</v>
      </c>
      <c r="AB28" t="s">
        <v>240</v>
      </c>
      <c r="AC28" t="s">
        <v>241</v>
      </c>
      <c r="AD28" s="12">
        <v>0.2</v>
      </c>
      <c r="AE28" s="12">
        <v>0.19</v>
      </c>
      <c r="AF28" t="s">
        <v>174</v>
      </c>
      <c r="AG28" t="s">
        <v>169</v>
      </c>
    </row>
    <row r="29" spans="1:33" x14ac:dyDescent="0.25">
      <c r="A29" s="1" t="s">
        <v>167</v>
      </c>
      <c r="B29" s="1"/>
      <c r="H29" t="s">
        <v>155</v>
      </c>
      <c r="L29" t="s">
        <v>154</v>
      </c>
      <c r="O29" t="s">
        <v>173</v>
      </c>
      <c r="Q29" t="s">
        <v>194</v>
      </c>
      <c r="R29" t="s">
        <v>242</v>
      </c>
      <c r="S29" t="s">
        <v>154</v>
      </c>
      <c r="T29" t="s">
        <v>154</v>
      </c>
      <c r="V29" t="s">
        <v>154</v>
      </c>
      <c r="W29" t="s">
        <v>156</v>
      </c>
      <c r="AB29" t="s">
        <v>158</v>
      </c>
      <c r="AF29" t="s">
        <v>158</v>
      </c>
    </row>
    <row r="30" spans="1:33" x14ac:dyDescent="0.25">
      <c r="A30" s="1" t="s">
        <v>249</v>
      </c>
      <c r="B30" s="1" t="s">
        <v>250</v>
      </c>
    </row>
    <row r="31" spans="1:33" x14ac:dyDescent="0.25">
      <c r="A31" s="1" t="s">
        <v>107</v>
      </c>
      <c r="B31" s="1" t="s">
        <v>448</v>
      </c>
    </row>
    <row r="32" spans="1:33" x14ac:dyDescent="0.25">
      <c r="A32" s="1" t="s">
        <v>107</v>
      </c>
      <c r="B32" s="1"/>
    </row>
    <row r="33" spans="1:2" x14ac:dyDescent="0.25">
      <c r="A33" s="1" t="s">
        <v>107</v>
      </c>
      <c r="B33" s="1"/>
    </row>
  </sheetData>
  <hyperlinks>
    <hyperlink ref="E1" location="Contents!B133" tooltip="Link to contents" display="Back to contents" xr:uid="{00000000-0004-0000-2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haredContentType xmlns="Microsoft.SharePoint.Taxonomy.ContentTypeSync" SourceId="161f34cc-3cd5-498f-b446-325da13b7816" ContentTypeId="0x010100C9109D892D58374095F34F4929AC79DD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FSA Document" ma:contentTypeID="0x010100C9109D892D58374095F34F4929AC79DD00BE22196158EE7943BD763055D6348D55" ma:contentTypeVersion="56" ma:contentTypeDescription="" ma:contentTypeScope="" ma:versionID="f44a1033693e56c77a34687ae34e82f8">
  <xsd:schema xmlns:xsd="http://www.w3.org/2001/XMLSchema" xmlns:xs="http://www.w3.org/2001/XMLSchema" xmlns:p="http://schemas.microsoft.com/office/2006/metadata/properties" xmlns:ns2="fcc2d163-a1f2-4a47-92e3-628c6c2cab2b" targetNamespace="http://schemas.microsoft.com/office/2006/metadata/properties" ma:root="true" ma:fieldsID="ace28dde652d0d4059073a29d19c8f3b" ns2:_="">
    <xsd:import namespace="fcc2d163-a1f2-4a47-92e3-628c6c2cab2b"/>
    <xsd:element name="properties">
      <xsd:complexType>
        <xsd:sequence>
          <xsd:element name="documentManagement">
            <xsd:complexType>
              <xsd:all>
                <xsd:element ref="ns2:ica616b3a7404338b58886c0b7dc9950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c2d163-a1f2-4a47-92e3-628c6c2cab2b" elementFormDefault="qualified">
    <xsd:import namespace="http://schemas.microsoft.com/office/2006/documentManagement/types"/>
    <xsd:import namespace="http://schemas.microsoft.com/office/infopath/2007/PartnerControls"/>
    <xsd:element name="ica616b3a7404338b58886c0b7dc9950" ma:index="8" ma:taxonomy="true" ma:internalName="ica616b3a7404338b58886c0b7dc9950" ma:taxonomyFieldName="Information_x0020_Type" ma:displayName="Information Type" ma:default="" ma:fieldId="{2ca616b3-a740-4338-b588-86c0b7dc9950}" ma:sspId="161f34cc-3cd5-498f-b446-325da13b7816" ma:termSetId="b45aa770-3be4-4b33-abcc-624f3eae01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a20ef576-7f4e-4fdf-9e49-c605da2c2375}" ma:internalName="TaxCatchAll" ma:showField="CatchAllData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a20ef576-7f4e-4fdf-9e49-c605da2c2375}" ma:internalName="TaxCatchAllLabel" ma:readOnly="true" ma:showField="CatchAllDataLabel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cc2d163-a1f2-4a47-92e3-628c6c2cab2b">
      <Value>10</Value>
    </TaxCatchAll>
    <ica616b3a7404338b58886c0b7dc9950 xmlns="fcc2d163-a1f2-4a47-92e3-628c6c2cab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documentation</TermName>
          <TermId xmlns="http://schemas.microsoft.com/office/infopath/2007/PartnerControls">19aa97d6-5372-4b44-980b-db5e826a6c62</TermId>
        </TermInfo>
      </Terms>
    </ica616b3a7404338b58886c0b7dc9950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BBA8BC5-C60E-4C38-AD72-DE9EB8D792C2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7249E71C-7495-4FFB-BB12-C210C91003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c2d163-a1f2-4a47-92e3-628c6c2cab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5657AB-4DBE-4996-A0B8-0D7F333030D2}">
  <ds:schemaRefs>
    <ds:schemaRef ds:uri="http://purl.org/dc/dcmitype/"/>
    <ds:schemaRef ds:uri="http://schemas.microsoft.com/office/infopath/2007/PartnerControls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fcc2d163-a1f2-4a47-92e3-628c6c2cab2b"/>
  </ds:schemaRefs>
</ds:datastoreItem>
</file>

<file path=customXml/itemProps4.xml><?xml version="1.0" encoding="utf-8"?>
<ds:datastoreItem xmlns:ds="http://schemas.openxmlformats.org/officeDocument/2006/customXml" ds:itemID="{0B83D150-947A-449E-B325-59961D7B6B8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e5684f37-750b-4c63-8422-1e8c31b41e07}" enabled="1" method="Privileged" siteId="{8a1c50f9-01b7-4c8a-a6fa-90eb906f18e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45</vt:i4>
      </vt:variant>
    </vt:vector>
  </HeadingPairs>
  <TitlesOfParts>
    <vt:vector size="45" baseType="lpstr">
      <vt:lpstr>Contents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29</vt:lpstr>
      <vt:lpstr>30</vt:lpstr>
      <vt:lpstr>31</vt:lpstr>
      <vt:lpstr>32</vt:lpstr>
      <vt:lpstr>33</vt:lpstr>
      <vt:lpstr>34</vt:lpstr>
      <vt:lpstr>35</vt:lpstr>
      <vt:lpstr>36</vt:lpstr>
      <vt:lpstr>37</vt:lpstr>
      <vt:lpstr>38</vt:lpstr>
      <vt:lpstr>39</vt:lpstr>
      <vt:lpstr>40</vt:lpstr>
      <vt:lpstr>41</vt:lpstr>
      <vt:lpstr>42</vt:lpstr>
      <vt:lpstr>43</vt:lpstr>
      <vt:lpstr>44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Thomas Turner</cp:lastModifiedBy>
  <dcterms:modified xsi:type="dcterms:W3CDTF">2026-03-16T14:08:12Z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0x010100C9109D892D58374095F34F4929AC79DD00BE22196158EE7943BD763055D6348D55</vt:lpwstr>
  </property>
  <property fmtid="{D5CDD505-2E9C-101B-9397-08002B2CF9AE}" pid="3" name="Information Type">
    <vt:lpwstr>10;#Technical documentation|19aa97d6-5372-4b44-980b-db5e826a6c62</vt:lpwstr>
  </property>
  <property fmtid="{D5CDD505-2E9C-101B-9397-08002B2CF9AE}" pid="4" name="MediaServiceImageTags">
    <vt:lpwstr/>
  </property>
  <property fmtid="{D5CDD505-2E9C-101B-9397-08002B2CF9AE}" pid="5" name="Information_x0020_Type">
    <vt:lpwstr>10;#Technical documentation|19aa97d6-5372-4b44-980b-db5e826a6c62</vt:lpwstr>
  </property>
  <property fmtid="{D5CDD505-2E9C-101B-9397-08002B2CF9AE}" pid="6" name="lcf76f155ced4ddcb4097134ff3c332f">
    <vt:lpwstr/>
  </property>
</Properties>
</file>