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725"/>
  <workbookPr/>
  <mc:AlternateContent xmlns:mc="http://schemas.openxmlformats.org/markup-compatibility/2006">
    <mc:Choice Requires="x15">
      <x15ac:absPath xmlns:x15ac="http://schemas.microsoft.com/office/spreadsheetml/2010/11/ac" url="https://foodgov.sharepoint.com/sites/SCISocialScience/Research Projects  Programmes/Behaviour &amp; Perception/FHRS audit and FBO tracker/FS430602 FHRS Audit Display and survey/2025 Wave/C. Data, tables and analysis/Audit data/"/>
    </mc:Choice>
  </mc:AlternateContent>
  <xr:revisionPtr revIDLastSave="90" documentId="11_EB815564625106E045F2ACC737C8824893206A35" xr6:coauthVersionLast="47" xr6:coauthVersionMax="47" xr10:uidLastSave="{A89B3AD4-723E-42FF-990F-124F05EFEDED}"/>
  <bookViews>
    <workbookView xWindow="-28920" yWindow="-120" windowWidth="29040" windowHeight="15720" xr2:uid="{00000000-000D-0000-FFFF-FFFF00000000}"/>
  </bookViews>
  <sheets>
    <sheet name="Contents" sheetId="1" r:id="rId1"/>
    <sheet name="1" sheetId="2" r:id="rId2"/>
    <sheet name="2" sheetId="3" r:id="rId3"/>
    <sheet name="3" sheetId="4" r:id="rId4"/>
    <sheet name="4" sheetId="5" r:id="rId5"/>
    <sheet name="5" sheetId="6" r:id="rId6"/>
    <sheet name="6" sheetId="7" r:id="rId7"/>
    <sheet name="7" sheetId="8" r:id="rId8"/>
    <sheet name="8" sheetId="9" r:id="rId9"/>
    <sheet name="9" sheetId="10" r:id="rId10"/>
    <sheet name="10" sheetId="11" r:id="rId11"/>
    <sheet name="11" sheetId="12" r:id="rId12"/>
    <sheet name="12" sheetId="13" r:id="rId13"/>
    <sheet name="13" sheetId="14" r:id="rId14"/>
    <sheet name="14" sheetId="15" r:id="rId15"/>
    <sheet name="15" sheetId="16" r:id="rId16"/>
    <sheet name="16" sheetId="17" r:id="rId17"/>
    <sheet name="17" sheetId="18" r:id="rId18"/>
    <sheet name="18" sheetId="19" r:id="rId19"/>
    <sheet name="19" sheetId="20" r:id="rId20"/>
    <sheet name="20" sheetId="21" r:id="rId21"/>
    <sheet name="21" sheetId="22" r:id="rId22"/>
    <sheet name="22" sheetId="23" r:id="rId23"/>
    <sheet name="23" sheetId="24" r:id="rId24"/>
    <sheet name="24" sheetId="25" r:id="rId25"/>
    <sheet name="25" sheetId="26" r:id="rId26"/>
    <sheet name="26" sheetId="27" r:id="rId27"/>
    <sheet name="27" sheetId="28" r:id="rId28"/>
    <sheet name="28" sheetId="29" r:id="rId29"/>
    <sheet name="29" sheetId="30" r:id="rId30"/>
    <sheet name="30" sheetId="31" r:id="rId31"/>
    <sheet name="31" sheetId="32" r:id="rId32"/>
    <sheet name="32" sheetId="33" r:id="rId33"/>
    <sheet name="33" sheetId="34" r:id="rId34"/>
    <sheet name="34" sheetId="35" r:id="rId35"/>
    <sheet name="35" sheetId="36" r:id="rId36"/>
    <sheet name="36" sheetId="37" r:id="rId37"/>
    <sheet name="37" sheetId="38" r:id="rId38"/>
    <sheet name="38" sheetId="39" r:id="rId39"/>
    <sheet name="39" sheetId="40" r:id="rId40"/>
    <sheet name="40" sheetId="41" r:id="rId41"/>
    <sheet name="41" sheetId="42" r:id="rId42"/>
    <sheet name="42" sheetId="43" r:id="rId43"/>
    <sheet name="43" sheetId="44" r:id="rId44"/>
    <sheet name="44" sheetId="45" r:id="rId45"/>
  </sheets>
  <calcPr calcId="162913"/>
</workbook>
</file>

<file path=xl/sharedStrings.xml><?xml version="1.0" encoding="utf-8"?>
<sst xmlns="http://schemas.openxmlformats.org/spreadsheetml/2006/main" count="7235" uniqueCount="479">
  <si>
    <t>JH</t>
  </si>
  <si>
    <t>Page 1 Table of Contents</t>
  </si>
  <si>
    <t>VT</t>
  </si>
  <si>
    <t>Table 1</t>
  </si>
  <si>
    <t>Breaks by breaks</t>
  </si>
  <si>
    <t>BT</t>
  </si>
  <si>
    <t xml:space="preserve">    Base: All audited FBOs</t>
  </si>
  <si>
    <t>Table 2</t>
  </si>
  <si>
    <t>Region</t>
  </si>
  <si>
    <t>Table 3</t>
  </si>
  <si>
    <t>Country</t>
  </si>
  <si>
    <t>Table 4</t>
  </si>
  <si>
    <t>Outlet type</t>
  </si>
  <si>
    <t>Table 5</t>
  </si>
  <si>
    <t>Food Hygiene Rating rating (database)</t>
  </si>
  <si>
    <t>Table 6</t>
  </si>
  <si>
    <t>Did this premises have its own entrance(s)?</t>
  </si>
  <si>
    <t>Table 7</t>
  </si>
  <si>
    <t>How many public entrances did the outlet have?</t>
  </si>
  <si>
    <t xml:space="preserve">    Base: FBOs that had their own entrance(s)</t>
  </si>
  <si>
    <t>Table 8</t>
  </si>
  <si>
    <t>Was the outlet on an external road or street or within a larger establishment?</t>
  </si>
  <si>
    <t>Table 9</t>
  </si>
  <si>
    <t>Did you see a Food Hygiene Rating sticker at this outlet?</t>
  </si>
  <si>
    <t>Table 10</t>
  </si>
  <si>
    <t>Did you see a Food Hygiene Rating sticker at this outlet? (Outside/Inside display)</t>
  </si>
  <si>
    <t>Table 11</t>
  </si>
  <si>
    <t>How many Food Hygiene Rating stickers did you see at the outlet?</t>
  </si>
  <si>
    <t xml:space="preserve">    Base: FBOs with an FHRS sticker</t>
  </si>
  <si>
    <t>Table 12</t>
  </si>
  <si>
    <t>Was the sticker displayed on one or more entrances?</t>
  </si>
  <si>
    <t xml:space="preserve">    Base: FBOs with more than one public entrance</t>
  </si>
  <si>
    <t>Table 13</t>
  </si>
  <si>
    <t>How many Food Hygiene Rating stickers did you see at the outlet? - All FBOs audited</t>
  </si>
  <si>
    <t>Table 14</t>
  </si>
  <si>
    <t>Was the food hygiene rating sticker visible from the outside of the premises?</t>
  </si>
  <si>
    <t xml:space="preserve">    Base: FBOs that have their own entrance(s) and display an FHRS sticker</t>
  </si>
  <si>
    <t>Table 15</t>
  </si>
  <si>
    <t>Was the food hygiene rating sticker visible from the outside of the premises? - All audited FBOs</t>
  </si>
  <si>
    <t>Table 16</t>
  </si>
  <si>
    <t>Was the Food Hygiene Rating sticker clearly visible?</t>
  </si>
  <si>
    <t>Table 17</t>
  </si>
  <si>
    <t>Was the Food Hygiene Rating sticker clearly visible? REBASED</t>
  </si>
  <si>
    <t>Table 18</t>
  </si>
  <si>
    <t>Where was the sticker located? (Locations that have their own entrance)</t>
  </si>
  <si>
    <t>Table 19</t>
  </si>
  <si>
    <t>Where was the sticker located? (Locations that do not have their own entrance)</t>
  </si>
  <si>
    <t xml:space="preserve">    Base: FBOs that do not have their own entrance(s) and display an FHRS sticker</t>
  </si>
  <si>
    <t>Table 20</t>
  </si>
  <si>
    <t>What rating was on the sticker?</t>
  </si>
  <si>
    <t>Table 21</t>
  </si>
  <si>
    <t>Does the Food Hygiene Rating rating at location match the Food Hygiene Rating database?</t>
  </si>
  <si>
    <t>Table 22</t>
  </si>
  <si>
    <t>Comparison between displayed rating and Food Hygiene Rating database</t>
  </si>
  <si>
    <t xml:space="preserve">    Base: FBOs displaying a rating that doesn't match the FHRS database</t>
  </si>
  <si>
    <t>Table 23</t>
  </si>
  <si>
    <t>Food Hygiene Rating rating displayed SUMMARY</t>
  </si>
  <si>
    <t>Table 24</t>
  </si>
  <si>
    <t>Does the outlet have its own website?</t>
  </si>
  <si>
    <t>Table 25</t>
  </si>
  <si>
    <t>Does the outlet's website have an online ordering function?</t>
  </si>
  <si>
    <t xml:space="preserve">    Base: FBOs with a website</t>
  </si>
  <si>
    <t>Table 26</t>
  </si>
  <si>
    <t>Was a rating displayed on their website?</t>
  </si>
  <si>
    <t>Table 27</t>
  </si>
  <si>
    <t>Was a rating displayed on their website? REBASED</t>
  </si>
  <si>
    <t xml:space="preserve">    Base: FBOs with an ordering function on their website</t>
  </si>
  <si>
    <t>Table 28</t>
  </si>
  <si>
    <t>What rating was displayed on their website?</t>
  </si>
  <si>
    <t>Table 29</t>
  </si>
  <si>
    <t>Does the outlet have its own Facebook Business Page?</t>
  </si>
  <si>
    <t>Table 30</t>
  </si>
  <si>
    <t>Does the outlet's Facebook Business Page facilitate online food orders?</t>
  </si>
  <si>
    <t xml:space="preserve">    Base: FBOs with a Facebook business page</t>
  </si>
  <si>
    <t>Table 31</t>
  </si>
  <si>
    <t>Was a rating displayed on their facebook business page?</t>
  </si>
  <si>
    <t xml:space="preserve">    Base: FBOs with a Facebook Business Page</t>
  </si>
  <si>
    <t>Table 32</t>
  </si>
  <si>
    <t>Was a rating displayed on their facebook business page?  REBASED</t>
  </si>
  <si>
    <t xml:space="preserve">    Base: FBOs with an ordering function on their Facebook business page</t>
  </si>
  <si>
    <t>Table 33</t>
  </si>
  <si>
    <t>What rating was displayed on their Facebook Business Page?</t>
  </si>
  <si>
    <t>Table 34</t>
  </si>
  <si>
    <t>How was the rating displayed on their Facebook Business Page?</t>
  </si>
  <si>
    <t xml:space="preserve">    Base: FBOs displaying an FHRS rating on their Facebook business page</t>
  </si>
  <si>
    <t>Table 35</t>
  </si>
  <si>
    <t>Does the outlet have its own Instagram Page?</t>
  </si>
  <si>
    <t>Table 36</t>
  </si>
  <si>
    <t>Does the outlet's Instagram page facilitate online food orders?</t>
  </si>
  <si>
    <t xml:space="preserve">    Base: FBOs with an Instagram page</t>
  </si>
  <si>
    <t>Table 37</t>
  </si>
  <si>
    <t>Was a rating displayed on their Instagram page?</t>
  </si>
  <si>
    <t>Table 38</t>
  </si>
  <si>
    <t>Was a rating displayed on their Instagram page? REBASED</t>
  </si>
  <si>
    <t xml:space="preserve">    Base: FBOs with an ordering function on their Instagram page</t>
  </si>
  <si>
    <t>Table 39</t>
  </si>
  <si>
    <t>What rating was displayed on their Instagram page?</t>
  </si>
  <si>
    <t>Table 40</t>
  </si>
  <si>
    <t>Summary: Does the outlet have an online platform with an ordering function?</t>
  </si>
  <si>
    <t>Table 41</t>
  </si>
  <si>
    <t>Does the outlet use JustEat?</t>
  </si>
  <si>
    <t>Table 42</t>
  </si>
  <si>
    <t>Does the outlet use Deliveroo?</t>
  </si>
  <si>
    <t>Table 43</t>
  </si>
  <si>
    <t>Does the outlet use Uber Eats?</t>
  </si>
  <si>
    <t>Table 44</t>
  </si>
  <si>
    <t>Summary: Does the outlet use online food delivery aggregators?</t>
  </si>
  <si>
    <t>JF</t>
  </si>
  <si>
    <t>DAT</t>
  </si>
  <si>
    <t>03-February-2026</t>
  </si>
  <si>
    <t>Back to contents</t>
  </si>
  <si>
    <t>FSA FBO Scheme &amp; Audit - Audit</t>
  </si>
  <si>
    <t>TID</t>
  </si>
  <si>
    <t>Table 1/ 1</t>
  </si>
  <si>
    <t>Base: All audited FBOs</t>
  </si>
  <si>
    <t>COL1</t>
  </si>
  <si>
    <t>FHRS rating</t>
  </si>
  <si>
    <t>FHRS rating 2</t>
  </si>
  <si>
    <t>Outlet Type</t>
  </si>
  <si>
    <t>Displayed inside or outside</t>
  </si>
  <si>
    <t>Online presence (website and social media)</t>
  </si>
  <si>
    <t>Online ordering (website and social media)</t>
  </si>
  <si>
    <t>Online display of FHRS (website and social media)</t>
  </si>
  <si>
    <t>Food delivery aggregators</t>
  </si>
  <si>
    <t>COL</t>
  </si>
  <si>
    <t>Total</t>
  </si>
  <si>
    <t>England</t>
  </si>
  <si>
    <t xml:space="preserve"> 1</t>
  </si>
  <si>
    <t xml:space="preserve"> 2</t>
  </si>
  <si>
    <t xml:space="preserve"> 3</t>
  </si>
  <si>
    <t xml:space="preserve"> 4</t>
  </si>
  <si>
    <t xml:space="preserve"> 5</t>
  </si>
  <si>
    <t>0-2</t>
  </si>
  <si>
    <t>Accommodation &amp; pub/bar/nightclub</t>
  </si>
  <si>
    <t xml:space="preserve"> Restaurant/café/canteen &amp; catering</t>
  </si>
  <si>
    <t xml:space="preserve"> Retail</t>
  </si>
  <si>
    <t xml:space="preserve"> Takeaway/sandwich shop</t>
  </si>
  <si>
    <t>East Midlands</t>
  </si>
  <si>
    <t>East of England</t>
  </si>
  <si>
    <t>London</t>
  </si>
  <si>
    <t>North East</t>
  </si>
  <si>
    <t>North West</t>
  </si>
  <si>
    <t>South East</t>
  </si>
  <si>
    <t>South West</t>
  </si>
  <si>
    <t>West Midlands</t>
  </si>
  <si>
    <t>Yorkshire and the Humber</t>
  </si>
  <si>
    <t>Outside</t>
  </si>
  <si>
    <t>Inside</t>
  </si>
  <si>
    <t>Not displayed</t>
  </si>
  <si>
    <t>Yes</t>
  </si>
  <si>
    <t>No</t>
  </si>
  <si>
    <t>Uses a food delivery aggregator</t>
  </si>
  <si>
    <t>Does not use a food delivery aggregator</t>
  </si>
  <si>
    <t>SLA</t>
  </si>
  <si>
    <t>Significance Level: 95%</t>
  </si>
  <si>
    <t>*a</t>
  </si>
  <si>
    <t>*b</t>
  </si>
  <si>
    <t>*c</t>
  </si>
  <si>
    <t>d</t>
  </si>
  <si>
    <t>e</t>
  </si>
  <si>
    <t>f</t>
  </si>
  <si>
    <t>b</t>
  </si>
  <si>
    <t>c</t>
  </si>
  <si>
    <t>a</t>
  </si>
  <si>
    <t>*d</t>
  </si>
  <si>
    <t>g</t>
  </si>
  <si>
    <t>h</t>
  </si>
  <si>
    <t>i</t>
  </si>
  <si>
    <t>UNR</t>
  </si>
  <si>
    <t>Unweighted row</t>
  </si>
  <si>
    <t>EWS</t>
  </si>
  <si>
    <t>Effective Weighted Sample</t>
  </si>
  <si>
    <t>PTR</t>
  </si>
  <si>
    <t>ROW1</t>
  </si>
  <si>
    <t>PRC</t>
  </si>
  <si>
    <t>RTV0</t>
  </si>
  <si>
    <t>TTS</t>
  </si>
  <si>
    <t>*0%</t>
  </si>
  <si>
    <t>*4%</t>
  </si>
  <si>
    <t>*2%</t>
  </si>
  <si>
    <t>*%</t>
  </si>
  <si>
    <t>**%</t>
  </si>
  <si>
    <t>*5%</t>
  </si>
  <si>
    <t>*100%</t>
  </si>
  <si>
    <t>*3%</t>
  </si>
  <si>
    <t>*16%</t>
  </si>
  <si>
    <t>ef</t>
  </si>
  <si>
    <t>cd</t>
  </si>
  <si>
    <t>*11%</t>
  </si>
  <si>
    <t>*25%</t>
  </si>
  <si>
    <t>df</t>
  </si>
  <si>
    <t>bd</t>
  </si>
  <si>
    <t>*62%</t>
  </si>
  <si>
    <t>*86%</t>
  </si>
  <si>
    <t>*48%</t>
  </si>
  <si>
    <t>de</t>
  </si>
  <si>
    <t>bc</t>
  </si>
  <si>
    <t>*12%</t>
  </si>
  <si>
    <t>*27%</t>
  </si>
  <si>
    <t>*17%</t>
  </si>
  <si>
    <t>*21%</t>
  </si>
  <si>
    <t>bcd</t>
  </si>
  <si>
    <t>*28%</t>
  </si>
  <si>
    <t>*67%</t>
  </si>
  <si>
    <t>*53%</t>
  </si>
  <si>
    <t>*40%</t>
  </si>
  <si>
    <t>acd</t>
  </si>
  <si>
    <t>abfghi</t>
  </si>
  <si>
    <t>ahi</t>
  </si>
  <si>
    <t>*51%</t>
  </si>
  <si>
    <t>*23%</t>
  </si>
  <si>
    <t>*33%</t>
  </si>
  <si>
    <t>*50%</t>
  </si>
  <si>
    <t>*13%</t>
  </si>
  <si>
    <t>*29%</t>
  </si>
  <si>
    <t>abd</t>
  </si>
  <si>
    <t>bce</t>
  </si>
  <si>
    <t>*26%</t>
  </si>
  <si>
    <t>*24%</t>
  </si>
  <si>
    <t>*7%</t>
  </si>
  <si>
    <t>abc</t>
  </si>
  <si>
    <t>cf</t>
  </si>
  <si>
    <t>bcefghi</t>
  </si>
  <si>
    <t>*14%</t>
  </si>
  <si>
    <t>acefghi</t>
  </si>
  <si>
    <t>*35%</t>
  </si>
  <si>
    <t>*10%</t>
  </si>
  <si>
    <t>*30%</t>
  </si>
  <si>
    <t>*20%</t>
  </si>
  <si>
    <t>abefghi</t>
  </si>
  <si>
    <t>*1%</t>
  </si>
  <si>
    <t>abcfghi</t>
  </si>
  <si>
    <t>*19%</t>
  </si>
  <si>
    <t>*8%</t>
  </si>
  <si>
    <t>abceghi</t>
  </si>
  <si>
    <t>abcefhi</t>
  </si>
  <si>
    <t>*6%</t>
  </si>
  <si>
    <t>abcefgi</t>
  </si>
  <si>
    <t>*18%</t>
  </si>
  <si>
    <t>abcefgh</t>
  </si>
  <si>
    <t>*47%</t>
  </si>
  <si>
    <t>*75%</t>
  </si>
  <si>
    <t>*57%</t>
  </si>
  <si>
    <t>*78%</t>
  </si>
  <si>
    <t>*77%</t>
  </si>
  <si>
    <t>ch</t>
  </si>
  <si>
    <t>gi</t>
  </si>
  <si>
    <t>*71%</t>
  </si>
  <si>
    <t>*49%</t>
  </si>
  <si>
    <t>*37%</t>
  </si>
  <si>
    <t>*38%</t>
  </si>
  <si>
    <t>*32%</t>
  </si>
  <si>
    <t>*36%</t>
  </si>
  <si>
    <t>bf</t>
  </si>
  <si>
    <t>*98%</t>
  </si>
  <si>
    <t>*66%</t>
  </si>
  <si>
    <t>ag</t>
  </si>
  <si>
    <t>*34%</t>
  </si>
  <si>
    <t>*22%</t>
  </si>
  <si>
    <t>*9%</t>
  </si>
  <si>
    <t>*91%</t>
  </si>
  <si>
    <t>*64%</t>
  </si>
  <si>
    <t>*88%</t>
  </si>
  <si>
    <t>*94%</t>
  </si>
  <si>
    <t>Online display of</t>
  </si>
  <si>
    <t>FHRS (website and social media)</t>
  </si>
  <si>
    <t>*15%</t>
  </si>
  <si>
    <t>*85%</t>
  </si>
  <si>
    <t>*99%</t>
  </si>
  <si>
    <t>*93%</t>
  </si>
  <si>
    <t>*96%</t>
  </si>
  <si>
    <t>ad</t>
  </si>
  <si>
    <t>*72%</t>
  </si>
  <si>
    <t>*79%</t>
  </si>
  <si>
    <t>ac</t>
  </si>
  <si>
    <t>ae</t>
  </si>
  <si>
    <t>*52%</t>
  </si>
  <si>
    <t>*74%</t>
  </si>
  <si>
    <t>*68%</t>
  </si>
  <si>
    <t>SHG</t>
  </si>
  <si>
    <t>Columns Tested: a,b,c,d,e,f - a,b,c,d - a,b,c,d - a,b,c,d,e,f,g,h,i - a,b,c - a,b - a,b - a,b - a,b</t>
  </si>
  <si>
    <t>Page 1</t>
  </si>
  <si>
    <t>Table 2/ 1</t>
  </si>
  <si>
    <t>Page 2</t>
  </si>
  <si>
    <t>Table 3/ 1</t>
  </si>
  <si>
    <t>Page 3</t>
  </si>
  <si>
    <t>Table 4/ 1</t>
  </si>
  <si>
    <t>Restaurant/café/canteen &amp; catering;</t>
  </si>
  <si>
    <t>Retail</t>
  </si>
  <si>
    <t>Takeaway/sandwich shop</t>
  </si>
  <si>
    <t>Page 4</t>
  </si>
  <si>
    <t>Table 5/ 1</t>
  </si>
  <si>
    <t>*97%</t>
  </si>
  <si>
    <t>Awaiting inspection</t>
  </si>
  <si>
    <t>Page 5</t>
  </si>
  <si>
    <t>Table 6/ 1</t>
  </si>
  <si>
    <t>Page 6</t>
  </si>
  <si>
    <t>Table 7/ 1</t>
  </si>
  <si>
    <t>Base: FBOs that had their own entrance(s)</t>
  </si>
  <si>
    <t>*90%</t>
  </si>
  <si>
    <t>*84%</t>
  </si>
  <si>
    <t>ab</t>
  </si>
  <si>
    <t>*31%</t>
  </si>
  <si>
    <t>3 or more</t>
  </si>
  <si>
    <t>Page 7</t>
  </si>
  <si>
    <t>Table 8/ 1</t>
  </si>
  <si>
    <t>On a road/street</t>
  </si>
  <si>
    <t>*81%</t>
  </si>
  <si>
    <t>*89%</t>
  </si>
  <si>
    <t>In a larger establishment</t>
  </si>
  <si>
    <t>Somewhere else</t>
  </si>
  <si>
    <t>Page 8</t>
  </si>
  <si>
    <t>Table 9/ 1</t>
  </si>
  <si>
    <t>*63%</t>
  </si>
  <si>
    <t>*83%</t>
  </si>
  <si>
    <t>*80%</t>
  </si>
  <si>
    <t>chi</t>
  </si>
  <si>
    <t>Page 9</t>
  </si>
  <si>
    <t>Table 10/ 1</t>
  </si>
  <si>
    <t>Yes - Outside</t>
  </si>
  <si>
    <t>Yes  - Inside</t>
  </si>
  <si>
    <t>Page 10</t>
  </si>
  <si>
    <t>Table 11/ 1</t>
  </si>
  <si>
    <t>Base: FBOs with an FHRS sticker</t>
  </si>
  <si>
    <t>*h</t>
  </si>
  <si>
    <t>*i</t>
  </si>
  <si>
    <t>More than 5</t>
  </si>
  <si>
    <t>Summary: More than 1</t>
  </si>
  <si>
    <t>Columns Tested: a,b,c,d - a,b,c,d - a,b,c,d - a,b,c,d,e,f,g,h,i - a,b - a,b - a,b - a,b - a,b</t>
  </si>
  <si>
    <t>Page 11</t>
  </si>
  <si>
    <t>Table 12/ 1</t>
  </si>
  <si>
    <t>Base: FBOs with more than one public entrance</t>
  </si>
  <si>
    <t>*e</t>
  </si>
  <si>
    <t>*f</t>
  </si>
  <si>
    <t>*g</t>
  </si>
  <si>
    <t>All entrances</t>
  </si>
  <si>
    <t>One entrance only</t>
  </si>
  <si>
    <t>Some of the entrances</t>
  </si>
  <si>
    <t>Summary: Not all entrances</t>
  </si>
  <si>
    <t>Columns Tested: a,b - a,b - a,b,c - a,b,c,d,e,f,g,h,i - a,b - a,b - a,b - a,b - a,b</t>
  </si>
  <si>
    <t>Page 12</t>
  </si>
  <si>
    <t>Table 13/ 1</t>
  </si>
  <si>
    <t>cg</t>
  </si>
  <si>
    <t>Page 13</t>
  </si>
  <si>
    <t>Table 14/ 1</t>
  </si>
  <si>
    <t>Base: FBOs that have their own entrance(s) and display an FHRS sticker</t>
  </si>
  <si>
    <t>Page 14</t>
  </si>
  <si>
    <t>Table 15/ 1</t>
  </si>
  <si>
    <t>Outlet was displaying a rating but did not have its own entrance</t>
  </si>
  <si>
    <t>No rating on display</t>
  </si>
  <si>
    <t>Page 15</t>
  </si>
  <si>
    <t>Table 16/ 1</t>
  </si>
  <si>
    <t>Page 16</t>
  </si>
  <si>
    <t>Table 17/ 1</t>
  </si>
  <si>
    <t>*60%</t>
  </si>
  <si>
    <t>Page 17</t>
  </si>
  <si>
    <t>Table 18/ 1</t>
  </si>
  <si>
    <t>On the inside of the door(s) or window(s) so that it is visible from outside of the outlet</t>
  </si>
  <si>
    <t>On the inside of the door(s) or window(s) so that it is visible from inside the outlet only</t>
  </si>
  <si>
    <t>In the area just inside the entrance</t>
  </si>
  <si>
    <t>At the counter or till</t>
  </si>
  <si>
    <t>At the entrances to any non-public areas e.g. the kitchen</t>
  </si>
  <si>
    <t>Page 18</t>
  </si>
  <si>
    <t>Table 19/ 1</t>
  </si>
  <si>
    <t>Base: FBOs that do not have their own entrance(s) and display an FHRS sticker</t>
  </si>
  <si>
    <t>Columns Tested:</t>
  </si>
  <si>
    <t>Page 19</t>
  </si>
  <si>
    <t>Table 20/ 1</t>
  </si>
  <si>
    <t>3 – (Generally satisfactory)</t>
  </si>
  <si>
    <t>4 – (Good)</t>
  </si>
  <si>
    <t>5 – (Very Good)</t>
  </si>
  <si>
    <t>Page 20</t>
  </si>
  <si>
    <t>Table 21/ 1</t>
  </si>
  <si>
    <t>Displaying multiple ratings</t>
  </si>
  <si>
    <t>Page 21</t>
  </si>
  <si>
    <t>Table 22/ 1</t>
  </si>
  <si>
    <t>Base: FBOs displaying a rating that doesn't match the FHRS database</t>
  </si>
  <si>
    <t>Displaying higher</t>
  </si>
  <si>
    <t>Displaying lower</t>
  </si>
  <si>
    <t>Columns Tested: a,b,c,d - a,b,c,d - a,b,c,d - a,b,c,d,e,f,g,h - a,b - a,b - a,b - a,b - a,b</t>
  </si>
  <si>
    <t>Page 22</t>
  </si>
  <si>
    <t>Table 23/ 1</t>
  </si>
  <si>
    <t>Displayed outside</t>
  </si>
  <si>
    <t>Displayed inside</t>
  </si>
  <si>
    <t>Displayed and clearly visible</t>
  </si>
  <si>
    <t>SUM: Displated either inside or outside</t>
  </si>
  <si>
    <t>SUM: Displayed outside and clearly visible</t>
  </si>
  <si>
    <t>*55%</t>
  </si>
  <si>
    <t>*76%</t>
  </si>
  <si>
    <t>Page 23</t>
  </si>
  <si>
    <t>Table 24/ 1</t>
  </si>
  <si>
    <t>*46%</t>
  </si>
  <si>
    <t>*69%</t>
  </si>
  <si>
    <t>*54%</t>
  </si>
  <si>
    <t>Page 24</t>
  </si>
  <si>
    <t>Table 25/ 1</t>
  </si>
  <si>
    <t>Base: FBOs with a website</t>
  </si>
  <si>
    <t>*65%</t>
  </si>
  <si>
    <t>*61%</t>
  </si>
  <si>
    <t>*87%</t>
  </si>
  <si>
    <t>*39%</t>
  </si>
  <si>
    <t>Columns Tested: a,b,c,d,e,f - a,b,c,d - a,b,c,d - a,b,c,d,e,f,g,h,i - a,b,c - a,b - a,b - a,b</t>
  </si>
  <si>
    <t>Page 25</t>
  </si>
  <si>
    <t>Table 26/ 1</t>
  </si>
  <si>
    <t>Page 26</t>
  </si>
  <si>
    <t>Table 27/ 1</t>
  </si>
  <si>
    <t>Base: FBOs with an ordering function on their website</t>
  </si>
  <si>
    <t>Columns Tested: a,b,c,d - a,b,c,d - a,b,c,d - a,b,c,d,e,f,g,h,i - a,b,c - a,b - a,b</t>
  </si>
  <si>
    <t>Page 27</t>
  </si>
  <si>
    <t>Table 28/ 1</t>
  </si>
  <si>
    <t>None</t>
  </si>
  <si>
    <t>Page 28</t>
  </si>
  <si>
    <t>Table 29/ 1</t>
  </si>
  <si>
    <t>*82%</t>
  </si>
  <si>
    <t>*43%</t>
  </si>
  <si>
    <t>Page 29</t>
  </si>
  <si>
    <t>Table 30/ 1</t>
  </si>
  <si>
    <t>Base: FBOs with a Facebook business page</t>
  </si>
  <si>
    <t>*95%</t>
  </si>
  <si>
    <t>Page 30</t>
  </si>
  <si>
    <t>Table 31/ 1</t>
  </si>
  <si>
    <t>Base: FBOs with a Facebook Business Page</t>
  </si>
  <si>
    <t>Page 31</t>
  </si>
  <si>
    <t>Table 32/ 1</t>
  </si>
  <si>
    <t>Base: FBOs with an ordering function on their Facebook business page</t>
  </si>
  <si>
    <t>Columns Tested: a,b - a,b - a,b - a,b,c - a,b</t>
  </si>
  <si>
    <t>Page 32</t>
  </si>
  <si>
    <t>Table 33/ 1</t>
  </si>
  <si>
    <t>Page 33</t>
  </si>
  <si>
    <t>Table 34/ 1</t>
  </si>
  <si>
    <t>Base: FBOs displaying an FHRS rating on their Facebook business page</t>
  </si>
  <si>
    <t>Food Hygiene Rating sticker displayed in the header image</t>
  </si>
  <si>
    <t>Food Hygiene Rating sticker in a pinned post at the top of the feed</t>
  </si>
  <si>
    <t>Another way</t>
  </si>
  <si>
    <t>Columns Tested: a,b - a,b - a,b,c - a,b,c,d - a,b - a,b</t>
  </si>
  <si>
    <t>Page 34</t>
  </si>
  <si>
    <t>Table 35/ 1</t>
  </si>
  <si>
    <t>*73%</t>
  </si>
  <si>
    <t>*58%</t>
  </si>
  <si>
    <t>*45%</t>
  </si>
  <si>
    <t>afghi</t>
  </si>
  <si>
    <t>*42%</t>
  </si>
  <si>
    <t>Page 35</t>
  </si>
  <si>
    <t>Table 36/ 1</t>
  </si>
  <si>
    <t>Base: FBOs with an Instagram page</t>
  </si>
  <si>
    <t>Page 36</t>
  </si>
  <si>
    <t>Table 37/ 1</t>
  </si>
  <si>
    <t>Page 37</t>
  </si>
  <si>
    <t>Table 38/ 1</t>
  </si>
  <si>
    <t>Base: FBOs with an ordering function on their Instagram page</t>
  </si>
  <si>
    <t>Columns Tested: a,b - a,b - a,b - a,b - a,b - a,b - a,b</t>
  </si>
  <si>
    <t>Page 38</t>
  </si>
  <si>
    <t>Table 39/ 1</t>
  </si>
  <si>
    <t>Page 39</t>
  </si>
  <si>
    <t>Table 40/ 1</t>
  </si>
  <si>
    <t>Website</t>
  </si>
  <si>
    <t>Facebook</t>
  </si>
  <si>
    <t>Instagram</t>
  </si>
  <si>
    <t>Summary: Online platform with ordering function</t>
  </si>
  <si>
    <t>Summary: Website ONLY</t>
  </si>
  <si>
    <t>Summary: Social media ONLY</t>
  </si>
  <si>
    <t>Summary: No online platform with ordering function</t>
  </si>
  <si>
    <t>Page 40</t>
  </si>
  <si>
    <t>Table 41/ 1</t>
  </si>
  <si>
    <t>Page 41</t>
  </si>
  <si>
    <t>Table 42/ 1</t>
  </si>
  <si>
    <t>aefghi</t>
  </si>
  <si>
    <t>Page 42</t>
  </si>
  <si>
    <t>Table 43/ 1</t>
  </si>
  <si>
    <t>*59%</t>
  </si>
  <si>
    <t>*41%</t>
  </si>
  <si>
    <t>Page 43</t>
  </si>
  <si>
    <t>Table 44/ 1</t>
  </si>
  <si>
    <t>Just Eat</t>
  </si>
  <si>
    <t>Deliveroo</t>
  </si>
  <si>
    <t>Uber Eats</t>
  </si>
  <si>
    <t>Summary: Not using online food delivery aggregators</t>
  </si>
  <si>
    <t>Summary: Using online food delivery aggregators</t>
  </si>
  <si>
    <t>Page 44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5" x14ac:knownFonts="1">
    <font>
      <sz val="10"/>
      <color theme="1"/>
      <name val="arial"/>
    </font>
    <font>
      <sz val="12"/>
      <color theme="1"/>
      <name val="arial"/>
    </font>
    <font>
      <b/>
      <u/>
      <sz val="10"/>
      <color rgb="FF0000FF"/>
      <name val="arial"/>
    </font>
    <font>
      <b/>
      <sz val="10"/>
      <color theme="1"/>
      <name val="arial"/>
    </font>
    <font>
      <u/>
      <sz val="10"/>
      <color rgb="FF0000FF"/>
      <name val="arial"/>
    </font>
  </fonts>
  <fills count="3">
    <fill>
      <patternFill patternType="none"/>
    </fill>
    <fill>
      <patternFill patternType="gray125"/>
    </fill>
    <fill>
      <patternFill patternType="solid">
        <fgColor rgb="FFC0C0C0"/>
      </patternFill>
    </fill>
  </fills>
  <borders count="7">
    <border>
      <left/>
      <right/>
      <top/>
      <bottom/>
      <diagonal/>
    </border>
    <border>
      <left style="thin">
        <color auto="1"/>
      </left>
      <right/>
      <top style="thin">
        <color auto="1"/>
      </top>
      <bottom/>
      <diagonal/>
    </border>
    <border>
      <left/>
      <right/>
      <top style="thin">
        <color auto="1"/>
      </top>
      <bottom/>
      <diagonal/>
    </border>
    <border>
      <left/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/>
      <diagonal/>
    </border>
  </borders>
  <cellStyleXfs count="1">
    <xf numFmtId="0" fontId="0" fillId="0" borderId="0">
      <alignment horizontal="right"/>
    </xf>
  </cellStyleXfs>
  <cellXfs count="14">
    <xf numFmtId="0" fontId="0" fillId="0" borderId="0" xfId="0">
      <alignment horizontal="right"/>
    </xf>
    <xf numFmtId="0" fontId="0" fillId="0" borderId="0" xfId="0" applyAlignment="1">
      <alignment horizontal="left"/>
    </xf>
    <xf numFmtId="0" fontId="1" fillId="0" borderId="0" xfId="0" applyFont="1" applyAlignment="1">
      <alignment horizontal="left"/>
    </xf>
    <xf numFmtId="0" fontId="2" fillId="0" borderId="0" xfId="0" applyFont="1" applyAlignment="1">
      <alignment horizontal="left"/>
    </xf>
    <xf numFmtId="0" fontId="3" fillId="0" borderId="0" xfId="0" applyFont="1" applyAlignment="1">
      <alignment horizontal="left"/>
    </xf>
    <xf numFmtId="0" fontId="4" fillId="0" borderId="0" xfId="0" applyFont="1" applyAlignment="1">
      <alignment horizontal="left"/>
    </xf>
    <xf numFmtId="0" fontId="3" fillId="0" borderId="0" xfId="0" applyFont="1">
      <alignment horizontal="right"/>
    </xf>
    <xf numFmtId="0" fontId="3" fillId="2" borderId="1" xfId="0" applyFont="1" applyFill="1" applyBorder="1" applyAlignment="1">
      <alignment horizontal="centerContinuous" wrapText="1"/>
    </xf>
    <xf numFmtId="0" fontId="3" fillId="2" borderId="2" xfId="0" applyFont="1" applyFill="1" applyBorder="1" applyAlignment="1">
      <alignment horizontal="centerContinuous" wrapText="1"/>
    </xf>
    <xf numFmtId="0" fontId="3" fillId="2" borderId="3" xfId="0" applyFont="1" applyFill="1" applyBorder="1" applyAlignment="1">
      <alignment horizontal="centerContinuous" wrapText="1"/>
    </xf>
    <xf numFmtId="0" fontId="3" fillId="2" borderId="4" xfId="0" applyFont="1" applyFill="1" applyBorder="1">
      <alignment horizontal="right"/>
    </xf>
    <xf numFmtId="0" fontId="3" fillId="2" borderId="5" xfId="0" applyFont="1" applyFill="1" applyBorder="1">
      <alignment horizontal="right"/>
    </xf>
    <xf numFmtId="9" fontId="0" fillId="0" borderId="0" xfId="0" applyNumberFormat="1">
      <alignment horizontal="right"/>
    </xf>
    <xf numFmtId="0" fontId="3" fillId="2" borderId="6" xfId="0" applyFont="1" applyFill="1" applyBorder="1" applyAlignment="1">
      <alignment horizontal="centerContinuous" wrapText="1"/>
    </xf>
  </cellXfs>
  <cellStyles count="1">
    <cellStyle name="Normal" xfId="0" builtinId="0" customBuiltin="1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styles" Target="styles.xml"/><Relationship Id="rId50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sharedStrings" Target="sharedStrings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theme" Target="theme/theme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C136"/>
  <sheetViews>
    <sheetView tabSelected="1" topLeftCell="B1" zoomScaleNormal="100" workbookViewId="0"/>
  </sheetViews>
  <sheetFormatPr defaultColWidth="9.1796875" defaultRowHeight="12.5" x14ac:dyDescent="0.25"/>
  <cols>
    <col min="1" max="1" width="0" style="1" hidden="1" customWidth="1"/>
    <col min="2" max="2" width="27.81640625" style="1" customWidth="1"/>
    <col min="3" max="3" width="112.453125" style="1" customWidth="1"/>
    <col min="4" max="4" width="9.1796875" style="1" customWidth="1"/>
    <col min="5" max="16384" width="9.1796875" style="1"/>
  </cols>
  <sheetData>
    <row r="1" spans="1:3" ht="15.5" x14ac:dyDescent="0.35">
      <c r="A1" s="1" t="s">
        <v>0</v>
      </c>
      <c r="B1" s="2" t="s">
        <v>1</v>
      </c>
    </row>
    <row r="4" spans="1:3" ht="13" x14ac:dyDescent="0.3">
      <c r="A4" s="1" t="s">
        <v>2</v>
      </c>
      <c r="B4" s="3" t="s">
        <v>3</v>
      </c>
      <c r="C4" s="4" t="s">
        <v>4</v>
      </c>
    </row>
    <row r="5" spans="1:3" x14ac:dyDescent="0.25">
      <c r="A5" s="1" t="s">
        <v>5</v>
      </c>
      <c r="C5" s="1" t="s">
        <v>6</v>
      </c>
    </row>
    <row r="7" spans="1:3" ht="13" x14ac:dyDescent="0.3">
      <c r="A7" s="1" t="s">
        <v>2</v>
      </c>
      <c r="B7" s="3" t="s">
        <v>7</v>
      </c>
      <c r="C7" s="4" t="s">
        <v>8</v>
      </c>
    </row>
    <row r="8" spans="1:3" x14ac:dyDescent="0.25">
      <c r="A8" s="1" t="s">
        <v>5</v>
      </c>
      <c r="C8" s="1" t="s">
        <v>6</v>
      </c>
    </row>
    <row r="10" spans="1:3" ht="13" x14ac:dyDescent="0.3">
      <c r="A10" s="1" t="s">
        <v>2</v>
      </c>
      <c r="B10" s="3" t="s">
        <v>9</v>
      </c>
      <c r="C10" s="4" t="s">
        <v>10</v>
      </c>
    </row>
    <row r="11" spans="1:3" x14ac:dyDescent="0.25">
      <c r="A11" s="1" t="s">
        <v>5</v>
      </c>
      <c r="C11" s="1" t="s">
        <v>6</v>
      </c>
    </row>
    <row r="13" spans="1:3" ht="13" x14ac:dyDescent="0.3">
      <c r="A13" s="1" t="s">
        <v>2</v>
      </c>
      <c r="B13" s="3" t="s">
        <v>11</v>
      </c>
      <c r="C13" s="4" t="s">
        <v>12</v>
      </c>
    </row>
    <row r="14" spans="1:3" x14ac:dyDescent="0.25">
      <c r="A14" s="1" t="s">
        <v>5</v>
      </c>
      <c r="C14" s="1" t="s">
        <v>6</v>
      </c>
    </row>
    <row r="16" spans="1:3" ht="13" x14ac:dyDescent="0.3">
      <c r="A16" s="1" t="s">
        <v>2</v>
      </c>
      <c r="B16" s="3" t="s">
        <v>13</v>
      </c>
      <c r="C16" s="4" t="s">
        <v>14</v>
      </c>
    </row>
    <row r="17" spans="1:3" x14ac:dyDescent="0.25">
      <c r="A17" s="1" t="s">
        <v>5</v>
      </c>
      <c r="C17" s="1" t="s">
        <v>6</v>
      </c>
    </row>
    <row r="19" spans="1:3" ht="13" x14ac:dyDescent="0.3">
      <c r="A19" s="1" t="s">
        <v>2</v>
      </c>
      <c r="B19" s="3" t="s">
        <v>15</v>
      </c>
      <c r="C19" s="4" t="s">
        <v>16</v>
      </c>
    </row>
    <row r="20" spans="1:3" x14ac:dyDescent="0.25">
      <c r="A20" s="1" t="s">
        <v>5</v>
      </c>
      <c r="C20" s="1" t="s">
        <v>6</v>
      </c>
    </row>
    <row r="22" spans="1:3" ht="13" x14ac:dyDescent="0.3">
      <c r="A22" s="1" t="s">
        <v>2</v>
      </c>
      <c r="B22" s="3" t="s">
        <v>17</v>
      </c>
      <c r="C22" s="4" t="s">
        <v>18</v>
      </c>
    </row>
    <row r="23" spans="1:3" x14ac:dyDescent="0.25">
      <c r="A23" s="1" t="s">
        <v>5</v>
      </c>
      <c r="C23" s="1" t="s">
        <v>19</v>
      </c>
    </row>
    <row r="25" spans="1:3" ht="13" x14ac:dyDescent="0.3">
      <c r="A25" s="1" t="s">
        <v>2</v>
      </c>
      <c r="B25" s="3" t="s">
        <v>20</v>
      </c>
      <c r="C25" s="4" t="s">
        <v>21</v>
      </c>
    </row>
    <row r="26" spans="1:3" x14ac:dyDescent="0.25">
      <c r="A26" s="1" t="s">
        <v>5</v>
      </c>
      <c r="C26" s="1" t="s">
        <v>6</v>
      </c>
    </row>
    <row r="28" spans="1:3" ht="13" x14ac:dyDescent="0.3">
      <c r="A28" s="1" t="s">
        <v>2</v>
      </c>
      <c r="B28" s="3" t="s">
        <v>22</v>
      </c>
      <c r="C28" s="4" t="s">
        <v>23</v>
      </c>
    </row>
    <row r="29" spans="1:3" x14ac:dyDescent="0.25">
      <c r="A29" s="1" t="s">
        <v>5</v>
      </c>
      <c r="C29" s="1" t="s">
        <v>6</v>
      </c>
    </row>
    <row r="31" spans="1:3" ht="13" x14ac:dyDescent="0.3">
      <c r="A31" s="1" t="s">
        <v>2</v>
      </c>
      <c r="B31" s="3" t="s">
        <v>24</v>
      </c>
      <c r="C31" s="4" t="s">
        <v>25</v>
      </c>
    </row>
    <row r="32" spans="1:3" x14ac:dyDescent="0.25">
      <c r="A32" s="1" t="s">
        <v>5</v>
      </c>
      <c r="C32" s="1" t="s">
        <v>6</v>
      </c>
    </row>
    <row r="34" spans="1:3" ht="13" x14ac:dyDescent="0.3">
      <c r="A34" s="1" t="s">
        <v>2</v>
      </c>
      <c r="B34" s="3" t="s">
        <v>26</v>
      </c>
      <c r="C34" s="4" t="s">
        <v>27</v>
      </c>
    </row>
    <row r="35" spans="1:3" x14ac:dyDescent="0.25">
      <c r="A35" s="1" t="s">
        <v>5</v>
      </c>
      <c r="C35" s="1" t="s">
        <v>28</v>
      </c>
    </row>
    <row r="37" spans="1:3" ht="13" x14ac:dyDescent="0.3">
      <c r="A37" s="1" t="s">
        <v>2</v>
      </c>
      <c r="B37" s="3" t="s">
        <v>29</v>
      </c>
      <c r="C37" s="4" t="s">
        <v>30</v>
      </c>
    </row>
    <row r="38" spans="1:3" x14ac:dyDescent="0.25">
      <c r="A38" s="1" t="s">
        <v>5</v>
      </c>
      <c r="C38" s="1" t="s">
        <v>31</v>
      </c>
    </row>
    <row r="40" spans="1:3" ht="13" x14ac:dyDescent="0.3">
      <c r="A40" s="1" t="s">
        <v>2</v>
      </c>
      <c r="B40" s="3" t="s">
        <v>32</v>
      </c>
      <c r="C40" s="4" t="s">
        <v>33</v>
      </c>
    </row>
    <row r="41" spans="1:3" x14ac:dyDescent="0.25">
      <c r="A41" s="1" t="s">
        <v>5</v>
      </c>
      <c r="C41" s="1" t="s">
        <v>6</v>
      </c>
    </row>
    <row r="43" spans="1:3" ht="13" x14ac:dyDescent="0.3">
      <c r="A43" s="1" t="s">
        <v>2</v>
      </c>
      <c r="B43" s="3" t="s">
        <v>34</v>
      </c>
      <c r="C43" s="4" t="s">
        <v>35</v>
      </c>
    </row>
    <row r="44" spans="1:3" x14ac:dyDescent="0.25">
      <c r="A44" s="1" t="s">
        <v>5</v>
      </c>
      <c r="C44" s="1" t="s">
        <v>36</v>
      </c>
    </row>
    <row r="46" spans="1:3" ht="13" x14ac:dyDescent="0.3">
      <c r="A46" s="1" t="s">
        <v>2</v>
      </c>
      <c r="B46" s="3" t="s">
        <v>37</v>
      </c>
      <c r="C46" s="4" t="s">
        <v>38</v>
      </c>
    </row>
    <row r="47" spans="1:3" x14ac:dyDescent="0.25">
      <c r="A47" s="1" t="s">
        <v>5</v>
      </c>
      <c r="C47" s="1" t="s">
        <v>6</v>
      </c>
    </row>
    <row r="49" spans="1:3" ht="13" x14ac:dyDescent="0.3">
      <c r="A49" s="1" t="s">
        <v>2</v>
      </c>
      <c r="B49" s="3" t="s">
        <v>39</v>
      </c>
      <c r="C49" s="4" t="s">
        <v>40</v>
      </c>
    </row>
    <row r="50" spans="1:3" x14ac:dyDescent="0.25">
      <c r="A50" s="1" t="s">
        <v>5</v>
      </c>
      <c r="C50" s="1" t="s">
        <v>28</v>
      </c>
    </row>
    <row r="52" spans="1:3" ht="13" x14ac:dyDescent="0.3">
      <c r="A52" s="1" t="s">
        <v>2</v>
      </c>
      <c r="B52" s="3" t="s">
        <v>41</v>
      </c>
      <c r="C52" s="4" t="s">
        <v>42</v>
      </c>
    </row>
    <row r="53" spans="1:3" x14ac:dyDescent="0.25">
      <c r="A53" s="1" t="s">
        <v>5</v>
      </c>
      <c r="C53" s="1" t="s">
        <v>6</v>
      </c>
    </row>
    <row r="55" spans="1:3" ht="13" x14ac:dyDescent="0.3">
      <c r="A55" s="1" t="s">
        <v>2</v>
      </c>
      <c r="B55" s="3" t="s">
        <v>43</v>
      </c>
      <c r="C55" s="4" t="s">
        <v>44</v>
      </c>
    </row>
    <row r="56" spans="1:3" x14ac:dyDescent="0.25">
      <c r="A56" s="1" t="s">
        <v>5</v>
      </c>
      <c r="C56" s="1" t="s">
        <v>36</v>
      </c>
    </row>
    <row r="58" spans="1:3" ht="13" x14ac:dyDescent="0.3">
      <c r="A58" s="1" t="s">
        <v>2</v>
      </c>
      <c r="B58" s="3" t="s">
        <v>45</v>
      </c>
      <c r="C58" s="4" t="s">
        <v>46</v>
      </c>
    </row>
    <row r="59" spans="1:3" x14ac:dyDescent="0.25">
      <c r="A59" s="1" t="s">
        <v>5</v>
      </c>
      <c r="C59" s="1" t="s">
        <v>47</v>
      </c>
    </row>
    <row r="61" spans="1:3" ht="13" x14ac:dyDescent="0.3">
      <c r="A61" s="1" t="s">
        <v>2</v>
      </c>
      <c r="B61" s="3" t="s">
        <v>48</v>
      </c>
      <c r="C61" s="4" t="s">
        <v>49</v>
      </c>
    </row>
    <row r="62" spans="1:3" x14ac:dyDescent="0.25">
      <c r="A62" s="1" t="s">
        <v>5</v>
      </c>
      <c r="C62" s="1" t="s">
        <v>28</v>
      </c>
    </row>
    <row r="64" spans="1:3" ht="13" x14ac:dyDescent="0.3">
      <c r="A64" s="1" t="s">
        <v>2</v>
      </c>
      <c r="B64" s="3" t="s">
        <v>50</v>
      </c>
      <c r="C64" s="4" t="s">
        <v>51</v>
      </c>
    </row>
    <row r="65" spans="1:3" x14ac:dyDescent="0.25">
      <c r="A65" s="1" t="s">
        <v>5</v>
      </c>
      <c r="C65" s="1" t="s">
        <v>28</v>
      </c>
    </row>
    <row r="67" spans="1:3" ht="13" x14ac:dyDescent="0.3">
      <c r="A67" s="1" t="s">
        <v>2</v>
      </c>
      <c r="B67" s="3" t="s">
        <v>52</v>
      </c>
      <c r="C67" s="4" t="s">
        <v>53</v>
      </c>
    </row>
    <row r="68" spans="1:3" x14ac:dyDescent="0.25">
      <c r="A68" s="1" t="s">
        <v>5</v>
      </c>
      <c r="C68" s="1" t="s">
        <v>54</v>
      </c>
    </row>
    <row r="70" spans="1:3" ht="13" x14ac:dyDescent="0.3">
      <c r="A70" s="1" t="s">
        <v>2</v>
      </c>
      <c r="B70" s="3" t="s">
        <v>55</v>
      </c>
      <c r="C70" s="4" t="s">
        <v>56</v>
      </c>
    </row>
    <row r="71" spans="1:3" x14ac:dyDescent="0.25">
      <c r="A71" s="1" t="s">
        <v>5</v>
      </c>
      <c r="C71" s="1" t="s">
        <v>6</v>
      </c>
    </row>
    <row r="73" spans="1:3" ht="13" x14ac:dyDescent="0.3">
      <c r="A73" s="1" t="s">
        <v>2</v>
      </c>
      <c r="B73" s="3" t="s">
        <v>57</v>
      </c>
      <c r="C73" s="4" t="s">
        <v>58</v>
      </c>
    </row>
    <row r="74" spans="1:3" x14ac:dyDescent="0.25">
      <c r="A74" s="1" t="s">
        <v>5</v>
      </c>
      <c r="C74" s="1" t="s">
        <v>6</v>
      </c>
    </row>
    <row r="76" spans="1:3" ht="13" x14ac:dyDescent="0.3">
      <c r="A76" s="1" t="s">
        <v>2</v>
      </c>
      <c r="B76" s="3" t="s">
        <v>59</v>
      </c>
      <c r="C76" s="4" t="s">
        <v>60</v>
      </c>
    </row>
    <row r="77" spans="1:3" x14ac:dyDescent="0.25">
      <c r="A77" s="1" t="s">
        <v>5</v>
      </c>
      <c r="C77" s="1" t="s">
        <v>61</v>
      </c>
    </row>
    <row r="79" spans="1:3" ht="13" x14ac:dyDescent="0.3">
      <c r="A79" s="1" t="s">
        <v>2</v>
      </c>
      <c r="B79" s="3" t="s">
        <v>62</v>
      </c>
      <c r="C79" s="4" t="s">
        <v>63</v>
      </c>
    </row>
    <row r="80" spans="1:3" x14ac:dyDescent="0.25">
      <c r="A80" s="1" t="s">
        <v>5</v>
      </c>
      <c r="C80" s="1" t="s">
        <v>61</v>
      </c>
    </row>
    <row r="82" spans="1:3" ht="13" x14ac:dyDescent="0.3">
      <c r="A82" s="1" t="s">
        <v>2</v>
      </c>
      <c r="B82" s="3" t="s">
        <v>64</v>
      </c>
      <c r="C82" s="4" t="s">
        <v>65</v>
      </c>
    </row>
    <row r="83" spans="1:3" x14ac:dyDescent="0.25">
      <c r="A83" s="1" t="s">
        <v>5</v>
      </c>
      <c r="C83" s="1" t="s">
        <v>66</v>
      </c>
    </row>
    <row r="85" spans="1:3" ht="13" x14ac:dyDescent="0.3">
      <c r="A85" s="1" t="s">
        <v>2</v>
      </c>
      <c r="B85" s="3" t="s">
        <v>67</v>
      </c>
      <c r="C85" s="4" t="s">
        <v>68</v>
      </c>
    </row>
    <row r="86" spans="1:3" x14ac:dyDescent="0.25">
      <c r="A86" s="1" t="s">
        <v>5</v>
      </c>
      <c r="C86" s="1" t="s">
        <v>61</v>
      </c>
    </row>
    <row r="88" spans="1:3" ht="13" x14ac:dyDescent="0.3">
      <c r="A88" s="1" t="s">
        <v>2</v>
      </c>
      <c r="B88" s="3" t="s">
        <v>69</v>
      </c>
      <c r="C88" s="4" t="s">
        <v>70</v>
      </c>
    </row>
    <row r="89" spans="1:3" x14ac:dyDescent="0.25">
      <c r="A89" s="1" t="s">
        <v>5</v>
      </c>
      <c r="C89" s="1" t="s">
        <v>6</v>
      </c>
    </row>
    <row r="91" spans="1:3" ht="13" x14ac:dyDescent="0.3">
      <c r="A91" s="1" t="s">
        <v>2</v>
      </c>
      <c r="B91" s="3" t="s">
        <v>71</v>
      </c>
      <c r="C91" s="4" t="s">
        <v>72</v>
      </c>
    </row>
    <row r="92" spans="1:3" x14ac:dyDescent="0.25">
      <c r="A92" s="1" t="s">
        <v>5</v>
      </c>
      <c r="C92" s="1" t="s">
        <v>73</v>
      </c>
    </row>
    <row r="94" spans="1:3" ht="13" x14ac:dyDescent="0.3">
      <c r="A94" s="1" t="s">
        <v>2</v>
      </c>
      <c r="B94" s="3" t="s">
        <v>74</v>
      </c>
      <c r="C94" s="4" t="s">
        <v>75</v>
      </c>
    </row>
    <row r="95" spans="1:3" x14ac:dyDescent="0.25">
      <c r="A95" s="1" t="s">
        <v>5</v>
      </c>
      <c r="C95" s="1" t="s">
        <v>76</v>
      </c>
    </row>
    <row r="97" spans="1:3" ht="13" x14ac:dyDescent="0.3">
      <c r="A97" s="1" t="s">
        <v>2</v>
      </c>
      <c r="B97" s="3" t="s">
        <v>77</v>
      </c>
      <c r="C97" s="4" t="s">
        <v>78</v>
      </c>
    </row>
    <row r="98" spans="1:3" x14ac:dyDescent="0.25">
      <c r="A98" s="1" t="s">
        <v>5</v>
      </c>
      <c r="C98" s="1" t="s">
        <v>79</v>
      </c>
    </row>
    <row r="100" spans="1:3" ht="13" x14ac:dyDescent="0.3">
      <c r="A100" s="1" t="s">
        <v>2</v>
      </c>
      <c r="B100" s="3" t="s">
        <v>80</v>
      </c>
      <c r="C100" s="4" t="s">
        <v>81</v>
      </c>
    </row>
    <row r="101" spans="1:3" x14ac:dyDescent="0.25">
      <c r="A101" s="1" t="s">
        <v>5</v>
      </c>
      <c r="C101" s="1" t="s">
        <v>76</v>
      </c>
    </row>
    <row r="103" spans="1:3" ht="13" x14ac:dyDescent="0.3">
      <c r="A103" s="1" t="s">
        <v>2</v>
      </c>
      <c r="B103" s="3" t="s">
        <v>82</v>
      </c>
      <c r="C103" s="4" t="s">
        <v>83</v>
      </c>
    </row>
    <row r="104" spans="1:3" x14ac:dyDescent="0.25">
      <c r="A104" s="1" t="s">
        <v>5</v>
      </c>
      <c r="C104" s="1" t="s">
        <v>84</v>
      </c>
    </row>
    <row r="106" spans="1:3" ht="13" x14ac:dyDescent="0.3">
      <c r="A106" s="1" t="s">
        <v>2</v>
      </c>
      <c r="B106" s="3" t="s">
        <v>85</v>
      </c>
      <c r="C106" s="4" t="s">
        <v>86</v>
      </c>
    </row>
    <row r="107" spans="1:3" x14ac:dyDescent="0.25">
      <c r="A107" s="1" t="s">
        <v>5</v>
      </c>
      <c r="C107" s="1" t="s">
        <v>6</v>
      </c>
    </row>
    <row r="109" spans="1:3" ht="13" x14ac:dyDescent="0.3">
      <c r="A109" s="1" t="s">
        <v>2</v>
      </c>
      <c r="B109" s="3" t="s">
        <v>87</v>
      </c>
      <c r="C109" s="4" t="s">
        <v>88</v>
      </c>
    </row>
    <row r="110" spans="1:3" x14ac:dyDescent="0.25">
      <c r="A110" s="1" t="s">
        <v>5</v>
      </c>
      <c r="C110" s="1" t="s">
        <v>89</v>
      </c>
    </row>
    <row r="112" spans="1:3" ht="13" x14ac:dyDescent="0.3">
      <c r="A112" s="1" t="s">
        <v>2</v>
      </c>
      <c r="B112" s="3" t="s">
        <v>90</v>
      </c>
      <c r="C112" s="4" t="s">
        <v>91</v>
      </c>
    </row>
    <row r="113" spans="1:3" x14ac:dyDescent="0.25">
      <c r="A113" s="1" t="s">
        <v>5</v>
      </c>
      <c r="C113" s="1" t="s">
        <v>89</v>
      </c>
    </row>
    <row r="115" spans="1:3" ht="13" x14ac:dyDescent="0.3">
      <c r="A115" s="1" t="s">
        <v>2</v>
      </c>
      <c r="B115" s="3" t="s">
        <v>92</v>
      </c>
      <c r="C115" s="4" t="s">
        <v>93</v>
      </c>
    </row>
    <row r="116" spans="1:3" x14ac:dyDescent="0.25">
      <c r="A116" s="1" t="s">
        <v>5</v>
      </c>
      <c r="C116" s="1" t="s">
        <v>94</v>
      </c>
    </row>
    <row r="118" spans="1:3" ht="13" x14ac:dyDescent="0.3">
      <c r="A118" s="1" t="s">
        <v>2</v>
      </c>
      <c r="B118" s="3" t="s">
        <v>95</v>
      </c>
      <c r="C118" s="4" t="s">
        <v>96</v>
      </c>
    </row>
    <row r="119" spans="1:3" x14ac:dyDescent="0.25">
      <c r="A119" s="1" t="s">
        <v>5</v>
      </c>
      <c r="C119" s="1" t="s">
        <v>89</v>
      </c>
    </row>
    <row r="121" spans="1:3" ht="13" x14ac:dyDescent="0.3">
      <c r="A121" s="1" t="s">
        <v>2</v>
      </c>
      <c r="B121" s="3" t="s">
        <v>97</v>
      </c>
      <c r="C121" s="4" t="s">
        <v>98</v>
      </c>
    </row>
    <row r="122" spans="1:3" x14ac:dyDescent="0.25">
      <c r="A122" s="1" t="s">
        <v>5</v>
      </c>
      <c r="C122" s="1" t="s">
        <v>6</v>
      </c>
    </row>
    <row r="124" spans="1:3" ht="13" x14ac:dyDescent="0.3">
      <c r="A124" s="1" t="s">
        <v>2</v>
      </c>
      <c r="B124" s="3" t="s">
        <v>99</v>
      </c>
      <c r="C124" s="4" t="s">
        <v>100</v>
      </c>
    </row>
    <row r="125" spans="1:3" x14ac:dyDescent="0.25">
      <c r="A125" s="1" t="s">
        <v>5</v>
      </c>
      <c r="C125" s="1" t="s">
        <v>6</v>
      </c>
    </row>
    <row r="127" spans="1:3" ht="13" x14ac:dyDescent="0.3">
      <c r="A127" s="1" t="s">
        <v>2</v>
      </c>
      <c r="B127" s="3" t="s">
        <v>101</v>
      </c>
      <c r="C127" s="4" t="s">
        <v>102</v>
      </c>
    </row>
    <row r="128" spans="1:3" x14ac:dyDescent="0.25">
      <c r="A128" s="1" t="s">
        <v>5</v>
      </c>
      <c r="C128" s="1" t="s">
        <v>6</v>
      </c>
    </row>
    <row r="130" spans="1:3" ht="13" x14ac:dyDescent="0.3">
      <c r="A130" s="1" t="s">
        <v>2</v>
      </c>
      <c r="B130" s="3" t="s">
        <v>103</v>
      </c>
      <c r="C130" s="4" t="s">
        <v>104</v>
      </c>
    </row>
    <row r="131" spans="1:3" x14ac:dyDescent="0.25">
      <c r="A131" s="1" t="s">
        <v>5</v>
      </c>
      <c r="C131" s="1" t="s">
        <v>6</v>
      </c>
    </row>
    <row r="133" spans="1:3" ht="13" x14ac:dyDescent="0.3">
      <c r="A133" s="1" t="s">
        <v>2</v>
      </c>
      <c r="B133" s="3" t="s">
        <v>105</v>
      </c>
      <c r="C133" s="4" t="s">
        <v>106</v>
      </c>
    </row>
    <row r="134" spans="1:3" x14ac:dyDescent="0.25">
      <c r="A134" s="1" t="s">
        <v>5</v>
      </c>
      <c r="C134" s="1" t="s">
        <v>6</v>
      </c>
    </row>
    <row r="136" spans="1:3" x14ac:dyDescent="0.25">
      <c r="A136" s="1" t="s">
        <v>107</v>
      </c>
    </row>
  </sheetData>
  <hyperlinks>
    <hyperlink ref="B4" location="'1'!A1" tooltip="Link to table" display="Table 1" xr:uid="{00000000-0004-0000-0000-000000000000}"/>
    <hyperlink ref="B7" location="'2'!A1" tooltip="Link to table" display="Table 2" xr:uid="{00000000-0004-0000-0000-000001000000}"/>
    <hyperlink ref="B10" location="'3'!A1" tooltip="Link to table" display="Table 3" xr:uid="{00000000-0004-0000-0000-000002000000}"/>
    <hyperlink ref="B13" location="'4'!A1" tooltip="Link to table" display="Table 4" xr:uid="{00000000-0004-0000-0000-000003000000}"/>
    <hyperlink ref="B16" location="'5'!A1" tooltip="Link to table" display="Table 5" xr:uid="{00000000-0004-0000-0000-000004000000}"/>
    <hyperlink ref="B19" location="'6'!A1" tooltip="Link to table" display="Table 6" xr:uid="{00000000-0004-0000-0000-000005000000}"/>
    <hyperlink ref="B22" location="'7'!A1" tooltip="Link to table" display="Table 7" xr:uid="{00000000-0004-0000-0000-000006000000}"/>
    <hyperlink ref="B25" location="'8'!A1" tooltip="Link to table" display="Table 8" xr:uid="{00000000-0004-0000-0000-000007000000}"/>
    <hyperlink ref="B28" location="'9'!A1" tooltip="Link to table" display="Table 9" xr:uid="{00000000-0004-0000-0000-000008000000}"/>
    <hyperlink ref="B31" location="'10'!A1" tooltip="Link to table" display="Table 10" xr:uid="{00000000-0004-0000-0000-000009000000}"/>
    <hyperlink ref="B34" location="'11'!A1" tooltip="Link to table" display="Table 11" xr:uid="{00000000-0004-0000-0000-00000A000000}"/>
    <hyperlink ref="B37" location="'12'!A1" tooltip="Link to table" display="Table 12" xr:uid="{00000000-0004-0000-0000-00000B000000}"/>
    <hyperlink ref="B40" location="'13'!A1" tooltip="Link to table" display="Table 13" xr:uid="{00000000-0004-0000-0000-00000C000000}"/>
    <hyperlink ref="B43" location="'14'!A1" tooltip="Link to table" display="Table 14" xr:uid="{00000000-0004-0000-0000-00000D000000}"/>
    <hyperlink ref="B46" location="'15'!A1" tooltip="Link to table" display="Table 15" xr:uid="{00000000-0004-0000-0000-00000E000000}"/>
    <hyperlink ref="B49" location="'16'!A1" tooltip="Link to table" display="Table 16" xr:uid="{00000000-0004-0000-0000-00000F000000}"/>
    <hyperlink ref="B52" location="'17'!A1" tooltip="Link to table" display="Table 17" xr:uid="{00000000-0004-0000-0000-000010000000}"/>
    <hyperlink ref="B55" location="'18'!A1" tooltip="Link to table" display="Table 18" xr:uid="{00000000-0004-0000-0000-000011000000}"/>
    <hyperlink ref="B58" location="'19'!A1" tooltip="Link to table" display="Table 19" xr:uid="{00000000-0004-0000-0000-000012000000}"/>
    <hyperlink ref="B61" location="'20'!A1" tooltip="Link to table" display="Table 20" xr:uid="{00000000-0004-0000-0000-000013000000}"/>
    <hyperlink ref="B64" location="'21'!A1" tooltip="Link to table" display="Table 21" xr:uid="{00000000-0004-0000-0000-000014000000}"/>
    <hyperlink ref="B67" location="'22'!A1" tooltip="Link to table" display="Table 22" xr:uid="{00000000-0004-0000-0000-000015000000}"/>
    <hyperlink ref="B70" location="'23'!A1" tooltip="Link to table" display="Table 23" xr:uid="{00000000-0004-0000-0000-000016000000}"/>
    <hyperlink ref="B73" location="'24'!A1" tooltip="Link to table" display="Table 24" xr:uid="{00000000-0004-0000-0000-000017000000}"/>
    <hyperlink ref="B76" location="'25'!A1" tooltip="Link to table" display="Table 25" xr:uid="{00000000-0004-0000-0000-000018000000}"/>
    <hyperlink ref="B79" location="'26'!A1" tooltip="Link to table" display="Table 26" xr:uid="{00000000-0004-0000-0000-000019000000}"/>
    <hyperlink ref="B82" location="'27'!A1" tooltip="Link to table" display="Table 27" xr:uid="{00000000-0004-0000-0000-00001A000000}"/>
    <hyperlink ref="B85" location="'28'!A1" tooltip="Link to table" display="Table 28" xr:uid="{00000000-0004-0000-0000-00001B000000}"/>
    <hyperlink ref="B88" location="'29'!A1" tooltip="Link to table" display="Table 29" xr:uid="{00000000-0004-0000-0000-00001C000000}"/>
    <hyperlink ref="B91" location="'30'!A1" tooltip="Link to table" display="Table 30" xr:uid="{00000000-0004-0000-0000-00001D000000}"/>
    <hyperlink ref="B94" location="'31'!A1" tooltip="Link to table" display="Table 31" xr:uid="{00000000-0004-0000-0000-00001E000000}"/>
    <hyperlink ref="B97" location="'32'!A1" tooltip="Link to table" display="Table 32" xr:uid="{00000000-0004-0000-0000-00001F000000}"/>
    <hyperlink ref="B100" location="'33'!A1" tooltip="Link to table" display="Table 33" xr:uid="{00000000-0004-0000-0000-000020000000}"/>
    <hyperlink ref="B103" location="'34'!A1" tooltip="Link to table" display="Table 34" xr:uid="{00000000-0004-0000-0000-000021000000}"/>
    <hyperlink ref="B106" location="'35'!A1" tooltip="Link to table" display="Table 35" xr:uid="{00000000-0004-0000-0000-000022000000}"/>
    <hyperlink ref="B109" location="'36'!A1" tooltip="Link to table" display="Table 36" xr:uid="{00000000-0004-0000-0000-000023000000}"/>
    <hyperlink ref="B112" location="'37'!A1" tooltip="Link to table" display="Table 37" xr:uid="{00000000-0004-0000-0000-000024000000}"/>
    <hyperlink ref="B115" location="'38'!A1" tooltip="Link to table" display="Table 38" xr:uid="{00000000-0004-0000-0000-000025000000}"/>
    <hyperlink ref="B118" location="'39'!A1" tooltip="Link to table" display="Table 39" xr:uid="{00000000-0004-0000-0000-000026000000}"/>
    <hyperlink ref="B121" location="'40'!A1" tooltip="Link to table" display="Table 40" xr:uid="{00000000-0004-0000-0000-000027000000}"/>
    <hyperlink ref="B124" location="'41'!A1" tooltip="Link to table" display="Table 41" xr:uid="{00000000-0004-0000-0000-000028000000}"/>
    <hyperlink ref="B127" location="'42'!A1" tooltip="Link to table" display="Table 42" xr:uid="{00000000-0004-0000-0000-000029000000}"/>
    <hyperlink ref="B130" location="'43'!A1" tooltip="Link to table" display="Table 43" xr:uid="{00000000-0004-0000-0000-00002A000000}"/>
    <hyperlink ref="B133" location="'44'!A1" tooltip="Link to table" display="Table 44" xr:uid="{00000000-0004-0000-0000-00002B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L13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113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4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ht="13" x14ac:dyDescent="0.3">
      <c r="A15" s="1" t="s">
        <v>173</v>
      </c>
      <c r="B15" s="4" t="s">
        <v>10</v>
      </c>
    </row>
    <row r="16" spans="1:38" x14ac:dyDescent="0.25">
      <c r="A16" s="1" t="s">
        <v>174</v>
      </c>
      <c r="B16" s="1" t="s">
        <v>126</v>
      </c>
      <c r="C16">
        <v>448</v>
      </c>
      <c r="D16">
        <v>448</v>
      </c>
      <c r="E16">
        <v>3</v>
      </c>
      <c r="F16">
        <v>5</v>
      </c>
      <c r="G16">
        <v>8</v>
      </c>
      <c r="H16">
        <v>30</v>
      </c>
      <c r="I16">
        <v>67</v>
      </c>
      <c r="J16">
        <v>335</v>
      </c>
      <c r="K16">
        <v>17</v>
      </c>
      <c r="L16">
        <v>30</v>
      </c>
      <c r="M16">
        <v>67</v>
      </c>
      <c r="N16">
        <v>335</v>
      </c>
      <c r="O16">
        <v>65</v>
      </c>
      <c r="P16">
        <v>203</v>
      </c>
      <c r="Q16">
        <v>118</v>
      </c>
      <c r="R16">
        <v>62</v>
      </c>
      <c r="S16">
        <v>38</v>
      </c>
      <c r="T16">
        <v>34</v>
      </c>
      <c r="U16">
        <v>107</v>
      </c>
      <c r="V16">
        <v>28</v>
      </c>
      <c r="W16">
        <v>58</v>
      </c>
      <c r="X16">
        <v>61</v>
      </c>
      <c r="Y16">
        <v>41</v>
      </c>
      <c r="Z16">
        <v>39</v>
      </c>
      <c r="AA16">
        <v>42</v>
      </c>
      <c r="AB16">
        <v>292</v>
      </c>
      <c r="AC16">
        <v>22</v>
      </c>
      <c r="AD16">
        <v>135</v>
      </c>
      <c r="AE16">
        <v>368</v>
      </c>
      <c r="AF16">
        <v>80</v>
      </c>
      <c r="AG16">
        <v>82</v>
      </c>
      <c r="AH16">
        <v>366</v>
      </c>
      <c r="AI16">
        <v>28</v>
      </c>
      <c r="AJ16">
        <v>420</v>
      </c>
      <c r="AK16">
        <v>181</v>
      </c>
      <c r="AL16">
        <v>267</v>
      </c>
    </row>
    <row r="17" spans="1:38" x14ac:dyDescent="0.25">
      <c r="A17" s="1" t="s">
        <v>175</v>
      </c>
      <c r="B17" s="1"/>
      <c r="C17" s="12">
        <v>1</v>
      </c>
      <c r="D17" s="12">
        <v>1</v>
      </c>
      <c r="E17" s="12">
        <v>1</v>
      </c>
      <c r="F17" s="12">
        <v>1</v>
      </c>
      <c r="G17" s="12">
        <v>1</v>
      </c>
      <c r="H17" s="12">
        <v>1</v>
      </c>
      <c r="I17" s="12">
        <v>1</v>
      </c>
      <c r="J17" s="12">
        <v>1</v>
      </c>
      <c r="K17" s="12">
        <v>1</v>
      </c>
      <c r="L17" s="12">
        <v>1</v>
      </c>
      <c r="M17" s="12">
        <v>1</v>
      </c>
      <c r="N17" s="12">
        <v>1</v>
      </c>
      <c r="O17" s="12">
        <v>1</v>
      </c>
      <c r="P17" s="12">
        <v>1</v>
      </c>
      <c r="Q17" s="12">
        <v>1</v>
      </c>
      <c r="R17" s="12">
        <v>1</v>
      </c>
      <c r="S17" s="12">
        <v>1</v>
      </c>
      <c r="T17" s="12">
        <v>1</v>
      </c>
      <c r="U17" s="12">
        <v>1</v>
      </c>
      <c r="V17" s="12">
        <v>1</v>
      </c>
      <c r="W17" s="12">
        <v>1</v>
      </c>
      <c r="X17" s="12">
        <v>1</v>
      </c>
      <c r="Y17" s="12">
        <v>1</v>
      </c>
      <c r="Z17" s="12">
        <v>1</v>
      </c>
      <c r="AA17" s="12">
        <v>1</v>
      </c>
      <c r="AB17" s="12">
        <v>1</v>
      </c>
      <c r="AC17" s="12">
        <v>1</v>
      </c>
      <c r="AD17" s="12">
        <v>1</v>
      </c>
      <c r="AE17" s="12">
        <v>1</v>
      </c>
      <c r="AF17" s="12">
        <v>1</v>
      </c>
      <c r="AG17" s="12">
        <v>1</v>
      </c>
      <c r="AH17" s="12">
        <v>1</v>
      </c>
      <c r="AI17" s="12">
        <v>1</v>
      </c>
      <c r="AJ17" s="12">
        <v>1</v>
      </c>
      <c r="AK17" s="12">
        <v>1</v>
      </c>
      <c r="AL17" s="12">
        <v>1</v>
      </c>
    </row>
    <row r="18" spans="1:38" x14ac:dyDescent="0.25">
      <c r="A18" s="1" t="s">
        <v>176</v>
      </c>
      <c r="B18" s="1"/>
    </row>
    <row r="19" spans="1:38" ht="13" x14ac:dyDescent="0.3">
      <c r="A19" s="1" t="s">
        <v>173</v>
      </c>
      <c r="B19" s="4" t="s">
        <v>116</v>
      </c>
    </row>
    <row r="20" spans="1:38" x14ac:dyDescent="0.25">
      <c r="A20" s="1" t="s">
        <v>174</v>
      </c>
      <c r="B20" s="1">
        <v>0</v>
      </c>
      <c r="C20">
        <v>3</v>
      </c>
      <c r="D20">
        <v>3</v>
      </c>
      <c r="E20">
        <v>3</v>
      </c>
      <c r="F20">
        <v>0</v>
      </c>
      <c r="G20">
        <v>0</v>
      </c>
      <c r="H20">
        <v>0</v>
      </c>
      <c r="I20">
        <v>0</v>
      </c>
      <c r="J20">
        <v>0</v>
      </c>
      <c r="K20">
        <v>3</v>
      </c>
      <c r="L20">
        <v>0</v>
      </c>
      <c r="M20">
        <v>0</v>
      </c>
      <c r="N20">
        <v>0</v>
      </c>
      <c r="O20">
        <v>0</v>
      </c>
      <c r="P20">
        <v>2</v>
      </c>
      <c r="Q20">
        <v>1</v>
      </c>
      <c r="R20">
        <v>0</v>
      </c>
      <c r="S20">
        <v>0</v>
      </c>
      <c r="T20">
        <v>0</v>
      </c>
      <c r="U20">
        <v>1</v>
      </c>
      <c r="V20">
        <v>1</v>
      </c>
      <c r="W20">
        <v>0</v>
      </c>
      <c r="X20">
        <v>0</v>
      </c>
      <c r="Y20">
        <v>2</v>
      </c>
      <c r="Z20">
        <v>0</v>
      </c>
      <c r="AA20">
        <v>0</v>
      </c>
      <c r="AB20">
        <v>0</v>
      </c>
      <c r="AC20">
        <v>0</v>
      </c>
      <c r="AD20">
        <v>3</v>
      </c>
      <c r="AE20">
        <v>3</v>
      </c>
      <c r="AF20">
        <v>0</v>
      </c>
      <c r="AG20">
        <v>0</v>
      </c>
      <c r="AH20">
        <v>3</v>
      </c>
      <c r="AI20">
        <v>0</v>
      </c>
      <c r="AJ20">
        <v>3</v>
      </c>
      <c r="AK20">
        <v>1</v>
      </c>
      <c r="AL20">
        <v>2</v>
      </c>
    </row>
    <row r="21" spans="1:38" x14ac:dyDescent="0.25">
      <c r="A21" s="1" t="s">
        <v>175</v>
      </c>
      <c r="B21" s="1"/>
      <c r="C21" s="12">
        <v>0.01</v>
      </c>
      <c r="D21" s="12">
        <v>0.01</v>
      </c>
      <c r="E21" s="12">
        <v>1</v>
      </c>
      <c r="F21" s="12">
        <v>0</v>
      </c>
      <c r="G21" s="12">
        <v>0</v>
      </c>
      <c r="H21" s="12">
        <v>0</v>
      </c>
      <c r="I21" s="12">
        <v>0</v>
      </c>
      <c r="J21" t="s">
        <v>177</v>
      </c>
      <c r="K21" s="12">
        <v>0.19</v>
      </c>
      <c r="L21" s="12">
        <v>0</v>
      </c>
      <c r="M21" s="12">
        <v>0</v>
      </c>
      <c r="N21" t="s">
        <v>177</v>
      </c>
      <c r="O21" s="12">
        <v>0</v>
      </c>
      <c r="P21" s="12">
        <v>0.01</v>
      </c>
      <c r="Q21" s="12">
        <v>0.01</v>
      </c>
      <c r="R21" s="12">
        <v>0</v>
      </c>
      <c r="S21" s="12">
        <v>0</v>
      </c>
      <c r="T21" s="12">
        <v>0</v>
      </c>
      <c r="U21" s="12">
        <v>0.01</v>
      </c>
      <c r="V21" s="12">
        <v>0.02</v>
      </c>
      <c r="W21" s="12">
        <v>0</v>
      </c>
      <c r="X21" s="12">
        <v>0</v>
      </c>
      <c r="Y21" t="s">
        <v>178</v>
      </c>
      <c r="Z21" s="12">
        <v>0</v>
      </c>
      <c r="AA21" s="12">
        <v>0</v>
      </c>
      <c r="AB21" t="s">
        <v>177</v>
      </c>
      <c r="AC21" s="12">
        <v>0</v>
      </c>
      <c r="AD21" t="s">
        <v>179</v>
      </c>
      <c r="AE21" s="12">
        <v>0.01</v>
      </c>
      <c r="AF21" s="12">
        <v>0</v>
      </c>
      <c r="AG21" s="12">
        <v>0</v>
      </c>
      <c r="AH21" s="12">
        <v>0.01</v>
      </c>
      <c r="AI21" s="12">
        <v>0</v>
      </c>
      <c r="AJ21" s="12">
        <v>0.01</v>
      </c>
      <c r="AK21" t="s">
        <v>180</v>
      </c>
      <c r="AL21" s="12">
        <v>0.01</v>
      </c>
    </row>
    <row r="22" spans="1:38" x14ac:dyDescent="0.25">
      <c r="A22" s="1" t="s">
        <v>176</v>
      </c>
      <c r="B22" s="1"/>
      <c r="AD22" t="s">
        <v>163</v>
      </c>
    </row>
    <row r="23" spans="1:38" x14ac:dyDescent="0.25">
      <c r="A23" s="1" t="s">
        <v>174</v>
      </c>
      <c r="B23" s="1" t="s">
        <v>127</v>
      </c>
      <c r="C23">
        <v>5</v>
      </c>
      <c r="D23">
        <v>5</v>
      </c>
      <c r="E23">
        <v>0</v>
      </c>
      <c r="F23">
        <v>5</v>
      </c>
      <c r="G23">
        <v>0</v>
      </c>
      <c r="H23">
        <v>0</v>
      </c>
      <c r="I23">
        <v>0</v>
      </c>
      <c r="J23">
        <v>0</v>
      </c>
      <c r="K23">
        <v>5</v>
      </c>
      <c r="L23">
        <v>0</v>
      </c>
      <c r="M23">
        <v>0</v>
      </c>
      <c r="N23">
        <v>0</v>
      </c>
      <c r="O23">
        <v>0</v>
      </c>
      <c r="P23">
        <v>3</v>
      </c>
      <c r="Q23">
        <v>3</v>
      </c>
      <c r="R23">
        <v>0</v>
      </c>
      <c r="S23">
        <v>0</v>
      </c>
      <c r="T23">
        <v>1</v>
      </c>
      <c r="U23">
        <v>2</v>
      </c>
      <c r="V23">
        <v>0</v>
      </c>
      <c r="W23">
        <v>0</v>
      </c>
      <c r="X23">
        <v>0</v>
      </c>
      <c r="Y23">
        <v>1</v>
      </c>
      <c r="Z23">
        <v>1</v>
      </c>
      <c r="AA23">
        <v>0</v>
      </c>
      <c r="AB23">
        <v>0</v>
      </c>
      <c r="AC23">
        <v>0</v>
      </c>
      <c r="AD23">
        <v>5</v>
      </c>
      <c r="AE23">
        <v>5</v>
      </c>
      <c r="AF23">
        <v>0</v>
      </c>
      <c r="AG23">
        <v>1</v>
      </c>
      <c r="AH23">
        <v>5</v>
      </c>
      <c r="AI23">
        <v>0</v>
      </c>
      <c r="AJ23">
        <v>5</v>
      </c>
      <c r="AK23">
        <v>1</v>
      </c>
      <c r="AL23">
        <v>5</v>
      </c>
    </row>
    <row r="24" spans="1:38" x14ac:dyDescent="0.25">
      <c r="A24" s="1" t="s">
        <v>175</v>
      </c>
      <c r="B24" s="1"/>
      <c r="C24" s="12">
        <v>0.01</v>
      </c>
      <c r="D24" s="12">
        <v>0.01</v>
      </c>
      <c r="E24" s="12">
        <v>0</v>
      </c>
      <c r="F24" s="12">
        <v>1</v>
      </c>
      <c r="G24" s="12">
        <v>0</v>
      </c>
      <c r="H24" s="12">
        <v>0</v>
      </c>
      <c r="I24" s="12">
        <v>0</v>
      </c>
      <c r="J24" t="s">
        <v>177</v>
      </c>
      <c r="K24" s="12">
        <v>0.32</v>
      </c>
      <c r="L24" s="12">
        <v>0</v>
      </c>
      <c r="M24" s="12">
        <v>0</v>
      </c>
      <c r="N24" t="s">
        <v>177</v>
      </c>
      <c r="O24" s="12">
        <v>0</v>
      </c>
      <c r="P24" s="12">
        <v>0.01</v>
      </c>
      <c r="Q24" s="12">
        <v>0.02</v>
      </c>
      <c r="R24" s="12">
        <v>0</v>
      </c>
      <c r="S24" s="12">
        <v>0</v>
      </c>
      <c r="T24" s="12">
        <v>0.03</v>
      </c>
      <c r="U24" s="12">
        <v>0.02</v>
      </c>
      <c r="V24" s="12">
        <v>0</v>
      </c>
      <c r="W24" s="12">
        <v>0</v>
      </c>
      <c r="X24" s="12">
        <v>0</v>
      </c>
      <c r="Y24" s="12">
        <v>0.03</v>
      </c>
      <c r="Z24" s="12">
        <v>0.02</v>
      </c>
      <c r="AA24" s="12">
        <v>0</v>
      </c>
      <c r="AB24" t="s">
        <v>177</v>
      </c>
      <c r="AC24" s="12">
        <v>0</v>
      </c>
      <c r="AD24" t="s">
        <v>178</v>
      </c>
      <c r="AE24" s="12">
        <v>0.01</v>
      </c>
      <c r="AF24" s="12">
        <v>0</v>
      </c>
      <c r="AG24" s="12">
        <v>0.01</v>
      </c>
      <c r="AH24" s="12">
        <v>0.01</v>
      </c>
      <c r="AI24" s="12">
        <v>0</v>
      </c>
      <c r="AJ24" s="12">
        <v>0.01</v>
      </c>
      <c r="AK24" t="s">
        <v>180</v>
      </c>
      <c r="AL24" s="12">
        <v>0.02</v>
      </c>
    </row>
    <row r="25" spans="1:38" x14ac:dyDescent="0.25">
      <c r="A25" s="1" t="s">
        <v>176</v>
      </c>
      <c r="B25" s="1"/>
      <c r="AD25" t="s">
        <v>163</v>
      </c>
    </row>
    <row r="26" spans="1:38" x14ac:dyDescent="0.25">
      <c r="A26" s="1" t="s">
        <v>174</v>
      </c>
      <c r="B26" s="1" t="s">
        <v>128</v>
      </c>
      <c r="C26">
        <v>8</v>
      </c>
      <c r="D26">
        <v>8</v>
      </c>
      <c r="E26">
        <v>0</v>
      </c>
      <c r="F26">
        <v>0</v>
      </c>
      <c r="G26">
        <v>8</v>
      </c>
      <c r="H26">
        <v>0</v>
      </c>
      <c r="I26">
        <v>0</v>
      </c>
      <c r="J26">
        <v>0</v>
      </c>
      <c r="K26">
        <v>8</v>
      </c>
      <c r="L26">
        <v>0</v>
      </c>
      <c r="M26">
        <v>0</v>
      </c>
      <c r="N26">
        <v>0</v>
      </c>
      <c r="O26">
        <v>1</v>
      </c>
      <c r="P26">
        <v>3</v>
      </c>
      <c r="Q26">
        <v>2</v>
      </c>
      <c r="R26">
        <v>2</v>
      </c>
      <c r="S26">
        <v>1</v>
      </c>
      <c r="T26">
        <v>1</v>
      </c>
      <c r="U26">
        <v>2</v>
      </c>
      <c r="V26">
        <v>0</v>
      </c>
      <c r="W26">
        <v>1</v>
      </c>
      <c r="X26">
        <v>0</v>
      </c>
      <c r="Y26">
        <v>2</v>
      </c>
      <c r="Z26">
        <v>1</v>
      </c>
      <c r="AA26">
        <v>1</v>
      </c>
      <c r="AB26">
        <v>1</v>
      </c>
      <c r="AC26">
        <v>0</v>
      </c>
      <c r="AD26">
        <v>7</v>
      </c>
      <c r="AE26">
        <v>7</v>
      </c>
      <c r="AF26">
        <v>1</v>
      </c>
      <c r="AG26">
        <v>0</v>
      </c>
      <c r="AH26">
        <v>8</v>
      </c>
      <c r="AI26">
        <v>0</v>
      </c>
      <c r="AJ26">
        <v>8</v>
      </c>
      <c r="AK26">
        <v>2</v>
      </c>
      <c r="AL26">
        <v>6</v>
      </c>
    </row>
    <row r="27" spans="1:38" x14ac:dyDescent="0.25">
      <c r="A27" s="1" t="s">
        <v>175</v>
      </c>
      <c r="B27" s="1"/>
      <c r="C27" s="12">
        <v>0.02</v>
      </c>
      <c r="D27" s="12">
        <v>0.02</v>
      </c>
      <c r="E27" s="12">
        <v>0</v>
      </c>
      <c r="F27" s="12">
        <v>0</v>
      </c>
      <c r="G27" s="12">
        <v>1</v>
      </c>
      <c r="H27" s="12">
        <v>0</v>
      </c>
      <c r="I27" s="12">
        <v>0</v>
      </c>
      <c r="J27" t="s">
        <v>177</v>
      </c>
      <c r="K27" s="12">
        <v>0.49</v>
      </c>
      <c r="L27" s="12">
        <v>0</v>
      </c>
      <c r="M27" s="12">
        <v>0</v>
      </c>
      <c r="N27" t="s">
        <v>177</v>
      </c>
      <c r="O27" s="12">
        <v>0.02</v>
      </c>
      <c r="P27" s="12">
        <v>0.02</v>
      </c>
      <c r="Q27" s="12">
        <v>0.01</v>
      </c>
      <c r="R27" s="12">
        <v>0.03</v>
      </c>
      <c r="S27" s="12">
        <v>0.03</v>
      </c>
      <c r="T27" s="12">
        <v>0.02</v>
      </c>
      <c r="U27" s="12">
        <v>0.02</v>
      </c>
      <c r="V27" s="12">
        <v>0</v>
      </c>
      <c r="W27" s="12">
        <v>0.02</v>
      </c>
      <c r="X27" s="12">
        <v>0</v>
      </c>
      <c r="Y27" s="12">
        <v>0.04</v>
      </c>
      <c r="Z27" s="12">
        <v>0.02</v>
      </c>
      <c r="AA27" s="12">
        <v>0.02</v>
      </c>
      <c r="AB27" t="s">
        <v>181</v>
      </c>
      <c r="AC27" s="12">
        <v>0</v>
      </c>
      <c r="AD27" t="s">
        <v>182</v>
      </c>
      <c r="AE27" s="12">
        <v>0.02</v>
      </c>
      <c r="AF27" s="12">
        <v>0.01</v>
      </c>
      <c r="AG27" s="12">
        <v>0</v>
      </c>
      <c r="AH27" s="12">
        <v>0.02</v>
      </c>
      <c r="AI27" s="12">
        <v>0</v>
      </c>
      <c r="AJ27" s="12">
        <v>0.02</v>
      </c>
      <c r="AK27" s="12">
        <v>0.01</v>
      </c>
      <c r="AL27" s="12">
        <v>0.02</v>
      </c>
    </row>
    <row r="28" spans="1:38" x14ac:dyDescent="0.25">
      <c r="A28" s="1" t="s">
        <v>176</v>
      </c>
      <c r="B28" s="1"/>
      <c r="AD28" t="s">
        <v>163</v>
      </c>
    </row>
    <row r="29" spans="1:38" x14ac:dyDescent="0.25">
      <c r="A29" s="1" t="s">
        <v>174</v>
      </c>
      <c r="B29" s="1" t="s">
        <v>129</v>
      </c>
      <c r="C29">
        <v>30</v>
      </c>
      <c r="D29">
        <v>30</v>
      </c>
      <c r="E29">
        <v>0</v>
      </c>
      <c r="F29">
        <v>0</v>
      </c>
      <c r="G29">
        <v>0</v>
      </c>
      <c r="H29">
        <v>30</v>
      </c>
      <c r="I29">
        <v>0</v>
      </c>
      <c r="J29">
        <v>0</v>
      </c>
      <c r="K29">
        <v>0</v>
      </c>
      <c r="L29">
        <v>30</v>
      </c>
      <c r="M29">
        <v>0</v>
      </c>
      <c r="N29">
        <v>0</v>
      </c>
      <c r="O29">
        <v>2</v>
      </c>
      <c r="P29">
        <v>13</v>
      </c>
      <c r="Q29">
        <v>10</v>
      </c>
      <c r="R29">
        <v>5</v>
      </c>
      <c r="S29">
        <v>4</v>
      </c>
      <c r="T29">
        <v>3</v>
      </c>
      <c r="U29">
        <v>5</v>
      </c>
      <c r="V29">
        <v>3</v>
      </c>
      <c r="W29">
        <v>3</v>
      </c>
      <c r="X29">
        <v>3</v>
      </c>
      <c r="Y29">
        <v>2</v>
      </c>
      <c r="Z29">
        <v>3</v>
      </c>
      <c r="AA29">
        <v>3</v>
      </c>
      <c r="AB29">
        <v>8</v>
      </c>
      <c r="AC29">
        <v>1</v>
      </c>
      <c r="AD29">
        <v>21</v>
      </c>
      <c r="AE29">
        <v>24</v>
      </c>
      <c r="AF29">
        <v>6</v>
      </c>
      <c r="AG29">
        <v>6</v>
      </c>
      <c r="AH29">
        <v>24</v>
      </c>
      <c r="AI29">
        <v>1</v>
      </c>
      <c r="AJ29">
        <v>29</v>
      </c>
      <c r="AK29">
        <v>12</v>
      </c>
      <c r="AL29">
        <v>18</v>
      </c>
    </row>
    <row r="30" spans="1:38" x14ac:dyDescent="0.25">
      <c r="A30" s="1" t="s">
        <v>175</v>
      </c>
      <c r="B30" s="1"/>
      <c r="C30" s="12">
        <v>7.0000000000000007E-2</v>
      </c>
      <c r="D30" s="12">
        <v>7.0000000000000007E-2</v>
      </c>
      <c r="E30" s="12">
        <v>0</v>
      </c>
      <c r="F30" s="12">
        <v>0</v>
      </c>
      <c r="G30" s="12">
        <v>0</v>
      </c>
      <c r="H30" t="s">
        <v>183</v>
      </c>
      <c r="I30" t="s">
        <v>177</v>
      </c>
      <c r="J30" t="s">
        <v>177</v>
      </c>
      <c r="K30" s="12">
        <v>0</v>
      </c>
      <c r="L30" t="s">
        <v>183</v>
      </c>
      <c r="M30" t="s">
        <v>177</v>
      </c>
      <c r="N30" t="s">
        <v>177</v>
      </c>
      <c r="O30" s="12">
        <v>0.03</v>
      </c>
      <c r="P30" s="12">
        <v>7.0000000000000007E-2</v>
      </c>
      <c r="Q30" s="12">
        <v>0.08</v>
      </c>
      <c r="R30" s="12">
        <v>0.09</v>
      </c>
      <c r="S30" s="12">
        <v>0.11</v>
      </c>
      <c r="T30" s="12">
        <v>0.08</v>
      </c>
      <c r="U30" s="12">
        <v>0.05</v>
      </c>
      <c r="V30" s="12">
        <v>0.09</v>
      </c>
      <c r="W30" s="12">
        <v>0.06</v>
      </c>
      <c r="X30" s="12">
        <v>0.05</v>
      </c>
      <c r="Y30" s="12">
        <v>0.05</v>
      </c>
      <c r="Z30" s="12">
        <v>0.09</v>
      </c>
      <c r="AA30" s="12">
        <v>7.0000000000000007E-2</v>
      </c>
      <c r="AB30" t="s">
        <v>184</v>
      </c>
      <c r="AC30" s="12">
        <v>0.04</v>
      </c>
      <c r="AD30" t="s">
        <v>185</v>
      </c>
      <c r="AE30" s="12">
        <v>0.06</v>
      </c>
      <c r="AF30" s="12">
        <v>0.08</v>
      </c>
      <c r="AG30" s="12">
        <v>7.0000000000000007E-2</v>
      </c>
      <c r="AH30" s="12">
        <v>7.0000000000000007E-2</v>
      </c>
      <c r="AI30" s="12">
        <v>0.02</v>
      </c>
      <c r="AJ30" s="12">
        <v>7.0000000000000007E-2</v>
      </c>
      <c r="AK30" s="12">
        <v>7.0000000000000007E-2</v>
      </c>
      <c r="AL30" s="12">
        <v>7.0000000000000007E-2</v>
      </c>
    </row>
    <row r="31" spans="1:38" x14ac:dyDescent="0.25">
      <c r="A31" s="1" t="s">
        <v>176</v>
      </c>
      <c r="B31" s="1"/>
      <c r="H31" t="s">
        <v>186</v>
      </c>
      <c r="L31" t="s">
        <v>187</v>
      </c>
      <c r="AD31" t="s">
        <v>163</v>
      </c>
    </row>
    <row r="32" spans="1:38" x14ac:dyDescent="0.25">
      <c r="A32" s="1" t="s">
        <v>174</v>
      </c>
      <c r="B32" s="1" t="s">
        <v>130</v>
      </c>
      <c r="C32">
        <v>67</v>
      </c>
      <c r="D32">
        <v>67</v>
      </c>
      <c r="E32">
        <v>0</v>
      </c>
      <c r="F32">
        <v>0</v>
      </c>
      <c r="G32">
        <v>0</v>
      </c>
      <c r="H32">
        <v>0</v>
      </c>
      <c r="I32">
        <v>67</v>
      </c>
      <c r="J32">
        <v>0</v>
      </c>
      <c r="K32">
        <v>0</v>
      </c>
      <c r="L32">
        <v>0</v>
      </c>
      <c r="M32">
        <v>67</v>
      </c>
      <c r="N32">
        <v>0</v>
      </c>
      <c r="O32">
        <v>8</v>
      </c>
      <c r="P32">
        <v>35</v>
      </c>
      <c r="Q32">
        <v>14</v>
      </c>
      <c r="R32">
        <v>10</v>
      </c>
      <c r="S32">
        <v>5</v>
      </c>
      <c r="T32">
        <v>5</v>
      </c>
      <c r="U32">
        <v>13</v>
      </c>
      <c r="V32">
        <v>4</v>
      </c>
      <c r="W32">
        <v>7</v>
      </c>
      <c r="X32">
        <v>9</v>
      </c>
      <c r="Y32">
        <v>9</v>
      </c>
      <c r="Z32">
        <v>6</v>
      </c>
      <c r="AA32">
        <v>8</v>
      </c>
      <c r="AB32">
        <v>32</v>
      </c>
      <c r="AC32">
        <v>2</v>
      </c>
      <c r="AD32">
        <v>33</v>
      </c>
      <c r="AE32">
        <v>55</v>
      </c>
      <c r="AF32">
        <v>12</v>
      </c>
      <c r="AG32">
        <v>12</v>
      </c>
      <c r="AH32">
        <v>55</v>
      </c>
      <c r="AI32">
        <v>3</v>
      </c>
      <c r="AJ32">
        <v>64</v>
      </c>
      <c r="AK32">
        <v>26</v>
      </c>
      <c r="AL32">
        <v>41</v>
      </c>
    </row>
    <row r="33" spans="1:38" x14ac:dyDescent="0.25">
      <c r="A33" s="1" t="s">
        <v>175</v>
      </c>
      <c r="B33" s="1"/>
      <c r="C33" s="12">
        <v>0.15</v>
      </c>
      <c r="D33" s="12">
        <v>0.15</v>
      </c>
      <c r="E33" s="12">
        <v>0</v>
      </c>
      <c r="F33" s="12">
        <v>0</v>
      </c>
      <c r="G33" s="12">
        <v>0</v>
      </c>
      <c r="H33" t="s">
        <v>177</v>
      </c>
      <c r="I33" t="s">
        <v>183</v>
      </c>
      <c r="J33" t="s">
        <v>177</v>
      </c>
      <c r="K33" s="12">
        <v>0</v>
      </c>
      <c r="L33" t="s">
        <v>177</v>
      </c>
      <c r="M33" t="s">
        <v>183</v>
      </c>
      <c r="N33" t="s">
        <v>177</v>
      </c>
      <c r="O33" s="12">
        <v>0.13</v>
      </c>
      <c r="P33" s="12">
        <v>0.17</v>
      </c>
      <c r="Q33" s="12">
        <v>0.11</v>
      </c>
      <c r="R33" s="12">
        <v>0.16</v>
      </c>
      <c r="S33" s="12">
        <v>0.14000000000000001</v>
      </c>
      <c r="T33" s="12">
        <v>0.15</v>
      </c>
      <c r="U33" s="12">
        <v>0.12</v>
      </c>
      <c r="V33" s="12">
        <v>0.15</v>
      </c>
      <c r="W33" s="12">
        <v>0.12</v>
      </c>
      <c r="X33" s="12">
        <v>0.15</v>
      </c>
      <c r="Y33" s="12">
        <v>0.22</v>
      </c>
      <c r="Z33" s="12">
        <v>0.16</v>
      </c>
      <c r="AA33" s="12">
        <v>0.2</v>
      </c>
      <c r="AB33" t="s">
        <v>188</v>
      </c>
      <c r="AC33" s="12">
        <v>0.1</v>
      </c>
      <c r="AD33" t="s">
        <v>189</v>
      </c>
      <c r="AE33" s="12">
        <v>0.15</v>
      </c>
      <c r="AF33" s="12">
        <v>0.15</v>
      </c>
      <c r="AG33" s="12">
        <v>0.15</v>
      </c>
      <c r="AH33" s="12">
        <v>0.15</v>
      </c>
      <c r="AI33" s="12">
        <v>0.11</v>
      </c>
      <c r="AJ33" s="12">
        <v>0.15</v>
      </c>
      <c r="AK33" s="12">
        <v>0.14000000000000001</v>
      </c>
      <c r="AL33" s="12">
        <v>0.15</v>
      </c>
    </row>
    <row r="34" spans="1:38" x14ac:dyDescent="0.25">
      <c r="A34" s="1" t="s">
        <v>176</v>
      </c>
      <c r="B34" s="1"/>
      <c r="I34" t="s">
        <v>190</v>
      </c>
      <c r="M34" t="s">
        <v>191</v>
      </c>
      <c r="AD34" t="s">
        <v>163</v>
      </c>
    </row>
    <row r="35" spans="1:38" x14ac:dyDescent="0.25">
      <c r="A35" s="1" t="s">
        <v>174</v>
      </c>
      <c r="B35" s="1" t="s">
        <v>131</v>
      </c>
      <c r="C35">
        <v>335</v>
      </c>
      <c r="D35">
        <v>335</v>
      </c>
      <c r="E35">
        <v>0</v>
      </c>
      <c r="F35">
        <v>0</v>
      </c>
      <c r="G35">
        <v>0</v>
      </c>
      <c r="H35">
        <v>0</v>
      </c>
      <c r="I35">
        <v>0</v>
      </c>
      <c r="J35">
        <v>335</v>
      </c>
      <c r="K35">
        <v>0</v>
      </c>
      <c r="L35">
        <v>0</v>
      </c>
      <c r="M35">
        <v>0</v>
      </c>
      <c r="N35">
        <v>335</v>
      </c>
      <c r="O35">
        <v>54</v>
      </c>
      <c r="P35">
        <v>147</v>
      </c>
      <c r="Q35">
        <v>89</v>
      </c>
      <c r="R35">
        <v>45</v>
      </c>
      <c r="S35">
        <v>27</v>
      </c>
      <c r="T35">
        <v>25</v>
      </c>
      <c r="U35">
        <v>83</v>
      </c>
      <c r="V35">
        <v>21</v>
      </c>
      <c r="W35">
        <v>46</v>
      </c>
      <c r="X35">
        <v>48</v>
      </c>
      <c r="Y35">
        <v>26</v>
      </c>
      <c r="Z35">
        <v>28</v>
      </c>
      <c r="AA35">
        <v>30</v>
      </c>
      <c r="AB35">
        <v>252</v>
      </c>
      <c r="AC35">
        <v>19</v>
      </c>
      <c r="AD35">
        <v>64</v>
      </c>
      <c r="AE35">
        <v>273</v>
      </c>
      <c r="AF35">
        <v>61</v>
      </c>
      <c r="AG35">
        <v>63</v>
      </c>
      <c r="AH35">
        <v>272</v>
      </c>
      <c r="AI35">
        <v>24</v>
      </c>
      <c r="AJ35">
        <v>311</v>
      </c>
      <c r="AK35">
        <v>139</v>
      </c>
      <c r="AL35">
        <v>196</v>
      </c>
    </row>
    <row r="36" spans="1:38" x14ac:dyDescent="0.25">
      <c r="A36" s="1" t="s">
        <v>175</v>
      </c>
      <c r="B36" s="1"/>
      <c r="C36" s="12">
        <v>0.75</v>
      </c>
      <c r="D36" s="12">
        <v>0.75</v>
      </c>
      <c r="E36" s="12">
        <v>0</v>
      </c>
      <c r="F36" s="12">
        <v>0</v>
      </c>
      <c r="G36" s="12">
        <v>0</v>
      </c>
      <c r="H36" t="s">
        <v>177</v>
      </c>
      <c r="I36" t="s">
        <v>177</v>
      </c>
      <c r="J36" t="s">
        <v>183</v>
      </c>
      <c r="K36" s="12">
        <v>0</v>
      </c>
      <c r="L36" t="s">
        <v>177</v>
      </c>
      <c r="M36" t="s">
        <v>177</v>
      </c>
      <c r="N36" t="s">
        <v>183</v>
      </c>
      <c r="O36" s="12">
        <v>0.83</v>
      </c>
      <c r="P36" s="12">
        <v>0.72</v>
      </c>
      <c r="Q36" s="12">
        <v>0.76</v>
      </c>
      <c r="R36" s="12">
        <v>0.72</v>
      </c>
      <c r="S36" s="12">
        <v>0.71</v>
      </c>
      <c r="T36" s="12">
        <v>0.73</v>
      </c>
      <c r="U36" s="12">
        <v>0.78</v>
      </c>
      <c r="V36" s="12">
        <v>0.74</v>
      </c>
      <c r="W36" s="12">
        <v>0.8</v>
      </c>
      <c r="X36" s="12">
        <v>0.8</v>
      </c>
      <c r="Y36" t="s">
        <v>192</v>
      </c>
      <c r="Z36" s="12">
        <v>0.72</v>
      </c>
      <c r="AA36" s="12">
        <v>0.71</v>
      </c>
      <c r="AB36" t="s">
        <v>193</v>
      </c>
      <c r="AC36" s="12">
        <v>0.85</v>
      </c>
      <c r="AD36" t="s">
        <v>194</v>
      </c>
      <c r="AE36" s="12">
        <v>0.74</v>
      </c>
      <c r="AF36" s="12">
        <v>0.77</v>
      </c>
      <c r="AG36" s="12">
        <v>0.77</v>
      </c>
      <c r="AH36" s="12">
        <v>0.74</v>
      </c>
      <c r="AI36" s="12">
        <v>0.86</v>
      </c>
      <c r="AJ36" s="12">
        <v>0.74</v>
      </c>
      <c r="AK36" s="12">
        <v>0.77</v>
      </c>
      <c r="AL36" s="12">
        <v>0.73</v>
      </c>
    </row>
    <row r="37" spans="1:38" x14ac:dyDescent="0.25">
      <c r="A37" s="1" t="s">
        <v>176</v>
      </c>
      <c r="B37" s="1"/>
      <c r="J37" t="s">
        <v>195</v>
      </c>
      <c r="N37" t="s">
        <v>196</v>
      </c>
      <c r="X37" t="s">
        <v>165</v>
      </c>
      <c r="AB37" t="s">
        <v>162</v>
      </c>
    </row>
    <row r="38" spans="1:38" ht="13" x14ac:dyDescent="0.3">
      <c r="A38" s="1" t="s">
        <v>173</v>
      </c>
      <c r="B38" s="4" t="s">
        <v>117</v>
      </c>
    </row>
    <row r="39" spans="1:38" x14ac:dyDescent="0.25">
      <c r="A39" s="1" t="s">
        <v>174</v>
      </c>
      <c r="B39" s="1" t="s">
        <v>132</v>
      </c>
      <c r="C39">
        <v>17</v>
      </c>
      <c r="D39">
        <v>17</v>
      </c>
      <c r="E39">
        <v>3</v>
      </c>
      <c r="F39">
        <v>5</v>
      </c>
      <c r="G39">
        <v>8</v>
      </c>
      <c r="H39">
        <v>0</v>
      </c>
      <c r="I39">
        <v>0</v>
      </c>
      <c r="J39">
        <v>0</v>
      </c>
      <c r="K39">
        <v>17</v>
      </c>
      <c r="L39">
        <v>0</v>
      </c>
      <c r="M39">
        <v>0</v>
      </c>
      <c r="N39">
        <v>0</v>
      </c>
      <c r="O39">
        <v>1</v>
      </c>
      <c r="P39">
        <v>8</v>
      </c>
      <c r="Q39">
        <v>6</v>
      </c>
      <c r="R39">
        <v>2</v>
      </c>
      <c r="S39">
        <v>1</v>
      </c>
      <c r="T39">
        <v>2</v>
      </c>
      <c r="U39">
        <v>5</v>
      </c>
      <c r="V39">
        <v>1</v>
      </c>
      <c r="W39">
        <v>1</v>
      </c>
      <c r="X39">
        <v>0</v>
      </c>
      <c r="Y39">
        <v>5</v>
      </c>
      <c r="Z39">
        <v>1</v>
      </c>
      <c r="AA39">
        <v>1</v>
      </c>
      <c r="AB39">
        <v>1</v>
      </c>
      <c r="AC39">
        <v>0</v>
      </c>
      <c r="AD39">
        <v>16</v>
      </c>
      <c r="AE39">
        <v>16</v>
      </c>
      <c r="AF39">
        <v>1</v>
      </c>
      <c r="AG39">
        <v>1</v>
      </c>
      <c r="AH39">
        <v>16</v>
      </c>
      <c r="AI39">
        <v>0</v>
      </c>
      <c r="AJ39">
        <v>17</v>
      </c>
      <c r="AK39">
        <v>4</v>
      </c>
      <c r="AL39">
        <v>13</v>
      </c>
    </row>
    <row r="40" spans="1:38" x14ac:dyDescent="0.25">
      <c r="A40" s="1" t="s">
        <v>175</v>
      </c>
      <c r="B40" s="1"/>
      <c r="C40" s="12">
        <v>0.04</v>
      </c>
      <c r="D40" s="12">
        <v>0.04</v>
      </c>
      <c r="E40" s="12">
        <v>1</v>
      </c>
      <c r="F40" s="12">
        <v>1</v>
      </c>
      <c r="G40" s="12">
        <v>1</v>
      </c>
      <c r="H40" s="12">
        <v>0</v>
      </c>
      <c r="I40" s="12">
        <v>0</v>
      </c>
      <c r="J40" t="s">
        <v>177</v>
      </c>
      <c r="K40" s="12">
        <v>1</v>
      </c>
      <c r="L40" s="12">
        <v>0</v>
      </c>
      <c r="M40" s="12">
        <v>0</v>
      </c>
      <c r="N40" t="s">
        <v>177</v>
      </c>
      <c r="O40" s="12">
        <v>0.02</v>
      </c>
      <c r="P40" s="12">
        <v>0.04</v>
      </c>
      <c r="Q40" s="12">
        <v>0.05</v>
      </c>
      <c r="R40" s="12">
        <v>0.03</v>
      </c>
      <c r="S40" s="12">
        <v>0.03</v>
      </c>
      <c r="T40" s="12">
        <v>0.05</v>
      </c>
      <c r="U40" s="12">
        <v>0.05</v>
      </c>
      <c r="V40" s="12">
        <v>0.02</v>
      </c>
      <c r="W40" s="12">
        <v>0.02</v>
      </c>
      <c r="X40" s="12">
        <v>0</v>
      </c>
      <c r="Y40" t="s">
        <v>188</v>
      </c>
      <c r="Z40" s="12">
        <v>0.04</v>
      </c>
      <c r="AA40" s="12">
        <v>0.02</v>
      </c>
      <c r="AB40" t="s">
        <v>181</v>
      </c>
      <c r="AC40" s="12">
        <v>0</v>
      </c>
      <c r="AD40" t="s">
        <v>197</v>
      </c>
      <c r="AE40" s="12">
        <v>0.04</v>
      </c>
      <c r="AF40" s="12">
        <v>0.01</v>
      </c>
      <c r="AG40" s="12">
        <v>0.01</v>
      </c>
      <c r="AH40" s="12">
        <v>0.04</v>
      </c>
      <c r="AI40" s="12">
        <v>0</v>
      </c>
      <c r="AJ40" s="12">
        <v>0.04</v>
      </c>
      <c r="AK40" s="12">
        <v>0.02</v>
      </c>
      <c r="AL40" s="12">
        <v>0.05</v>
      </c>
    </row>
    <row r="41" spans="1:38" x14ac:dyDescent="0.25">
      <c r="A41" s="1" t="s">
        <v>176</v>
      </c>
      <c r="B41" s="1"/>
      <c r="Y41" t="s">
        <v>160</v>
      </c>
      <c r="AD41" t="s">
        <v>163</v>
      </c>
    </row>
    <row r="42" spans="1:38" x14ac:dyDescent="0.25">
      <c r="A42" s="1" t="s">
        <v>174</v>
      </c>
      <c r="B42" s="1" t="s">
        <v>129</v>
      </c>
      <c r="C42">
        <v>30</v>
      </c>
      <c r="D42">
        <v>30</v>
      </c>
      <c r="E42">
        <v>0</v>
      </c>
      <c r="F42">
        <v>0</v>
      </c>
      <c r="G42">
        <v>0</v>
      </c>
      <c r="H42">
        <v>30</v>
      </c>
      <c r="I42">
        <v>0</v>
      </c>
      <c r="J42">
        <v>0</v>
      </c>
      <c r="K42">
        <v>0</v>
      </c>
      <c r="L42">
        <v>30</v>
      </c>
      <c r="M42">
        <v>0</v>
      </c>
      <c r="N42">
        <v>0</v>
      </c>
      <c r="O42">
        <v>2</v>
      </c>
      <c r="P42">
        <v>13</v>
      </c>
      <c r="Q42">
        <v>10</v>
      </c>
      <c r="R42">
        <v>5</v>
      </c>
      <c r="S42">
        <v>4</v>
      </c>
      <c r="T42">
        <v>3</v>
      </c>
      <c r="U42">
        <v>5</v>
      </c>
      <c r="V42">
        <v>3</v>
      </c>
      <c r="W42">
        <v>3</v>
      </c>
      <c r="X42">
        <v>3</v>
      </c>
      <c r="Y42">
        <v>2</v>
      </c>
      <c r="Z42">
        <v>3</v>
      </c>
      <c r="AA42">
        <v>3</v>
      </c>
      <c r="AB42">
        <v>8</v>
      </c>
      <c r="AC42">
        <v>1</v>
      </c>
      <c r="AD42">
        <v>21</v>
      </c>
      <c r="AE42">
        <v>24</v>
      </c>
      <c r="AF42">
        <v>6</v>
      </c>
      <c r="AG42">
        <v>6</v>
      </c>
      <c r="AH42">
        <v>24</v>
      </c>
      <c r="AI42">
        <v>1</v>
      </c>
      <c r="AJ42">
        <v>29</v>
      </c>
      <c r="AK42">
        <v>12</v>
      </c>
      <c r="AL42">
        <v>18</v>
      </c>
    </row>
    <row r="43" spans="1:38" x14ac:dyDescent="0.25">
      <c r="A43" s="1" t="s">
        <v>175</v>
      </c>
      <c r="B43" s="1"/>
      <c r="C43" s="12">
        <v>7.0000000000000007E-2</v>
      </c>
      <c r="D43" s="12">
        <v>7.0000000000000007E-2</v>
      </c>
      <c r="E43" s="12">
        <v>0</v>
      </c>
      <c r="F43" s="12">
        <v>0</v>
      </c>
      <c r="G43" s="12">
        <v>0</v>
      </c>
      <c r="H43" t="s">
        <v>183</v>
      </c>
      <c r="I43" t="s">
        <v>177</v>
      </c>
      <c r="J43" t="s">
        <v>177</v>
      </c>
      <c r="K43" s="12">
        <v>0</v>
      </c>
      <c r="L43" t="s">
        <v>183</v>
      </c>
      <c r="M43" t="s">
        <v>177</v>
      </c>
      <c r="N43" t="s">
        <v>177</v>
      </c>
      <c r="O43" s="12">
        <v>0.03</v>
      </c>
      <c r="P43" s="12">
        <v>7.0000000000000007E-2</v>
      </c>
      <c r="Q43" s="12">
        <v>0.08</v>
      </c>
      <c r="R43" s="12">
        <v>0.09</v>
      </c>
      <c r="S43" s="12">
        <v>0.11</v>
      </c>
      <c r="T43" s="12">
        <v>0.08</v>
      </c>
      <c r="U43" s="12">
        <v>0.05</v>
      </c>
      <c r="V43" s="12">
        <v>0.09</v>
      </c>
      <c r="W43" s="12">
        <v>0.06</v>
      </c>
      <c r="X43" s="12">
        <v>0.05</v>
      </c>
      <c r="Y43" s="12">
        <v>0.05</v>
      </c>
      <c r="Z43" s="12">
        <v>0.09</v>
      </c>
      <c r="AA43" s="12">
        <v>7.0000000000000007E-2</v>
      </c>
      <c r="AB43" t="s">
        <v>184</v>
      </c>
      <c r="AC43" s="12">
        <v>0.04</v>
      </c>
      <c r="AD43" t="s">
        <v>185</v>
      </c>
      <c r="AE43" s="12">
        <v>0.06</v>
      </c>
      <c r="AF43" s="12">
        <v>0.08</v>
      </c>
      <c r="AG43" s="12">
        <v>7.0000000000000007E-2</v>
      </c>
      <c r="AH43" s="12">
        <v>7.0000000000000007E-2</v>
      </c>
      <c r="AI43" s="12">
        <v>0.02</v>
      </c>
      <c r="AJ43" s="12">
        <v>7.0000000000000007E-2</v>
      </c>
      <c r="AK43" s="12">
        <v>7.0000000000000007E-2</v>
      </c>
      <c r="AL43" s="12">
        <v>7.0000000000000007E-2</v>
      </c>
    </row>
    <row r="44" spans="1:38" x14ac:dyDescent="0.25">
      <c r="A44" s="1" t="s">
        <v>176</v>
      </c>
      <c r="B44" s="1"/>
      <c r="H44" t="s">
        <v>186</v>
      </c>
      <c r="L44" t="s">
        <v>187</v>
      </c>
      <c r="AD44" t="s">
        <v>163</v>
      </c>
    </row>
    <row r="45" spans="1:38" x14ac:dyDescent="0.25">
      <c r="A45" s="1" t="s">
        <v>174</v>
      </c>
      <c r="B45" s="1" t="s">
        <v>130</v>
      </c>
      <c r="C45">
        <v>67</v>
      </c>
      <c r="D45">
        <v>67</v>
      </c>
      <c r="E45">
        <v>0</v>
      </c>
      <c r="F45">
        <v>0</v>
      </c>
      <c r="G45">
        <v>0</v>
      </c>
      <c r="H45">
        <v>0</v>
      </c>
      <c r="I45">
        <v>67</v>
      </c>
      <c r="J45">
        <v>0</v>
      </c>
      <c r="K45">
        <v>0</v>
      </c>
      <c r="L45">
        <v>0</v>
      </c>
      <c r="M45">
        <v>67</v>
      </c>
      <c r="N45">
        <v>0</v>
      </c>
      <c r="O45">
        <v>8</v>
      </c>
      <c r="P45">
        <v>35</v>
      </c>
      <c r="Q45">
        <v>14</v>
      </c>
      <c r="R45">
        <v>10</v>
      </c>
      <c r="S45">
        <v>5</v>
      </c>
      <c r="T45">
        <v>5</v>
      </c>
      <c r="U45">
        <v>13</v>
      </c>
      <c r="V45">
        <v>4</v>
      </c>
      <c r="W45">
        <v>7</v>
      </c>
      <c r="X45">
        <v>9</v>
      </c>
      <c r="Y45">
        <v>9</v>
      </c>
      <c r="Z45">
        <v>6</v>
      </c>
      <c r="AA45">
        <v>8</v>
      </c>
      <c r="AB45">
        <v>32</v>
      </c>
      <c r="AC45">
        <v>2</v>
      </c>
      <c r="AD45">
        <v>33</v>
      </c>
      <c r="AE45">
        <v>55</v>
      </c>
      <c r="AF45">
        <v>12</v>
      </c>
      <c r="AG45">
        <v>12</v>
      </c>
      <c r="AH45">
        <v>55</v>
      </c>
      <c r="AI45">
        <v>3</v>
      </c>
      <c r="AJ45">
        <v>64</v>
      </c>
      <c r="AK45">
        <v>26</v>
      </c>
      <c r="AL45">
        <v>41</v>
      </c>
    </row>
    <row r="46" spans="1:38" x14ac:dyDescent="0.25">
      <c r="A46" s="1" t="s">
        <v>175</v>
      </c>
      <c r="B46" s="1"/>
      <c r="C46" s="12">
        <v>0.15</v>
      </c>
      <c r="D46" s="12">
        <v>0.15</v>
      </c>
      <c r="E46" s="12">
        <v>0</v>
      </c>
      <c r="F46" s="12">
        <v>0</v>
      </c>
      <c r="G46" s="12">
        <v>0</v>
      </c>
      <c r="H46" t="s">
        <v>177</v>
      </c>
      <c r="I46" t="s">
        <v>183</v>
      </c>
      <c r="J46" t="s">
        <v>177</v>
      </c>
      <c r="K46" s="12">
        <v>0</v>
      </c>
      <c r="L46" t="s">
        <v>177</v>
      </c>
      <c r="M46" t="s">
        <v>183</v>
      </c>
      <c r="N46" t="s">
        <v>177</v>
      </c>
      <c r="O46" s="12">
        <v>0.13</v>
      </c>
      <c r="P46" s="12">
        <v>0.17</v>
      </c>
      <c r="Q46" s="12">
        <v>0.11</v>
      </c>
      <c r="R46" s="12">
        <v>0.16</v>
      </c>
      <c r="S46" s="12">
        <v>0.14000000000000001</v>
      </c>
      <c r="T46" s="12">
        <v>0.15</v>
      </c>
      <c r="U46" s="12">
        <v>0.12</v>
      </c>
      <c r="V46" s="12">
        <v>0.15</v>
      </c>
      <c r="W46" s="12">
        <v>0.12</v>
      </c>
      <c r="X46" s="12">
        <v>0.15</v>
      </c>
      <c r="Y46" s="12">
        <v>0.22</v>
      </c>
      <c r="Z46" s="12">
        <v>0.16</v>
      </c>
      <c r="AA46" s="12">
        <v>0.2</v>
      </c>
      <c r="AB46" t="s">
        <v>188</v>
      </c>
      <c r="AC46" s="12">
        <v>0.1</v>
      </c>
      <c r="AD46" t="s">
        <v>189</v>
      </c>
      <c r="AE46" s="12">
        <v>0.15</v>
      </c>
      <c r="AF46" s="12">
        <v>0.15</v>
      </c>
      <c r="AG46" s="12">
        <v>0.15</v>
      </c>
      <c r="AH46" s="12">
        <v>0.15</v>
      </c>
      <c r="AI46" s="12">
        <v>0.11</v>
      </c>
      <c r="AJ46" s="12">
        <v>0.15</v>
      </c>
      <c r="AK46" s="12">
        <v>0.14000000000000001</v>
      </c>
      <c r="AL46" s="12">
        <v>0.15</v>
      </c>
    </row>
    <row r="47" spans="1:38" x14ac:dyDescent="0.25">
      <c r="A47" s="1" t="s">
        <v>176</v>
      </c>
      <c r="B47" s="1"/>
      <c r="I47" t="s">
        <v>190</v>
      </c>
      <c r="M47" t="s">
        <v>191</v>
      </c>
      <c r="AD47" t="s">
        <v>163</v>
      </c>
    </row>
    <row r="48" spans="1:38" x14ac:dyDescent="0.25">
      <c r="A48" s="1" t="s">
        <v>174</v>
      </c>
      <c r="B48" s="1" t="s">
        <v>131</v>
      </c>
      <c r="C48">
        <v>335</v>
      </c>
      <c r="D48">
        <v>335</v>
      </c>
      <c r="E48">
        <v>0</v>
      </c>
      <c r="F48">
        <v>0</v>
      </c>
      <c r="G48">
        <v>0</v>
      </c>
      <c r="H48">
        <v>0</v>
      </c>
      <c r="I48">
        <v>0</v>
      </c>
      <c r="J48">
        <v>335</v>
      </c>
      <c r="K48">
        <v>0</v>
      </c>
      <c r="L48">
        <v>0</v>
      </c>
      <c r="M48">
        <v>0</v>
      </c>
      <c r="N48">
        <v>335</v>
      </c>
      <c r="O48">
        <v>54</v>
      </c>
      <c r="P48">
        <v>147</v>
      </c>
      <c r="Q48">
        <v>89</v>
      </c>
      <c r="R48">
        <v>45</v>
      </c>
      <c r="S48">
        <v>27</v>
      </c>
      <c r="T48">
        <v>25</v>
      </c>
      <c r="U48">
        <v>83</v>
      </c>
      <c r="V48">
        <v>21</v>
      </c>
      <c r="W48">
        <v>46</v>
      </c>
      <c r="X48">
        <v>48</v>
      </c>
      <c r="Y48">
        <v>26</v>
      </c>
      <c r="Z48">
        <v>28</v>
      </c>
      <c r="AA48">
        <v>30</v>
      </c>
      <c r="AB48">
        <v>252</v>
      </c>
      <c r="AC48">
        <v>19</v>
      </c>
      <c r="AD48">
        <v>64</v>
      </c>
      <c r="AE48">
        <v>273</v>
      </c>
      <c r="AF48">
        <v>61</v>
      </c>
      <c r="AG48">
        <v>63</v>
      </c>
      <c r="AH48">
        <v>272</v>
      </c>
      <c r="AI48">
        <v>24</v>
      </c>
      <c r="AJ48">
        <v>311</v>
      </c>
      <c r="AK48">
        <v>139</v>
      </c>
      <c r="AL48">
        <v>196</v>
      </c>
    </row>
    <row r="49" spans="1:38" x14ac:dyDescent="0.25">
      <c r="A49" s="1" t="s">
        <v>175</v>
      </c>
      <c r="B49" s="1"/>
      <c r="C49" s="12">
        <v>0.75</v>
      </c>
      <c r="D49" s="12">
        <v>0.75</v>
      </c>
      <c r="E49" s="12">
        <v>0</v>
      </c>
      <c r="F49" s="12">
        <v>0</v>
      </c>
      <c r="G49" s="12">
        <v>0</v>
      </c>
      <c r="H49" t="s">
        <v>177</v>
      </c>
      <c r="I49" t="s">
        <v>177</v>
      </c>
      <c r="J49" t="s">
        <v>183</v>
      </c>
      <c r="K49" s="12">
        <v>0</v>
      </c>
      <c r="L49" t="s">
        <v>177</v>
      </c>
      <c r="M49" t="s">
        <v>177</v>
      </c>
      <c r="N49" t="s">
        <v>183</v>
      </c>
      <c r="O49" s="12">
        <v>0.83</v>
      </c>
      <c r="P49" s="12">
        <v>0.72</v>
      </c>
      <c r="Q49" s="12">
        <v>0.76</v>
      </c>
      <c r="R49" s="12">
        <v>0.72</v>
      </c>
      <c r="S49" s="12">
        <v>0.71</v>
      </c>
      <c r="T49" s="12">
        <v>0.73</v>
      </c>
      <c r="U49" s="12">
        <v>0.78</v>
      </c>
      <c r="V49" s="12">
        <v>0.74</v>
      </c>
      <c r="W49" s="12">
        <v>0.8</v>
      </c>
      <c r="X49" s="12">
        <v>0.8</v>
      </c>
      <c r="Y49" t="s">
        <v>192</v>
      </c>
      <c r="Z49" s="12">
        <v>0.72</v>
      </c>
      <c r="AA49" s="12">
        <v>0.71</v>
      </c>
      <c r="AB49" t="s">
        <v>193</v>
      </c>
      <c r="AC49" s="12">
        <v>0.85</v>
      </c>
      <c r="AD49" t="s">
        <v>194</v>
      </c>
      <c r="AE49" s="12">
        <v>0.74</v>
      </c>
      <c r="AF49" s="12">
        <v>0.77</v>
      </c>
      <c r="AG49" s="12">
        <v>0.77</v>
      </c>
      <c r="AH49" s="12">
        <v>0.74</v>
      </c>
      <c r="AI49" s="12">
        <v>0.86</v>
      </c>
      <c r="AJ49" s="12">
        <v>0.74</v>
      </c>
      <c r="AK49" s="12">
        <v>0.77</v>
      </c>
      <c r="AL49" s="12">
        <v>0.73</v>
      </c>
    </row>
    <row r="50" spans="1:38" x14ac:dyDescent="0.25">
      <c r="A50" s="1" t="s">
        <v>176</v>
      </c>
      <c r="B50" s="1"/>
      <c r="J50" t="s">
        <v>195</v>
      </c>
      <c r="N50" t="s">
        <v>196</v>
      </c>
      <c r="X50" t="s">
        <v>165</v>
      </c>
      <c r="AB50" t="s">
        <v>162</v>
      </c>
    </row>
    <row r="51" spans="1:38" ht="13" x14ac:dyDescent="0.3">
      <c r="A51" s="1" t="s">
        <v>173</v>
      </c>
      <c r="B51" s="4" t="s">
        <v>118</v>
      </c>
    </row>
    <row r="52" spans="1:38" x14ac:dyDescent="0.25">
      <c r="A52" s="1" t="s">
        <v>174</v>
      </c>
      <c r="B52" s="1" t="s">
        <v>133</v>
      </c>
      <c r="C52">
        <v>65</v>
      </c>
      <c r="D52">
        <v>65</v>
      </c>
      <c r="E52">
        <v>0</v>
      </c>
      <c r="F52">
        <v>0</v>
      </c>
      <c r="G52">
        <v>1</v>
      </c>
      <c r="H52">
        <v>2</v>
      </c>
      <c r="I52">
        <v>8</v>
      </c>
      <c r="J52">
        <v>54</v>
      </c>
      <c r="K52">
        <v>1</v>
      </c>
      <c r="L52">
        <v>2</v>
      </c>
      <c r="M52">
        <v>8</v>
      </c>
      <c r="N52">
        <v>54</v>
      </c>
      <c r="O52">
        <v>65</v>
      </c>
      <c r="P52">
        <v>0</v>
      </c>
      <c r="Q52">
        <v>0</v>
      </c>
      <c r="R52">
        <v>0</v>
      </c>
      <c r="S52">
        <v>10</v>
      </c>
      <c r="T52">
        <v>6</v>
      </c>
      <c r="U52">
        <v>14</v>
      </c>
      <c r="V52">
        <v>3</v>
      </c>
      <c r="W52">
        <v>5</v>
      </c>
      <c r="X52">
        <v>6</v>
      </c>
      <c r="Y52">
        <v>5</v>
      </c>
      <c r="Z52">
        <v>10</v>
      </c>
      <c r="AA52">
        <v>7</v>
      </c>
      <c r="AB52">
        <v>43</v>
      </c>
      <c r="AC52">
        <v>6</v>
      </c>
      <c r="AD52">
        <v>16</v>
      </c>
      <c r="AE52">
        <v>64</v>
      </c>
      <c r="AF52">
        <v>1</v>
      </c>
      <c r="AG52">
        <v>8</v>
      </c>
      <c r="AH52">
        <v>57</v>
      </c>
      <c r="AI52">
        <v>7</v>
      </c>
      <c r="AJ52">
        <v>58</v>
      </c>
      <c r="AK52">
        <v>10</v>
      </c>
      <c r="AL52">
        <v>55</v>
      </c>
    </row>
    <row r="53" spans="1:38" x14ac:dyDescent="0.25">
      <c r="A53" s="1" t="s">
        <v>175</v>
      </c>
      <c r="B53" s="1"/>
      <c r="C53" s="12">
        <v>0.15</v>
      </c>
      <c r="D53" s="12">
        <v>0.15</v>
      </c>
      <c r="E53" s="12">
        <v>0</v>
      </c>
      <c r="F53" s="12">
        <v>0</v>
      </c>
      <c r="G53" s="12">
        <v>0.12</v>
      </c>
      <c r="H53" s="12">
        <v>0.06</v>
      </c>
      <c r="I53" s="12">
        <v>0.12</v>
      </c>
      <c r="J53" s="12">
        <v>0.16</v>
      </c>
      <c r="K53" s="12">
        <v>0.06</v>
      </c>
      <c r="L53" s="12">
        <v>0.06</v>
      </c>
      <c r="M53" s="12">
        <v>0.12</v>
      </c>
      <c r="N53" s="12">
        <v>0.16</v>
      </c>
      <c r="O53" t="s">
        <v>183</v>
      </c>
      <c r="P53" t="s">
        <v>177</v>
      </c>
      <c r="Q53" t="s">
        <v>177</v>
      </c>
      <c r="R53" t="s">
        <v>177</v>
      </c>
      <c r="S53" t="s">
        <v>198</v>
      </c>
      <c r="T53" s="12">
        <v>0.16</v>
      </c>
      <c r="U53" s="12">
        <v>0.13</v>
      </c>
      <c r="V53" s="12">
        <v>0.11</v>
      </c>
      <c r="W53" s="12">
        <v>0.09</v>
      </c>
      <c r="X53" s="12">
        <v>0.09</v>
      </c>
      <c r="Y53" s="12">
        <v>0.11</v>
      </c>
      <c r="Z53" s="12">
        <v>0.25</v>
      </c>
      <c r="AA53" s="12">
        <v>0.17</v>
      </c>
      <c r="AB53" s="12">
        <v>0.15</v>
      </c>
      <c r="AC53" s="12">
        <v>0.28000000000000003</v>
      </c>
      <c r="AD53" s="12">
        <v>0.12</v>
      </c>
      <c r="AE53" t="s">
        <v>199</v>
      </c>
      <c r="AF53" t="s">
        <v>179</v>
      </c>
      <c r="AG53" s="12">
        <v>0.1</v>
      </c>
      <c r="AH53" s="12">
        <v>0.16</v>
      </c>
      <c r="AI53" s="12">
        <v>0.27</v>
      </c>
      <c r="AJ53" s="12">
        <v>0.14000000000000001</v>
      </c>
      <c r="AK53" t="s">
        <v>182</v>
      </c>
      <c r="AL53" t="s">
        <v>200</v>
      </c>
    </row>
    <row r="54" spans="1:38" x14ac:dyDescent="0.25">
      <c r="A54" s="1" t="s">
        <v>176</v>
      </c>
      <c r="B54" s="1"/>
      <c r="O54" t="s">
        <v>201</v>
      </c>
      <c r="S54" t="s">
        <v>186</v>
      </c>
      <c r="Z54" t="s">
        <v>186</v>
      </c>
      <c r="AE54" t="s">
        <v>161</v>
      </c>
      <c r="AL54" t="s">
        <v>163</v>
      </c>
    </row>
    <row r="55" spans="1:38" x14ac:dyDescent="0.25">
      <c r="A55" s="1" t="s">
        <v>174</v>
      </c>
      <c r="B55" s="1" t="s">
        <v>134</v>
      </c>
      <c r="C55">
        <v>203</v>
      </c>
      <c r="D55">
        <v>203</v>
      </c>
      <c r="E55">
        <v>2</v>
      </c>
      <c r="F55">
        <v>3</v>
      </c>
      <c r="G55">
        <v>3</v>
      </c>
      <c r="H55">
        <v>13</v>
      </c>
      <c r="I55">
        <v>35</v>
      </c>
      <c r="J55">
        <v>147</v>
      </c>
      <c r="K55">
        <v>8</v>
      </c>
      <c r="L55">
        <v>13</v>
      </c>
      <c r="M55">
        <v>35</v>
      </c>
      <c r="N55">
        <v>147</v>
      </c>
      <c r="O55">
        <v>0</v>
      </c>
      <c r="P55">
        <v>203</v>
      </c>
      <c r="Q55">
        <v>0</v>
      </c>
      <c r="R55">
        <v>0</v>
      </c>
      <c r="S55">
        <v>11</v>
      </c>
      <c r="T55">
        <v>13</v>
      </c>
      <c r="U55">
        <v>71</v>
      </c>
      <c r="V55">
        <v>15</v>
      </c>
      <c r="W55">
        <v>32</v>
      </c>
      <c r="X55">
        <v>27</v>
      </c>
      <c r="Y55">
        <v>15</v>
      </c>
      <c r="Z55">
        <v>12</v>
      </c>
      <c r="AA55">
        <v>7</v>
      </c>
      <c r="AB55">
        <v>134</v>
      </c>
      <c r="AC55">
        <v>8</v>
      </c>
      <c r="AD55">
        <v>61</v>
      </c>
      <c r="AE55">
        <v>173</v>
      </c>
      <c r="AF55">
        <v>30</v>
      </c>
      <c r="AG55">
        <v>40</v>
      </c>
      <c r="AH55">
        <v>163</v>
      </c>
      <c r="AI55">
        <v>8</v>
      </c>
      <c r="AJ55">
        <v>195</v>
      </c>
      <c r="AK55">
        <v>97</v>
      </c>
      <c r="AL55">
        <v>106</v>
      </c>
    </row>
    <row r="56" spans="1:38" x14ac:dyDescent="0.25">
      <c r="A56" s="1" t="s">
        <v>175</v>
      </c>
      <c r="B56" s="1"/>
      <c r="C56" s="12">
        <v>0.45</v>
      </c>
      <c r="D56" s="12">
        <v>0.45</v>
      </c>
      <c r="E56" s="12">
        <v>0.56000000000000005</v>
      </c>
      <c r="F56" s="12">
        <v>0.49</v>
      </c>
      <c r="G56" s="12">
        <v>0.43</v>
      </c>
      <c r="H56" s="12">
        <v>0.45</v>
      </c>
      <c r="I56" s="12">
        <v>0.53</v>
      </c>
      <c r="J56" s="12">
        <v>0.44</v>
      </c>
      <c r="K56" s="12">
        <v>0.47</v>
      </c>
      <c r="L56" s="12">
        <v>0.45</v>
      </c>
      <c r="M56" s="12">
        <v>0.53</v>
      </c>
      <c r="N56" s="12">
        <v>0.44</v>
      </c>
      <c r="O56" t="s">
        <v>177</v>
      </c>
      <c r="P56" t="s">
        <v>183</v>
      </c>
      <c r="Q56" t="s">
        <v>177</v>
      </c>
      <c r="R56" t="s">
        <v>177</v>
      </c>
      <c r="S56" t="s">
        <v>202</v>
      </c>
      <c r="T56" s="12">
        <v>0.39</v>
      </c>
      <c r="U56" t="s">
        <v>203</v>
      </c>
      <c r="V56" s="12">
        <v>0.52</v>
      </c>
      <c r="W56" s="12">
        <v>0.56000000000000005</v>
      </c>
      <c r="X56" s="12">
        <v>0.44</v>
      </c>
      <c r="Y56" s="12">
        <v>0.37</v>
      </c>
      <c r="Z56" s="12">
        <v>0.31</v>
      </c>
      <c r="AA56" t="s">
        <v>199</v>
      </c>
      <c r="AB56" s="12">
        <v>0.46</v>
      </c>
      <c r="AC56" s="12">
        <v>0.39</v>
      </c>
      <c r="AD56" s="12">
        <v>0.45</v>
      </c>
      <c r="AE56" s="12">
        <v>0.47</v>
      </c>
      <c r="AF56" s="12">
        <v>0.38</v>
      </c>
      <c r="AG56" s="12">
        <v>0.49</v>
      </c>
      <c r="AH56" s="12">
        <v>0.44</v>
      </c>
      <c r="AI56" s="12">
        <v>0.28999999999999998</v>
      </c>
      <c r="AJ56" s="12">
        <v>0.46</v>
      </c>
      <c r="AK56" t="s">
        <v>204</v>
      </c>
      <c r="AL56" t="s">
        <v>205</v>
      </c>
    </row>
    <row r="57" spans="1:38" x14ac:dyDescent="0.25">
      <c r="A57" s="1" t="s">
        <v>176</v>
      </c>
      <c r="B57" s="1"/>
      <c r="P57" t="s">
        <v>206</v>
      </c>
      <c r="T57" t="s">
        <v>167</v>
      </c>
      <c r="U57" t="s">
        <v>207</v>
      </c>
      <c r="W57" t="s">
        <v>208</v>
      </c>
      <c r="X57" t="s">
        <v>167</v>
      </c>
      <c r="Y57" t="s">
        <v>167</v>
      </c>
      <c r="AK57" t="s">
        <v>161</v>
      </c>
    </row>
    <row r="58" spans="1:38" x14ac:dyDescent="0.25">
      <c r="A58" s="1" t="s">
        <v>174</v>
      </c>
      <c r="B58" s="1" t="s">
        <v>135</v>
      </c>
      <c r="C58">
        <v>118</v>
      </c>
      <c r="D58">
        <v>118</v>
      </c>
      <c r="E58">
        <v>1</v>
      </c>
      <c r="F58">
        <v>3</v>
      </c>
      <c r="G58">
        <v>2</v>
      </c>
      <c r="H58">
        <v>10</v>
      </c>
      <c r="I58">
        <v>14</v>
      </c>
      <c r="J58">
        <v>89</v>
      </c>
      <c r="K58">
        <v>6</v>
      </c>
      <c r="L58">
        <v>10</v>
      </c>
      <c r="M58">
        <v>14</v>
      </c>
      <c r="N58">
        <v>89</v>
      </c>
      <c r="O58">
        <v>0</v>
      </c>
      <c r="P58">
        <v>0</v>
      </c>
      <c r="Q58">
        <v>118</v>
      </c>
      <c r="R58">
        <v>0</v>
      </c>
      <c r="S58">
        <v>13</v>
      </c>
      <c r="T58">
        <v>7</v>
      </c>
      <c r="U58">
        <v>12</v>
      </c>
      <c r="V58">
        <v>2</v>
      </c>
      <c r="W58">
        <v>15</v>
      </c>
      <c r="X58">
        <v>22</v>
      </c>
      <c r="Y58">
        <v>15</v>
      </c>
      <c r="Z58">
        <v>12</v>
      </c>
      <c r="AA58">
        <v>21</v>
      </c>
      <c r="AB58">
        <v>67</v>
      </c>
      <c r="AC58">
        <v>7</v>
      </c>
      <c r="AD58">
        <v>44</v>
      </c>
      <c r="AE58">
        <v>78</v>
      </c>
      <c r="AF58">
        <v>40</v>
      </c>
      <c r="AG58">
        <v>11</v>
      </c>
      <c r="AH58">
        <v>107</v>
      </c>
      <c r="AI58">
        <v>3</v>
      </c>
      <c r="AJ58">
        <v>115</v>
      </c>
      <c r="AK58">
        <v>31</v>
      </c>
      <c r="AL58">
        <v>88</v>
      </c>
    </row>
    <row r="59" spans="1:38" x14ac:dyDescent="0.25">
      <c r="A59" s="1" t="s">
        <v>175</v>
      </c>
      <c r="B59" s="1"/>
      <c r="C59" s="12">
        <v>0.26</v>
      </c>
      <c r="D59" s="12">
        <v>0.26</v>
      </c>
      <c r="E59" s="12">
        <v>0.44</v>
      </c>
      <c r="F59" s="12">
        <v>0.51</v>
      </c>
      <c r="G59" s="12">
        <v>0.19</v>
      </c>
      <c r="H59" s="12">
        <v>0.32</v>
      </c>
      <c r="I59" s="12">
        <v>0.2</v>
      </c>
      <c r="J59" s="12">
        <v>0.27</v>
      </c>
      <c r="K59" s="12">
        <v>0.34</v>
      </c>
      <c r="L59" s="12">
        <v>0.32</v>
      </c>
      <c r="M59" s="12">
        <v>0.2</v>
      </c>
      <c r="N59" s="12">
        <v>0.27</v>
      </c>
      <c r="O59" t="s">
        <v>177</v>
      </c>
      <c r="P59" t="s">
        <v>177</v>
      </c>
      <c r="Q59" t="s">
        <v>183</v>
      </c>
      <c r="R59" t="s">
        <v>177</v>
      </c>
      <c r="S59" s="12">
        <v>0.33</v>
      </c>
      <c r="T59" s="12">
        <v>0.19</v>
      </c>
      <c r="U59" t="s">
        <v>188</v>
      </c>
      <c r="V59" s="12">
        <v>0.06</v>
      </c>
      <c r="W59" s="12">
        <v>0.25</v>
      </c>
      <c r="X59" s="12">
        <v>0.37</v>
      </c>
      <c r="Y59" s="12">
        <v>0.36</v>
      </c>
      <c r="Z59" s="12">
        <v>0.3</v>
      </c>
      <c r="AA59" t="s">
        <v>209</v>
      </c>
      <c r="AB59" t="s">
        <v>210</v>
      </c>
      <c r="AC59" s="12">
        <v>0.33</v>
      </c>
      <c r="AD59" t="s">
        <v>211</v>
      </c>
      <c r="AE59" t="s">
        <v>200</v>
      </c>
      <c r="AF59" t="s">
        <v>212</v>
      </c>
      <c r="AG59" t="s">
        <v>213</v>
      </c>
      <c r="AH59" t="s">
        <v>214</v>
      </c>
      <c r="AI59" s="12">
        <v>0.1</v>
      </c>
      <c r="AJ59" s="12">
        <v>0.27</v>
      </c>
      <c r="AK59" t="s">
        <v>199</v>
      </c>
      <c r="AL59" t="s">
        <v>211</v>
      </c>
    </row>
    <row r="60" spans="1:38" x14ac:dyDescent="0.25">
      <c r="A60" s="1" t="s">
        <v>176</v>
      </c>
      <c r="B60" s="1"/>
      <c r="Q60" t="s">
        <v>215</v>
      </c>
      <c r="S60" t="s">
        <v>162</v>
      </c>
      <c r="W60" t="s">
        <v>162</v>
      </c>
      <c r="X60" t="s">
        <v>162</v>
      </c>
      <c r="Y60" t="s">
        <v>162</v>
      </c>
      <c r="Z60" t="s">
        <v>162</v>
      </c>
      <c r="AA60" t="s">
        <v>216</v>
      </c>
      <c r="AD60" t="s">
        <v>163</v>
      </c>
      <c r="AF60" t="s">
        <v>163</v>
      </c>
      <c r="AH60" t="s">
        <v>163</v>
      </c>
      <c r="AL60" t="s">
        <v>163</v>
      </c>
    </row>
    <row r="61" spans="1:38" x14ac:dyDescent="0.25">
      <c r="A61" s="1" t="s">
        <v>174</v>
      </c>
      <c r="B61" s="1" t="s">
        <v>136</v>
      </c>
      <c r="C61">
        <v>62</v>
      </c>
      <c r="D61">
        <v>62</v>
      </c>
      <c r="E61">
        <v>0</v>
      </c>
      <c r="F61">
        <v>0</v>
      </c>
      <c r="G61">
        <v>2</v>
      </c>
      <c r="H61">
        <v>5</v>
      </c>
      <c r="I61">
        <v>10</v>
      </c>
      <c r="J61">
        <v>45</v>
      </c>
      <c r="K61">
        <v>2</v>
      </c>
      <c r="L61">
        <v>5</v>
      </c>
      <c r="M61">
        <v>10</v>
      </c>
      <c r="N61">
        <v>45</v>
      </c>
      <c r="O61">
        <v>0</v>
      </c>
      <c r="P61">
        <v>0</v>
      </c>
      <c r="Q61">
        <v>0</v>
      </c>
      <c r="R61">
        <v>62</v>
      </c>
      <c r="S61">
        <v>5</v>
      </c>
      <c r="T61">
        <v>9</v>
      </c>
      <c r="U61">
        <v>10</v>
      </c>
      <c r="V61">
        <v>9</v>
      </c>
      <c r="W61">
        <v>6</v>
      </c>
      <c r="X61">
        <v>6</v>
      </c>
      <c r="Y61">
        <v>6</v>
      </c>
      <c r="Z61">
        <v>5</v>
      </c>
      <c r="AA61">
        <v>6</v>
      </c>
      <c r="AB61">
        <v>48</v>
      </c>
      <c r="AC61">
        <v>0</v>
      </c>
      <c r="AD61">
        <v>14</v>
      </c>
      <c r="AE61">
        <v>53</v>
      </c>
      <c r="AF61">
        <v>8</v>
      </c>
      <c r="AG61">
        <v>22</v>
      </c>
      <c r="AH61">
        <v>39</v>
      </c>
      <c r="AI61">
        <v>9</v>
      </c>
      <c r="AJ61">
        <v>52</v>
      </c>
      <c r="AK61">
        <v>44</v>
      </c>
      <c r="AL61">
        <v>18</v>
      </c>
    </row>
    <row r="62" spans="1:38" x14ac:dyDescent="0.25">
      <c r="A62" s="1" t="s">
        <v>175</v>
      </c>
      <c r="B62" s="1"/>
      <c r="C62" s="12">
        <v>0.14000000000000001</v>
      </c>
      <c r="D62" s="12">
        <v>0.14000000000000001</v>
      </c>
      <c r="E62" s="12">
        <v>0</v>
      </c>
      <c r="F62" s="12">
        <v>0</v>
      </c>
      <c r="G62" s="12">
        <v>0.25</v>
      </c>
      <c r="H62" s="12">
        <v>0.18</v>
      </c>
      <c r="I62" s="12">
        <v>0.15</v>
      </c>
      <c r="J62" s="12">
        <v>0.13</v>
      </c>
      <c r="K62" s="12">
        <v>0.12</v>
      </c>
      <c r="L62" s="12">
        <v>0.18</v>
      </c>
      <c r="M62" s="12">
        <v>0.15</v>
      </c>
      <c r="N62" s="12">
        <v>0.13</v>
      </c>
      <c r="O62" t="s">
        <v>177</v>
      </c>
      <c r="P62" t="s">
        <v>177</v>
      </c>
      <c r="Q62" t="s">
        <v>177</v>
      </c>
      <c r="R62" t="s">
        <v>183</v>
      </c>
      <c r="S62" s="12">
        <v>0.12</v>
      </c>
      <c r="T62" t="s">
        <v>217</v>
      </c>
      <c r="U62" s="12">
        <v>0.09</v>
      </c>
      <c r="V62" s="12">
        <v>0.31</v>
      </c>
      <c r="W62" s="12">
        <v>0.1</v>
      </c>
      <c r="X62" s="12">
        <v>0.1</v>
      </c>
      <c r="Y62" s="12">
        <v>0.16</v>
      </c>
      <c r="Z62" s="12">
        <v>0.14000000000000001</v>
      </c>
      <c r="AA62" s="12">
        <v>0.15</v>
      </c>
      <c r="AB62" t="s">
        <v>199</v>
      </c>
      <c r="AC62" s="12">
        <v>0</v>
      </c>
      <c r="AD62" s="12">
        <v>0.1</v>
      </c>
      <c r="AE62" s="12">
        <v>0.15</v>
      </c>
      <c r="AF62" s="12">
        <v>0.11</v>
      </c>
      <c r="AG62" t="s">
        <v>198</v>
      </c>
      <c r="AH62" t="s">
        <v>188</v>
      </c>
      <c r="AI62" s="12">
        <v>0.34</v>
      </c>
      <c r="AJ62" s="12">
        <v>0.12</v>
      </c>
      <c r="AK62" t="s">
        <v>218</v>
      </c>
      <c r="AL62" t="s">
        <v>219</v>
      </c>
    </row>
    <row r="63" spans="1:38" x14ac:dyDescent="0.25">
      <c r="A63" s="1" t="s">
        <v>176</v>
      </c>
      <c r="B63" s="1"/>
      <c r="R63" t="s">
        <v>220</v>
      </c>
      <c r="T63" t="s">
        <v>221</v>
      </c>
      <c r="AG63" t="s">
        <v>161</v>
      </c>
      <c r="AK63" t="s">
        <v>161</v>
      </c>
    </row>
    <row r="64" spans="1:38" ht="13" x14ac:dyDescent="0.3">
      <c r="A64" s="1" t="s">
        <v>173</v>
      </c>
      <c r="B64" s="4" t="s">
        <v>8</v>
      </c>
    </row>
    <row r="65" spans="1:38" x14ac:dyDescent="0.25">
      <c r="A65" s="1" t="s">
        <v>174</v>
      </c>
      <c r="B65" s="1" t="s">
        <v>137</v>
      </c>
      <c r="C65">
        <v>38</v>
      </c>
      <c r="D65">
        <v>38</v>
      </c>
      <c r="E65">
        <v>0</v>
      </c>
      <c r="F65">
        <v>0</v>
      </c>
      <c r="G65">
        <v>1</v>
      </c>
      <c r="H65">
        <v>4</v>
      </c>
      <c r="I65">
        <v>5</v>
      </c>
      <c r="J65">
        <v>27</v>
      </c>
      <c r="K65">
        <v>1</v>
      </c>
      <c r="L65">
        <v>4</v>
      </c>
      <c r="M65">
        <v>5</v>
      </c>
      <c r="N65">
        <v>27</v>
      </c>
      <c r="O65">
        <v>10</v>
      </c>
      <c r="P65">
        <v>11</v>
      </c>
      <c r="Q65">
        <v>13</v>
      </c>
      <c r="R65">
        <v>5</v>
      </c>
      <c r="S65">
        <v>38</v>
      </c>
      <c r="T65">
        <v>0</v>
      </c>
      <c r="U65">
        <v>0</v>
      </c>
      <c r="V65">
        <v>0</v>
      </c>
      <c r="W65">
        <v>0</v>
      </c>
      <c r="X65">
        <v>0</v>
      </c>
      <c r="Y65">
        <v>0</v>
      </c>
      <c r="Z65">
        <v>0</v>
      </c>
      <c r="AA65">
        <v>0</v>
      </c>
      <c r="AB65">
        <v>24</v>
      </c>
      <c r="AC65">
        <v>1</v>
      </c>
      <c r="AD65">
        <v>12</v>
      </c>
      <c r="AE65">
        <v>28</v>
      </c>
      <c r="AF65">
        <v>10</v>
      </c>
      <c r="AG65">
        <v>6</v>
      </c>
      <c r="AH65">
        <v>32</v>
      </c>
      <c r="AI65">
        <v>1</v>
      </c>
      <c r="AJ65">
        <v>37</v>
      </c>
      <c r="AK65">
        <v>12</v>
      </c>
      <c r="AL65">
        <v>26</v>
      </c>
    </row>
    <row r="66" spans="1:38" x14ac:dyDescent="0.25">
      <c r="A66" s="1" t="s">
        <v>175</v>
      </c>
      <c r="B66" s="1"/>
      <c r="C66" s="12">
        <v>0.08</v>
      </c>
      <c r="D66" s="12">
        <v>0.08</v>
      </c>
      <c r="E66" s="12">
        <v>0</v>
      </c>
      <c r="F66" s="12">
        <v>0</v>
      </c>
      <c r="G66" s="12">
        <v>0.14000000000000001</v>
      </c>
      <c r="H66" s="12">
        <v>0.14000000000000001</v>
      </c>
      <c r="I66" s="12">
        <v>0.08</v>
      </c>
      <c r="J66" s="12">
        <v>0.08</v>
      </c>
      <c r="K66" s="12">
        <v>7.0000000000000007E-2</v>
      </c>
      <c r="L66" s="12">
        <v>0.14000000000000001</v>
      </c>
      <c r="M66" s="12">
        <v>0.08</v>
      </c>
      <c r="N66" s="12">
        <v>0.08</v>
      </c>
      <c r="O66" t="s">
        <v>185</v>
      </c>
      <c r="P66" t="s">
        <v>182</v>
      </c>
      <c r="Q66" s="12">
        <v>0.11</v>
      </c>
      <c r="R66" s="12">
        <v>7.0000000000000007E-2</v>
      </c>
      <c r="S66" t="s">
        <v>183</v>
      </c>
      <c r="T66" s="12">
        <v>0</v>
      </c>
      <c r="U66" t="s">
        <v>177</v>
      </c>
      <c r="V66" s="12">
        <v>0</v>
      </c>
      <c r="W66" t="s">
        <v>177</v>
      </c>
      <c r="X66" t="s">
        <v>177</v>
      </c>
      <c r="Y66" t="s">
        <v>177</v>
      </c>
      <c r="Z66" s="12">
        <v>0</v>
      </c>
      <c r="AA66" t="s">
        <v>177</v>
      </c>
      <c r="AB66" s="12">
        <v>0.08</v>
      </c>
      <c r="AC66" s="12">
        <v>0.06</v>
      </c>
      <c r="AD66" s="12">
        <v>0.09</v>
      </c>
      <c r="AE66" s="12">
        <v>0.08</v>
      </c>
      <c r="AF66" s="12">
        <v>0.12</v>
      </c>
      <c r="AG66" s="12">
        <v>7.0000000000000007E-2</v>
      </c>
      <c r="AH66" s="12">
        <v>0.09</v>
      </c>
      <c r="AI66" s="12">
        <v>0.04</v>
      </c>
      <c r="AJ66" s="12">
        <v>0.09</v>
      </c>
      <c r="AK66" s="12">
        <v>0.06</v>
      </c>
      <c r="AL66" s="12">
        <v>0.1</v>
      </c>
    </row>
    <row r="67" spans="1:38" x14ac:dyDescent="0.25">
      <c r="A67" s="1" t="s">
        <v>176</v>
      </c>
      <c r="B67" s="1"/>
      <c r="O67" t="s">
        <v>161</v>
      </c>
      <c r="S67" t="s">
        <v>222</v>
      </c>
    </row>
    <row r="68" spans="1:38" x14ac:dyDescent="0.25">
      <c r="A68" s="1" t="s">
        <v>174</v>
      </c>
      <c r="B68" s="1" t="s">
        <v>138</v>
      </c>
      <c r="C68">
        <v>34</v>
      </c>
      <c r="D68">
        <v>34</v>
      </c>
      <c r="E68">
        <v>0</v>
      </c>
      <c r="F68">
        <v>1</v>
      </c>
      <c r="G68">
        <v>1</v>
      </c>
      <c r="H68">
        <v>3</v>
      </c>
      <c r="I68">
        <v>5</v>
      </c>
      <c r="J68">
        <v>25</v>
      </c>
      <c r="K68">
        <v>2</v>
      </c>
      <c r="L68">
        <v>3</v>
      </c>
      <c r="M68">
        <v>5</v>
      </c>
      <c r="N68">
        <v>25</v>
      </c>
      <c r="O68">
        <v>6</v>
      </c>
      <c r="P68">
        <v>13</v>
      </c>
      <c r="Q68">
        <v>7</v>
      </c>
      <c r="R68">
        <v>9</v>
      </c>
      <c r="S68">
        <v>0</v>
      </c>
      <c r="T68">
        <v>34</v>
      </c>
      <c r="U68">
        <v>0</v>
      </c>
      <c r="V68">
        <v>0</v>
      </c>
      <c r="W68">
        <v>0</v>
      </c>
      <c r="X68">
        <v>0</v>
      </c>
      <c r="Y68">
        <v>0</v>
      </c>
      <c r="Z68">
        <v>0</v>
      </c>
      <c r="AA68">
        <v>0</v>
      </c>
      <c r="AB68">
        <v>27</v>
      </c>
      <c r="AC68">
        <v>2</v>
      </c>
      <c r="AD68">
        <v>6</v>
      </c>
      <c r="AE68">
        <v>27</v>
      </c>
      <c r="AF68">
        <v>7</v>
      </c>
      <c r="AG68">
        <v>6</v>
      </c>
      <c r="AH68">
        <v>28</v>
      </c>
      <c r="AI68">
        <v>1</v>
      </c>
      <c r="AJ68">
        <v>33</v>
      </c>
      <c r="AK68">
        <v>14</v>
      </c>
      <c r="AL68">
        <v>21</v>
      </c>
    </row>
    <row r="69" spans="1:38" x14ac:dyDescent="0.25">
      <c r="A69" s="1" t="s">
        <v>175</v>
      </c>
      <c r="B69" s="1"/>
      <c r="C69" s="12">
        <v>0.08</v>
      </c>
      <c r="D69" s="12">
        <v>0.08</v>
      </c>
      <c r="E69" s="12">
        <v>0</v>
      </c>
      <c r="F69" s="12">
        <v>0.16</v>
      </c>
      <c r="G69" s="12">
        <v>0.08</v>
      </c>
      <c r="H69" s="12">
        <v>0.09</v>
      </c>
      <c r="I69" s="12">
        <v>0.08</v>
      </c>
      <c r="J69" s="12">
        <v>7.0000000000000007E-2</v>
      </c>
      <c r="K69" s="12">
        <v>0.09</v>
      </c>
      <c r="L69" s="12">
        <v>0.09</v>
      </c>
      <c r="M69" s="12">
        <v>0.08</v>
      </c>
      <c r="N69" s="12">
        <v>7.0000000000000007E-2</v>
      </c>
      <c r="O69" s="12">
        <v>0.09</v>
      </c>
      <c r="P69" s="12">
        <v>7.0000000000000007E-2</v>
      </c>
      <c r="Q69" s="12">
        <v>0.06</v>
      </c>
      <c r="R69" t="s">
        <v>223</v>
      </c>
      <c r="S69" s="12">
        <v>0</v>
      </c>
      <c r="T69" t="s">
        <v>183</v>
      </c>
      <c r="U69" t="s">
        <v>177</v>
      </c>
      <c r="V69" s="12">
        <v>0</v>
      </c>
      <c r="W69" t="s">
        <v>177</v>
      </c>
      <c r="X69" t="s">
        <v>177</v>
      </c>
      <c r="Y69" t="s">
        <v>177</v>
      </c>
      <c r="Z69" s="12">
        <v>0</v>
      </c>
      <c r="AA69" t="s">
        <v>177</v>
      </c>
      <c r="AB69" s="12">
        <v>0.09</v>
      </c>
      <c r="AC69" s="12">
        <v>0.08</v>
      </c>
      <c r="AD69" s="12">
        <v>0.04</v>
      </c>
      <c r="AE69" s="12">
        <v>7.0000000000000007E-2</v>
      </c>
      <c r="AF69" s="12">
        <v>0.09</v>
      </c>
      <c r="AG69" s="12">
        <v>0.08</v>
      </c>
      <c r="AH69" s="12">
        <v>0.08</v>
      </c>
      <c r="AI69" s="12">
        <v>0.05</v>
      </c>
      <c r="AJ69" s="12">
        <v>0.08</v>
      </c>
      <c r="AK69" s="12">
        <v>0.08</v>
      </c>
      <c r="AL69" s="12">
        <v>0.08</v>
      </c>
    </row>
    <row r="70" spans="1:38" x14ac:dyDescent="0.25">
      <c r="A70" s="1" t="s">
        <v>176</v>
      </c>
      <c r="B70" s="1"/>
      <c r="R70" t="s">
        <v>196</v>
      </c>
      <c r="T70" t="s">
        <v>224</v>
      </c>
    </row>
    <row r="71" spans="1:38" x14ac:dyDescent="0.25">
      <c r="A71" s="1" t="s">
        <v>174</v>
      </c>
      <c r="B71" s="1" t="s">
        <v>139</v>
      </c>
      <c r="C71">
        <v>107</v>
      </c>
      <c r="D71">
        <v>107</v>
      </c>
      <c r="E71">
        <v>1</v>
      </c>
      <c r="F71">
        <v>2</v>
      </c>
      <c r="G71">
        <v>2</v>
      </c>
      <c r="H71">
        <v>5</v>
      </c>
      <c r="I71">
        <v>13</v>
      </c>
      <c r="J71">
        <v>83</v>
      </c>
      <c r="K71">
        <v>5</v>
      </c>
      <c r="L71">
        <v>5</v>
      </c>
      <c r="M71">
        <v>13</v>
      </c>
      <c r="N71">
        <v>83</v>
      </c>
      <c r="O71">
        <v>14</v>
      </c>
      <c r="P71">
        <v>71</v>
      </c>
      <c r="Q71">
        <v>12</v>
      </c>
      <c r="R71">
        <v>10</v>
      </c>
      <c r="S71">
        <v>0</v>
      </c>
      <c r="T71">
        <v>0</v>
      </c>
      <c r="U71">
        <v>107</v>
      </c>
      <c r="V71">
        <v>0</v>
      </c>
      <c r="W71">
        <v>0</v>
      </c>
      <c r="X71">
        <v>0</v>
      </c>
      <c r="Y71">
        <v>0</v>
      </c>
      <c r="Z71">
        <v>0</v>
      </c>
      <c r="AA71">
        <v>0</v>
      </c>
      <c r="AB71">
        <v>62</v>
      </c>
      <c r="AC71">
        <v>4</v>
      </c>
      <c r="AD71">
        <v>41</v>
      </c>
      <c r="AE71">
        <v>90</v>
      </c>
      <c r="AF71">
        <v>17</v>
      </c>
      <c r="AG71">
        <v>22</v>
      </c>
      <c r="AH71">
        <v>85</v>
      </c>
      <c r="AI71">
        <v>10</v>
      </c>
      <c r="AJ71">
        <v>96</v>
      </c>
      <c r="AK71">
        <v>54</v>
      </c>
      <c r="AL71">
        <v>53</v>
      </c>
    </row>
    <row r="72" spans="1:38" x14ac:dyDescent="0.25">
      <c r="A72" s="1" t="s">
        <v>175</v>
      </c>
      <c r="B72" s="1"/>
      <c r="C72" s="12">
        <v>0.24</v>
      </c>
      <c r="D72" s="12">
        <v>0.24</v>
      </c>
      <c r="E72" s="12">
        <v>0.28000000000000003</v>
      </c>
      <c r="F72" s="12">
        <v>0.45</v>
      </c>
      <c r="G72" s="12">
        <v>0.27</v>
      </c>
      <c r="H72" s="12">
        <v>0.18</v>
      </c>
      <c r="I72" s="12">
        <v>0.19</v>
      </c>
      <c r="J72" s="12">
        <v>0.25</v>
      </c>
      <c r="K72" s="12">
        <v>0.33</v>
      </c>
      <c r="L72" s="12">
        <v>0.18</v>
      </c>
      <c r="M72" s="12">
        <v>0.19</v>
      </c>
      <c r="N72" s="12">
        <v>0.25</v>
      </c>
      <c r="O72" s="12">
        <v>0.21</v>
      </c>
      <c r="P72" t="s">
        <v>225</v>
      </c>
      <c r="Q72" t="s">
        <v>226</v>
      </c>
      <c r="R72" s="12">
        <v>0.16</v>
      </c>
      <c r="S72" t="s">
        <v>177</v>
      </c>
      <c r="T72" t="s">
        <v>177</v>
      </c>
      <c r="U72" t="s">
        <v>183</v>
      </c>
      <c r="V72" s="12">
        <v>0</v>
      </c>
      <c r="W72" t="s">
        <v>177</v>
      </c>
      <c r="X72" t="s">
        <v>177</v>
      </c>
      <c r="Y72" t="s">
        <v>177</v>
      </c>
      <c r="Z72" t="s">
        <v>177</v>
      </c>
      <c r="AA72" t="s">
        <v>177</v>
      </c>
      <c r="AB72" s="12">
        <v>0.21</v>
      </c>
      <c r="AC72" s="12">
        <v>0.16</v>
      </c>
      <c r="AD72" t="s">
        <v>227</v>
      </c>
      <c r="AE72" s="12">
        <v>0.24</v>
      </c>
      <c r="AF72" s="12">
        <v>0.21</v>
      </c>
      <c r="AG72" s="12">
        <v>0.27</v>
      </c>
      <c r="AH72" s="12">
        <v>0.23</v>
      </c>
      <c r="AI72" s="12">
        <v>0.38</v>
      </c>
      <c r="AJ72" s="12">
        <v>0.23</v>
      </c>
      <c r="AK72" t="s">
        <v>227</v>
      </c>
      <c r="AL72" t="s">
        <v>228</v>
      </c>
    </row>
    <row r="73" spans="1:38" x14ac:dyDescent="0.25">
      <c r="A73" s="1" t="s">
        <v>176</v>
      </c>
      <c r="B73" s="1"/>
      <c r="O73" t="s">
        <v>162</v>
      </c>
      <c r="P73" t="s">
        <v>187</v>
      </c>
      <c r="U73" t="s">
        <v>229</v>
      </c>
      <c r="AD73" t="s">
        <v>163</v>
      </c>
      <c r="AK73" t="s">
        <v>161</v>
      </c>
    </row>
    <row r="74" spans="1:38" x14ac:dyDescent="0.25">
      <c r="A74" s="1" t="s">
        <v>174</v>
      </c>
      <c r="B74" s="1" t="s">
        <v>140</v>
      </c>
      <c r="C74">
        <v>28</v>
      </c>
      <c r="D74">
        <v>28</v>
      </c>
      <c r="E74">
        <v>1</v>
      </c>
      <c r="F74">
        <v>0</v>
      </c>
      <c r="G74">
        <v>0</v>
      </c>
      <c r="H74">
        <v>3</v>
      </c>
      <c r="I74">
        <v>4</v>
      </c>
      <c r="J74">
        <v>21</v>
      </c>
      <c r="K74">
        <v>1</v>
      </c>
      <c r="L74">
        <v>3</v>
      </c>
      <c r="M74">
        <v>4</v>
      </c>
      <c r="N74">
        <v>21</v>
      </c>
      <c r="O74">
        <v>3</v>
      </c>
      <c r="P74">
        <v>15</v>
      </c>
      <c r="Q74">
        <v>2</v>
      </c>
      <c r="R74">
        <v>9</v>
      </c>
      <c r="S74">
        <v>0</v>
      </c>
      <c r="T74">
        <v>0</v>
      </c>
      <c r="U74">
        <v>0</v>
      </c>
      <c r="V74">
        <v>28</v>
      </c>
      <c r="W74">
        <v>0</v>
      </c>
      <c r="X74">
        <v>0</v>
      </c>
      <c r="Y74">
        <v>0</v>
      </c>
      <c r="Z74">
        <v>0</v>
      </c>
      <c r="AA74">
        <v>0</v>
      </c>
      <c r="AB74">
        <v>19</v>
      </c>
      <c r="AC74">
        <v>3</v>
      </c>
      <c r="AD74">
        <v>6</v>
      </c>
      <c r="AE74">
        <v>27</v>
      </c>
      <c r="AF74">
        <v>1</v>
      </c>
      <c r="AG74">
        <v>8</v>
      </c>
      <c r="AH74">
        <v>20</v>
      </c>
      <c r="AI74">
        <v>1</v>
      </c>
      <c r="AJ74">
        <v>27</v>
      </c>
      <c r="AK74">
        <v>11</v>
      </c>
      <c r="AL74">
        <v>17</v>
      </c>
    </row>
    <row r="75" spans="1:38" x14ac:dyDescent="0.25">
      <c r="A75" s="1" t="s">
        <v>175</v>
      </c>
      <c r="B75" s="1"/>
      <c r="C75" s="12">
        <v>0.06</v>
      </c>
      <c r="D75" s="12">
        <v>0.06</v>
      </c>
      <c r="E75" s="12">
        <v>0.22</v>
      </c>
      <c r="F75" s="12">
        <v>0</v>
      </c>
      <c r="G75" s="12">
        <v>0</v>
      </c>
      <c r="H75" s="12">
        <v>0.09</v>
      </c>
      <c r="I75" s="12">
        <v>0.06</v>
      </c>
      <c r="J75" s="12">
        <v>0.06</v>
      </c>
      <c r="K75" s="12">
        <v>0.04</v>
      </c>
      <c r="L75" s="12">
        <v>0.09</v>
      </c>
      <c r="M75" s="12">
        <v>0.06</v>
      </c>
      <c r="N75" s="12">
        <v>0.06</v>
      </c>
      <c r="O75" s="12">
        <v>0.05</v>
      </c>
      <c r="P75" s="12">
        <v>7.0000000000000007E-2</v>
      </c>
      <c r="Q75" t="s">
        <v>230</v>
      </c>
      <c r="R75" t="s">
        <v>223</v>
      </c>
      <c r="S75" s="12">
        <v>0</v>
      </c>
      <c r="T75" s="12">
        <v>0</v>
      </c>
      <c r="U75" t="s">
        <v>177</v>
      </c>
      <c r="V75" s="12">
        <v>1</v>
      </c>
      <c r="W75" t="s">
        <v>177</v>
      </c>
      <c r="X75" t="s">
        <v>177</v>
      </c>
      <c r="Y75" s="12">
        <v>0</v>
      </c>
      <c r="Z75" s="12">
        <v>0</v>
      </c>
      <c r="AA75" s="12">
        <v>0</v>
      </c>
      <c r="AB75" s="12">
        <v>0.06</v>
      </c>
      <c r="AC75" s="12">
        <v>0.14000000000000001</v>
      </c>
      <c r="AD75" s="12">
        <v>0.05</v>
      </c>
      <c r="AE75" t="s">
        <v>219</v>
      </c>
      <c r="AF75" t="s">
        <v>230</v>
      </c>
      <c r="AG75" s="12">
        <v>0.1</v>
      </c>
      <c r="AH75" s="12">
        <v>0.05</v>
      </c>
      <c r="AI75" s="12">
        <v>0.03</v>
      </c>
      <c r="AJ75" s="12">
        <v>7.0000000000000007E-2</v>
      </c>
      <c r="AK75" s="12">
        <v>0.06</v>
      </c>
      <c r="AL75" s="12">
        <v>0.06</v>
      </c>
    </row>
    <row r="76" spans="1:38" x14ac:dyDescent="0.25">
      <c r="A76" s="1" t="s">
        <v>176</v>
      </c>
      <c r="B76" s="1"/>
      <c r="P76" t="s">
        <v>162</v>
      </c>
      <c r="R76" t="s">
        <v>162</v>
      </c>
      <c r="AE76" t="s">
        <v>161</v>
      </c>
    </row>
    <row r="77" spans="1:38" x14ac:dyDescent="0.25">
      <c r="A77" s="1" t="s">
        <v>174</v>
      </c>
      <c r="B77" s="1" t="s">
        <v>141</v>
      </c>
      <c r="C77">
        <v>58</v>
      </c>
      <c r="D77">
        <v>58</v>
      </c>
      <c r="E77">
        <v>0</v>
      </c>
      <c r="F77">
        <v>0</v>
      </c>
      <c r="G77">
        <v>1</v>
      </c>
      <c r="H77">
        <v>3</v>
      </c>
      <c r="I77">
        <v>7</v>
      </c>
      <c r="J77">
        <v>46</v>
      </c>
      <c r="K77">
        <v>1</v>
      </c>
      <c r="L77">
        <v>3</v>
      </c>
      <c r="M77">
        <v>7</v>
      </c>
      <c r="N77">
        <v>46</v>
      </c>
      <c r="O77">
        <v>5</v>
      </c>
      <c r="P77">
        <v>32</v>
      </c>
      <c r="Q77">
        <v>15</v>
      </c>
      <c r="R77">
        <v>6</v>
      </c>
      <c r="S77">
        <v>0</v>
      </c>
      <c r="T77">
        <v>0</v>
      </c>
      <c r="U77">
        <v>0</v>
      </c>
      <c r="V77">
        <v>0</v>
      </c>
      <c r="W77">
        <v>58</v>
      </c>
      <c r="X77">
        <v>0</v>
      </c>
      <c r="Y77">
        <v>0</v>
      </c>
      <c r="Z77">
        <v>0</v>
      </c>
      <c r="AA77">
        <v>0</v>
      </c>
      <c r="AB77">
        <v>40</v>
      </c>
      <c r="AC77">
        <v>2</v>
      </c>
      <c r="AD77">
        <v>15</v>
      </c>
      <c r="AE77">
        <v>47</v>
      </c>
      <c r="AF77">
        <v>11</v>
      </c>
      <c r="AG77">
        <v>6</v>
      </c>
      <c r="AH77">
        <v>52</v>
      </c>
      <c r="AI77">
        <v>3</v>
      </c>
      <c r="AJ77">
        <v>55</v>
      </c>
      <c r="AK77">
        <v>17</v>
      </c>
      <c r="AL77">
        <v>41</v>
      </c>
    </row>
    <row r="78" spans="1:38" x14ac:dyDescent="0.25">
      <c r="A78" s="1" t="s">
        <v>175</v>
      </c>
      <c r="B78" s="1"/>
      <c r="C78" s="12">
        <v>0.13</v>
      </c>
      <c r="D78" s="12">
        <v>0.13</v>
      </c>
      <c r="E78" s="12">
        <v>0</v>
      </c>
      <c r="F78" s="12">
        <v>0</v>
      </c>
      <c r="G78" s="12">
        <v>0.14000000000000001</v>
      </c>
      <c r="H78" s="12">
        <v>0.11</v>
      </c>
      <c r="I78" s="12">
        <v>0.11</v>
      </c>
      <c r="J78" s="12">
        <v>0.14000000000000001</v>
      </c>
      <c r="K78" s="12">
        <v>7.0000000000000007E-2</v>
      </c>
      <c r="L78" s="12">
        <v>0.11</v>
      </c>
      <c r="M78" s="12">
        <v>0.11</v>
      </c>
      <c r="N78" s="12">
        <v>0.14000000000000001</v>
      </c>
      <c r="O78" s="12">
        <v>0.08</v>
      </c>
      <c r="P78" s="12">
        <v>0.16</v>
      </c>
      <c r="Q78" s="12">
        <v>0.12</v>
      </c>
      <c r="R78" s="12">
        <v>0.1</v>
      </c>
      <c r="S78" t="s">
        <v>177</v>
      </c>
      <c r="T78" t="s">
        <v>177</v>
      </c>
      <c r="U78" t="s">
        <v>177</v>
      </c>
      <c r="V78" s="12">
        <v>0</v>
      </c>
      <c r="W78" t="s">
        <v>183</v>
      </c>
      <c r="X78" t="s">
        <v>177</v>
      </c>
      <c r="Y78" t="s">
        <v>177</v>
      </c>
      <c r="Z78" t="s">
        <v>177</v>
      </c>
      <c r="AA78" t="s">
        <v>177</v>
      </c>
      <c r="AB78" s="12">
        <v>0.14000000000000001</v>
      </c>
      <c r="AC78" s="12">
        <v>0.1</v>
      </c>
      <c r="AD78" s="12">
        <v>0.11</v>
      </c>
      <c r="AE78" s="12">
        <v>0.13</v>
      </c>
      <c r="AF78" s="12">
        <v>0.14000000000000001</v>
      </c>
      <c r="AG78" s="12">
        <v>7.0000000000000007E-2</v>
      </c>
      <c r="AH78" s="12">
        <v>0.14000000000000001</v>
      </c>
      <c r="AI78" s="12">
        <v>0.1</v>
      </c>
      <c r="AJ78" s="12">
        <v>0.13</v>
      </c>
      <c r="AK78" s="12">
        <v>0.09</v>
      </c>
      <c r="AL78" s="12">
        <v>0.15</v>
      </c>
    </row>
    <row r="79" spans="1:38" x14ac:dyDescent="0.25">
      <c r="A79" s="1" t="s">
        <v>176</v>
      </c>
      <c r="B79" s="1"/>
      <c r="W79" t="s">
        <v>231</v>
      </c>
    </row>
    <row r="80" spans="1:38" x14ac:dyDescent="0.25">
      <c r="A80" s="1" t="s">
        <v>174</v>
      </c>
      <c r="B80" s="1" t="s">
        <v>142</v>
      </c>
      <c r="C80">
        <v>61</v>
      </c>
      <c r="D80">
        <v>61</v>
      </c>
      <c r="E80">
        <v>0</v>
      </c>
      <c r="F80">
        <v>0</v>
      </c>
      <c r="G80">
        <v>0</v>
      </c>
      <c r="H80">
        <v>3</v>
      </c>
      <c r="I80">
        <v>9</v>
      </c>
      <c r="J80">
        <v>48</v>
      </c>
      <c r="K80">
        <v>0</v>
      </c>
      <c r="L80">
        <v>3</v>
      </c>
      <c r="M80">
        <v>9</v>
      </c>
      <c r="N80">
        <v>48</v>
      </c>
      <c r="O80">
        <v>6</v>
      </c>
      <c r="P80">
        <v>27</v>
      </c>
      <c r="Q80">
        <v>22</v>
      </c>
      <c r="R80">
        <v>6</v>
      </c>
      <c r="S80">
        <v>0</v>
      </c>
      <c r="T80">
        <v>0</v>
      </c>
      <c r="U80">
        <v>0</v>
      </c>
      <c r="V80">
        <v>0</v>
      </c>
      <c r="W80">
        <v>0</v>
      </c>
      <c r="X80">
        <v>61</v>
      </c>
      <c r="Y80">
        <v>0</v>
      </c>
      <c r="Z80">
        <v>0</v>
      </c>
      <c r="AA80">
        <v>0</v>
      </c>
      <c r="AB80">
        <v>45</v>
      </c>
      <c r="AC80">
        <v>5</v>
      </c>
      <c r="AD80">
        <v>10</v>
      </c>
      <c r="AE80">
        <v>47</v>
      </c>
      <c r="AF80">
        <v>13</v>
      </c>
      <c r="AG80">
        <v>12</v>
      </c>
      <c r="AH80">
        <v>48</v>
      </c>
      <c r="AI80">
        <v>4</v>
      </c>
      <c r="AJ80">
        <v>56</v>
      </c>
      <c r="AK80">
        <v>26</v>
      </c>
      <c r="AL80">
        <v>34</v>
      </c>
    </row>
    <row r="81" spans="1:38" x14ac:dyDescent="0.25">
      <c r="A81" s="1" t="s">
        <v>175</v>
      </c>
      <c r="B81" s="1"/>
      <c r="C81" s="12">
        <v>0.14000000000000001</v>
      </c>
      <c r="D81" s="12">
        <v>0.14000000000000001</v>
      </c>
      <c r="E81" s="12">
        <v>0</v>
      </c>
      <c r="F81" s="12">
        <v>0</v>
      </c>
      <c r="G81" s="12">
        <v>0</v>
      </c>
      <c r="H81" s="12">
        <v>0.1</v>
      </c>
      <c r="I81" s="12">
        <v>0.14000000000000001</v>
      </c>
      <c r="J81" s="12">
        <v>0.14000000000000001</v>
      </c>
      <c r="K81" s="12">
        <v>0</v>
      </c>
      <c r="L81" s="12">
        <v>0.1</v>
      </c>
      <c r="M81" s="12">
        <v>0.14000000000000001</v>
      </c>
      <c r="N81" s="12">
        <v>0.14000000000000001</v>
      </c>
      <c r="O81" s="12">
        <v>0.09</v>
      </c>
      <c r="P81" s="12">
        <v>0.13</v>
      </c>
      <c r="Q81" t="s">
        <v>232</v>
      </c>
      <c r="R81" s="12">
        <v>0.1</v>
      </c>
      <c r="S81" t="s">
        <v>177</v>
      </c>
      <c r="T81" t="s">
        <v>177</v>
      </c>
      <c r="U81" t="s">
        <v>177</v>
      </c>
      <c r="V81" s="12">
        <v>0</v>
      </c>
      <c r="W81" t="s">
        <v>177</v>
      </c>
      <c r="X81" t="s">
        <v>183</v>
      </c>
      <c r="Y81" t="s">
        <v>177</v>
      </c>
      <c r="Z81" t="s">
        <v>177</v>
      </c>
      <c r="AA81" t="s">
        <v>177</v>
      </c>
      <c r="AB81" s="12">
        <v>0.15</v>
      </c>
      <c r="AC81" s="12">
        <v>0.25</v>
      </c>
      <c r="AD81" t="s">
        <v>233</v>
      </c>
      <c r="AE81" s="12">
        <v>0.13</v>
      </c>
      <c r="AF81" s="12">
        <v>0.16</v>
      </c>
      <c r="AG81" s="12">
        <v>0.15</v>
      </c>
      <c r="AH81" s="12">
        <v>0.13</v>
      </c>
      <c r="AI81" s="12">
        <v>0.16</v>
      </c>
      <c r="AJ81" s="12">
        <v>0.13</v>
      </c>
      <c r="AK81" s="12">
        <v>0.14000000000000001</v>
      </c>
      <c r="AL81" s="12">
        <v>0.13</v>
      </c>
    </row>
    <row r="82" spans="1:38" x14ac:dyDescent="0.25">
      <c r="A82" s="1" t="s">
        <v>176</v>
      </c>
      <c r="B82" s="1"/>
      <c r="X82" t="s">
        <v>234</v>
      </c>
      <c r="AB82" t="s">
        <v>162</v>
      </c>
    </row>
    <row r="83" spans="1:38" x14ac:dyDescent="0.25">
      <c r="A83" s="1" t="s">
        <v>174</v>
      </c>
      <c r="B83" s="1" t="s">
        <v>143</v>
      </c>
      <c r="C83">
        <v>41</v>
      </c>
      <c r="D83">
        <v>41</v>
      </c>
      <c r="E83">
        <v>2</v>
      </c>
      <c r="F83">
        <v>1</v>
      </c>
      <c r="G83">
        <v>2</v>
      </c>
      <c r="H83">
        <v>2</v>
      </c>
      <c r="I83">
        <v>9</v>
      </c>
      <c r="J83">
        <v>26</v>
      </c>
      <c r="K83">
        <v>5</v>
      </c>
      <c r="L83">
        <v>2</v>
      </c>
      <c r="M83">
        <v>9</v>
      </c>
      <c r="N83">
        <v>26</v>
      </c>
      <c r="O83">
        <v>5</v>
      </c>
      <c r="P83">
        <v>15</v>
      </c>
      <c r="Q83">
        <v>15</v>
      </c>
      <c r="R83">
        <v>6</v>
      </c>
      <c r="S83">
        <v>0</v>
      </c>
      <c r="T83">
        <v>0</v>
      </c>
      <c r="U83">
        <v>0</v>
      </c>
      <c r="V83">
        <v>0</v>
      </c>
      <c r="W83">
        <v>0</v>
      </c>
      <c r="X83">
        <v>0</v>
      </c>
      <c r="Y83">
        <v>41</v>
      </c>
      <c r="Z83">
        <v>0</v>
      </c>
      <c r="AA83">
        <v>0</v>
      </c>
      <c r="AB83">
        <v>30</v>
      </c>
      <c r="AC83">
        <v>0</v>
      </c>
      <c r="AD83">
        <v>12</v>
      </c>
      <c r="AE83">
        <v>30</v>
      </c>
      <c r="AF83">
        <v>11</v>
      </c>
      <c r="AG83">
        <v>9</v>
      </c>
      <c r="AH83">
        <v>32</v>
      </c>
      <c r="AI83">
        <v>1</v>
      </c>
      <c r="AJ83">
        <v>40</v>
      </c>
      <c r="AK83">
        <v>18</v>
      </c>
      <c r="AL83">
        <v>23</v>
      </c>
    </row>
    <row r="84" spans="1:38" x14ac:dyDescent="0.25">
      <c r="A84" s="1" t="s">
        <v>175</v>
      </c>
      <c r="B84" s="1"/>
      <c r="C84" s="12">
        <v>0.09</v>
      </c>
      <c r="D84" s="12">
        <v>0.09</v>
      </c>
      <c r="E84" s="12">
        <v>0.5</v>
      </c>
      <c r="F84" s="12">
        <v>0.26</v>
      </c>
      <c r="G84" s="12">
        <v>0.19</v>
      </c>
      <c r="H84" s="12">
        <v>0.08</v>
      </c>
      <c r="I84" s="12">
        <v>0.14000000000000001</v>
      </c>
      <c r="J84" t="s">
        <v>233</v>
      </c>
      <c r="K84" s="12">
        <v>0.27</v>
      </c>
      <c r="L84" s="12">
        <v>0.08</v>
      </c>
      <c r="M84" s="12">
        <v>0.14000000000000001</v>
      </c>
      <c r="N84" t="s">
        <v>233</v>
      </c>
      <c r="O84" s="12">
        <v>7.0000000000000007E-2</v>
      </c>
      <c r="P84" s="12">
        <v>0.08</v>
      </c>
      <c r="Q84" s="12">
        <v>0.13</v>
      </c>
      <c r="R84" s="12">
        <v>0.11</v>
      </c>
      <c r="S84" t="s">
        <v>177</v>
      </c>
      <c r="T84" s="12">
        <v>0</v>
      </c>
      <c r="U84" t="s">
        <v>177</v>
      </c>
      <c r="V84" s="12">
        <v>0</v>
      </c>
      <c r="W84" t="s">
        <v>177</v>
      </c>
      <c r="X84" t="s">
        <v>177</v>
      </c>
      <c r="Y84" t="s">
        <v>183</v>
      </c>
      <c r="Z84" t="s">
        <v>177</v>
      </c>
      <c r="AA84" t="s">
        <v>177</v>
      </c>
      <c r="AB84" s="12">
        <v>0.1</v>
      </c>
      <c r="AC84" s="12">
        <v>0</v>
      </c>
      <c r="AD84" s="12">
        <v>0.09</v>
      </c>
      <c r="AE84" s="12">
        <v>0.08</v>
      </c>
      <c r="AF84" s="12">
        <v>0.14000000000000001</v>
      </c>
      <c r="AG84" s="12">
        <v>0.11</v>
      </c>
      <c r="AH84" s="12">
        <v>0.09</v>
      </c>
      <c r="AI84" s="12">
        <v>0.05</v>
      </c>
      <c r="AJ84" s="12">
        <v>0.1</v>
      </c>
      <c r="AK84" s="12">
        <v>0.1</v>
      </c>
      <c r="AL84" s="12">
        <v>0.09</v>
      </c>
    </row>
    <row r="85" spans="1:38" x14ac:dyDescent="0.25">
      <c r="A85" s="1" t="s">
        <v>176</v>
      </c>
      <c r="B85" s="1"/>
      <c r="Y85" t="s">
        <v>235</v>
      </c>
    </row>
    <row r="86" spans="1:38" x14ac:dyDescent="0.25">
      <c r="A86" s="1" t="s">
        <v>174</v>
      </c>
      <c r="B86" s="1" t="s">
        <v>144</v>
      </c>
      <c r="C86">
        <v>39</v>
      </c>
      <c r="D86">
        <v>39</v>
      </c>
      <c r="E86">
        <v>0</v>
      </c>
      <c r="F86">
        <v>1</v>
      </c>
      <c r="G86">
        <v>1</v>
      </c>
      <c r="H86">
        <v>3</v>
      </c>
      <c r="I86">
        <v>6</v>
      </c>
      <c r="J86">
        <v>28</v>
      </c>
      <c r="K86">
        <v>1</v>
      </c>
      <c r="L86">
        <v>3</v>
      </c>
      <c r="M86">
        <v>6</v>
      </c>
      <c r="N86">
        <v>28</v>
      </c>
      <c r="O86">
        <v>10</v>
      </c>
      <c r="P86">
        <v>12</v>
      </c>
      <c r="Q86">
        <v>12</v>
      </c>
      <c r="R86">
        <v>5</v>
      </c>
      <c r="S86">
        <v>0</v>
      </c>
      <c r="T86">
        <v>0</v>
      </c>
      <c r="U86">
        <v>0</v>
      </c>
      <c r="V86">
        <v>0</v>
      </c>
      <c r="W86">
        <v>0</v>
      </c>
      <c r="X86">
        <v>0</v>
      </c>
      <c r="Y86">
        <v>0</v>
      </c>
      <c r="Z86">
        <v>39</v>
      </c>
      <c r="AA86">
        <v>0</v>
      </c>
      <c r="AB86">
        <v>19</v>
      </c>
      <c r="AC86">
        <v>4</v>
      </c>
      <c r="AD86">
        <v>16</v>
      </c>
      <c r="AE86">
        <v>33</v>
      </c>
      <c r="AF86">
        <v>6</v>
      </c>
      <c r="AG86">
        <v>5</v>
      </c>
      <c r="AH86">
        <v>34</v>
      </c>
      <c r="AI86">
        <v>3</v>
      </c>
      <c r="AJ86">
        <v>36</v>
      </c>
      <c r="AK86">
        <v>13</v>
      </c>
      <c r="AL86">
        <v>26</v>
      </c>
    </row>
    <row r="87" spans="1:38" x14ac:dyDescent="0.25">
      <c r="A87" s="1" t="s">
        <v>175</v>
      </c>
      <c r="B87" s="1"/>
      <c r="C87" s="12">
        <v>0.09</v>
      </c>
      <c r="D87" s="12">
        <v>0.09</v>
      </c>
      <c r="E87" s="12">
        <v>0</v>
      </c>
      <c r="F87" s="12">
        <v>0.13</v>
      </c>
      <c r="G87" s="12">
        <v>0.08</v>
      </c>
      <c r="H87" s="12">
        <v>0.11</v>
      </c>
      <c r="I87" s="12">
        <v>0.09</v>
      </c>
      <c r="J87" s="12">
        <v>0.08</v>
      </c>
      <c r="K87" s="12">
        <v>0.08</v>
      </c>
      <c r="L87" s="12">
        <v>0.11</v>
      </c>
      <c r="M87" s="12">
        <v>0.09</v>
      </c>
      <c r="N87" s="12">
        <v>0.08</v>
      </c>
      <c r="O87" s="12">
        <v>0.15</v>
      </c>
      <c r="P87" s="12">
        <v>0.06</v>
      </c>
      <c r="Q87" s="12">
        <v>0.1</v>
      </c>
      <c r="R87" s="12">
        <v>0.09</v>
      </c>
      <c r="S87" t="s">
        <v>177</v>
      </c>
      <c r="T87" s="12">
        <v>0</v>
      </c>
      <c r="U87" t="s">
        <v>177</v>
      </c>
      <c r="V87" s="12">
        <v>0</v>
      </c>
      <c r="W87" t="s">
        <v>177</v>
      </c>
      <c r="X87" t="s">
        <v>177</v>
      </c>
      <c r="Y87" t="s">
        <v>177</v>
      </c>
      <c r="Z87" t="s">
        <v>183</v>
      </c>
      <c r="AA87" t="s">
        <v>177</v>
      </c>
      <c r="AB87" t="s">
        <v>236</v>
      </c>
      <c r="AC87" s="12">
        <v>0.21</v>
      </c>
      <c r="AD87" s="12">
        <v>0.12</v>
      </c>
      <c r="AE87" s="12">
        <v>0.09</v>
      </c>
      <c r="AF87" s="12">
        <v>0.08</v>
      </c>
      <c r="AG87" s="12">
        <v>0.06</v>
      </c>
      <c r="AH87" s="12">
        <v>0.09</v>
      </c>
      <c r="AI87" s="12">
        <v>0.11</v>
      </c>
      <c r="AJ87" s="12">
        <v>0.09</v>
      </c>
      <c r="AK87" s="12">
        <v>7.0000000000000007E-2</v>
      </c>
      <c r="AL87" s="12">
        <v>0.1</v>
      </c>
    </row>
    <row r="88" spans="1:38" x14ac:dyDescent="0.25">
      <c r="A88" s="1" t="s">
        <v>176</v>
      </c>
      <c r="B88" s="1"/>
      <c r="O88" t="s">
        <v>161</v>
      </c>
      <c r="Z88" t="s">
        <v>237</v>
      </c>
    </row>
    <row r="89" spans="1:38" x14ac:dyDescent="0.25">
      <c r="A89" s="1" t="s">
        <v>174</v>
      </c>
      <c r="B89" s="1" t="s">
        <v>145</v>
      </c>
      <c r="C89">
        <v>42</v>
      </c>
      <c r="D89">
        <v>42</v>
      </c>
      <c r="E89">
        <v>0</v>
      </c>
      <c r="F89">
        <v>0</v>
      </c>
      <c r="G89">
        <v>1</v>
      </c>
      <c r="H89">
        <v>3</v>
      </c>
      <c r="I89">
        <v>8</v>
      </c>
      <c r="J89">
        <v>30</v>
      </c>
      <c r="K89">
        <v>1</v>
      </c>
      <c r="L89">
        <v>3</v>
      </c>
      <c r="M89">
        <v>8</v>
      </c>
      <c r="N89">
        <v>30</v>
      </c>
      <c r="O89">
        <v>7</v>
      </c>
      <c r="P89">
        <v>7</v>
      </c>
      <c r="Q89">
        <v>21</v>
      </c>
      <c r="R89">
        <v>6</v>
      </c>
      <c r="S89">
        <v>0</v>
      </c>
      <c r="T89">
        <v>0</v>
      </c>
      <c r="U89">
        <v>0</v>
      </c>
      <c r="V89">
        <v>0</v>
      </c>
      <c r="W89">
        <v>0</v>
      </c>
      <c r="X89">
        <v>0</v>
      </c>
      <c r="Y89">
        <v>0</v>
      </c>
      <c r="Z89">
        <v>0</v>
      </c>
      <c r="AA89">
        <v>42</v>
      </c>
      <c r="AB89">
        <v>27</v>
      </c>
      <c r="AC89">
        <v>0</v>
      </c>
      <c r="AD89">
        <v>15</v>
      </c>
      <c r="AE89">
        <v>38</v>
      </c>
      <c r="AF89">
        <v>4</v>
      </c>
      <c r="AG89">
        <v>7</v>
      </c>
      <c r="AH89">
        <v>35</v>
      </c>
      <c r="AI89">
        <v>2</v>
      </c>
      <c r="AJ89">
        <v>40</v>
      </c>
      <c r="AK89">
        <v>17</v>
      </c>
      <c r="AL89">
        <v>25</v>
      </c>
    </row>
    <row r="90" spans="1:38" x14ac:dyDescent="0.25">
      <c r="A90" s="1" t="s">
        <v>175</v>
      </c>
      <c r="B90" s="1"/>
      <c r="C90" s="12">
        <v>0.09</v>
      </c>
      <c r="D90" s="12">
        <v>0.09</v>
      </c>
      <c r="E90" s="12">
        <v>0</v>
      </c>
      <c r="F90" s="12">
        <v>0</v>
      </c>
      <c r="G90" s="12">
        <v>0.08</v>
      </c>
      <c r="H90" s="12">
        <v>0.1</v>
      </c>
      <c r="I90" s="12">
        <v>0.12</v>
      </c>
      <c r="J90" s="12">
        <v>0.09</v>
      </c>
      <c r="K90" s="12">
        <v>0.04</v>
      </c>
      <c r="L90" s="12">
        <v>0.1</v>
      </c>
      <c r="M90" s="12">
        <v>0.12</v>
      </c>
      <c r="N90" s="12">
        <v>0.09</v>
      </c>
      <c r="O90" s="12">
        <v>0.11</v>
      </c>
      <c r="P90" t="s">
        <v>184</v>
      </c>
      <c r="Q90" t="s">
        <v>238</v>
      </c>
      <c r="R90" s="12">
        <v>0.1</v>
      </c>
      <c r="S90" t="s">
        <v>177</v>
      </c>
      <c r="T90" s="12">
        <v>0</v>
      </c>
      <c r="U90" t="s">
        <v>177</v>
      </c>
      <c r="V90" s="12">
        <v>0</v>
      </c>
      <c r="W90" t="s">
        <v>177</v>
      </c>
      <c r="X90" t="s">
        <v>177</v>
      </c>
      <c r="Y90" t="s">
        <v>177</v>
      </c>
      <c r="Z90" t="s">
        <v>177</v>
      </c>
      <c r="AA90" t="s">
        <v>183</v>
      </c>
      <c r="AB90" s="12">
        <v>0.09</v>
      </c>
      <c r="AC90" s="12">
        <v>0</v>
      </c>
      <c r="AD90" s="12">
        <v>0.11</v>
      </c>
      <c r="AE90" s="12">
        <v>0.1</v>
      </c>
      <c r="AF90" s="12">
        <v>0.04</v>
      </c>
      <c r="AG90" s="12">
        <v>0.09</v>
      </c>
      <c r="AH90" s="12">
        <v>0.1</v>
      </c>
      <c r="AI90" s="12">
        <v>0.08</v>
      </c>
      <c r="AJ90" s="12">
        <v>0.09</v>
      </c>
      <c r="AK90" s="12">
        <v>0.09</v>
      </c>
      <c r="AL90" s="12">
        <v>0.09</v>
      </c>
    </row>
    <row r="91" spans="1:38" x14ac:dyDescent="0.25">
      <c r="A91" s="1" t="s">
        <v>176</v>
      </c>
      <c r="B91" s="1"/>
      <c r="O91" t="s">
        <v>161</v>
      </c>
      <c r="Q91" t="s">
        <v>161</v>
      </c>
      <c r="R91" t="s">
        <v>161</v>
      </c>
      <c r="AA91" t="s">
        <v>239</v>
      </c>
    </row>
    <row r="92" spans="1:38" ht="13" x14ac:dyDescent="0.3">
      <c r="A92" s="1" t="s">
        <v>173</v>
      </c>
      <c r="B92" s="4" t="s">
        <v>119</v>
      </c>
    </row>
    <row r="93" spans="1:38" x14ac:dyDescent="0.25">
      <c r="A93" s="1" t="s">
        <v>174</v>
      </c>
      <c r="B93" s="1" t="s">
        <v>146</v>
      </c>
      <c r="C93">
        <v>292</v>
      </c>
      <c r="D93">
        <v>292</v>
      </c>
      <c r="E93">
        <v>0</v>
      </c>
      <c r="F93">
        <v>0</v>
      </c>
      <c r="G93">
        <v>1</v>
      </c>
      <c r="H93">
        <v>8</v>
      </c>
      <c r="I93">
        <v>32</v>
      </c>
      <c r="J93">
        <v>252</v>
      </c>
      <c r="K93">
        <v>1</v>
      </c>
      <c r="L93">
        <v>8</v>
      </c>
      <c r="M93">
        <v>32</v>
      </c>
      <c r="N93">
        <v>252</v>
      </c>
      <c r="O93">
        <v>43</v>
      </c>
      <c r="P93">
        <v>134</v>
      </c>
      <c r="Q93">
        <v>67</v>
      </c>
      <c r="R93">
        <v>48</v>
      </c>
      <c r="S93">
        <v>24</v>
      </c>
      <c r="T93">
        <v>27</v>
      </c>
      <c r="U93">
        <v>62</v>
      </c>
      <c r="V93">
        <v>19</v>
      </c>
      <c r="W93">
        <v>40</v>
      </c>
      <c r="X93">
        <v>45</v>
      </c>
      <c r="Y93">
        <v>30</v>
      </c>
      <c r="Z93">
        <v>19</v>
      </c>
      <c r="AA93">
        <v>27</v>
      </c>
      <c r="AB93">
        <v>292</v>
      </c>
      <c r="AC93">
        <v>0</v>
      </c>
      <c r="AD93">
        <v>0</v>
      </c>
      <c r="AE93">
        <v>240</v>
      </c>
      <c r="AF93">
        <v>52</v>
      </c>
      <c r="AG93">
        <v>63</v>
      </c>
      <c r="AH93">
        <v>228</v>
      </c>
      <c r="AI93">
        <v>26</v>
      </c>
      <c r="AJ93">
        <v>266</v>
      </c>
      <c r="AK93">
        <v>139</v>
      </c>
      <c r="AL93">
        <v>153</v>
      </c>
    </row>
    <row r="94" spans="1:38" x14ac:dyDescent="0.25">
      <c r="A94" s="1" t="s">
        <v>175</v>
      </c>
      <c r="B94" s="1"/>
      <c r="C94" s="12">
        <v>0.65</v>
      </c>
      <c r="D94" s="12">
        <v>0.65</v>
      </c>
      <c r="E94" s="12">
        <v>0</v>
      </c>
      <c r="F94" s="12">
        <v>0</v>
      </c>
      <c r="G94" s="12">
        <v>0.1</v>
      </c>
      <c r="H94" t="s">
        <v>189</v>
      </c>
      <c r="I94" t="s">
        <v>240</v>
      </c>
      <c r="J94" t="s">
        <v>241</v>
      </c>
      <c r="K94" s="12">
        <v>0.05</v>
      </c>
      <c r="L94" t="s">
        <v>189</v>
      </c>
      <c r="M94" t="s">
        <v>240</v>
      </c>
      <c r="N94" t="s">
        <v>241</v>
      </c>
      <c r="O94" s="12">
        <v>0.66</v>
      </c>
      <c r="P94" s="12">
        <v>0.66</v>
      </c>
      <c r="Q94" t="s">
        <v>242</v>
      </c>
      <c r="R94" t="s">
        <v>243</v>
      </c>
      <c r="S94" s="12">
        <v>0.64</v>
      </c>
      <c r="T94" s="12">
        <v>0.78</v>
      </c>
      <c r="U94" s="12">
        <v>0.57999999999999996</v>
      </c>
      <c r="V94" s="12">
        <v>0.66</v>
      </c>
      <c r="W94" s="12">
        <v>0.7</v>
      </c>
      <c r="X94" s="12">
        <v>0.74</v>
      </c>
      <c r="Y94" s="12">
        <v>0.72</v>
      </c>
      <c r="Z94" t="s">
        <v>240</v>
      </c>
      <c r="AA94" s="12">
        <v>0.63</v>
      </c>
      <c r="AB94" t="s">
        <v>183</v>
      </c>
      <c r="AC94" s="12">
        <v>0</v>
      </c>
      <c r="AD94" t="s">
        <v>177</v>
      </c>
      <c r="AE94" s="12">
        <v>0.65</v>
      </c>
      <c r="AF94" s="12">
        <v>0.65</v>
      </c>
      <c r="AG94" t="s">
        <v>243</v>
      </c>
      <c r="AH94" t="s">
        <v>192</v>
      </c>
      <c r="AI94" s="12">
        <v>0.95</v>
      </c>
      <c r="AJ94" s="12">
        <v>0.63</v>
      </c>
      <c r="AK94" t="s">
        <v>244</v>
      </c>
      <c r="AL94" t="s">
        <v>242</v>
      </c>
    </row>
    <row r="95" spans="1:38" x14ac:dyDescent="0.25">
      <c r="A95" s="1" t="s">
        <v>176</v>
      </c>
      <c r="B95" s="1"/>
      <c r="I95" t="s">
        <v>158</v>
      </c>
      <c r="J95" t="s">
        <v>195</v>
      </c>
      <c r="M95" t="s">
        <v>161</v>
      </c>
      <c r="N95" t="s">
        <v>196</v>
      </c>
      <c r="R95" t="s">
        <v>162</v>
      </c>
      <c r="T95" t="s">
        <v>245</v>
      </c>
      <c r="W95" t="s">
        <v>166</v>
      </c>
      <c r="X95" t="s">
        <v>166</v>
      </c>
      <c r="Y95" t="s">
        <v>166</v>
      </c>
      <c r="AB95" t="s">
        <v>162</v>
      </c>
      <c r="AG95" t="s">
        <v>161</v>
      </c>
      <c r="AK95" t="s">
        <v>161</v>
      </c>
    </row>
    <row r="96" spans="1:38" x14ac:dyDescent="0.25">
      <c r="A96" s="1" t="s">
        <v>174</v>
      </c>
      <c r="B96" s="1" t="s">
        <v>147</v>
      </c>
      <c r="C96">
        <v>22</v>
      </c>
      <c r="D96">
        <v>22</v>
      </c>
      <c r="E96">
        <v>0</v>
      </c>
      <c r="F96">
        <v>0</v>
      </c>
      <c r="G96">
        <v>0</v>
      </c>
      <c r="H96">
        <v>1</v>
      </c>
      <c r="I96">
        <v>2</v>
      </c>
      <c r="J96">
        <v>19</v>
      </c>
      <c r="K96">
        <v>0</v>
      </c>
      <c r="L96">
        <v>1</v>
      </c>
      <c r="M96">
        <v>2</v>
      </c>
      <c r="N96">
        <v>19</v>
      </c>
      <c r="O96">
        <v>6</v>
      </c>
      <c r="P96">
        <v>8</v>
      </c>
      <c r="Q96">
        <v>7</v>
      </c>
      <c r="R96">
        <v>0</v>
      </c>
      <c r="S96">
        <v>1</v>
      </c>
      <c r="T96">
        <v>2</v>
      </c>
      <c r="U96">
        <v>4</v>
      </c>
      <c r="V96">
        <v>3</v>
      </c>
      <c r="W96">
        <v>2</v>
      </c>
      <c r="X96">
        <v>5</v>
      </c>
      <c r="Y96">
        <v>0</v>
      </c>
      <c r="Z96">
        <v>4</v>
      </c>
      <c r="AA96">
        <v>0</v>
      </c>
      <c r="AB96">
        <v>0</v>
      </c>
      <c r="AC96">
        <v>22</v>
      </c>
      <c r="AD96">
        <v>0</v>
      </c>
      <c r="AE96">
        <v>18</v>
      </c>
      <c r="AF96">
        <v>3</v>
      </c>
      <c r="AG96">
        <v>2</v>
      </c>
      <c r="AH96">
        <v>20</v>
      </c>
      <c r="AI96">
        <v>0</v>
      </c>
      <c r="AJ96">
        <v>22</v>
      </c>
      <c r="AK96">
        <v>3</v>
      </c>
      <c r="AL96">
        <v>18</v>
      </c>
    </row>
    <row r="97" spans="1:38" x14ac:dyDescent="0.25">
      <c r="A97" s="1" t="s">
        <v>175</v>
      </c>
      <c r="B97" s="1"/>
      <c r="C97" s="12">
        <v>0.05</v>
      </c>
      <c r="D97" s="12">
        <v>0.05</v>
      </c>
      <c r="E97" s="12">
        <v>0</v>
      </c>
      <c r="F97" s="12">
        <v>0</v>
      </c>
      <c r="G97" s="12">
        <v>0</v>
      </c>
      <c r="H97" s="12">
        <v>0.03</v>
      </c>
      <c r="I97" s="12">
        <v>0.03</v>
      </c>
      <c r="J97" s="12">
        <v>0.06</v>
      </c>
      <c r="K97" s="12">
        <v>0</v>
      </c>
      <c r="L97" s="12">
        <v>0.03</v>
      </c>
      <c r="M97" s="12">
        <v>0.03</v>
      </c>
      <c r="N97" s="12">
        <v>0.06</v>
      </c>
      <c r="O97" s="12">
        <v>0.09</v>
      </c>
      <c r="P97" s="12">
        <v>0.04</v>
      </c>
      <c r="Q97" s="12">
        <v>0.06</v>
      </c>
      <c r="R97" t="s">
        <v>177</v>
      </c>
      <c r="S97" s="12">
        <v>0.04</v>
      </c>
      <c r="T97" s="12">
        <v>0.05</v>
      </c>
      <c r="U97" s="12">
        <v>0.03</v>
      </c>
      <c r="V97" s="12">
        <v>0.11</v>
      </c>
      <c r="W97" s="12">
        <v>0.04</v>
      </c>
      <c r="X97" s="12">
        <v>0.09</v>
      </c>
      <c r="Y97" s="12">
        <v>0</v>
      </c>
      <c r="Z97" t="s">
        <v>188</v>
      </c>
      <c r="AA97" s="12">
        <v>0</v>
      </c>
      <c r="AB97" t="s">
        <v>177</v>
      </c>
      <c r="AC97" s="12">
        <v>1</v>
      </c>
      <c r="AD97" t="s">
        <v>177</v>
      </c>
      <c r="AE97" s="12">
        <v>0.05</v>
      </c>
      <c r="AF97" s="12">
        <v>0.04</v>
      </c>
      <c r="AG97" s="12">
        <v>0.03</v>
      </c>
      <c r="AH97" s="12">
        <v>0.05</v>
      </c>
      <c r="AI97" s="12">
        <v>0</v>
      </c>
      <c r="AJ97" s="12">
        <v>0.05</v>
      </c>
      <c r="AK97" t="s">
        <v>179</v>
      </c>
      <c r="AL97" t="s">
        <v>219</v>
      </c>
    </row>
    <row r="98" spans="1:38" x14ac:dyDescent="0.25">
      <c r="A98" s="1" t="s">
        <v>176</v>
      </c>
      <c r="B98" s="1"/>
      <c r="O98" t="s">
        <v>158</v>
      </c>
      <c r="Q98" t="s">
        <v>158</v>
      </c>
      <c r="X98" t="s">
        <v>246</v>
      </c>
      <c r="Z98" t="s">
        <v>246</v>
      </c>
      <c r="AL98" t="s">
        <v>163</v>
      </c>
    </row>
    <row r="99" spans="1:38" x14ac:dyDescent="0.25">
      <c r="A99" s="1" t="s">
        <v>174</v>
      </c>
      <c r="B99" s="1" t="s">
        <v>148</v>
      </c>
      <c r="C99">
        <v>135</v>
      </c>
      <c r="D99">
        <v>135</v>
      </c>
      <c r="E99">
        <v>3</v>
      </c>
      <c r="F99">
        <v>5</v>
      </c>
      <c r="G99">
        <v>7</v>
      </c>
      <c r="H99">
        <v>21</v>
      </c>
      <c r="I99">
        <v>33</v>
      </c>
      <c r="J99">
        <v>64</v>
      </c>
      <c r="K99">
        <v>16</v>
      </c>
      <c r="L99">
        <v>21</v>
      </c>
      <c r="M99">
        <v>33</v>
      </c>
      <c r="N99">
        <v>64</v>
      </c>
      <c r="O99">
        <v>16</v>
      </c>
      <c r="P99">
        <v>61</v>
      </c>
      <c r="Q99">
        <v>44</v>
      </c>
      <c r="R99">
        <v>14</v>
      </c>
      <c r="S99">
        <v>12</v>
      </c>
      <c r="T99">
        <v>6</v>
      </c>
      <c r="U99">
        <v>41</v>
      </c>
      <c r="V99">
        <v>6</v>
      </c>
      <c r="W99">
        <v>15</v>
      </c>
      <c r="X99">
        <v>10</v>
      </c>
      <c r="Y99">
        <v>12</v>
      </c>
      <c r="Z99">
        <v>16</v>
      </c>
      <c r="AA99">
        <v>15</v>
      </c>
      <c r="AB99">
        <v>0</v>
      </c>
      <c r="AC99">
        <v>0</v>
      </c>
      <c r="AD99">
        <v>135</v>
      </c>
      <c r="AE99">
        <v>109</v>
      </c>
      <c r="AF99">
        <v>25</v>
      </c>
      <c r="AG99">
        <v>16</v>
      </c>
      <c r="AH99">
        <v>118</v>
      </c>
      <c r="AI99">
        <v>1</v>
      </c>
      <c r="AJ99">
        <v>133</v>
      </c>
      <c r="AK99">
        <v>39</v>
      </c>
      <c r="AL99">
        <v>96</v>
      </c>
    </row>
    <row r="100" spans="1:38" x14ac:dyDescent="0.25">
      <c r="A100" s="1" t="s">
        <v>175</v>
      </c>
      <c r="B100" s="1"/>
      <c r="C100" s="12">
        <v>0.3</v>
      </c>
      <c r="D100" s="12">
        <v>0.3</v>
      </c>
      <c r="E100" s="12">
        <v>1</v>
      </c>
      <c r="F100" s="12">
        <v>1</v>
      </c>
      <c r="G100" s="12">
        <v>0.9</v>
      </c>
      <c r="H100" t="s">
        <v>247</v>
      </c>
      <c r="I100" t="s">
        <v>248</v>
      </c>
      <c r="J100" t="s">
        <v>232</v>
      </c>
      <c r="K100" s="12">
        <v>0.95</v>
      </c>
      <c r="L100" t="s">
        <v>247</v>
      </c>
      <c r="M100" t="s">
        <v>248</v>
      </c>
      <c r="N100" t="s">
        <v>232</v>
      </c>
      <c r="O100" s="12">
        <v>0.25</v>
      </c>
      <c r="P100" s="12">
        <v>0.3</v>
      </c>
      <c r="Q100" t="s">
        <v>249</v>
      </c>
      <c r="R100" s="12">
        <v>0.22</v>
      </c>
      <c r="S100" s="12">
        <v>0.32</v>
      </c>
      <c r="T100" s="12">
        <v>0.17</v>
      </c>
      <c r="U100" t="s">
        <v>250</v>
      </c>
      <c r="V100" s="12">
        <v>0.23</v>
      </c>
      <c r="W100" s="12">
        <v>0.27</v>
      </c>
      <c r="X100" t="s">
        <v>199</v>
      </c>
      <c r="Y100" s="12">
        <v>0.28000000000000003</v>
      </c>
      <c r="Z100" s="12">
        <v>0.41</v>
      </c>
      <c r="AA100" s="12">
        <v>0.37</v>
      </c>
      <c r="AB100" t="s">
        <v>177</v>
      </c>
      <c r="AC100" s="12">
        <v>0</v>
      </c>
      <c r="AD100" t="s">
        <v>183</v>
      </c>
      <c r="AE100" s="12">
        <v>0.3</v>
      </c>
      <c r="AF100" s="12">
        <v>0.31</v>
      </c>
      <c r="AG100" t="s">
        <v>228</v>
      </c>
      <c r="AH100" t="s">
        <v>251</v>
      </c>
      <c r="AI100" s="12">
        <v>0.05</v>
      </c>
      <c r="AJ100" s="12">
        <v>0.32</v>
      </c>
      <c r="AK100" t="s">
        <v>200</v>
      </c>
      <c r="AL100" t="s">
        <v>252</v>
      </c>
    </row>
    <row r="101" spans="1:38" x14ac:dyDescent="0.25">
      <c r="A101" s="1" t="s">
        <v>176</v>
      </c>
      <c r="B101" s="1"/>
      <c r="H101" t="s">
        <v>186</v>
      </c>
      <c r="I101" t="s">
        <v>160</v>
      </c>
      <c r="L101" t="s">
        <v>187</v>
      </c>
      <c r="M101" t="s">
        <v>158</v>
      </c>
      <c r="Q101" t="s">
        <v>158</v>
      </c>
      <c r="U101" t="s">
        <v>253</v>
      </c>
      <c r="Z101" t="s">
        <v>253</v>
      </c>
      <c r="AA101" t="s">
        <v>160</v>
      </c>
      <c r="AD101" t="s">
        <v>163</v>
      </c>
      <c r="AH101" t="s">
        <v>163</v>
      </c>
      <c r="AL101" t="s">
        <v>163</v>
      </c>
    </row>
    <row r="102" spans="1:38" ht="13" x14ac:dyDescent="0.3">
      <c r="A102" s="1" t="s">
        <v>173</v>
      </c>
      <c r="B102" s="4" t="s">
        <v>120</v>
      </c>
    </row>
    <row r="103" spans="1:38" x14ac:dyDescent="0.25">
      <c r="A103" s="1" t="s">
        <v>174</v>
      </c>
      <c r="B103" s="1" t="s">
        <v>149</v>
      </c>
      <c r="C103">
        <v>368</v>
      </c>
      <c r="D103">
        <v>368</v>
      </c>
      <c r="E103">
        <v>3</v>
      </c>
      <c r="F103">
        <v>5</v>
      </c>
      <c r="G103">
        <v>7</v>
      </c>
      <c r="H103">
        <v>24</v>
      </c>
      <c r="I103">
        <v>55</v>
      </c>
      <c r="J103">
        <v>273</v>
      </c>
      <c r="K103">
        <v>16</v>
      </c>
      <c r="L103">
        <v>24</v>
      </c>
      <c r="M103">
        <v>55</v>
      </c>
      <c r="N103">
        <v>273</v>
      </c>
      <c r="O103">
        <v>64</v>
      </c>
      <c r="P103">
        <v>173</v>
      </c>
      <c r="Q103">
        <v>78</v>
      </c>
      <c r="R103">
        <v>53</v>
      </c>
      <c r="S103">
        <v>28</v>
      </c>
      <c r="T103">
        <v>27</v>
      </c>
      <c r="U103">
        <v>90</v>
      </c>
      <c r="V103">
        <v>27</v>
      </c>
      <c r="W103">
        <v>47</v>
      </c>
      <c r="X103">
        <v>47</v>
      </c>
      <c r="Y103">
        <v>30</v>
      </c>
      <c r="Z103">
        <v>33</v>
      </c>
      <c r="AA103">
        <v>38</v>
      </c>
      <c r="AB103">
        <v>240</v>
      </c>
      <c r="AC103">
        <v>18</v>
      </c>
      <c r="AD103">
        <v>109</v>
      </c>
      <c r="AE103">
        <v>368</v>
      </c>
      <c r="AF103">
        <v>0</v>
      </c>
      <c r="AG103">
        <v>82</v>
      </c>
      <c r="AH103">
        <v>287</v>
      </c>
      <c r="AI103">
        <v>28</v>
      </c>
      <c r="AJ103">
        <v>340</v>
      </c>
      <c r="AK103">
        <v>150</v>
      </c>
      <c r="AL103">
        <v>218</v>
      </c>
    </row>
    <row r="104" spans="1:38" x14ac:dyDescent="0.25">
      <c r="A104" s="1" t="s">
        <v>175</v>
      </c>
      <c r="B104" s="1"/>
      <c r="C104" s="12">
        <v>0.82</v>
      </c>
      <c r="D104" s="12">
        <v>0.82</v>
      </c>
      <c r="E104" s="12">
        <v>1</v>
      </c>
      <c r="F104" s="12">
        <v>1</v>
      </c>
      <c r="G104" s="12">
        <v>0.9</v>
      </c>
      <c r="H104" s="12">
        <v>0.79</v>
      </c>
      <c r="I104" s="12">
        <v>0.82</v>
      </c>
      <c r="J104" s="12">
        <v>0.82</v>
      </c>
      <c r="K104" s="12">
        <v>0.95</v>
      </c>
      <c r="L104" s="12">
        <v>0.79</v>
      </c>
      <c r="M104" s="12">
        <v>0.82</v>
      </c>
      <c r="N104" s="12">
        <v>0.82</v>
      </c>
      <c r="O104" t="s">
        <v>254</v>
      </c>
      <c r="P104" s="12">
        <v>0.85</v>
      </c>
      <c r="Q104" t="s">
        <v>255</v>
      </c>
      <c r="R104" s="12">
        <v>0.86</v>
      </c>
      <c r="S104" s="12">
        <v>0.74</v>
      </c>
      <c r="T104" s="12">
        <v>0.79</v>
      </c>
      <c r="U104" s="12">
        <v>0.84</v>
      </c>
      <c r="V104" s="12">
        <v>0.97</v>
      </c>
      <c r="W104" s="12">
        <v>0.81</v>
      </c>
      <c r="X104" s="12">
        <v>0.78</v>
      </c>
      <c r="Y104" s="12">
        <v>0.72</v>
      </c>
      <c r="Z104" s="12">
        <v>0.85</v>
      </c>
      <c r="AA104" s="12">
        <v>0.92</v>
      </c>
      <c r="AB104" s="12">
        <v>0.82</v>
      </c>
      <c r="AC104" s="12">
        <v>0.85</v>
      </c>
      <c r="AD104" s="12">
        <v>0.81</v>
      </c>
      <c r="AE104" t="s">
        <v>183</v>
      </c>
      <c r="AF104" t="s">
        <v>177</v>
      </c>
      <c r="AG104" t="s">
        <v>183</v>
      </c>
      <c r="AH104" t="s">
        <v>243</v>
      </c>
      <c r="AI104" s="12">
        <v>1</v>
      </c>
      <c r="AJ104" s="12">
        <v>0.81</v>
      </c>
      <c r="AK104" s="12">
        <v>0.83</v>
      </c>
      <c r="AL104" s="12">
        <v>0.82</v>
      </c>
    </row>
    <row r="105" spans="1:38" x14ac:dyDescent="0.25">
      <c r="A105" s="1" t="s">
        <v>176</v>
      </c>
      <c r="B105" s="1"/>
      <c r="O105" t="s">
        <v>201</v>
      </c>
      <c r="P105" t="s">
        <v>162</v>
      </c>
      <c r="R105" t="s">
        <v>162</v>
      </c>
      <c r="AA105" t="s">
        <v>256</v>
      </c>
      <c r="AE105" t="s">
        <v>161</v>
      </c>
      <c r="AG105" t="s">
        <v>161</v>
      </c>
    </row>
    <row r="106" spans="1:38" x14ac:dyDescent="0.25">
      <c r="A106" s="1" t="s">
        <v>174</v>
      </c>
      <c r="B106" s="1" t="s">
        <v>150</v>
      </c>
      <c r="C106">
        <v>80</v>
      </c>
      <c r="D106">
        <v>80</v>
      </c>
      <c r="E106">
        <v>0</v>
      </c>
      <c r="F106">
        <v>0</v>
      </c>
      <c r="G106">
        <v>1</v>
      </c>
      <c r="H106">
        <v>6</v>
      </c>
      <c r="I106">
        <v>12</v>
      </c>
      <c r="J106">
        <v>61</v>
      </c>
      <c r="K106">
        <v>1</v>
      </c>
      <c r="L106">
        <v>6</v>
      </c>
      <c r="M106">
        <v>12</v>
      </c>
      <c r="N106">
        <v>61</v>
      </c>
      <c r="O106">
        <v>1</v>
      </c>
      <c r="P106">
        <v>30</v>
      </c>
      <c r="Q106">
        <v>40</v>
      </c>
      <c r="R106">
        <v>8</v>
      </c>
      <c r="S106">
        <v>10</v>
      </c>
      <c r="T106">
        <v>7</v>
      </c>
      <c r="U106">
        <v>17</v>
      </c>
      <c r="V106">
        <v>1</v>
      </c>
      <c r="W106">
        <v>11</v>
      </c>
      <c r="X106">
        <v>13</v>
      </c>
      <c r="Y106">
        <v>11</v>
      </c>
      <c r="Z106">
        <v>6</v>
      </c>
      <c r="AA106">
        <v>4</v>
      </c>
      <c r="AB106">
        <v>52</v>
      </c>
      <c r="AC106">
        <v>3</v>
      </c>
      <c r="AD106">
        <v>25</v>
      </c>
      <c r="AE106">
        <v>0</v>
      </c>
      <c r="AF106">
        <v>80</v>
      </c>
      <c r="AG106">
        <v>0</v>
      </c>
      <c r="AH106">
        <v>80</v>
      </c>
      <c r="AI106">
        <v>0</v>
      </c>
      <c r="AJ106">
        <v>80</v>
      </c>
      <c r="AK106">
        <v>31</v>
      </c>
      <c r="AL106">
        <v>49</v>
      </c>
    </row>
    <row r="107" spans="1:38" x14ac:dyDescent="0.25">
      <c r="A107" s="1" t="s">
        <v>175</v>
      </c>
      <c r="B107" s="1"/>
      <c r="C107" s="12">
        <v>0.18</v>
      </c>
      <c r="D107" s="12">
        <v>0.18</v>
      </c>
      <c r="E107" s="12">
        <v>0</v>
      </c>
      <c r="F107" s="12">
        <v>0</v>
      </c>
      <c r="G107" s="12">
        <v>0.1</v>
      </c>
      <c r="H107" s="12">
        <v>0.21</v>
      </c>
      <c r="I107" s="12">
        <v>0.18</v>
      </c>
      <c r="J107" s="12">
        <v>0.18</v>
      </c>
      <c r="K107" s="12">
        <v>0.05</v>
      </c>
      <c r="L107" s="12">
        <v>0.21</v>
      </c>
      <c r="M107" s="12">
        <v>0.18</v>
      </c>
      <c r="N107" s="12">
        <v>0.18</v>
      </c>
      <c r="O107" t="s">
        <v>179</v>
      </c>
      <c r="P107" s="12">
        <v>0.15</v>
      </c>
      <c r="Q107" t="s">
        <v>257</v>
      </c>
      <c r="R107" s="12">
        <v>0.14000000000000001</v>
      </c>
      <c r="S107" s="12">
        <v>0.26</v>
      </c>
      <c r="T107" s="12">
        <v>0.21</v>
      </c>
      <c r="U107" s="12">
        <v>0.16</v>
      </c>
      <c r="V107" s="12">
        <v>0.03</v>
      </c>
      <c r="W107" s="12">
        <v>0.19</v>
      </c>
      <c r="X107" s="12">
        <v>0.22</v>
      </c>
      <c r="Y107" s="12">
        <v>0.28000000000000003</v>
      </c>
      <c r="Z107" s="12">
        <v>0.15</v>
      </c>
      <c r="AA107" s="12">
        <v>0.08</v>
      </c>
      <c r="AB107" s="12">
        <v>0.18</v>
      </c>
      <c r="AC107" s="12">
        <v>0.15</v>
      </c>
      <c r="AD107" s="12">
        <v>0.19</v>
      </c>
      <c r="AE107" t="s">
        <v>177</v>
      </c>
      <c r="AF107" t="s">
        <v>183</v>
      </c>
      <c r="AG107" t="s">
        <v>177</v>
      </c>
      <c r="AH107" t="s">
        <v>258</v>
      </c>
      <c r="AI107" s="12">
        <v>0</v>
      </c>
      <c r="AJ107" s="12">
        <v>0.19</v>
      </c>
      <c r="AK107" s="12">
        <v>0.17</v>
      </c>
      <c r="AL107" s="12">
        <v>0.18</v>
      </c>
    </row>
    <row r="108" spans="1:38" x14ac:dyDescent="0.25">
      <c r="A108" s="1" t="s">
        <v>176</v>
      </c>
      <c r="B108" s="1"/>
      <c r="P108" t="s">
        <v>163</v>
      </c>
      <c r="Q108" t="s">
        <v>215</v>
      </c>
      <c r="R108" t="s">
        <v>163</v>
      </c>
      <c r="S108" t="s">
        <v>167</v>
      </c>
      <c r="Y108" t="s">
        <v>167</v>
      </c>
      <c r="AF108" t="s">
        <v>163</v>
      </c>
      <c r="AH108" t="s">
        <v>163</v>
      </c>
    </row>
    <row r="109" spans="1:38" ht="13" x14ac:dyDescent="0.3">
      <c r="A109" s="1" t="s">
        <v>173</v>
      </c>
      <c r="B109" s="4" t="s">
        <v>121</v>
      </c>
    </row>
    <row r="110" spans="1:38" x14ac:dyDescent="0.25">
      <c r="A110" s="1" t="s">
        <v>174</v>
      </c>
      <c r="B110" s="1" t="s">
        <v>149</v>
      </c>
      <c r="C110">
        <v>82</v>
      </c>
      <c r="D110">
        <v>82</v>
      </c>
      <c r="E110">
        <v>0</v>
      </c>
      <c r="F110">
        <v>1</v>
      </c>
      <c r="G110">
        <v>0</v>
      </c>
      <c r="H110">
        <v>6</v>
      </c>
      <c r="I110">
        <v>12</v>
      </c>
      <c r="J110">
        <v>63</v>
      </c>
      <c r="K110">
        <v>1</v>
      </c>
      <c r="L110">
        <v>6</v>
      </c>
      <c r="M110">
        <v>12</v>
      </c>
      <c r="N110">
        <v>63</v>
      </c>
      <c r="O110">
        <v>8</v>
      </c>
      <c r="P110">
        <v>40</v>
      </c>
      <c r="Q110">
        <v>11</v>
      </c>
      <c r="R110">
        <v>22</v>
      </c>
      <c r="S110">
        <v>6</v>
      </c>
      <c r="T110">
        <v>6</v>
      </c>
      <c r="U110">
        <v>22</v>
      </c>
      <c r="V110">
        <v>8</v>
      </c>
      <c r="W110">
        <v>6</v>
      </c>
      <c r="X110">
        <v>12</v>
      </c>
      <c r="Y110">
        <v>9</v>
      </c>
      <c r="Z110">
        <v>5</v>
      </c>
      <c r="AA110">
        <v>7</v>
      </c>
      <c r="AB110">
        <v>63</v>
      </c>
      <c r="AC110">
        <v>2</v>
      </c>
      <c r="AD110">
        <v>16</v>
      </c>
      <c r="AE110">
        <v>82</v>
      </c>
      <c r="AF110">
        <v>0</v>
      </c>
      <c r="AG110">
        <v>82</v>
      </c>
      <c r="AH110">
        <v>0</v>
      </c>
      <c r="AI110">
        <v>11</v>
      </c>
      <c r="AJ110">
        <v>70</v>
      </c>
      <c r="AK110">
        <v>65</v>
      </c>
      <c r="AL110">
        <v>17</v>
      </c>
    </row>
    <row r="111" spans="1:38" x14ac:dyDescent="0.25">
      <c r="A111" s="1" t="s">
        <v>175</v>
      </c>
      <c r="B111" s="1"/>
      <c r="C111" s="12">
        <v>0.18</v>
      </c>
      <c r="D111" s="12">
        <v>0.18</v>
      </c>
      <c r="E111" s="12">
        <v>0</v>
      </c>
      <c r="F111" s="12">
        <v>0.13</v>
      </c>
      <c r="G111" s="12">
        <v>0</v>
      </c>
      <c r="H111" s="12">
        <v>0.19</v>
      </c>
      <c r="I111" s="12">
        <v>0.18</v>
      </c>
      <c r="J111" s="12">
        <v>0.19</v>
      </c>
      <c r="K111" s="12">
        <v>0.04</v>
      </c>
      <c r="L111" s="12">
        <v>0.19</v>
      </c>
      <c r="M111" s="12">
        <v>0.18</v>
      </c>
      <c r="N111" s="12">
        <v>0.19</v>
      </c>
      <c r="O111" s="12">
        <v>0.12</v>
      </c>
      <c r="P111" s="12">
        <v>0.2</v>
      </c>
      <c r="Q111" t="s">
        <v>259</v>
      </c>
      <c r="R111" t="s">
        <v>252</v>
      </c>
      <c r="S111" s="12">
        <v>0.15</v>
      </c>
      <c r="T111" s="12">
        <v>0.19</v>
      </c>
      <c r="U111" s="12">
        <v>0.2</v>
      </c>
      <c r="V111" s="12">
        <v>0.28999999999999998</v>
      </c>
      <c r="W111" s="12">
        <v>0.1</v>
      </c>
      <c r="X111" s="12">
        <v>0.2</v>
      </c>
      <c r="Y111" s="12">
        <v>0.22</v>
      </c>
      <c r="Z111" s="12">
        <v>0.13</v>
      </c>
      <c r="AA111" s="12">
        <v>0.17</v>
      </c>
      <c r="AB111" t="s">
        <v>258</v>
      </c>
      <c r="AC111" s="12">
        <v>0.1</v>
      </c>
      <c r="AD111" t="s">
        <v>197</v>
      </c>
      <c r="AE111" t="s">
        <v>258</v>
      </c>
      <c r="AF111" t="s">
        <v>177</v>
      </c>
      <c r="AG111" t="s">
        <v>183</v>
      </c>
      <c r="AH111" t="s">
        <v>177</v>
      </c>
      <c r="AI111" s="12">
        <v>0.41</v>
      </c>
      <c r="AJ111" s="12">
        <v>0.17</v>
      </c>
      <c r="AK111" t="s">
        <v>252</v>
      </c>
      <c r="AL111" t="s">
        <v>236</v>
      </c>
    </row>
    <row r="112" spans="1:38" x14ac:dyDescent="0.25">
      <c r="A112" s="1" t="s">
        <v>176</v>
      </c>
      <c r="B112" s="1"/>
      <c r="P112" t="s">
        <v>162</v>
      </c>
      <c r="R112" t="s">
        <v>220</v>
      </c>
      <c r="AB112" t="s">
        <v>162</v>
      </c>
      <c r="AE112" t="s">
        <v>161</v>
      </c>
      <c r="AG112" t="s">
        <v>161</v>
      </c>
      <c r="AK112" t="s">
        <v>161</v>
      </c>
    </row>
    <row r="113" spans="1:38" x14ac:dyDescent="0.25">
      <c r="A113" s="1" t="s">
        <v>174</v>
      </c>
      <c r="B113" s="1" t="s">
        <v>150</v>
      </c>
      <c r="C113">
        <v>366</v>
      </c>
      <c r="D113">
        <v>366</v>
      </c>
      <c r="E113">
        <v>3</v>
      </c>
      <c r="F113">
        <v>5</v>
      </c>
      <c r="G113">
        <v>8</v>
      </c>
      <c r="H113">
        <v>24</v>
      </c>
      <c r="I113">
        <v>55</v>
      </c>
      <c r="J113">
        <v>272</v>
      </c>
      <c r="K113">
        <v>16</v>
      </c>
      <c r="L113">
        <v>24</v>
      </c>
      <c r="M113">
        <v>55</v>
      </c>
      <c r="N113">
        <v>272</v>
      </c>
      <c r="O113">
        <v>57</v>
      </c>
      <c r="P113">
        <v>163</v>
      </c>
      <c r="Q113">
        <v>107</v>
      </c>
      <c r="R113">
        <v>39</v>
      </c>
      <c r="S113">
        <v>32</v>
      </c>
      <c r="T113">
        <v>28</v>
      </c>
      <c r="U113">
        <v>85</v>
      </c>
      <c r="V113">
        <v>20</v>
      </c>
      <c r="W113">
        <v>52</v>
      </c>
      <c r="X113">
        <v>48</v>
      </c>
      <c r="Y113">
        <v>32</v>
      </c>
      <c r="Z113">
        <v>34</v>
      </c>
      <c r="AA113">
        <v>35</v>
      </c>
      <c r="AB113">
        <v>228</v>
      </c>
      <c r="AC113">
        <v>20</v>
      </c>
      <c r="AD113">
        <v>118</v>
      </c>
      <c r="AE113">
        <v>287</v>
      </c>
      <c r="AF113">
        <v>80</v>
      </c>
      <c r="AG113">
        <v>0</v>
      </c>
      <c r="AH113">
        <v>366</v>
      </c>
      <c r="AI113">
        <v>16</v>
      </c>
      <c r="AJ113">
        <v>350</v>
      </c>
      <c r="AK113">
        <v>117</v>
      </c>
      <c r="AL113">
        <v>250</v>
      </c>
    </row>
    <row r="114" spans="1:38" x14ac:dyDescent="0.25">
      <c r="A114" s="1" t="s">
        <v>175</v>
      </c>
      <c r="B114" s="1"/>
      <c r="C114" s="12">
        <v>0.82</v>
      </c>
      <c r="D114" s="12">
        <v>0.82</v>
      </c>
      <c r="E114" s="12">
        <v>1</v>
      </c>
      <c r="F114" s="12">
        <v>0.87</v>
      </c>
      <c r="G114" s="12">
        <v>1</v>
      </c>
      <c r="H114" s="12">
        <v>0.81</v>
      </c>
      <c r="I114" s="12">
        <v>0.82</v>
      </c>
      <c r="J114" s="12">
        <v>0.81</v>
      </c>
      <c r="K114" s="12">
        <v>0.96</v>
      </c>
      <c r="L114" s="12">
        <v>0.81</v>
      </c>
      <c r="M114" s="12">
        <v>0.82</v>
      </c>
      <c r="N114" s="12">
        <v>0.81</v>
      </c>
      <c r="O114" s="12">
        <v>0.88</v>
      </c>
      <c r="P114" s="12">
        <v>0.8</v>
      </c>
      <c r="Q114" t="s">
        <v>260</v>
      </c>
      <c r="R114" t="s">
        <v>261</v>
      </c>
      <c r="S114" s="12">
        <v>0.85</v>
      </c>
      <c r="T114" s="12">
        <v>0.81</v>
      </c>
      <c r="U114" s="12">
        <v>0.8</v>
      </c>
      <c r="V114" s="12">
        <v>0.71</v>
      </c>
      <c r="W114" s="12">
        <v>0.9</v>
      </c>
      <c r="X114" s="12">
        <v>0.8</v>
      </c>
      <c r="Y114" s="12">
        <v>0.78</v>
      </c>
      <c r="Z114" s="12">
        <v>0.87</v>
      </c>
      <c r="AA114" s="12">
        <v>0.83</v>
      </c>
      <c r="AB114" t="s">
        <v>243</v>
      </c>
      <c r="AC114" s="12">
        <v>0.9</v>
      </c>
      <c r="AD114" t="s">
        <v>262</v>
      </c>
      <c r="AE114" t="s">
        <v>243</v>
      </c>
      <c r="AF114" t="s">
        <v>183</v>
      </c>
      <c r="AG114" t="s">
        <v>177</v>
      </c>
      <c r="AH114" t="s">
        <v>183</v>
      </c>
      <c r="AI114" s="12">
        <v>0.59</v>
      </c>
      <c r="AJ114" s="12">
        <v>0.83</v>
      </c>
      <c r="AK114" t="s">
        <v>261</v>
      </c>
      <c r="AL114" t="s">
        <v>263</v>
      </c>
    </row>
    <row r="115" spans="1:38" x14ac:dyDescent="0.25">
      <c r="A115" s="1" t="s">
        <v>176</v>
      </c>
      <c r="B115" s="1"/>
      <c r="O115" t="s">
        <v>158</v>
      </c>
      <c r="P115" t="s">
        <v>158</v>
      </c>
      <c r="Q115" t="s">
        <v>191</v>
      </c>
      <c r="AD115" t="s">
        <v>163</v>
      </c>
      <c r="AF115" t="s">
        <v>163</v>
      </c>
      <c r="AH115" t="s">
        <v>163</v>
      </c>
      <c r="AL115" t="s">
        <v>163</v>
      </c>
    </row>
    <row r="116" spans="1:38" ht="13" x14ac:dyDescent="0.3">
      <c r="A116" s="1" t="s">
        <v>173</v>
      </c>
      <c r="B116" s="4" t="s">
        <v>264</v>
      </c>
    </row>
    <row r="117" spans="1:38" ht="13" x14ac:dyDescent="0.3">
      <c r="A117" s="1" t="s">
        <v>173</v>
      </c>
      <c r="B117" s="4" t="s">
        <v>265</v>
      </c>
    </row>
    <row r="118" spans="1:38" x14ac:dyDescent="0.25">
      <c r="A118" s="1" t="s">
        <v>174</v>
      </c>
      <c r="B118" s="1" t="s">
        <v>149</v>
      </c>
      <c r="C118">
        <v>28</v>
      </c>
      <c r="D118">
        <v>28</v>
      </c>
      <c r="E118">
        <v>0</v>
      </c>
      <c r="F118">
        <v>0</v>
      </c>
      <c r="G118">
        <v>0</v>
      </c>
      <c r="H118">
        <v>1</v>
      </c>
      <c r="I118">
        <v>3</v>
      </c>
      <c r="J118">
        <v>24</v>
      </c>
      <c r="K118">
        <v>0</v>
      </c>
      <c r="L118">
        <v>1</v>
      </c>
      <c r="M118">
        <v>3</v>
      </c>
      <c r="N118">
        <v>24</v>
      </c>
      <c r="O118">
        <v>7</v>
      </c>
      <c r="P118">
        <v>8</v>
      </c>
      <c r="Q118">
        <v>3</v>
      </c>
      <c r="R118">
        <v>9</v>
      </c>
      <c r="S118">
        <v>1</v>
      </c>
      <c r="T118">
        <v>1</v>
      </c>
      <c r="U118">
        <v>10</v>
      </c>
      <c r="V118">
        <v>1</v>
      </c>
      <c r="W118">
        <v>3</v>
      </c>
      <c r="X118">
        <v>4</v>
      </c>
      <c r="Y118">
        <v>1</v>
      </c>
      <c r="Z118">
        <v>3</v>
      </c>
      <c r="AA118">
        <v>2</v>
      </c>
      <c r="AB118">
        <v>26</v>
      </c>
      <c r="AC118">
        <v>0</v>
      </c>
      <c r="AD118">
        <v>1</v>
      </c>
      <c r="AE118">
        <v>28</v>
      </c>
      <c r="AF118">
        <v>0</v>
      </c>
      <c r="AG118">
        <v>11</v>
      </c>
      <c r="AH118">
        <v>16</v>
      </c>
      <c r="AI118">
        <v>28</v>
      </c>
      <c r="AJ118">
        <v>0</v>
      </c>
      <c r="AK118">
        <v>12</v>
      </c>
      <c r="AL118">
        <v>16</v>
      </c>
    </row>
    <row r="119" spans="1:38" x14ac:dyDescent="0.25">
      <c r="A119" s="1" t="s">
        <v>175</v>
      </c>
      <c r="B119" s="1"/>
      <c r="C119" s="12">
        <v>0.06</v>
      </c>
      <c r="D119" s="12">
        <v>0.06</v>
      </c>
      <c r="E119" s="12">
        <v>0</v>
      </c>
      <c r="F119" s="12">
        <v>0</v>
      </c>
      <c r="G119" s="12">
        <v>0</v>
      </c>
      <c r="H119" s="12">
        <v>0.02</v>
      </c>
      <c r="I119" s="12">
        <v>0.05</v>
      </c>
      <c r="J119" s="12">
        <v>7.0000000000000007E-2</v>
      </c>
      <c r="K119" s="12">
        <v>0</v>
      </c>
      <c r="L119" s="12">
        <v>0.02</v>
      </c>
      <c r="M119" s="12">
        <v>0.05</v>
      </c>
      <c r="N119" s="12">
        <v>7.0000000000000007E-2</v>
      </c>
      <c r="O119" s="12">
        <v>0.11</v>
      </c>
      <c r="P119" s="12">
        <v>0.04</v>
      </c>
      <c r="Q119" t="s">
        <v>179</v>
      </c>
      <c r="R119" t="s">
        <v>266</v>
      </c>
      <c r="S119" s="12">
        <v>0.03</v>
      </c>
      <c r="T119" s="12">
        <v>0.04</v>
      </c>
      <c r="U119" s="12">
        <v>0.1</v>
      </c>
      <c r="V119" s="12">
        <v>0.03</v>
      </c>
      <c r="W119" s="12">
        <v>0.05</v>
      </c>
      <c r="X119" s="12">
        <v>7.0000000000000007E-2</v>
      </c>
      <c r="Y119" s="12">
        <v>0.03</v>
      </c>
      <c r="Z119" s="12">
        <v>7.0000000000000007E-2</v>
      </c>
      <c r="AA119" s="12">
        <v>0.05</v>
      </c>
      <c r="AB119" t="s">
        <v>259</v>
      </c>
      <c r="AC119" s="12">
        <v>0</v>
      </c>
      <c r="AD119" t="s">
        <v>230</v>
      </c>
      <c r="AE119" t="s">
        <v>219</v>
      </c>
      <c r="AF119" t="s">
        <v>177</v>
      </c>
      <c r="AG119" t="s">
        <v>223</v>
      </c>
      <c r="AH119" t="s">
        <v>178</v>
      </c>
      <c r="AI119" s="12">
        <v>1</v>
      </c>
      <c r="AJ119" s="12">
        <v>0</v>
      </c>
      <c r="AK119" s="12">
        <v>0.06</v>
      </c>
      <c r="AL119" s="12">
        <v>0.06</v>
      </c>
    </row>
    <row r="120" spans="1:38" x14ac:dyDescent="0.25">
      <c r="A120" s="1" t="s">
        <v>176</v>
      </c>
      <c r="B120" s="1"/>
      <c r="O120" t="s">
        <v>196</v>
      </c>
      <c r="R120" t="s">
        <v>196</v>
      </c>
      <c r="AB120" t="s">
        <v>162</v>
      </c>
      <c r="AE120" t="s">
        <v>161</v>
      </c>
      <c r="AG120" t="s">
        <v>161</v>
      </c>
    </row>
    <row r="121" spans="1:38" x14ac:dyDescent="0.25">
      <c r="A121" s="1" t="s">
        <v>174</v>
      </c>
      <c r="B121" s="1" t="s">
        <v>150</v>
      </c>
      <c r="C121">
        <v>420</v>
      </c>
      <c r="D121">
        <v>420</v>
      </c>
      <c r="E121">
        <v>3</v>
      </c>
      <c r="F121">
        <v>5</v>
      </c>
      <c r="G121">
        <v>8</v>
      </c>
      <c r="H121">
        <v>29</v>
      </c>
      <c r="I121">
        <v>64</v>
      </c>
      <c r="J121">
        <v>311</v>
      </c>
      <c r="K121">
        <v>17</v>
      </c>
      <c r="L121">
        <v>29</v>
      </c>
      <c r="M121">
        <v>64</v>
      </c>
      <c r="N121">
        <v>311</v>
      </c>
      <c r="O121">
        <v>58</v>
      </c>
      <c r="P121">
        <v>195</v>
      </c>
      <c r="Q121">
        <v>115</v>
      </c>
      <c r="R121">
        <v>52</v>
      </c>
      <c r="S121">
        <v>37</v>
      </c>
      <c r="T121">
        <v>33</v>
      </c>
      <c r="U121">
        <v>96</v>
      </c>
      <c r="V121">
        <v>27</v>
      </c>
      <c r="W121">
        <v>55</v>
      </c>
      <c r="X121">
        <v>56</v>
      </c>
      <c r="Y121">
        <v>40</v>
      </c>
      <c r="Z121">
        <v>36</v>
      </c>
      <c r="AA121">
        <v>40</v>
      </c>
      <c r="AB121">
        <v>266</v>
      </c>
      <c r="AC121">
        <v>22</v>
      </c>
      <c r="AD121">
        <v>133</v>
      </c>
      <c r="AE121">
        <v>340</v>
      </c>
      <c r="AF121">
        <v>80</v>
      </c>
      <c r="AG121">
        <v>70</v>
      </c>
      <c r="AH121">
        <v>350</v>
      </c>
      <c r="AI121">
        <v>0</v>
      </c>
      <c r="AJ121">
        <v>420</v>
      </c>
      <c r="AK121">
        <v>170</v>
      </c>
      <c r="AL121">
        <v>251</v>
      </c>
    </row>
    <row r="122" spans="1:38" x14ac:dyDescent="0.25">
      <c r="A122" s="1" t="s">
        <v>175</v>
      </c>
      <c r="B122" s="1"/>
      <c r="C122" s="12">
        <v>0.94</v>
      </c>
      <c r="D122" s="12">
        <v>0.94</v>
      </c>
      <c r="E122" s="12">
        <v>1</v>
      </c>
      <c r="F122" s="12">
        <v>1</v>
      </c>
      <c r="G122" s="12">
        <v>1</v>
      </c>
      <c r="H122" s="12">
        <v>0.98</v>
      </c>
      <c r="I122" s="12">
        <v>0.95</v>
      </c>
      <c r="J122" s="12">
        <v>0.93</v>
      </c>
      <c r="K122" s="12">
        <v>1</v>
      </c>
      <c r="L122" s="12">
        <v>0.98</v>
      </c>
      <c r="M122" s="12">
        <v>0.95</v>
      </c>
      <c r="N122" s="12">
        <v>0.93</v>
      </c>
      <c r="O122" s="12">
        <v>0.89</v>
      </c>
      <c r="P122" s="12">
        <v>0.96</v>
      </c>
      <c r="Q122" t="s">
        <v>254</v>
      </c>
      <c r="R122" t="s">
        <v>267</v>
      </c>
      <c r="S122" s="12">
        <v>0.97</v>
      </c>
      <c r="T122" s="12">
        <v>0.96</v>
      </c>
      <c r="U122" s="12">
        <v>0.9</v>
      </c>
      <c r="V122" s="12">
        <v>0.97</v>
      </c>
      <c r="W122" s="12">
        <v>0.95</v>
      </c>
      <c r="X122" s="12">
        <v>0.93</v>
      </c>
      <c r="Y122" s="12">
        <v>0.97</v>
      </c>
      <c r="Z122" s="12">
        <v>0.93</v>
      </c>
      <c r="AA122" s="12">
        <v>0.95</v>
      </c>
      <c r="AB122" t="s">
        <v>260</v>
      </c>
      <c r="AC122" s="12">
        <v>1</v>
      </c>
      <c r="AD122" t="s">
        <v>268</v>
      </c>
      <c r="AE122" t="s">
        <v>269</v>
      </c>
      <c r="AF122" t="s">
        <v>183</v>
      </c>
      <c r="AG122" t="s">
        <v>193</v>
      </c>
      <c r="AH122" t="s">
        <v>270</v>
      </c>
      <c r="AI122" s="12">
        <v>0</v>
      </c>
      <c r="AJ122" s="12">
        <v>1</v>
      </c>
      <c r="AK122" s="12">
        <v>0.94</v>
      </c>
      <c r="AL122" s="12">
        <v>0.94</v>
      </c>
    </row>
    <row r="123" spans="1:38" x14ac:dyDescent="0.25">
      <c r="A123" s="1" t="s">
        <v>176</v>
      </c>
      <c r="B123" s="1"/>
      <c r="P123" t="s">
        <v>271</v>
      </c>
      <c r="Q123" t="s">
        <v>271</v>
      </c>
      <c r="AD123" t="s">
        <v>163</v>
      </c>
      <c r="AF123" t="s">
        <v>163</v>
      </c>
      <c r="AH123" t="s">
        <v>163</v>
      </c>
    </row>
    <row r="124" spans="1:38" ht="13" x14ac:dyDescent="0.3">
      <c r="A124" s="1" t="s">
        <v>173</v>
      </c>
      <c r="B124" s="4" t="s">
        <v>123</v>
      </c>
    </row>
    <row r="125" spans="1:38" x14ac:dyDescent="0.25">
      <c r="A125" s="1" t="s">
        <v>174</v>
      </c>
      <c r="B125" s="1" t="s">
        <v>151</v>
      </c>
      <c r="C125">
        <v>181</v>
      </c>
      <c r="D125">
        <v>181</v>
      </c>
      <c r="E125">
        <v>1</v>
      </c>
      <c r="F125">
        <v>1</v>
      </c>
      <c r="G125">
        <v>2</v>
      </c>
      <c r="H125">
        <v>12</v>
      </c>
      <c r="I125">
        <v>26</v>
      </c>
      <c r="J125">
        <v>139</v>
      </c>
      <c r="K125">
        <v>4</v>
      </c>
      <c r="L125">
        <v>12</v>
      </c>
      <c r="M125">
        <v>26</v>
      </c>
      <c r="N125">
        <v>139</v>
      </c>
      <c r="O125">
        <v>10</v>
      </c>
      <c r="P125">
        <v>97</v>
      </c>
      <c r="Q125">
        <v>31</v>
      </c>
      <c r="R125">
        <v>44</v>
      </c>
      <c r="S125">
        <v>12</v>
      </c>
      <c r="T125">
        <v>14</v>
      </c>
      <c r="U125">
        <v>54</v>
      </c>
      <c r="V125">
        <v>11</v>
      </c>
      <c r="W125">
        <v>17</v>
      </c>
      <c r="X125">
        <v>26</v>
      </c>
      <c r="Y125">
        <v>18</v>
      </c>
      <c r="Z125">
        <v>13</v>
      </c>
      <c r="AA125">
        <v>17</v>
      </c>
      <c r="AB125">
        <v>139</v>
      </c>
      <c r="AC125">
        <v>3</v>
      </c>
      <c r="AD125">
        <v>39</v>
      </c>
      <c r="AE125">
        <v>150</v>
      </c>
      <c r="AF125">
        <v>31</v>
      </c>
      <c r="AG125">
        <v>65</v>
      </c>
      <c r="AH125">
        <v>117</v>
      </c>
      <c r="AI125">
        <v>12</v>
      </c>
      <c r="AJ125">
        <v>170</v>
      </c>
      <c r="AK125">
        <v>181</v>
      </c>
      <c r="AL125">
        <v>0</v>
      </c>
    </row>
    <row r="126" spans="1:38" x14ac:dyDescent="0.25">
      <c r="A126" s="1" t="s">
        <v>175</v>
      </c>
      <c r="B126" s="1"/>
      <c r="C126" s="12">
        <v>0.41</v>
      </c>
      <c r="D126" s="12">
        <v>0.41</v>
      </c>
      <c r="E126" s="12">
        <v>0.28000000000000003</v>
      </c>
      <c r="F126" s="12">
        <v>0.16</v>
      </c>
      <c r="G126" s="12">
        <v>0.28000000000000003</v>
      </c>
      <c r="H126" s="12">
        <v>0.41</v>
      </c>
      <c r="I126" s="12">
        <v>0.39</v>
      </c>
      <c r="J126" s="12">
        <v>0.42</v>
      </c>
      <c r="K126" s="12">
        <v>0.24</v>
      </c>
      <c r="L126" s="12">
        <v>0.41</v>
      </c>
      <c r="M126" s="12">
        <v>0.39</v>
      </c>
      <c r="N126" s="12">
        <v>0.42</v>
      </c>
      <c r="O126" t="s">
        <v>266</v>
      </c>
      <c r="P126" t="s">
        <v>194</v>
      </c>
      <c r="Q126" t="s">
        <v>217</v>
      </c>
      <c r="R126" t="s">
        <v>272</v>
      </c>
      <c r="S126" s="12">
        <v>0.31</v>
      </c>
      <c r="T126" s="12">
        <v>0.4</v>
      </c>
      <c r="U126" t="s">
        <v>212</v>
      </c>
      <c r="V126" s="12">
        <v>0.41</v>
      </c>
      <c r="W126" s="12">
        <v>0.3</v>
      </c>
      <c r="X126" s="12">
        <v>0.43</v>
      </c>
      <c r="Y126" s="12">
        <v>0.44</v>
      </c>
      <c r="Z126" s="12">
        <v>0.33</v>
      </c>
      <c r="AA126" s="12">
        <v>0.4</v>
      </c>
      <c r="AB126" t="s">
        <v>194</v>
      </c>
      <c r="AC126" s="12">
        <v>0.16</v>
      </c>
      <c r="AD126" t="s">
        <v>214</v>
      </c>
      <c r="AE126" s="12">
        <v>0.41</v>
      </c>
      <c r="AF126" s="12">
        <v>0.39</v>
      </c>
      <c r="AG126" t="s">
        <v>273</v>
      </c>
      <c r="AH126" t="s">
        <v>251</v>
      </c>
      <c r="AI126" s="12">
        <v>0.42</v>
      </c>
      <c r="AJ126" s="12">
        <v>0.4</v>
      </c>
      <c r="AK126" t="s">
        <v>183</v>
      </c>
      <c r="AL126" t="s">
        <v>177</v>
      </c>
    </row>
    <row r="127" spans="1:38" x14ac:dyDescent="0.25">
      <c r="A127" s="1" t="s">
        <v>176</v>
      </c>
      <c r="B127" s="1"/>
      <c r="P127" t="s">
        <v>274</v>
      </c>
      <c r="R127" t="s">
        <v>220</v>
      </c>
      <c r="U127" t="s">
        <v>275</v>
      </c>
      <c r="AB127" t="s">
        <v>162</v>
      </c>
      <c r="AG127" t="s">
        <v>161</v>
      </c>
      <c r="AK127" t="s">
        <v>161</v>
      </c>
    </row>
    <row r="128" spans="1:38" x14ac:dyDescent="0.25">
      <c r="A128" s="1" t="s">
        <v>174</v>
      </c>
      <c r="B128" s="1" t="s">
        <v>152</v>
      </c>
      <c r="C128">
        <v>267</v>
      </c>
      <c r="D128">
        <v>267</v>
      </c>
      <c r="E128">
        <v>2</v>
      </c>
      <c r="F128">
        <v>5</v>
      </c>
      <c r="G128">
        <v>6</v>
      </c>
      <c r="H128">
        <v>18</v>
      </c>
      <c r="I128">
        <v>41</v>
      </c>
      <c r="J128">
        <v>196</v>
      </c>
      <c r="K128">
        <v>13</v>
      </c>
      <c r="L128">
        <v>18</v>
      </c>
      <c r="M128">
        <v>41</v>
      </c>
      <c r="N128">
        <v>196</v>
      </c>
      <c r="O128">
        <v>55</v>
      </c>
      <c r="P128">
        <v>106</v>
      </c>
      <c r="Q128">
        <v>88</v>
      </c>
      <c r="R128">
        <v>18</v>
      </c>
      <c r="S128">
        <v>26</v>
      </c>
      <c r="T128">
        <v>21</v>
      </c>
      <c r="U128">
        <v>53</v>
      </c>
      <c r="V128">
        <v>17</v>
      </c>
      <c r="W128">
        <v>41</v>
      </c>
      <c r="X128">
        <v>34</v>
      </c>
      <c r="Y128">
        <v>23</v>
      </c>
      <c r="Z128">
        <v>26</v>
      </c>
      <c r="AA128">
        <v>25</v>
      </c>
      <c r="AB128">
        <v>153</v>
      </c>
      <c r="AC128">
        <v>18</v>
      </c>
      <c r="AD128">
        <v>96</v>
      </c>
      <c r="AE128">
        <v>218</v>
      </c>
      <c r="AF128">
        <v>49</v>
      </c>
      <c r="AG128">
        <v>17</v>
      </c>
      <c r="AH128">
        <v>250</v>
      </c>
      <c r="AI128">
        <v>16</v>
      </c>
      <c r="AJ128">
        <v>251</v>
      </c>
      <c r="AK128">
        <v>0</v>
      </c>
      <c r="AL128">
        <v>267</v>
      </c>
    </row>
    <row r="129" spans="1:38" x14ac:dyDescent="0.25">
      <c r="A129" s="1" t="s">
        <v>175</v>
      </c>
      <c r="B129" s="1"/>
      <c r="C129" s="12">
        <v>0.59</v>
      </c>
      <c r="D129" s="12">
        <v>0.59</v>
      </c>
      <c r="E129" s="12">
        <v>0.72</v>
      </c>
      <c r="F129" s="12">
        <v>0.84</v>
      </c>
      <c r="G129" s="12">
        <v>0.72</v>
      </c>
      <c r="H129" s="12">
        <v>0.59</v>
      </c>
      <c r="I129" s="12">
        <v>0.61</v>
      </c>
      <c r="J129" s="12">
        <v>0.57999999999999996</v>
      </c>
      <c r="K129" s="12">
        <v>0.76</v>
      </c>
      <c r="L129" s="12">
        <v>0.59</v>
      </c>
      <c r="M129" s="12">
        <v>0.61</v>
      </c>
      <c r="N129" s="12">
        <v>0.57999999999999996</v>
      </c>
      <c r="O129" t="s">
        <v>267</v>
      </c>
      <c r="P129" t="s">
        <v>276</v>
      </c>
      <c r="Q129" t="s">
        <v>277</v>
      </c>
      <c r="R129" t="s">
        <v>202</v>
      </c>
      <c r="S129" s="12">
        <v>0.69</v>
      </c>
      <c r="T129" s="12">
        <v>0.6</v>
      </c>
      <c r="U129" t="s">
        <v>212</v>
      </c>
      <c r="V129" s="12">
        <v>0.59</v>
      </c>
      <c r="W129" s="12">
        <v>0.7</v>
      </c>
      <c r="X129" s="12">
        <v>0.56999999999999995</v>
      </c>
      <c r="Y129" s="12">
        <v>0.56000000000000005</v>
      </c>
      <c r="Z129" s="12">
        <v>0.67</v>
      </c>
      <c r="AA129" s="12">
        <v>0.6</v>
      </c>
      <c r="AB129" t="s">
        <v>276</v>
      </c>
      <c r="AC129" s="12">
        <v>0.84</v>
      </c>
      <c r="AD129" t="s">
        <v>247</v>
      </c>
      <c r="AE129" s="12">
        <v>0.59</v>
      </c>
      <c r="AF129" s="12">
        <v>0.61</v>
      </c>
      <c r="AG129" t="s">
        <v>200</v>
      </c>
      <c r="AH129" t="s">
        <v>278</v>
      </c>
      <c r="AI129" s="12">
        <v>0.57999999999999996</v>
      </c>
      <c r="AJ129" s="12">
        <v>0.6</v>
      </c>
      <c r="AK129" t="s">
        <v>177</v>
      </c>
      <c r="AL129" t="s">
        <v>183</v>
      </c>
    </row>
    <row r="130" spans="1:38" x14ac:dyDescent="0.25">
      <c r="A130" s="1" t="s">
        <v>176</v>
      </c>
      <c r="B130" s="1"/>
      <c r="O130" t="s">
        <v>191</v>
      </c>
      <c r="P130" t="s">
        <v>158</v>
      </c>
      <c r="Q130" t="s">
        <v>191</v>
      </c>
      <c r="S130" t="s">
        <v>162</v>
      </c>
      <c r="W130" t="s">
        <v>162</v>
      </c>
      <c r="AD130" t="s">
        <v>163</v>
      </c>
      <c r="AH130" t="s">
        <v>163</v>
      </c>
      <c r="AL130" t="s">
        <v>163</v>
      </c>
    </row>
    <row r="131" spans="1:38" x14ac:dyDescent="0.25">
      <c r="A131" s="1" t="s">
        <v>279</v>
      </c>
      <c r="B131" s="1" t="s">
        <v>280</v>
      </c>
    </row>
    <row r="132" spans="1:38" x14ac:dyDescent="0.25">
      <c r="A132" s="1" t="s">
        <v>107</v>
      </c>
      <c r="B132" s="1" t="s">
        <v>281</v>
      </c>
    </row>
    <row r="133" spans="1:38" x14ac:dyDescent="0.25">
      <c r="A133" s="1" t="s">
        <v>107</v>
      </c>
      <c r="B133" s="1"/>
    </row>
    <row r="134" spans="1:38" x14ac:dyDescent="0.25">
      <c r="A134" s="1" t="s">
        <v>107</v>
      </c>
      <c r="B134" s="1"/>
    </row>
  </sheetData>
  <hyperlinks>
    <hyperlink ref="E1" location="Contents!B4" tooltip="Link to contents" display="Back to contents" xr:uid="{00000000-0004-0000-0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AL45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282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8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137</v>
      </c>
      <c r="C15">
        <v>38</v>
      </c>
      <c r="D15">
        <v>38</v>
      </c>
      <c r="E15">
        <v>0</v>
      </c>
      <c r="F15">
        <v>0</v>
      </c>
      <c r="G15">
        <v>1</v>
      </c>
      <c r="H15">
        <v>4</v>
      </c>
      <c r="I15">
        <v>5</v>
      </c>
      <c r="J15">
        <v>27</v>
      </c>
      <c r="K15">
        <v>1</v>
      </c>
      <c r="L15">
        <v>4</v>
      </c>
      <c r="M15">
        <v>5</v>
      </c>
      <c r="N15">
        <v>27</v>
      </c>
      <c r="O15">
        <v>10</v>
      </c>
      <c r="P15">
        <v>11</v>
      </c>
      <c r="Q15">
        <v>13</v>
      </c>
      <c r="R15">
        <v>5</v>
      </c>
      <c r="S15">
        <v>38</v>
      </c>
      <c r="T15">
        <v>0</v>
      </c>
      <c r="U15">
        <v>0</v>
      </c>
      <c r="V15">
        <v>0</v>
      </c>
      <c r="W15">
        <v>0</v>
      </c>
      <c r="X15">
        <v>0</v>
      </c>
      <c r="Y15">
        <v>0</v>
      </c>
      <c r="Z15">
        <v>0</v>
      </c>
      <c r="AA15">
        <v>0</v>
      </c>
      <c r="AB15">
        <v>24</v>
      </c>
      <c r="AC15">
        <v>1</v>
      </c>
      <c r="AD15">
        <v>12</v>
      </c>
      <c r="AE15">
        <v>28</v>
      </c>
      <c r="AF15">
        <v>10</v>
      </c>
      <c r="AG15">
        <v>6</v>
      </c>
      <c r="AH15">
        <v>32</v>
      </c>
      <c r="AI15">
        <v>1</v>
      </c>
      <c r="AJ15">
        <v>37</v>
      </c>
      <c r="AK15">
        <v>12</v>
      </c>
      <c r="AL15">
        <v>26</v>
      </c>
    </row>
    <row r="16" spans="1:38" x14ac:dyDescent="0.25">
      <c r="A16" s="1" t="s">
        <v>175</v>
      </c>
      <c r="B16" s="1"/>
      <c r="C16" s="12">
        <v>0.08</v>
      </c>
      <c r="D16" s="12">
        <v>0.08</v>
      </c>
      <c r="E16" s="12">
        <v>0</v>
      </c>
      <c r="F16" s="12">
        <v>0</v>
      </c>
      <c r="G16" s="12">
        <v>0.14000000000000001</v>
      </c>
      <c r="H16" s="12">
        <v>0.14000000000000001</v>
      </c>
      <c r="I16" s="12">
        <v>0.08</v>
      </c>
      <c r="J16" s="12">
        <v>0.08</v>
      </c>
      <c r="K16" s="12">
        <v>7.0000000000000007E-2</v>
      </c>
      <c r="L16" s="12">
        <v>0.14000000000000001</v>
      </c>
      <c r="M16" s="12">
        <v>0.08</v>
      </c>
      <c r="N16" s="12">
        <v>0.08</v>
      </c>
      <c r="O16" t="s">
        <v>185</v>
      </c>
      <c r="P16" t="s">
        <v>182</v>
      </c>
      <c r="Q16" s="12">
        <v>0.11</v>
      </c>
      <c r="R16" s="12">
        <v>7.0000000000000007E-2</v>
      </c>
      <c r="S16" t="s">
        <v>183</v>
      </c>
      <c r="T16" s="12">
        <v>0</v>
      </c>
      <c r="U16" t="s">
        <v>177</v>
      </c>
      <c r="V16" s="12">
        <v>0</v>
      </c>
      <c r="W16" t="s">
        <v>177</v>
      </c>
      <c r="X16" t="s">
        <v>177</v>
      </c>
      <c r="Y16" t="s">
        <v>177</v>
      </c>
      <c r="Z16" s="12">
        <v>0</v>
      </c>
      <c r="AA16" t="s">
        <v>177</v>
      </c>
      <c r="AB16" s="12">
        <v>0.08</v>
      </c>
      <c r="AC16" s="12">
        <v>0.06</v>
      </c>
      <c r="AD16" s="12">
        <v>0.09</v>
      </c>
      <c r="AE16" s="12">
        <v>0.08</v>
      </c>
      <c r="AF16" s="12">
        <v>0.12</v>
      </c>
      <c r="AG16" s="12">
        <v>7.0000000000000007E-2</v>
      </c>
      <c r="AH16" s="12">
        <v>0.09</v>
      </c>
      <c r="AI16" s="12">
        <v>0.04</v>
      </c>
      <c r="AJ16" s="12">
        <v>0.09</v>
      </c>
      <c r="AK16" s="12">
        <v>0.06</v>
      </c>
      <c r="AL16" s="12">
        <v>0.1</v>
      </c>
    </row>
    <row r="17" spans="1:38" x14ac:dyDescent="0.25">
      <c r="A17" s="1" t="s">
        <v>176</v>
      </c>
      <c r="B17" s="1"/>
      <c r="O17" t="s">
        <v>161</v>
      </c>
      <c r="S17" t="s">
        <v>222</v>
      </c>
    </row>
    <row r="18" spans="1:38" x14ac:dyDescent="0.25">
      <c r="A18" s="1" t="s">
        <v>174</v>
      </c>
      <c r="B18" s="1" t="s">
        <v>138</v>
      </c>
      <c r="C18">
        <v>34</v>
      </c>
      <c r="D18">
        <v>34</v>
      </c>
      <c r="E18">
        <v>0</v>
      </c>
      <c r="F18">
        <v>1</v>
      </c>
      <c r="G18">
        <v>1</v>
      </c>
      <c r="H18">
        <v>3</v>
      </c>
      <c r="I18">
        <v>5</v>
      </c>
      <c r="J18">
        <v>25</v>
      </c>
      <c r="K18">
        <v>2</v>
      </c>
      <c r="L18">
        <v>3</v>
      </c>
      <c r="M18">
        <v>5</v>
      </c>
      <c r="N18">
        <v>25</v>
      </c>
      <c r="O18">
        <v>6</v>
      </c>
      <c r="P18">
        <v>13</v>
      </c>
      <c r="Q18">
        <v>7</v>
      </c>
      <c r="R18">
        <v>9</v>
      </c>
      <c r="S18">
        <v>0</v>
      </c>
      <c r="T18">
        <v>34</v>
      </c>
      <c r="U18">
        <v>0</v>
      </c>
      <c r="V18">
        <v>0</v>
      </c>
      <c r="W18">
        <v>0</v>
      </c>
      <c r="X18">
        <v>0</v>
      </c>
      <c r="Y18">
        <v>0</v>
      </c>
      <c r="Z18">
        <v>0</v>
      </c>
      <c r="AA18">
        <v>0</v>
      </c>
      <c r="AB18">
        <v>27</v>
      </c>
      <c r="AC18">
        <v>2</v>
      </c>
      <c r="AD18">
        <v>6</v>
      </c>
      <c r="AE18">
        <v>27</v>
      </c>
      <c r="AF18">
        <v>7</v>
      </c>
      <c r="AG18">
        <v>6</v>
      </c>
      <c r="AH18">
        <v>28</v>
      </c>
      <c r="AI18">
        <v>1</v>
      </c>
      <c r="AJ18">
        <v>33</v>
      </c>
      <c r="AK18">
        <v>14</v>
      </c>
      <c r="AL18">
        <v>21</v>
      </c>
    </row>
    <row r="19" spans="1:38" x14ac:dyDescent="0.25">
      <c r="A19" s="1" t="s">
        <v>175</v>
      </c>
      <c r="B19" s="1"/>
      <c r="C19" s="12">
        <v>0.08</v>
      </c>
      <c r="D19" s="12">
        <v>0.08</v>
      </c>
      <c r="E19" s="12">
        <v>0</v>
      </c>
      <c r="F19" s="12">
        <v>0.16</v>
      </c>
      <c r="G19" s="12">
        <v>0.08</v>
      </c>
      <c r="H19" s="12">
        <v>0.09</v>
      </c>
      <c r="I19" s="12">
        <v>0.08</v>
      </c>
      <c r="J19" s="12">
        <v>7.0000000000000007E-2</v>
      </c>
      <c r="K19" s="12">
        <v>0.09</v>
      </c>
      <c r="L19" s="12">
        <v>0.09</v>
      </c>
      <c r="M19" s="12">
        <v>0.08</v>
      </c>
      <c r="N19" s="12">
        <v>7.0000000000000007E-2</v>
      </c>
      <c r="O19" s="12">
        <v>0.09</v>
      </c>
      <c r="P19" s="12">
        <v>7.0000000000000007E-2</v>
      </c>
      <c r="Q19" s="12">
        <v>0.06</v>
      </c>
      <c r="R19" t="s">
        <v>223</v>
      </c>
      <c r="S19" s="12">
        <v>0</v>
      </c>
      <c r="T19" t="s">
        <v>183</v>
      </c>
      <c r="U19" t="s">
        <v>177</v>
      </c>
      <c r="V19" s="12">
        <v>0</v>
      </c>
      <c r="W19" t="s">
        <v>177</v>
      </c>
      <c r="X19" t="s">
        <v>177</v>
      </c>
      <c r="Y19" t="s">
        <v>177</v>
      </c>
      <c r="Z19" s="12">
        <v>0</v>
      </c>
      <c r="AA19" t="s">
        <v>177</v>
      </c>
      <c r="AB19" s="12">
        <v>0.09</v>
      </c>
      <c r="AC19" s="12">
        <v>0.08</v>
      </c>
      <c r="AD19" s="12">
        <v>0.04</v>
      </c>
      <c r="AE19" s="12">
        <v>7.0000000000000007E-2</v>
      </c>
      <c r="AF19" s="12">
        <v>0.09</v>
      </c>
      <c r="AG19" s="12">
        <v>0.08</v>
      </c>
      <c r="AH19" s="12">
        <v>0.08</v>
      </c>
      <c r="AI19" s="12">
        <v>0.05</v>
      </c>
      <c r="AJ19" s="12">
        <v>0.08</v>
      </c>
      <c r="AK19" s="12">
        <v>0.08</v>
      </c>
      <c r="AL19" s="12">
        <v>0.08</v>
      </c>
    </row>
    <row r="20" spans="1:38" x14ac:dyDescent="0.25">
      <c r="A20" s="1" t="s">
        <v>176</v>
      </c>
      <c r="B20" s="1"/>
      <c r="R20" t="s">
        <v>196</v>
      </c>
      <c r="T20" t="s">
        <v>224</v>
      </c>
    </row>
    <row r="21" spans="1:38" x14ac:dyDescent="0.25">
      <c r="A21" s="1" t="s">
        <v>174</v>
      </c>
      <c r="B21" s="1" t="s">
        <v>139</v>
      </c>
      <c r="C21">
        <v>107</v>
      </c>
      <c r="D21">
        <v>107</v>
      </c>
      <c r="E21">
        <v>1</v>
      </c>
      <c r="F21">
        <v>2</v>
      </c>
      <c r="G21">
        <v>2</v>
      </c>
      <c r="H21">
        <v>5</v>
      </c>
      <c r="I21">
        <v>13</v>
      </c>
      <c r="J21">
        <v>83</v>
      </c>
      <c r="K21">
        <v>5</v>
      </c>
      <c r="L21">
        <v>5</v>
      </c>
      <c r="M21">
        <v>13</v>
      </c>
      <c r="N21">
        <v>83</v>
      </c>
      <c r="O21">
        <v>14</v>
      </c>
      <c r="P21">
        <v>71</v>
      </c>
      <c r="Q21">
        <v>12</v>
      </c>
      <c r="R21">
        <v>10</v>
      </c>
      <c r="S21">
        <v>0</v>
      </c>
      <c r="T21">
        <v>0</v>
      </c>
      <c r="U21">
        <v>107</v>
      </c>
      <c r="V21">
        <v>0</v>
      </c>
      <c r="W21">
        <v>0</v>
      </c>
      <c r="X21">
        <v>0</v>
      </c>
      <c r="Y21">
        <v>0</v>
      </c>
      <c r="Z21">
        <v>0</v>
      </c>
      <c r="AA21">
        <v>0</v>
      </c>
      <c r="AB21">
        <v>62</v>
      </c>
      <c r="AC21">
        <v>4</v>
      </c>
      <c r="AD21">
        <v>41</v>
      </c>
      <c r="AE21">
        <v>90</v>
      </c>
      <c r="AF21">
        <v>17</v>
      </c>
      <c r="AG21">
        <v>22</v>
      </c>
      <c r="AH21">
        <v>85</v>
      </c>
      <c r="AI21">
        <v>10</v>
      </c>
      <c r="AJ21">
        <v>96</v>
      </c>
      <c r="AK21">
        <v>54</v>
      </c>
      <c r="AL21">
        <v>53</v>
      </c>
    </row>
    <row r="22" spans="1:38" x14ac:dyDescent="0.25">
      <c r="A22" s="1" t="s">
        <v>175</v>
      </c>
      <c r="B22" s="1"/>
      <c r="C22" s="12">
        <v>0.24</v>
      </c>
      <c r="D22" s="12">
        <v>0.24</v>
      </c>
      <c r="E22" s="12">
        <v>0.28000000000000003</v>
      </c>
      <c r="F22" s="12">
        <v>0.45</v>
      </c>
      <c r="G22" s="12">
        <v>0.27</v>
      </c>
      <c r="H22" s="12">
        <v>0.18</v>
      </c>
      <c r="I22" s="12">
        <v>0.19</v>
      </c>
      <c r="J22" s="12">
        <v>0.25</v>
      </c>
      <c r="K22" s="12">
        <v>0.33</v>
      </c>
      <c r="L22" s="12">
        <v>0.18</v>
      </c>
      <c r="M22" s="12">
        <v>0.19</v>
      </c>
      <c r="N22" s="12">
        <v>0.25</v>
      </c>
      <c r="O22" s="12">
        <v>0.21</v>
      </c>
      <c r="P22" t="s">
        <v>225</v>
      </c>
      <c r="Q22" t="s">
        <v>226</v>
      </c>
      <c r="R22" s="12">
        <v>0.16</v>
      </c>
      <c r="S22" t="s">
        <v>177</v>
      </c>
      <c r="T22" t="s">
        <v>177</v>
      </c>
      <c r="U22" t="s">
        <v>183</v>
      </c>
      <c r="V22" s="12">
        <v>0</v>
      </c>
      <c r="W22" t="s">
        <v>177</v>
      </c>
      <c r="X22" t="s">
        <v>177</v>
      </c>
      <c r="Y22" t="s">
        <v>177</v>
      </c>
      <c r="Z22" t="s">
        <v>177</v>
      </c>
      <c r="AA22" t="s">
        <v>177</v>
      </c>
      <c r="AB22" s="12">
        <v>0.21</v>
      </c>
      <c r="AC22" s="12">
        <v>0.16</v>
      </c>
      <c r="AD22" t="s">
        <v>227</v>
      </c>
      <c r="AE22" s="12">
        <v>0.24</v>
      </c>
      <c r="AF22" s="12">
        <v>0.21</v>
      </c>
      <c r="AG22" s="12">
        <v>0.27</v>
      </c>
      <c r="AH22" s="12">
        <v>0.23</v>
      </c>
      <c r="AI22" s="12">
        <v>0.38</v>
      </c>
      <c r="AJ22" s="12">
        <v>0.23</v>
      </c>
      <c r="AK22" t="s">
        <v>227</v>
      </c>
      <c r="AL22" t="s">
        <v>228</v>
      </c>
    </row>
    <row r="23" spans="1:38" x14ac:dyDescent="0.25">
      <c r="A23" s="1" t="s">
        <v>176</v>
      </c>
      <c r="B23" s="1"/>
      <c r="O23" t="s">
        <v>162</v>
      </c>
      <c r="P23" t="s">
        <v>187</v>
      </c>
      <c r="U23" t="s">
        <v>229</v>
      </c>
      <c r="AD23" t="s">
        <v>163</v>
      </c>
      <c r="AK23" t="s">
        <v>161</v>
      </c>
    </row>
    <row r="24" spans="1:38" x14ac:dyDescent="0.25">
      <c r="A24" s="1" t="s">
        <v>174</v>
      </c>
      <c r="B24" s="1" t="s">
        <v>140</v>
      </c>
      <c r="C24">
        <v>28</v>
      </c>
      <c r="D24">
        <v>28</v>
      </c>
      <c r="E24">
        <v>1</v>
      </c>
      <c r="F24">
        <v>0</v>
      </c>
      <c r="G24">
        <v>0</v>
      </c>
      <c r="H24">
        <v>3</v>
      </c>
      <c r="I24">
        <v>4</v>
      </c>
      <c r="J24">
        <v>21</v>
      </c>
      <c r="K24">
        <v>1</v>
      </c>
      <c r="L24">
        <v>3</v>
      </c>
      <c r="M24">
        <v>4</v>
      </c>
      <c r="N24">
        <v>21</v>
      </c>
      <c r="O24">
        <v>3</v>
      </c>
      <c r="P24">
        <v>15</v>
      </c>
      <c r="Q24">
        <v>2</v>
      </c>
      <c r="R24">
        <v>9</v>
      </c>
      <c r="S24">
        <v>0</v>
      </c>
      <c r="T24">
        <v>0</v>
      </c>
      <c r="U24">
        <v>0</v>
      </c>
      <c r="V24">
        <v>28</v>
      </c>
      <c r="W24">
        <v>0</v>
      </c>
      <c r="X24">
        <v>0</v>
      </c>
      <c r="Y24">
        <v>0</v>
      </c>
      <c r="Z24">
        <v>0</v>
      </c>
      <c r="AA24">
        <v>0</v>
      </c>
      <c r="AB24">
        <v>19</v>
      </c>
      <c r="AC24">
        <v>3</v>
      </c>
      <c r="AD24">
        <v>6</v>
      </c>
      <c r="AE24">
        <v>27</v>
      </c>
      <c r="AF24">
        <v>1</v>
      </c>
      <c r="AG24">
        <v>8</v>
      </c>
      <c r="AH24">
        <v>20</v>
      </c>
      <c r="AI24">
        <v>1</v>
      </c>
      <c r="AJ24">
        <v>27</v>
      </c>
      <c r="AK24">
        <v>11</v>
      </c>
      <c r="AL24">
        <v>17</v>
      </c>
    </row>
    <row r="25" spans="1:38" x14ac:dyDescent="0.25">
      <c r="A25" s="1" t="s">
        <v>175</v>
      </c>
      <c r="B25" s="1"/>
      <c r="C25" s="12">
        <v>0.06</v>
      </c>
      <c r="D25" s="12">
        <v>0.06</v>
      </c>
      <c r="E25" s="12">
        <v>0.22</v>
      </c>
      <c r="F25" s="12">
        <v>0</v>
      </c>
      <c r="G25" s="12">
        <v>0</v>
      </c>
      <c r="H25" s="12">
        <v>0.09</v>
      </c>
      <c r="I25" s="12">
        <v>0.06</v>
      </c>
      <c r="J25" s="12">
        <v>0.06</v>
      </c>
      <c r="K25" s="12">
        <v>0.04</v>
      </c>
      <c r="L25" s="12">
        <v>0.09</v>
      </c>
      <c r="M25" s="12">
        <v>0.06</v>
      </c>
      <c r="N25" s="12">
        <v>0.06</v>
      </c>
      <c r="O25" s="12">
        <v>0.05</v>
      </c>
      <c r="P25" s="12">
        <v>7.0000000000000007E-2</v>
      </c>
      <c r="Q25" t="s">
        <v>230</v>
      </c>
      <c r="R25" t="s">
        <v>223</v>
      </c>
      <c r="S25" s="12">
        <v>0</v>
      </c>
      <c r="T25" s="12">
        <v>0</v>
      </c>
      <c r="U25" t="s">
        <v>177</v>
      </c>
      <c r="V25" s="12">
        <v>1</v>
      </c>
      <c r="W25" t="s">
        <v>177</v>
      </c>
      <c r="X25" t="s">
        <v>177</v>
      </c>
      <c r="Y25" s="12">
        <v>0</v>
      </c>
      <c r="Z25" s="12">
        <v>0</v>
      </c>
      <c r="AA25" s="12">
        <v>0</v>
      </c>
      <c r="AB25" s="12">
        <v>0.06</v>
      </c>
      <c r="AC25" s="12">
        <v>0.14000000000000001</v>
      </c>
      <c r="AD25" s="12">
        <v>0.05</v>
      </c>
      <c r="AE25" t="s">
        <v>219</v>
      </c>
      <c r="AF25" t="s">
        <v>230</v>
      </c>
      <c r="AG25" s="12">
        <v>0.1</v>
      </c>
      <c r="AH25" s="12">
        <v>0.05</v>
      </c>
      <c r="AI25" s="12">
        <v>0.03</v>
      </c>
      <c r="AJ25" s="12">
        <v>7.0000000000000007E-2</v>
      </c>
      <c r="AK25" s="12">
        <v>0.06</v>
      </c>
      <c r="AL25" s="12">
        <v>0.06</v>
      </c>
    </row>
    <row r="26" spans="1:38" x14ac:dyDescent="0.25">
      <c r="A26" s="1" t="s">
        <v>176</v>
      </c>
      <c r="B26" s="1"/>
      <c r="P26" t="s">
        <v>162</v>
      </c>
      <c r="R26" t="s">
        <v>162</v>
      </c>
      <c r="AE26" t="s">
        <v>161</v>
      </c>
    </row>
    <row r="27" spans="1:38" x14ac:dyDescent="0.25">
      <c r="A27" s="1" t="s">
        <v>174</v>
      </c>
      <c r="B27" s="1" t="s">
        <v>141</v>
      </c>
      <c r="C27">
        <v>58</v>
      </c>
      <c r="D27">
        <v>58</v>
      </c>
      <c r="E27">
        <v>0</v>
      </c>
      <c r="F27">
        <v>0</v>
      </c>
      <c r="G27">
        <v>1</v>
      </c>
      <c r="H27">
        <v>3</v>
      </c>
      <c r="I27">
        <v>7</v>
      </c>
      <c r="J27">
        <v>46</v>
      </c>
      <c r="K27">
        <v>1</v>
      </c>
      <c r="L27">
        <v>3</v>
      </c>
      <c r="M27">
        <v>7</v>
      </c>
      <c r="N27">
        <v>46</v>
      </c>
      <c r="O27">
        <v>5</v>
      </c>
      <c r="P27">
        <v>32</v>
      </c>
      <c r="Q27">
        <v>15</v>
      </c>
      <c r="R27">
        <v>6</v>
      </c>
      <c r="S27">
        <v>0</v>
      </c>
      <c r="T27">
        <v>0</v>
      </c>
      <c r="U27">
        <v>0</v>
      </c>
      <c r="V27">
        <v>0</v>
      </c>
      <c r="W27">
        <v>58</v>
      </c>
      <c r="X27">
        <v>0</v>
      </c>
      <c r="Y27">
        <v>0</v>
      </c>
      <c r="Z27">
        <v>0</v>
      </c>
      <c r="AA27">
        <v>0</v>
      </c>
      <c r="AB27">
        <v>40</v>
      </c>
      <c r="AC27">
        <v>2</v>
      </c>
      <c r="AD27">
        <v>15</v>
      </c>
      <c r="AE27">
        <v>47</v>
      </c>
      <c r="AF27">
        <v>11</v>
      </c>
      <c r="AG27">
        <v>6</v>
      </c>
      <c r="AH27">
        <v>52</v>
      </c>
      <c r="AI27">
        <v>3</v>
      </c>
      <c r="AJ27">
        <v>55</v>
      </c>
      <c r="AK27">
        <v>17</v>
      </c>
      <c r="AL27">
        <v>41</v>
      </c>
    </row>
    <row r="28" spans="1:38" x14ac:dyDescent="0.25">
      <c r="A28" s="1" t="s">
        <v>175</v>
      </c>
      <c r="B28" s="1"/>
      <c r="C28" s="12">
        <v>0.13</v>
      </c>
      <c r="D28" s="12">
        <v>0.13</v>
      </c>
      <c r="E28" s="12">
        <v>0</v>
      </c>
      <c r="F28" s="12">
        <v>0</v>
      </c>
      <c r="G28" s="12">
        <v>0.14000000000000001</v>
      </c>
      <c r="H28" s="12">
        <v>0.11</v>
      </c>
      <c r="I28" s="12">
        <v>0.11</v>
      </c>
      <c r="J28" s="12">
        <v>0.14000000000000001</v>
      </c>
      <c r="K28" s="12">
        <v>7.0000000000000007E-2</v>
      </c>
      <c r="L28" s="12">
        <v>0.11</v>
      </c>
      <c r="M28" s="12">
        <v>0.11</v>
      </c>
      <c r="N28" s="12">
        <v>0.14000000000000001</v>
      </c>
      <c r="O28" s="12">
        <v>0.08</v>
      </c>
      <c r="P28" s="12">
        <v>0.16</v>
      </c>
      <c r="Q28" s="12">
        <v>0.12</v>
      </c>
      <c r="R28" s="12">
        <v>0.1</v>
      </c>
      <c r="S28" t="s">
        <v>177</v>
      </c>
      <c r="T28" t="s">
        <v>177</v>
      </c>
      <c r="U28" t="s">
        <v>177</v>
      </c>
      <c r="V28" s="12">
        <v>0</v>
      </c>
      <c r="W28" t="s">
        <v>183</v>
      </c>
      <c r="X28" t="s">
        <v>177</v>
      </c>
      <c r="Y28" t="s">
        <v>177</v>
      </c>
      <c r="Z28" t="s">
        <v>177</v>
      </c>
      <c r="AA28" t="s">
        <v>177</v>
      </c>
      <c r="AB28" s="12">
        <v>0.14000000000000001</v>
      </c>
      <c r="AC28" s="12">
        <v>0.1</v>
      </c>
      <c r="AD28" s="12">
        <v>0.11</v>
      </c>
      <c r="AE28" s="12">
        <v>0.13</v>
      </c>
      <c r="AF28" s="12">
        <v>0.14000000000000001</v>
      </c>
      <c r="AG28" s="12">
        <v>7.0000000000000007E-2</v>
      </c>
      <c r="AH28" s="12">
        <v>0.14000000000000001</v>
      </c>
      <c r="AI28" s="12">
        <v>0.1</v>
      </c>
      <c r="AJ28" s="12">
        <v>0.13</v>
      </c>
      <c r="AK28" s="12">
        <v>0.09</v>
      </c>
      <c r="AL28" s="12">
        <v>0.15</v>
      </c>
    </row>
    <row r="29" spans="1:38" x14ac:dyDescent="0.25">
      <c r="A29" s="1" t="s">
        <v>176</v>
      </c>
      <c r="B29" s="1"/>
      <c r="W29" t="s">
        <v>231</v>
      </c>
    </row>
    <row r="30" spans="1:38" x14ac:dyDescent="0.25">
      <c r="A30" s="1" t="s">
        <v>174</v>
      </c>
      <c r="B30" s="1" t="s">
        <v>142</v>
      </c>
      <c r="C30">
        <v>61</v>
      </c>
      <c r="D30">
        <v>61</v>
      </c>
      <c r="E30">
        <v>0</v>
      </c>
      <c r="F30">
        <v>0</v>
      </c>
      <c r="G30">
        <v>0</v>
      </c>
      <c r="H30">
        <v>3</v>
      </c>
      <c r="I30">
        <v>9</v>
      </c>
      <c r="J30">
        <v>48</v>
      </c>
      <c r="K30">
        <v>0</v>
      </c>
      <c r="L30">
        <v>3</v>
      </c>
      <c r="M30">
        <v>9</v>
      </c>
      <c r="N30">
        <v>48</v>
      </c>
      <c r="O30">
        <v>6</v>
      </c>
      <c r="P30">
        <v>27</v>
      </c>
      <c r="Q30">
        <v>22</v>
      </c>
      <c r="R30">
        <v>6</v>
      </c>
      <c r="S30">
        <v>0</v>
      </c>
      <c r="T30">
        <v>0</v>
      </c>
      <c r="U30">
        <v>0</v>
      </c>
      <c r="V30">
        <v>0</v>
      </c>
      <c r="W30">
        <v>0</v>
      </c>
      <c r="X30">
        <v>61</v>
      </c>
      <c r="Y30">
        <v>0</v>
      </c>
      <c r="Z30">
        <v>0</v>
      </c>
      <c r="AA30">
        <v>0</v>
      </c>
      <c r="AB30">
        <v>45</v>
      </c>
      <c r="AC30">
        <v>5</v>
      </c>
      <c r="AD30">
        <v>10</v>
      </c>
      <c r="AE30">
        <v>47</v>
      </c>
      <c r="AF30">
        <v>13</v>
      </c>
      <c r="AG30">
        <v>12</v>
      </c>
      <c r="AH30">
        <v>48</v>
      </c>
      <c r="AI30">
        <v>4</v>
      </c>
      <c r="AJ30">
        <v>56</v>
      </c>
      <c r="AK30">
        <v>26</v>
      </c>
      <c r="AL30">
        <v>34</v>
      </c>
    </row>
    <row r="31" spans="1:38" x14ac:dyDescent="0.25">
      <c r="A31" s="1" t="s">
        <v>175</v>
      </c>
      <c r="B31" s="1"/>
      <c r="C31" s="12">
        <v>0.14000000000000001</v>
      </c>
      <c r="D31" s="12">
        <v>0.14000000000000001</v>
      </c>
      <c r="E31" s="12">
        <v>0</v>
      </c>
      <c r="F31" s="12">
        <v>0</v>
      </c>
      <c r="G31" s="12">
        <v>0</v>
      </c>
      <c r="H31" s="12">
        <v>0.1</v>
      </c>
      <c r="I31" s="12">
        <v>0.14000000000000001</v>
      </c>
      <c r="J31" s="12">
        <v>0.14000000000000001</v>
      </c>
      <c r="K31" s="12">
        <v>0</v>
      </c>
      <c r="L31" s="12">
        <v>0.1</v>
      </c>
      <c r="M31" s="12">
        <v>0.14000000000000001</v>
      </c>
      <c r="N31" s="12">
        <v>0.14000000000000001</v>
      </c>
      <c r="O31" s="12">
        <v>0.09</v>
      </c>
      <c r="P31" s="12">
        <v>0.13</v>
      </c>
      <c r="Q31" t="s">
        <v>232</v>
      </c>
      <c r="R31" s="12">
        <v>0.1</v>
      </c>
      <c r="S31" t="s">
        <v>177</v>
      </c>
      <c r="T31" t="s">
        <v>177</v>
      </c>
      <c r="U31" t="s">
        <v>177</v>
      </c>
      <c r="V31" s="12">
        <v>0</v>
      </c>
      <c r="W31" t="s">
        <v>177</v>
      </c>
      <c r="X31" t="s">
        <v>183</v>
      </c>
      <c r="Y31" t="s">
        <v>177</v>
      </c>
      <c r="Z31" t="s">
        <v>177</v>
      </c>
      <c r="AA31" t="s">
        <v>177</v>
      </c>
      <c r="AB31" s="12">
        <v>0.15</v>
      </c>
      <c r="AC31" s="12">
        <v>0.25</v>
      </c>
      <c r="AD31" t="s">
        <v>233</v>
      </c>
      <c r="AE31" s="12">
        <v>0.13</v>
      </c>
      <c r="AF31" s="12">
        <v>0.16</v>
      </c>
      <c r="AG31" s="12">
        <v>0.15</v>
      </c>
      <c r="AH31" s="12">
        <v>0.13</v>
      </c>
      <c r="AI31" s="12">
        <v>0.16</v>
      </c>
      <c r="AJ31" s="12">
        <v>0.13</v>
      </c>
      <c r="AK31" s="12">
        <v>0.14000000000000001</v>
      </c>
      <c r="AL31" s="12">
        <v>0.13</v>
      </c>
    </row>
    <row r="32" spans="1:38" x14ac:dyDescent="0.25">
      <c r="A32" s="1" t="s">
        <v>176</v>
      </c>
      <c r="B32" s="1"/>
      <c r="X32" t="s">
        <v>234</v>
      </c>
      <c r="AB32" t="s">
        <v>162</v>
      </c>
    </row>
    <row r="33" spans="1:38" x14ac:dyDescent="0.25">
      <c r="A33" s="1" t="s">
        <v>174</v>
      </c>
      <c r="B33" s="1" t="s">
        <v>143</v>
      </c>
      <c r="C33">
        <v>41</v>
      </c>
      <c r="D33">
        <v>41</v>
      </c>
      <c r="E33">
        <v>2</v>
      </c>
      <c r="F33">
        <v>1</v>
      </c>
      <c r="G33">
        <v>2</v>
      </c>
      <c r="H33">
        <v>2</v>
      </c>
      <c r="I33">
        <v>9</v>
      </c>
      <c r="J33">
        <v>26</v>
      </c>
      <c r="K33">
        <v>5</v>
      </c>
      <c r="L33">
        <v>2</v>
      </c>
      <c r="M33">
        <v>9</v>
      </c>
      <c r="N33">
        <v>26</v>
      </c>
      <c r="O33">
        <v>5</v>
      </c>
      <c r="P33">
        <v>15</v>
      </c>
      <c r="Q33">
        <v>15</v>
      </c>
      <c r="R33">
        <v>6</v>
      </c>
      <c r="S33">
        <v>0</v>
      </c>
      <c r="T33">
        <v>0</v>
      </c>
      <c r="U33">
        <v>0</v>
      </c>
      <c r="V33">
        <v>0</v>
      </c>
      <c r="W33">
        <v>0</v>
      </c>
      <c r="X33">
        <v>0</v>
      </c>
      <c r="Y33">
        <v>41</v>
      </c>
      <c r="Z33">
        <v>0</v>
      </c>
      <c r="AA33">
        <v>0</v>
      </c>
      <c r="AB33">
        <v>30</v>
      </c>
      <c r="AC33">
        <v>0</v>
      </c>
      <c r="AD33">
        <v>12</v>
      </c>
      <c r="AE33">
        <v>30</v>
      </c>
      <c r="AF33">
        <v>11</v>
      </c>
      <c r="AG33">
        <v>9</v>
      </c>
      <c r="AH33">
        <v>32</v>
      </c>
      <c r="AI33">
        <v>1</v>
      </c>
      <c r="AJ33">
        <v>40</v>
      </c>
      <c r="AK33">
        <v>18</v>
      </c>
      <c r="AL33">
        <v>23</v>
      </c>
    </row>
    <row r="34" spans="1:38" x14ac:dyDescent="0.25">
      <c r="A34" s="1" t="s">
        <v>175</v>
      </c>
      <c r="B34" s="1"/>
      <c r="C34" s="12">
        <v>0.09</v>
      </c>
      <c r="D34" s="12">
        <v>0.09</v>
      </c>
      <c r="E34" s="12">
        <v>0.5</v>
      </c>
      <c r="F34" s="12">
        <v>0.26</v>
      </c>
      <c r="G34" s="12">
        <v>0.19</v>
      </c>
      <c r="H34" s="12">
        <v>0.08</v>
      </c>
      <c r="I34" s="12">
        <v>0.14000000000000001</v>
      </c>
      <c r="J34" t="s">
        <v>233</v>
      </c>
      <c r="K34" s="12">
        <v>0.27</v>
      </c>
      <c r="L34" s="12">
        <v>0.08</v>
      </c>
      <c r="M34" s="12">
        <v>0.14000000000000001</v>
      </c>
      <c r="N34" t="s">
        <v>233</v>
      </c>
      <c r="O34" s="12">
        <v>7.0000000000000007E-2</v>
      </c>
      <c r="P34" s="12">
        <v>0.08</v>
      </c>
      <c r="Q34" s="12">
        <v>0.13</v>
      </c>
      <c r="R34" s="12">
        <v>0.11</v>
      </c>
      <c r="S34" t="s">
        <v>177</v>
      </c>
      <c r="T34" s="12">
        <v>0</v>
      </c>
      <c r="U34" t="s">
        <v>177</v>
      </c>
      <c r="V34" s="12">
        <v>0</v>
      </c>
      <c r="W34" t="s">
        <v>177</v>
      </c>
      <c r="X34" t="s">
        <v>177</v>
      </c>
      <c r="Y34" t="s">
        <v>183</v>
      </c>
      <c r="Z34" t="s">
        <v>177</v>
      </c>
      <c r="AA34" t="s">
        <v>177</v>
      </c>
      <c r="AB34" s="12">
        <v>0.1</v>
      </c>
      <c r="AC34" s="12">
        <v>0</v>
      </c>
      <c r="AD34" s="12">
        <v>0.09</v>
      </c>
      <c r="AE34" s="12">
        <v>0.08</v>
      </c>
      <c r="AF34" s="12">
        <v>0.14000000000000001</v>
      </c>
      <c r="AG34" s="12">
        <v>0.11</v>
      </c>
      <c r="AH34" s="12">
        <v>0.09</v>
      </c>
      <c r="AI34" s="12">
        <v>0.05</v>
      </c>
      <c r="AJ34" s="12">
        <v>0.1</v>
      </c>
      <c r="AK34" s="12">
        <v>0.1</v>
      </c>
      <c r="AL34" s="12">
        <v>0.09</v>
      </c>
    </row>
    <row r="35" spans="1:38" x14ac:dyDescent="0.25">
      <c r="A35" s="1" t="s">
        <v>176</v>
      </c>
      <c r="B35" s="1"/>
      <c r="Y35" t="s">
        <v>235</v>
      </c>
    </row>
    <row r="36" spans="1:38" x14ac:dyDescent="0.25">
      <c r="A36" s="1" t="s">
        <v>174</v>
      </c>
      <c r="B36" s="1" t="s">
        <v>144</v>
      </c>
      <c r="C36">
        <v>39</v>
      </c>
      <c r="D36">
        <v>39</v>
      </c>
      <c r="E36">
        <v>0</v>
      </c>
      <c r="F36">
        <v>1</v>
      </c>
      <c r="G36">
        <v>1</v>
      </c>
      <c r="H36">
        <v>3</v>
      </c>
      <c r="I36">
        <v>6</v>
      </c>
      <c r="J36">
        <v>28</v>
      </c>
      <c r="K36">
        <v>1</v>
      </c>
      <c r="L36">
        <v>3</v>
      </c>
      <c r="M36">
        <v>6</v>
      </c>
      <c r="N36">
        <v>28</v>
      </c>
      <c r="O36">
        <v>10</v>
      </c>
      <c r="P36">
        <v>12</v>
      </c>
      <c r="Q36">
        <v>12</v>
      </c>
      <c r="R36">
        <v>5</v>
      </c>
      <c r="S36">
        <v>0</v>
      </c>
      <c r="T36">
        <v>0</v>
      </c>
      <c r="U36">
        <v>0</v>
      </c>
      <c r="V36">
        <v>0</v>
      </c>
      <c r="W36">
        <v>0</v>
      </c>
      <c r="X36">
        <v>0</v>
      </c>
      <c r="Y36">
        <v>0</v>
      </c>
      <c r="Z36">
        <v>39</v>
      </c>
      <c r="AA36">
        <v>0</v>
      </c>
      <c r="AB36">
        <v>19</v>
      </c>
      <c r="AC36">
        <v>4</v>
      </c>
      <c r="AD36">
        <v>16</v>
      </c>
      <c r="AE36">
        <v>33</v>
      </c>
      <c r="AF36">
        <v>6</v>
      </c>
      <c r="AG36">
        <v>5</v>
      </c>
      <c r="AH36">
        <v>34</v>
      </c>
      <c r="AI36">
        <v>3</v>
      </c>
      <c r="AJ36">
        <v>36</v>
      </c>
      <c r="AK36">
        <v>13</v>
      </c>
      <c r="AL36">
        <v>26</v>
      </c>
    </row>
    <row r="37" spans="1:38" x14ac:dyDescent="0.25">
      <c r="A37" s="1" t="s">
        <v>175</v>
      </c>
      <c r="B37" s="1"/>
      <c r="C37" s="12">
        <v>0.09</v>
      </c>
      <c r="D37" s="12">
        <v>0.09</v>
      </c>
      <c r="E37" s="12">
        <v>0</v>
      </c>
      <c r="F37" s="12">
        <v>0.13</v>
      </c>
      <c r="G37" s="12">
        <v>0.08</v>
      </c>
      <c r="H37" s="12">
        <v>0.11</v>
      </c>
      <c r="I37" s="12">
        <v>0.09</v>
      </c>
      <c r="J37" s="12">
        <v>0.08</v>
      </c>
      <c r="K37" s="12">
        <v>0.08</v>
      </c>
      <c r="L37" s="12">
        <v>0.11</v>
      </c>
      <c r="M37" s="12">
        <v>0.09</v>
      </c>
      <c r="N37" s="12">
        <v>0.08</v>
      </c>
      <c r="O37" s="12">
        <v>0.15</v>
      </c>
      <c r="P37" s="12">
        <v>0.06</v>
      </c>
      <c r="Q37" s="12">
        <v>0.1</v>
      </c>
      <c r="R37" s="12">
        <v>0.09</v>
      </c>
      <c r="S37" t="s">
        <v>177</v>
      </c>
      <c r="T37" s="12">
        <v>0</v>
      </c>
      <c r="U37" t="s">
        <v>177</v>
      </c>
      <c r="V37" s="12">
        <v>0</v>
      </c>
      <c r="W37" t="s">
        <v>177</v>
      </c>
      <c r="X37" t="s">
        <v>177</v>
      </c>
      <c r="Y37" t="s">
        <v>177</v>
      </c>
      <c r="Z37" t="s">
        <v>183</v>
      </c>
      <c r="AA37" t="s">
        <v>177</v>
      </c>
      <c r="AB37" t="s">
        <v>236</v>
      </c>
      <c r="AC37" s="12">
        <v>0.21</v>
      </c>
      <c r="AD37" s="12">
        <v>0.12</v>
      </c>
      <c r="AE37" s="12">
        <v>0.09</v>
      </c>
      <c r="AF37" s="12">
        <v>0.08</v>
      </c>
      <c r="AG37" s="12">
        <v>0.06</v>
      </c>
      <c r="AH37" s="12">
        <v>0.09</v>
      </c>
      <c r="AI37" s="12">
        <v>0.11</v>
      </c>
      <c r="AJ37" s="12">
        <v>0.09</v>
      </c>
      <c r="AK37" s="12">
        <v>7.0000000000000007E-2</v>
      </c>
      <c r="AL37" s="12">
        <v>0.1</v>
      </c>
    </row>
    <row r="38" spans="1:38" x14ac:dyDescent="0.25">
      <c r="A38" s="1" t="s">
        <v>176</v>
      </c>
      <c r="B38" s="1"/>
      <c r="O38" t="s">
        <v>161</v>
      </c>
      <c r="Z38" t="s">
        <v>237</v>
      </c>
    </row>
    <row r="39" spans="1:38" x14ac:dyDescent="0.25">
      <c r="A39" s="1" t="s">
        <v>174</v>
      </c>
      <c r="B39" s="1" t="s">
        <v>145</v>
      </c>
      <c r="C39">
        <v>42</v>
      </c>
      <c r="D39">
        <v>42</v>
      </c>
      <c r="E39">
        <v>0</v>
      </c>
      <c r="F39">
        <v>0</v>
      </c>
      <c r="G39">
        <v>1</v>
      </c>
      <c r="H39">
        <v>3</v>
      </c>
      <c r="I39">
        <v>8</v>
      </c>
      <c r="J39">
        <v>30</v>
      </c>
      <c r="K39">
        <v>1</v>
      </c>
      <c r="L39">
        <v>3</v>
      </c>
      <c r="M39">
        <v>8</v>
      </c>
      <c r="N39">
        <v>30</v>
      </c>
      <c r="O39">
        <v>7</v>
      </c>
      <c r="P39">
        <v>7</v>
      </c>
      <c r="Q39">
        <v>21</v>
      </c>
      <c r="R39">
        <v>6</v>
      </c>
      <c r="S39">
        <v>0</v>
      </c>
      <c r="T39">
        <v>0</v>
      </c>
      <c r="U39">
        <v>0</v>
      </c>
      <c r="V39">
        <v>0</v>
      </c>
      <c r="W39">
        <v>0</v>
      </c>
      <c r="X39">
        <v>0</v>
      </c>
      <c r="Y39">
        <v>0</v>
      </c>
      <c r="Z39">
        <v>0</v>
      </c>
      <c r="AA39">
        <v>42</v>
      </c>
      <c r="AB39">
        <v>27</v>
      </c>
      <c r="AC39">
        <v>0</v>
      </c>
      <c r="AD39">
        <v>15</v>
      </c>
      <c r="AE39">
        <v>38</v>
      </c>
      <c r="AF39">
        <v>4</v>
      </c>
      <c r="AG39">
        <v>7</v>
      </c>
      <c r="AH39">
        <v>35</v>
      </c>
      <c r="AI39">
        <v>2</v>
      </c>
      <c r="AJ39">
        <v>40</v>
      </c>
      <c r="AK39">
        <v>17</v>
      </c>
      <c r="AL39">
        <v>25</v>
      </c>
    </row>
    <row r="40" spans="1:38" x14ac:dyDescent="0.25">
      <c r="A40" s="1" t="s">
        <v>175</v>
      </c>
      <c r="B40" s="1"/>
      <c r="C40" s="12">
        <v>0.09</v>
      </c>
      <c r="D40" s="12">
        <v>0.09</v>
      </c>
      <c r="E40" s="12">
        <v>0</v>
      </c>
      <c r="F40" s="12">
        <v>0</v>
      </c>
      <c r="G40" s="12">
        <v>0.08</v>
      </c>
      <c r="H40" s="12">
        <v>0.1</v>
      </c>
      <c r="I40" s="12">
        <v>0.12</v>
      </c>
      <c r="J40" s="12">
        <v>0.09</v>
      </c>
      <c r="K40" s="12">
        <v>0.04</v>
      </c>
      <c r="L40" s="12">
        <v>0.1</v>
      </c>
      <c r="M40" s="12">
        <v>0.12</v>
      </c>
      <c r="N40" s="12">
        <v>0.09</v>
      </c>
      <c r="O40" s="12">
        <v>0.11</v>
      </c>
      <c r="P40" t="s">
        <v>184</v>
      </c>
      <c r="Q40" t="s">
        <v>238</v>
      </c>
      <c r="R40" s="12">
        <v>0.1</v>
      </c>
      <c r="S40" t="s">
        <v>177</v>
      </c>
      <c r="T40" s="12">
        <v>0</v>
      </c>
      <c r="U40" t="s">
        <v>177</v>
      </c>
      <c r="V40" s="12">
        <v>0</v>
      </c>
      <c r="W40" t="s">
        <v>177</v>
      </c>
      <c r="X40" t="s">
        <v>177</v>
      </c>
      <c r="Y40" t="s">
        <v>177</v>
      </c>
      <c r="Z40" t="s">
        <v>177</v>
      </c>
      <c r="AA40" t="s">
        <v>183</v>
      </c>
      <c r="AB40" s="12">
        <v>0.09</v>
      </c>
      <c r="AC40" s="12">
        <v>0</v>
      </c>
      <c r="AD40" s="12">
        <v>0.11</v>
      </c>
      <c r="AE40" s="12">
        <v>0.1</v>
      </c>
      <c r="AF40" s="12">
        <v>0.04</v>
      </c>
      <c r="AG40" s="12">
        <v>0.09</v>
      </c>
      <c r="AH40" s="12">
        <v>0.1</v>
      </c>
      <c r="AI40" s="12">
        <v>0.08</v>
      </c>
      <c r="AJ40" s="12">
        <v>0.09</v>
      </c>
      <c r="AK40" s="12">
        <v>0.09</v>
      </c>
      <c r="AL40" s="12">
        <v>0.09</v>
      </c>
    </row>
    <row r="41" spans="1:38" x14ac:dyDescent="0.25">
      <c r="A41" s="1" t="s">
        <v>176</v>
      </c>
      <c r="B41" s="1"/>
      <c r="O41" t="s">
        <v>161</v>
      </c>
      <c r="Q41" t="s">
        <v>161</v>
      </c>
      <c r="R41" t="s">
        <v>161</v>
      </c>
      <c r="AA41" t="s">
        <v>239</v>
      </c>
    </row>
    <row r="42" spans="1:38" x14ac:dyDescent="0.25">
      <c r="A42" s="1" t="s">
        <v>279</v>
      </c>
      <c r="B42" s="1" t="s">
        <v>280</v>
      </c>
    </row>
    <row r="43" spans="1:38" x14ac:dyDescent="0.25">
      <c r="A43" s="1" t="s">
        <v>107</v>
      </c>
      <c r="B43" s="1" t="s">
        <v>283</v>
      </c>
    </row>
    <row r="44" spans="1:38" x14ac:dyDescent="0.25">
      <c r="A44" s="1" t="s">
        <v>107</v>
      </c>
      <c r="B44" s="1"/>
    </row>
    <row r="45" spans="1:38" x14ac:dyDescent="0.25">
      <c r="A45" s="1" t="s">
        <v>107</v>
      </c>
      <c r="B45" s="1"/>
    </row>
  </sheetData>
  <hyperlinks>
    <hyperlink ref="E1" location="Contents!B7" tooltip="Link to contents" display="Back to contents" xr:uid="{00000000-0004-0000-0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AL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284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10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126</v>
      </c>
      <c r="C15">
        <v>448</v>
      </c>
      <c r="D15">
        <v>448</v>
      </c>
      <c r="E15">
        <v>3</v>
      </c>
      <c r="F15">
        <v>5</v>
      </c>
      <c r="G15">
        <v>8</v>
      </c>
      <c r="H15">
        <v>30</v>
      </c>
      <c r="I15">
        <v>67</v>
      </c>
      <c r="J15">
        <v>335</v>
      </c>
      <c r="K15">
        <v>17</v>
      </c>
      <c r="L15">
        <v>30</v>
      </c>
      <c r="M15">
        <v>67</v>
      </c>
      <c r="N15">
        <v>335</v>
      </c>
      <c r="O15">
        <v>65</v>
      </c>
      <c r="P15">
        <v>203</v>
      </c>
      <c r="Q15">
        <v>118</v>
      </c>
      <c r="R15">
        <v>62</v>
      </c>
      <c r="S15">
        <v>38</v>
      </c>
      <c r="T15">
        <v>34</v>
      </c>
      <c r="U15">
        <v>107</v>
      </c>
      <c r="V15">
        <v>28</v>
      </c>
      <c r="W15">
        <v>58</v>
      </c>
      <c r="X15">
        <v>61</v>
      </c>
      <c r="Y15">
        <v>41</v>
      </c>
      <c r="Z15">
        <v>39</v>
      </c>
      <c r="AA15">
        <v>42</v>
      </c>
      <c r="AB15">
        <v>292</v>
      </c>
      <c r="AC15">
        <v>22</v>
      </c>
      <c r="AD15">
        <v>135</v>
      </c>
      <c r="AE15">
        <v>368</v>
      </c>
      <c r="AF15">
        <v>80</v>
      </c>
      <c r="AG15">
        <v>82</v>
      </c>
      <c r="AH15">
        <v>366</v>
      </c>
      <c r="AI15">
        <v>28</v>
      </c>
      <c r="AJ15">
        <v>420</v>
      </c>
      <c r="AK15">
        <v>181</v>
      </c>
      <c r="AL15">
        <v>267</v>
      </c>
    </row>
    <row r="16" spans="1:38" x14ac:dyDescent="0.25">
      <c r="A16" s="1" t="s">
        <v>175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  <c r="AF16" s="12">
        <v>1</v>
      </c>
      <c r="AG16" s="12">
        <v>1</v>
      </c>
      <c r="AH16" s="12">
        <v>1</v>
      </c>
      <c r="AI16" s="12">
        <v>1</v>
      </c>
      <c r="AJ16" s="12">
        <v>1</v>
      </c>
      <c r="AK16" s="12">
        <v>1</v>
      </c>
      <c r="AL16" s="12">
        <v>1</v>
      </c>
    </row>
    <row r="17" spans="1:2" x14ac:dyDescent="0.25">
      <c r="A17" s="1" t="s">
        <v>176</v>
      </c>
      <c r="B17" s="1"/>
    </row>
    <row r="18" spans="1:2" x14ac:dyDescent="0.25">
      <c r="A18" s="1" t="s">
        <v>279</v>
      </c>
      <c r="B18" s="1" t="s">
        <v>280</v>
      </c>
    </row>
    <row r="19" spans="1:2" x14ac:dyDescent="0.25">
      <c r="A19" s="1" t="s">
        <v>107</v>
      </c>
      <c r="B19" s="1" t="s">
        <v>285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10" tooltip="Link to contents" display="Back to contents" xr:uid="{00000000-0004-0000-0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L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286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12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133</v>
      </c>
      <c r="C15">
        <v>65</v>
      </c>
      <c r="D15">
        <v>65</v>
      </c>
      <c r="E15">
        <v>0</v>
      </c>
      <c r="F15">
        <v>0</v>
      </c>
      <c r="G15">
        <v>1</v>
      </c>
      <c r="H15">
        <v>2</v>
      </c>
      <c r="I15">
        <v>8</v>
      </c>
      <c r="J15">
        <v>54</v>
      </c>
      <c r="K15">
        <v>1</v>
      </c>
      <c r="L15">
        <v>2</v>
      </c>
      <c r="M15">
        <v>8</v>
      </c>
      <c r="N15">
        <v>54</v>
      </c>
      <c r="O15">
        <v>65</v>
      </c>
      <c r="P15">
        <v>0</v>
      </c>
      <c r="Q15">
        <v>0</v>
      </c>
      <c r="R15">
        <v>0</v>
      </c>
      <c r="S15">
        <v>10</v>
      </c>
      <c r="T15">
        <v>6</v>
      </c>
      <c r="U15">
        <v>14</v>
      </c>
      <c r="V15">
        <v>3</v>
      </c>
      <c r="W15">
        <v>5</v>
      </c>
      <c r="X15">
        <v>6</v>
      </c>
      <c r="Y15">
        <v>5</v>
      </c>
      <c r="Z15">
        <v>10</v>
      </c>
      <c r="AA15">
        <v>7</v>
      </c>
      <c r="AB15">
        <v>43</v>
      </c>
      <c r="AC15">
        <v>6</v>
      </c>
      <c r="AD15">
        <v>16</v>
      </c>
      <c r="AE15">
        <v>64</v>
      </c>
      <c r="AF15">
        <v>1</v>
      </c>
      <c r="AG15">
        <v>8</v>
      </c>
      <c r="AH15">
        <v>57</v>
      </c>
      <c r="AI15">
        <v>7</v>
      </c>
      <c r="AJ15">
        <v>58</v>
      </c>
      <c r="AK15">
        <v>10</v>
      </c>
      <c r="AL15">
        <v>55</v>
      </c>
    </row>
    <row r="16" spans="1:38" x14ac:dyDescent="0.25">
      <c r="A16" s="1" t="s">
        <v>175</v>
      </c>
      <c r="B16" s="1"/>
      <c r="C16" s="12">
        <v>0.15</v>
      </c>
      <c r="D16" s="12">
        <v>0.15</v>
      </c>
      <c r="E16" s="12">
        <v>0</v>
      </c>
      <c r="F16" s="12">
        <v>0</v>
      </c>
      <c r="G16" s="12">
        <v>0.12</v>
      </c>
      <c r="H16" s="12">
        <v>0.06</v>
      </c>
      <c r="I16" s="12">
        <v>0.12</v>
      </c>
      <c r="J16" s="12">
        <v>0.16</v>
      </c>
      <c r="K16" s="12">
        <v>0.06</v>
      </c>
      <c r="L16" s="12">
        <v>0.06</v>
      </c>
      <c r="M16" s="12">
        <v>0.12</v>
      </c>
      <c r="N16" s="12">
        <v>0.16</v>
      </c>
      <c r="O16" t="s">
        <v>183</v>
      </c>
      <c r="P16" t="s">
        <v>177</v>
      </c>
      <c r="Q16" t="s">
        <v>177</v>
      </c>
      <c r="R16" t="s">
        <v>177</v>
      </c>
      <c r="S16" t="s">
        <v>198</v>
      </c>
      <c r="T16" s="12">
        <v>0.16</v>
      </c>
      <c r="U16" s="12">
        <v>0.13</v>
      </c>
      <c r="V16" s="12">
        <v>0.11</v>
      </c>
      <c r="W16" s="12">
        <v>0.09</v>
      </c>
      <c r="X16" s="12">
        <v>0.09</v>
      </c>
      <c r="Y16" s="12">
        <v>0.11</v>
      </c>
      <c r="Z16" s="12">
        <v>0.25</v>
      </c>
      <c r="AA16" s="12">
        <v>0.17</v>
      </c>
      <c r="AB16" s="12">
        <v>0.15</v>
      </c>
      <c r="AC16" s="12">
        <v>0.28000000000000003</v>
      </c>
      <c r="AD16" s="12">
        <v>0.12</v>
      </c>
      <c r="AE16" t="s">
        <v>199</v>
      </c>
      <c r="AF16" t="s">
        <v>179</v>
      </c>
      <c r="AG16" s="12">
        <v>0.1</v>
      </c>
      <c r="AH16" s="12">
        <v>0.16</v>
      </c>
      <c r="AI16" s="12">
        <v>0.27</v>
      </c>
      <c r="AJ16" s="12">
        <v>0.14000000000000001</v>
      </c>
      <c r="AK16" t="s">
        <v>182</v>
      </c>
      <c r="AL16" t="s">
        <v>200</v>
      </c>
    </row>
    <row r="17" spans="1:38" x14ac:dyDescent="0.25">
      <c r="A17" s="1" t="s">
        <v>176</v>
      </c>
      <c r="B17" s="1"/>
      <c r="O17" t="s">
        <v>201</v>
      </c>
      <c r="S17" t="s">
        <v>186</v>
      </c>
      <c r="Z17" t="s">
        <v>186</v>
      </c>
      <c r="AE17" t="s">
        <v>161</v>
      </c>
      <c r="AL17" t="s">
        <v>163</v>
      </c>
    </row>
    <row r="18" spans="1:38" x14ac:dyDescent="0.25">
      <c r="A18" s="1" t="s">
        <v>174</v>
      </c>
      <c r="B18" s="1" t="s">
        <v>287</v>
      </c>
      <c r="C18">
        <v>203</v>
      </c>
      <c r="D18">
        <v>203</v>
      </c>
      <c r="E18">
        <v>2</v>
      </c>
      <c r="F18">
        <v>3</v>
      </c>
      <c r="G18">
        <v>3</v>
      </c>
      <c r="H18">
        <v>13</v>
      </c>
      <c r="I18">
        <v>35</v>
      </c>
      <c r="J18">
        <v>147</v>
      </c>
      <c r="K18">
        <v>8</v>
      </c>
      <c r="L18">
        <v>13</v>
      </c>
      <c r="M18">
        <v>35</v>
      </c>
      <c r="N18">
        <v>147</v>
      </c>
      <c r="O18">
        <v>0</v>
      </c>
      <c r="P18">
        <v>203</v>
      </c>
      <c r="Q18">
        <v>0</v>
      </c>
      <c r="R18">
        <v>0</v>
      </c>
      <c r="S18">
        <v>11</v>
      </c>
      <c r="T18">
        <v>13</v>
      </c>
      <c r="U18">
        <v>71</v>
      </c>
      <c r="V18">
        <v>15</v>
      </c>
      <c r="W18">
        <v>32</v>
      </c>
      <c r="X18">
        <v>27</v>
      </c>
      <c r="Y18">
        <v>15</v>
      </c>
      <c r="Z18">
        <v>12</v>
      </c>
      <c r="AA18">
        <v>7</v>
      </c>
      <c r="AB18">
        <v>134</v>
      </c>
      <c r="AC18">
        <v>8</v>
      </c>
      <c r="AD18">
        <v>61</v>
      </c>
      <c r="AE18">
        <v>173</v>
      </c>
      <c r="AF18">
        <v>30</v>
      </c>
      <c r="AG18">
        <v>40</v>
      </c>
      <c r="AH18">
        <v>163</v>
      </c>
      <c r="AI18">
        <v>8</v>
      </c>
      <c r="AJ18">
        <v>195</v>
      </c>
      <c r="AK18">
        <v>97</v>
      </c>
      <c r="AL18">
        <v>106</v>
      </c>
    </row>
    <row r="19" spans="1:38" x14ac:dyDescent="0.25">
      <c r="A19" s="1" t="s">
        <v>175</v>
      </c>
      <c r="B19" s="1"/>
      <c r="C19" s="12">
        <v>0.45</v>
      </c>
      <c r="D19" s="12">
        <v>0.45</v>
      </c>
      <c r="E19" s="12">
        <v>0.56000000000000005</v>
      </c>
      <c r="F19" s="12">
        <v>0.49</v>
      </c>
      <c r="G19" s="12">
        <v>0.43</v>
      </c>
      <c r="H19" s="12">
        <v>0.45</v>
      </c>
      <c r="I19" s="12">
        <v>0.53</v>
      </c>
      <c r="J19" s="12">
        <v>0.44</v>
      </c>
      <c r="K19" s="12">
        <v>0.47</v>
      </c>
      <c r="L19" s="12">
        <v>0.45</v>
      </c>
      <c r="M19" s="12">
        <v>0.53</v>
      </c>
      <c r="N19" s="12">
        <v>0.44</v>
      </c>
      <c r="O19" t="s">
        <v>177</v>
      </c>
      <c r="P19" t="s">
        <v>183</v>
      </c>
      <c r="Q19" t="s">
        <v>177</v>
      </c>
      <c r="R19" t="s">
        <v>177</v>
      </c>
      <c r="S19" t="s">
        <v>202</v>
      </c>
      <c r="T19" s="12">
        <v>0.39</v>
      </c>
      <c r="U19" t="s">
        <v>203</v>
      </c>
      <c r="V19" s="12">
        <v>0.52</v>
      </c>
      <c r="W19" s="12">
        <v>0.56000000000000005</v>
      </c>
      <c r="X19" s="12">
        <v>0.44</v>
      </c>
      <c r="Y19" s="12">
        <v>0.37</v>
      </c>
      <c r="Z19" s="12">
        <v>0.31</v>
      </c>
      <c r="AA19" t="s">
        <v>199</v>
      </c>
      <c r="AB19" s="12">
        <v>0.46</v>
      </c>
      <c r="AC19" s="12">
        <v>0.39</v>
      </c>
      <c r="AD19" s="12">
        <v>0.45</v>
      </c>
      <c r="AE19" s="12">
        <v>0.47</v>
      </c>
      <c r="AF19" s="12">
        <v>0.38</v>
      </c>
      <c r="AG19" s="12">
        <v>0.49</v>
      </c>
      <c r="AH19" s="12">
        <v>0.44</v>
      </c>
      <c r="AI19" s="12">
        <v>0.28999999999999998</v>
      </c>
      <c r="AJ19" s="12">
        <v>0.46</v>
      </c>
      <c r="AK19" t="s">
        <v>204</v>
      </c>
      <c r="AL19" t="s">
        <v>205</v>
      </c>
    </row>
    <row r="20" spans="1:38" x14ac:dyDescent="0.25">
      <c r="A20" s="1" t="s">
        <v>176</v>
      </c>
      <c r="B20" s="1"/>
      <c r="P20" t="s">
        <v>206</v>
      </c>
      <c r="T20" t="s">
        <v>167</v>
      </c>
      <c r="U20" t="s">
        <v>207</v>
      </c>
      <c r="W20" t="s">
        <v>208</v>
      </c>
      <c r="X20" t="s">
        <v>167</v>
      </c>
      <c r="Y20" t="s">
        <v>167</v>
      </c>
      <c r="AK20" t="s">
        <v>161</v>
      </c>
    </row>
    <row r="21" spans="1:38" x14ac:dyDescent="0.25">
      <c r="A21" s="1" t="s">
        <v>174</v>
      </c>
      <c r="B21" s="1" t="s">
        <v>288</v>
      </c>
      <c r="C21">
        <v>118</v>
      </c>
      <c r="D21">
        <v>118</v>
      </c>
      <c r="E21">
        <v>1</v>
      </c>
      <c r="F21">
        <v>3</v>
      </c>
      <c r="G21">
        <v>2</v>
      </c>
      <c r="H21">
        <v>10</v>
      </c>
      <c r="I21">
        <v>14</v>
      </c>
      <c r="J21">
        <v>89</v>
      </c>
      <c r="K21">
        <v>6</v>
      </c>
      <c r="L21">
        <v>10</v>
      </c>
      <c r="M21">
        <v>14</v>
      </c>
      <c r="N21">
        <v>89</v>
      </c>
      <c r="O21">
        <v>0</v>
      </c>
      <c r="P21">
        <v>0</v>
      </c>
      <c r="Q21">
        <v>118</v>
      </c>
      <c r="R21">
        <v>0</v>
      </c>
      <c r="S21">
        <v>13</v>
      </c>
      <c r="T21">
        <v>7</v>
      </c>
      <c r="U21">
        <v>12</v>
      </c>
      <c r="V21">
        <v>2</v>
      </c>
      <c r="W21">
        <v>15</v>
      </c>
      <c r="X21">
        <v>22</v>
      </c>
      <c r="Y21">
        <v>15</v>
      </c>
      <c r="Z21">
        <v>12</v>
      </c>
      <c r="AA21">
        <v>21</v>
      </c>
      <c r="AB21">
        <v>67</v>
      </c>
      <c r="AC21">
        <v>7</v>
      </c>
      <c r="AD21">
        <v>44</v>
      </c>
      <c r="AE21">
        <v>78</v>
      </c>
      <c r="AF21">
        <v>40</v>
      </c>
      <c r="AG21">
        <v>11</v>
      </c>
      <c r="AH21">
        <v>107</v>
      </c>
      <c r="AI21">
        <v>3</v>
      </c>
      <c r="AJ21">
        <v>115</v>
      </c>
      <c r="AK21">
        <v>31</v>
      </c>
      <c r="AL21">
        <v>88</v>
      </c>
    </row>
    <row r="22" spans="1:38" x14ac:dyDescent="0.25">
      <c r="A22" s="1" t="s">
        <v>175</v>
      </c>
      <c r="B22" s="1"/>
      <c r="C22" s="12">
        <v>0.26</v>
      </c>
      <c r="D22" s="12">
        <v>0.26</v>
      </c>
      <c r="E22" s="12">
        <v>0.44</v>
      </c>
      <c r="F22" s="12">
        <v>0.51</v>
      </c>
      <c r="G22" s="12">
        <v>0.19</v>
      </c>
      <c r="H22" s="12">
        <v>0.32</v>
      </c>
      <c r="I22" s="12">
        <v>0.2</v>
      </c>
      <c r="J22" s="12">
        <v>0.27</v>
      </c>
      <c r="K22" s="12">
        <v>0.34</v>
      </c>
      <c r="L22" s="12">
        <v>0.32</v>
      </c>
      <c r="M22" s="12">
        <v>0.2</v>
      </c>
      <c r="N22" s="12">
        <v>0.27</v>
      </c>
      <c r="O22" t="s">
        <v>177</v>
      </c>
      <c r="P22" t="s">
        <v>177</v>
      </c>
      <c r="Q22" t="s">
        <v>183</v>
      </c>
      <c r="R22" t="s">
        <v>177</v>
      </c>
      <c r="S22" s="12">
        <v>0.33</v>
      </c>
      <c r="T22" s="12">
        <v>0.19</v>
      </c>
      <c r="U22" t="s">
        <v>188</v>
      </c>
      <c r="V22" s="12">
        <v>0.06</v>
      </c>
      <c r="W22" s="12">
        <v>0.25</v>
      </c>
      <c r="X22" s="12">
        <v>0.37</v>
      </c>
      <c r="Y22" s="12">
        <v>0.36</v>
      </c>
      <c r="Z22" s="12">
        <v>0.3</v>
      </c>
      <c r="AA22" t="s">
        <v>209</v>
      </c>
      <c r="AB22" t="s">
        <v>210</v>
      </c>
      <c r="AC22" s="12">
        <v>0.33</v>
      </c>
      <c r="AD22" t="s">
        <v>211</v>
      </c>
      <c r="AE22" t="s">
        <v>200</v>
      </c>
      <c r="AF22" t="s">
        <v>212</v>
      </c>
      <c r="AG22" t="s">
        <v>213</v>
      </c>
      <c r="AH22" t="s">
        <v>214</v>
      </c>
      <c r="AI22" s="12">
        <v>0.1</v>
      </c>
      <c r="AJ22" s="12">
        <v>0.27</v>
      </c>
      <c r="AK22" t="s">
        <v>199</v>
      </c>
      <c r="AL22" t="s">
        <v>211</v>
      </c>
    </row>
    <row r="23" spans="1:38" x14ac:dyDescent="0.25">
      <c r="A23" s="1" t="s">
        <v>176</v>
      </c>
      <c r="B23" s="1"/>
      <c r="Q23" t="s">
        <v>215</v>
      </c>
      <c r="S23" t="s">
        <v>162</v>
      </c>
      <c r="W23" t="s">
        <v>162</v>
      </c>
      <c r="X23" t="s">
        <v>162</v>
      </c>
      <c r="Y23" t="s">
        <v>162</v>
      </c>
      <c r="Z23" t="s">
        <v>162</v>
      </c>
      <c r="AA23" t="s">
        <v>216</v>
      </c>
      <c r="AD23" t="s">
        <v>163</v>
      </c>
      <c r="AF23" t="s">
        <v>163</v>
      </c>
      <c r="AH23" t="s">
        <v>163</v>
      </c>
      <c r="AL23" t="s">
        <v>163</v>
      </c>
    </row>
    <row r="24" spans="1:38" x14ac:dyDescent="0.25">
      <c r="A24" s="1" t="s">
        <v>174</v>
      </c>
      <c r="B24" s="1" t="s">
        <v>289</v>
      </c>
      <c r="C24">
        <v>62</v>
      </c>
      <c r="D24">
        <v>62</v>
      </c>
      <c r="E24">
        <v>0</v>
      </c>
      <c r="F24">
        <v>0</v>
      </c>
      <c r="G24">
        <v>2</v>
      </c>
      <c r="H24">
        <v>5</v>
      </c>
      <c r="I24">
        <v>10</v>
      </c>
      <c r="J24">
        <v>45</v>
      </c>
      <c r="K24">
        <v>2</v>
      </c>
      <c r="L24">
        <v>5</v>
      </c>
      <c r="M24">
        <v>10</v>
      </c>
      <c r="N24">
        <v>45</v>
      </c>
      <c r="O24">
        <v>0</v>
      </c>
      <c r="P24">
        <v>0</v>
      </c>
      <c r="Q24">
        <v>0</v>
      </c>
      <c r="R24">
        <v>62</v>
      </c>
      <c r="S24">
        <v>5</v>
      </c>
      <c r="T24">
        <v>9</v>
      </c>
      <c r="U24">
        <v>10</v>
      </c>
      <c r="V24">
        <v>9</v>
      </c>
      <c r="W24">
        <v>6</v>
      </c>
      <c r="X24">
        <v>6</v>
      </c>
      <c r="Y24">
        <v>6</v>
      </c>
      <c r="Z24">
        <v>5</v>
      </c>
      <c r="AA24">
        <v>6</v>
      </c>
      <c r="AB24">
        <v>48</v>
      </c>
      <c r="AC24">
        <v>0</v>
      </c>
      <c r="AD24">
        <v>14</v>
      </c>
      <c r="AE24">
        <v>53</v>
      </c>
      <c r="AF24">
        <v>8</v>
      </c>
      <c r="AG24">
        <v>22</v>
      </c>
      <c r="AH24">
        <v>39</v>
      </c>
      <c r="AI24">
        <v>9</v>
      </c>
      <c r="AJ24">
        <v>52</v>
      </c>
      <c r="AK24">
        <v>44</v>
      </c>
      <c r="AL24">
        <v>18</v>
      </c>
    </row>
    <row r="25" spans="1:38" x14ac:dyDescent="0.25">
      <c r="A25" s="1" t="s">
        <v>175</v>
      </c>
      <c r="B25" s="1"/>
      <c r="C25" s="12">
        <v>0.14000000000000001</v>
      </c>
      <c r="D25" s="12">
        <v>0.14000000000000001</v>
      </c>
      <c r="E25" s="12">
        <v>0</v>
      </c>
      <c r="F25" s="12">
        <v>0</v>
      </c>
      <c r="G25" s="12">
        <v>0.25</v>
      </c>
      <c r="H25" s="12">
        <v>0.18</v>
      </c>
      <c r="I25" s="12">
        <v>0.15</v>
      </c>
      <c r="J25" s="12">
        <v>0.13</v>
      </c>
      <c r="K25" s="12">
        <v>0.12</v>
      </c>
      <c r="L25" s="12">
        <v>0.18</v>
      </c>
      <c r="M25" s="12">
        <v>0.15</v>
      </c>
      <c r="N25" s="12">
        <v>0.13</v>
      </c>
      <c r="O25" t="s">
        <v>177</v>
      </c>
      <c r="P25" t="s">
        <v>177</v>
      </c>
      <c r="Q25" t="s">
        <v>177</v>
      </c>
      <c r="R25" t="s">
        <v>183</v>
      </c>
      <c r="S25" s="12">
        <v>0.12</v>
      </c>
      <c r="T25" t="s">
        <v>217</v>
      </c>
      <c r="U25" s="12">
        <v>0.09</v>
      </c>
      <c r="V25" s="12">
        <v>0.31</v>
      </c>
      <c r="W25" s="12">
        <v>0.1</v>
      </c>
      <c r="X25" s="12">
        <v>0.1</v>
      </c>
      <c r="Y25" s="12">
        <v>0.16</v>
      </c>
      <c r="Z25" s="12">
        <v>0.14000000000000001</v>
      </c>
      <c r="AA25" s="12">
        <v>0.15</v>
      </c>
      <c r="AB25" t="s">
        <v>199</v>
      </c>
      <c r="AC25" s="12">
        <v>0</v>
      </c>
      <c r="AD25" s="12">
        <v>0.1</v>
      </c>
      <c r="AE25" s="12">
        <v>0.15</v>
      </c>
      <c r="AF25" s="12">
        <v>0.11</v>
      </c>
      <c r="AG25" t="s">
        <v>198</v>
      </c>
      <c r="AH25" t="s">
        <v>188</v>
      </c>
      <c r="AI25" s="12">
        <v>0.34</v>
      </c>
      <c r="AJ25" s="12">
        <v>0.12</v>
      </c>
      <c r="AK25" t="s">
        <v>218</v>
      </c>
      <c r="AL25" t="s">
        <v>219</v>
      </c>
    </row>
    <row r="26" spans="1:38" x14ac:dyDescent="0.25">
      <c r="A26" s="1" t="s">
        <v>176</v>
      </c>
      <c r="B26" s="1"/>
      <c r="R26" t="s">
        <v>220</v>
      </c>
      <c r="T26" t="s">
        <v>221</v>
      </c>
      <c r="AG26" t="s">
        <v>161</v>
      </c>
      <c r="AK26" t="s">
        <v>161</v>
      </c>
    </row>
    <row r="27" spans="1:38" x14ac:dyDescent="0.25">
      <c r="A27" s="1" t="s">
        <v>279</v>
      </c>
      <c r="B27" s="1" t="s">
        <v>280</v>
      </c>
    </row>
    <row r="28" spans="1:38" x14ac:dyDescent="0.25">
      <c r="A28" s="1" t="s">
        <v>107</v>
      </c>
      <c r="B28" s="1" t="s">
        <v>290</v>
      </c>
    </row>
    <row r="29" spans="1:38" x14ac:dyDescent="0.25">
      <c r="A29" s="1" t="s">
        <v>107</v>
      </c>
      <c r="B29" s="1"/>
    </row>
    <row r="30" spans="1:38" x14ac:dyDescent="0.25">
      <c r="A30" s="1" t="s">
        <v>107</v>
      </c>
      <c r="B30" s="1"/>
    </row>
  </sheetData>
  <hyperlinks>
    <hyperlink ref="E1" location="Contents!B13" tooltip="Link to contents" display="Back to contents" xr:uid="{00000000-0004-0000-0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AL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291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14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>
        <v>0</v>
      </c>
      <c r="C15">
        <v>3</v>
      </c>
      <c r="D15">
        <v>3</v>
      </c>
      <c r="E15">
        <v>3</v>
      </c>
      <c r="F15">
        <v>0</v>
      </c>
      <c r="G15">
        <v>0</v>
      </c>
      <c r="H15">
        <v>0</v>
      </c>
      <c r="I15">
        <v>0</v>
      </c>
      <c r="J15">
        <v>0</v>
      </c>
      <c r="K15">
        <v>3</v>
      </c>
      <c r="L15">
        <v>0</v>
      </c>
      <c r="M15">
        <v>0</v>
      </c>
      <c r="N15">
        <v>0</v>
      </c>
      <c r="O15">
        <v>0</v>
      </c>
      <c r="P15">
        <v>2</v>
      </c>
      <c r="Q15">
        <v>1</v>
      </c>
      <c r="R15">
        <v>0</v>
      </c>
      <c r="S15">
        <v>0</v>
      </c>
      <c r="T15">
        <v>0</v>
      </c>
      <c r="U15">
        <v>1</v>
      </c>
      <c r="V15">
        <v>1</v>
      </c>
      <c r="W15">
        <v>0</v>
      </c>
      <c r="X15">
        <v>0</v>
      </c>
      <c r="Y15">
        <v>2</v>
      </c>
      <c r="Z15">
        <v>0</v>
      </c>
      <c r="AA15">
        <v>0</v>
      </c>
      <c r="AB15">
        <v>0</v>
      </c>
      <c r="AC15">
        <v>0</v>
      </c>
      <c r="AD15">
        <v>3</v>
      </c>
      <c r="AE15">
        <v>3</v>
      </c>
      <c r="AF15">
        <v>0</v>
      </c>
      <c r="AG15">
        <v>0</v>
      </c>
      <c r="AH15">
        <v>3</v>
      </c>
      <c r="AI15">
        <v>0</v>
      </c>
      <c r="AJ15">
        <v>3</v>
      </c>
      <c r="AK15">
        <v>1</v>
      </c>
      <c r="AL15">
        <v>2</v>
      </c>
    </row>
    <row r="16" spans="1:38" x14ac:dyDescent="0.25">
      <c r="A16" s="1" t="s">
        <v>175</v>
      </c>
      <c r="B16" s="1"/>
      <c r="C16" s="12">
        <v>0.01</v>
      </c>
      <c r="D16" s="12">
        <v>0.01</v>
      </c>
      <c r="E16" s="12">
        <v>1</v>
      </c>
      <c r="F16" s="12">
        <v>0</v>
      </c>
      <c r="G16" s="12">
        <v>0</v>
      </c>
      <c r="H16" s="12">
        <v>0</v>
      </c>
      <c r="I16" s="12">
        <v>0</v>
      </c>
      <c r="J16" t="s">
        <v>177</v>
      </c>
      <c r="K16" s="12">
        <v>0.19</v>
      </c>
      <c r="L16" s="12">
        <v>0</v>
      </c>
      <c r="M16" s="12">
        <v>0</v>
      </c>
      <c r="N16" t="s">
        <v>177</v>
      </c>
      <c r="O16" s="12">
        <v>0</v>
      </c>
      <c r="P16" s="12">
        <v>0.01</v>
      </c>
      <c r="Q16" s="12">
        <v>0.01</v>
      </c>
      <c r="R16" s="12">
        <v>0</v>
      </c>
      <c r="S16" s="12">
        <v>0</v>
      </c>
      <c r="T16" s="12">
        <v>0</v>
      </c>
      <c r="U16" s="12">
        <v>0.01</v>
      </c>
      <c r="V16" s="12">
        <v>0.02</v>
      </c>
      <c r="W16" s="12">
        <v>0</v>
      </c>
      <c r="X16" s="12">
        <v>0</v>
      </c>
      <c r="Y16" t="s">
        <v>178</v>
      </c>
      <c r="Z16" s="12">
        <v>0</v>
      </c>
      <c r="AA16" s="12">
        <v>0</v>
      </c>
      <c r="AB16" t="s">
        <v>177</v>
      </c>
      <c r="AC16" s="12">
        <v>0</v>
      </c>
      <c r="AD16" t="s">
        <v>179</v>
      </c>
      <c r="AE16" s="12">
        <v>0.01</v>
      </c>
      <c r="AF16" s="12">
        <v>0</v>
      </c>
      <c r="AG16" s="12">
        <v>0</v>
      </c>
      <c r="AH16" s="12">
        <v>0.01</v>
      </c>
      <c r="AI16" s="12">
        <v>0</v>
      </c>
      <c r="AJ16" s="12">
        <v>0.01</v>
      </c>
      <c r="AK16" t="s">
        <v>180</v>
      </c>
      <c r="AL16" s="12">
        <v>0.01</v>
      </c>
    </row>
    <row r="17" spans="1:38" x14ac:dyDescent="0.25">
      <c r="A17" s="1" t="s">
        <v>176</v>
      </c>
      <c r="B17" s="1"/>
      <c r="AD17" t="s">
        <v>163</v>
      </c>
    </row>
    <row r="18" spans="1:38" x14ac:dyDescent="0.25">
      <c r="A18" s="1" t="s">
        <v>174</v>
      </c>
      <c r="B18" s="1">
        <v>1</v>
      </c>
      <c r="C18">
        <v>5</v>
      </c>
      <c r="D18">
        <v>5</v>
      </c>
      <c r="E18">
        <v>0</v>
      </c>
      <c r="F18">
        <v>5</v>
      </c>
      <c r="G18">
        <v>0</v>
      </c>
      <c r="H18">
        <v>0</v>
      </c>
      <c r="I18">
        <v>0</v>
      </c>
      <c r="J18">
        <v>0</v>
      </c>
      <c r="K18">
        <v>5</v>
      </c>
      <c r="L18">
        <v>0</v>
      </c>
      <c r="M18">
        <v>0</v>
      </c>
      <c r="N18">
        <v>0</v>
      </c>
      <c r="O18">
        <v>0</v>
      </c>
      <c r="P18">
        <v>3</v>
      </c>
      <c r="Q18">
        <v>3</v>
      </c>
      <c r="R18">
        <v>0</v>
      </c>
      <c r="S18">
        <v>0</v>
      </c>
      <c r="T18">
        <v>1</v>
      </c>
      <c r="U18">
        <v>2</v>
      </c>
      <c r="V18">
        <v>0</v>
      </c>
      <c r="W18">
        <v>0</v>
      </c>
      <c r="X18">
        <v>0</v>
      </c>
      <c r="Y18">
        <v>1</v>
      </c>
      <c r="Z18">
        <v>1</v>
      </c>
      <c r="AA18">
        <v>0</v>
      </c>
      <c r="AB18">
        <v>0</v>
      </c>
      <c r="AC18">
        <v>0</v>
      </c>
      <c r="AD18">
        <v>5</v>
      </c>
      <c r="AE18">
        <v>5</v>
      </c>
      <c r="AF18">
        <v>0</v>
      </c>
      <c r="AG18">
        <v>1</v>
      </c>
      <c r="AH18">
        <v>5</v>
      </c>
      <c r="AI18">
        <v>0</v>
      </c>
      <c r="AJ18">
        <v>5</v>
      </c>
      <c r="AK18">
        <v>1</v>
      </c>
      <c r="AL18">
        <v>5</v>
      </c>
    </row>
    <row r="19" spans="1:38" x14ac:dyDescent="0.25">
      <c r="A19" s="1" t="s">
        <v>175</v>
      </c>
      <c r="B19" s="1"/>
      <c r="C19" s="12">
        <v>0.01</v>
      </c>
      <c r="D19" s="12">
        <v>0.01</v>
      </c>
      <c r="E19" s="12">
        <v>0</v>
      </c>
      <c r="F19" s="12">
        <v>1</v>
      </c>
      <c r="G19" s="12">
        <v>0</v>
      </c>
      <c r="H19" s="12">
        <v>0</v>
      </c>
      <c r="I19" s="12">
        <v>0</v>
      </c>
      <c r="J19" t="s">
        <v>177</v>
      </c>
      <c r="K19" s="12">
        <v>0.32</v>
      </c>
      <c r="L19" s="12">
        <v>0</v>
      </c>
      <c r="M19" s="12">
        <v>0</v>
      </c>
      <c r="N19" t="s">
        <v>177</v>
      </c>
      <c r="O19" s="12">
        <v>0</v>
      </c>
      <c r="P19" s="12">
        <v>0.01</v>
      </c>
      <c r="Q19" s="12">
        <v>0.02</v>
      </c>
      <c r="R19" s="12">
        <v>0</v>
      </c>
      <c r="S19" s="12">
        <v>0</v>
      </c>
      <c r="T19" s="12">
        <v>0.03</v>
      </c>
      <c r="U19" s="12">
        <v>0.02</v>
      </c>
      <c r="V19" s="12">
        <v>0</v>
      </c>
      <c r="W19" s="12">
        <v>0</v>
      </c>
      <c r="X19" s="12">
        <v>0</v>
      </c>
      <c r="Y19" s="12">
        <v>0.03</v>
      </c>
      <c r="Z19" s="12">
        <v>0.02</v>
      </c>
      <c r="AA19" s="12">
        <v>0</v>
      </c>
      <c r="AB19" t="s">
        <v>177</v>
      </c>
      <c r="AC19" s="12">
        <v>0</v>
      </c>
      <c r="AD19" t="s">
        <v>178</v>
      </c>
      <c r="AE19" s="12">
        <v>0.01</v>
      </c>
      <c r="AF19" s="12">
        <v>0</v>
      </c>
      <c r="AG19" s="12">
        <v>0.01</v>
      </c>
      <c r="AH19" s="12">
        <v>0.01</v>
      </c>
      <c r="AI19" s="12">
        <v>0</v>
      </c>
      <c r="AJ19" s="12">
        <v>0.01</v>
      </c>
      <c r="AK19" t="s">
        <v>180</v>
      </c>
      <c r="AL19" s="12">
        <v>0.02</v>
      </c>
    </row>
    <row r="20" spans="1:38" x14ac:dyDescent="0.25">
      <c r="A20" s="1" t="s">
        <v>176</v>
      </c>
      <c r="B20" s="1"/>
      <c r="AD20" t="s">
        <v>163</v>
      </c>
    </row>
    <row r="21" spans="1:38" x14ac:dyDescent="0.25">
      <c r="A21" s="1" t="s">
        <v>174</v>
      </c>
      <c r="B21" s="1">
        <v>2</v>
      </c>
      <c r="C21">
        <v>7</v>
      </c>
      <c r="D21">
        <v>7</v>
      </c>
      <c r="E21">
        <v>0</v>
      </c>
      <c r="F21">
        <v>0</v>
      </c>
      <c r="G21">
        <v>7</v>
      </c>
      <c r="H21">
        <v>0</v>
      </c>
      <c r="I21">
        <v>0</v>
      </c>
      <c r="J21">
        <v>0</v>
      </c>
      <c r="K21">
        <v>7</v>
      </c>
      <c r="L21">
        <v>0</v>
      </c>
      <c r="M21">
        <v>0</v>
      </c>
      <c r="N21">
        <v>0</v>
      </c>
      <c r="O21">
        <v>1</v>
      </c>
      <c r="P21">
        <v>2</v>
      </c>
      <c r="Q21">
        <v>2</v>
      </c>
      <c r="R21">
        <v>2</v>
      </c>
      <c r="S21">
        <v>1</v>
      </c>
      <c r="T21">
        <v>1</v>
      </c>
      <c r="U21">
        <v>2</v>
      </c>
      <c r="V21">
        <v>0</v>
      </c>
      <c r="W21">
        <v>0</v>
      </c>
      <c r="X21">
        <v>0</v>
      </c>
      <c r="Y21">
        <v>2</v>
      </c>
      <c r="Z21">
        <v>1</v>
      </c>
      <c r="AA21">
        <v>1</v>
      </c>
      <c r="AB21">
        <v>1</v>
      </c>
      <c r="AC21">
        <v>0</v>
      </c>
      <c r="AD21">
        <v>6</v>
      </c>
      <c r="AE21">
        <v>6</v>
      </c>
      <c r="AF21">
        <v>1</v>
      </c>
      <c r="AG21">
        <v>0</v>
      </c>
      <c r="AH21">
        <v>7</v>
      </c>
      <c r="AI21">
        <v>0</v>
      </c>
      <c r="AJ21">
        <v>7</v>
      </c>
      <c r="AK21">
        <v>1</v>
      </c>
      <c r="AL21">
        <v>6</v>
      </c>
    </row>
    <row r="22" spans="1:38" x14ac:dyDescent="0.25">
      <c r="A22" s="1" t="s">
        <v>175</v>
      </c>
      <c r="B22" s="1"/>
      <c r="C22" s="12">
        <v>0.02</v>
      </c>
      <c r="D22" s="12">
        <v>0.02</v>
      </c>
      <c r="E22" s="12">
        <v>0</v>
      </c>
      <c r="F22" s="12">
        <v>0</v>
      </c>
      <c r="G22" s="12">
        <v>0.86</v>
      </c>
      <c r="H22" s="12">
        <v>0</v>
      </c>
      <c r="I22" s="12">
        <v>0</v>
      </c>
      <c r="J22" t="s">
        <v>177</v>
      </c>
      <c r="K22" s="12">
        <v>0.42</v>
      </c>
      <c r="L22" s="12">
        <v>0</v>
      </c>
      <c r="M22" s="12">
        <v>0</v>
      </c>
      <c r="N22" t="s">
        <v>177</v>
      </c>
      <c r="O22" s="12">
        <v>0.02</v>
      </c>
      <c r="P22" s="12">
        <v>0.01</v>
      </c>
      <c r="Q22" s="12">
        <v>0.01</v>
      </c>
      <c r="R22" s="12">
        <v>0.03</v>
      </c>
      <c r="S22" s="12">
        <v>0.03</v>
      </c>
      <c r="T22" s="12">
        <v>0.02</v>
      </c>
      <c r="U22" s="12">
        <v>0.02</v>
      </c>
      <c r="V22" s="12">
        <v>0</v>
      </c>
      <c r="W22" s="12">
        <v>0</v>
      </c>
      <c r="X22" s="12">
        <v>0</v>
      </c>
      <c r="Y22" s="12">
        <v>0.04</v>
      </c>
      <c r="Z22" s="12">
        <v>0.02</v>
      </c>
      <c r="AA22" s="12">
        <v>0.02</v>
      </c>
      <c r="AB22" t="s">
        <v>181</v>
      </c>
      <c r="AC22" s="12">
        <v>0</v>
      </c>
      <c r="AD22" t="s">
        <v>182</v>
      </c>
      <c r="AE22" s="12">
        <v>0.02</v>
      </c>
      <c r="AF22" s="12">
        <v>0.01</v>
      </c>
      <c r="AG22" s="12">
        <v>0</v>
      </c>
      <c r="AH22" s="12">
        <v>0.02</v>
      </c>
      <c r="AI22" s="12">
        <v>0</v>
      </c>
      <c r="AJ22" s="12">
        <v>0.02</v>
      </c>
      <c r="AK22" s="12">
        <v>0.01</v>
      </c>
      <c r="AL22" s="12">
        <v>0.02</v>
      </c>
    </row>
    <row r="23" spans="1:38" x14ac:dyDescent="0.25">
      <c r="A23" s="1" t="s">
        <v>176</v>
      </c>
      <c r="B23" s="1"/>
      <c r="AD23" t="s">
        <v>163</v>
      </c>
    </row>
    <row r="24" spans="1:38" x14ac:dyDescent="0.25">
      <c r="A24" s="1" t="s">
        <v>174</v>
      </c>
      <c r="B24" s="1">
        <v>3</v>
      </c>
      <c r="C24">
        <v>29</v>
      </c>
      <c r="D24">
        <v>29</v>
      </c>
      <c r="E24">
        <v>0</v>
      </c>
      <c r="F24">
        <v>0</v>
      </c>
      <c r="G24">
        <v>0</v>
      </c>
      <c r="H24">
        <v>29</v>
      </c>
      <c r="I24">
        <v>0</v>
      </c>
      <c r="J24">
        <v>0</v>
      </c>
      <c r="K24">
        <v>0</v>
      </c>
      <c r="L24">
        <v>29</v>
      </c>
      <c r="M24">
        <v>0</v>
      </c>
      <c r="N24">
        <v>0</v>
      </c>
      <c r="O24">
        <v>1</v>
      </c>
      <c r="P24">
        <v>13</v>
      </c>
      <c r="Q24">
        <v>10</v>
      </c>
      <c r="R24">
        <v>5</v>
      </c>
      <c r="S24">
        <v>4</v>
      </c>
      <c r="T24">
        <v>3</v>
      </c>
      <c r="U24">
        <v>5</v>
      </c>
      <c r="V24">
        <v>3</v>
      </c>
      <c r="W24">
        <v>3</v>
      </c>
      <c r="X24">
        <v>3</v>
      </c>
      <c r="Y24">
        <v>1</v>
      </c>
      <c r="Z24">
        <v>3</v>
      </c>
      <c r="AA24">
        <v>3</v>
      </c>
      <c r="AB24">
        <v>8</v>
      </c>
      <c r="AC24">
        <v>1</v>
      </c>
      <c r="AD24">
        <v>21</v>
      </c>
      <c r="AE24">
        <v>23</v>
      </c>
      <c r="AF24">
        <v>6</v>
      </c>
      <c r="AG24">
        <v>6</v>
      </c>
      <c r="AH24">
        <v>23</v>
      </c>
      <c r="AI24">
        <v>1</v>
      </c>
      <c r="AJ24">
        <v>28</v>
      </c>
      <c r="AK24">
        <v>12</v>
      </c>
      <c r="AL24">
        <v>17</v>
      </c>
    </row>
    <row r="25" spans="1:38" x14ac:dyDescent="0.25">
      <c r="A25" s="1" t="s">
        <v>175</v>
      </c>
      <c r="B25" s="1"/>
      <c r="C25" s="12">
        <v>7.0000000000000007E-2</v>
      </c>
      <c r="D25" s="12">
        <v>7.0000000000000007E-2</v>
      </c>
      <c r="E25" s="12">
        <v>0</v>
      </c>
      <c r="F25" s="12">
        <v>0</v>
      </c>
      <c r="G25" s="12">
        <v>0</v>
      </c>
      <c r="H25" t="s">
        <v>292</v>
      </c>
      <c r="I25" t="s">
        <v>177</v>
      </c>
      <c r="J25" t="s">
        <v>177</v>
      </c>
      <c r="K25" s="12">
        <v>0</v>
      </c>
      <c r="L25" t="s">
        <v>292</v>
      </c>
      <c r="M25" t="s">
        <v>177</v>
      </c>
      <c r="N25" t="s">
        <v>177</v>
      </c>
      <c r="O25" s="12">
        <v>0.01</v>
      </c>
      <c r="P25" s="12">
        <v>7.0000000000000007E-2</v>
      </c>
      <c r="Q25" s="12">
        <v>0.08</v>
      </c>
      <c r="R25" s="12">
        <v>0.09</v>
      </c>
      <c r="S25" s="12">
        <v>0.11</v>
      </c>
      <c r="T25" s="12">
        <v>0.08</v>
      </c>
      <c r="U25" s="12">
        <v>0.05</v>
      </c>
      <c r="V25" s="12">
        <v>0.09</v>
      </c>
      <c r="W25" s="12">
        <v>0.06</v>
      </c>
      <c r="X25" s="12">
        <v>0.05</v>
      </c>
      <c r="Y25" s="12">
        <v>0.03</v>
      </c>
      <c r="Z25" s="12">
        <v>0.09</v>
      </c>
      <c r="AA25" s="12">
        <v>7.0000000000000007E-2</v>
      </c>
      <c r="AB25" t="s">
        <v>184</v>
      </c>
      <c r="AC25" s="12">
        <v>0.04</v>
      </c>
      <c r="AD25" t="s">
        <v>266</v>
      </c>
      <c r="AE25" s="12">
        <v>0.06</v>
      </c>
      <c r="AF25" s="12">
        <v>0.08</v>
      </c>
      <c r="AG25" s="12">
        <v>7.0000000000000007E-2</v>
      </c>
      <c r="AH25" s="12">
        <v>0.06</v>
      </c>
      <c r="AI25" s="12">
        <v>0.02</v>
      </c>
      <c r="AJ25" s="12">
        <v>7.0000000000000007E-2</v>
      </c>
      <c r="AK25" s="12">
        <v>7.0000000000000007E-2</v>
      </c>
      <c r="AL25" s="12">
        <v>0.06</v>
      </c>
    </row>
    <row r="26" spans="1:38" x14ac:dyDescent="0.25">
      <c r="A26" s="1" t="s">
        <v>176</v>
      </c>
      <c r="B26" s="1"/>
      <c r="H26" t="s">
        <v>186</v>
      </c>
      <c r="L26" t="s">
        <v>187</v>
      </c>
      <c r="AD26" t="s">
        <v>163</v>
      </c>
    </row>
    <row r="27" spans="1:38" x14ac:dyDescent="0.25">
      <c r="A27" s="1" t="s">
        <v>174</v>
      </c>
      <c r="B27" s="1">
        <v>4</v>
      </c>
      <c r="C27">
        <v>67</v>
      </c>
      <c r="D27">
        <v>67</v>
      </c>
      <c r="E27">
        <v>0</v>
      </c>
      <c r="F27">
        <v>0</v>
      </c>
      <c r="G27">
        <v>0</v>
      </c>
      <c r="H27">
        <v>0</v>
      </c>
      <c r="I27">
        <v>67</v>
      </c>
      <c r="J27">
        <v>0</v>
      </c>
      <c r="K27">
        <v>0</v>
      </c>
      <c r="L27">
        <v>0</v>
      </c>
      <c r="M27">
        <v>67</v>
      </c>
      <c r="N27">
        <v>0</v>
      </c>
      <c r="O27">
        <v>8</v>
      </c>
      <c r="P27">
        <v>35</v>
      </c>
      <c r="Q27">
        <v>14</v>
      </c>
      <c r="R27">
        <v>10</v>
      </c>
      <c r="S27">
        <v>5</v>
      </c>
      <c r="T27">
        <v>5</v>
      </c>
      <c r="U27">
        <v>13</v>
      </c>
      <c r="V27">
        <v>4</v>
      </c>
      <c r="W27">
        <v>7</v>
      </c>
      <c r="X27">
        <v>9</v>
      </c>
      <c r="Y27">
        <v>9</v>
      </c>
      <c r="Z27">
        <v>6</v>
      </c>
      <c r="AA27">
        <v>8</v>
      </c>
      <c r="AB27">
        <v>32</v>
      </c>
      <c r="AC27">
        <v>2</v>
      </c>
      <c r="AD27">
        <v>33</v>
      </c>
      <c r="AE27">
        <v>55</v>
      </c>
      <c r="AF27">
        <v>12</v>
      </c>
      <c r="AG27">
        <v>12</v>
      </c>
      <c r="AH27">
        <v>55</v>
      </c>
      <c r="AI27">
        <v>3</v>
      </c>
      <c r="AJ27">
        <v>64</v>
      </c>
      <c r="AK27">
        <v>26</v>
      </c>
      <c r="AL27">
        <v>41</v>
      </c>
    </row>
    <row r="28" spans="1:38" x14ac:dyDescent="0.25">
      <c r="A28" s="1" t="s">
        <v>175</v>
      </c>
      <c r="B28" s="1"/>
      <c r="C28" s="12">
        <v>0.15</v>
      </c>
      <c r="D28" s="12">
        <v>0.15</v>
      </c>
      <c r="E28" s="12">
        <v>0</v>
      </c>
      <c r="F28" s="12">
        <v>0</v>
      </c>
      <c r="G28" s="12">
        <v>0</v>
      </c>
      <c r="H28" t="s">
        <v>177</v>
      </c>
      <c r="I28" t="s">
        <v>183</v>
      </c>
      <c r="J28" t="s">
        <v>177</v>
      </c>
      <c r="K28" s="12">
        <v>0</v>
      </c>
      <c r="L28" t="s">
        <v>177</v>
      </c>
      <c r="M28" t="s">
        <v>183</v>
      </c>
      <c r="N28" t="s">
        <v>177</v>
      </c>
      <c r="O28" s="12">
        <v>0.13</v>
      </c>
      <c r="P28" s="12">
        <v>0.17</v>
      </c>
      <c r="Q28" s="12">
        <v>0.11</v>
      </c>
      <c r="R28" s="12">
        <v>0.16</v>
      </c>
      <c r="S28" s="12">
        <v>0.14000000000000001</v>
      </c>
      <c r="T28" s="12">
        <v>0.15</v>
      </c>
      <c r="U28" s="12">
        <v>0.12</v>
      </c>
      <c r="V28" s="12">
        <v>0.15</v>
      </c>
      <c r="W28" s="12">
        <v>0.12</v>
      </c>
      <c r="X28" s="12">
        <v>0.15</v>
      </c>
      <c r="Y28" s="12">
        <v>0.22</v>
      </c>
      <c r="Z28" s="12">
        <v>0.16</v>
      </c>
      <c r="AA28" s="12">
        <v>0.2</v>
      </c>
      <c r="AB28" t="s">
        <v>188</v>
      </c>
      <c r="AC28" s="12">
        <v>0.1</v>
      </c>
      <c r="AD28" t="s">
        <v>189</v>
      </c>
      <c r="AE28" s="12">
        <v>0.15</v>
      </c>
      <c r="AF28" s="12">
        <v>0.15</v>
      </c>
      <c r="AG28" s="12">
        <v>0.15</v>
      </c>
      <c r="AH28" s="12">
        <v>0.15</v>
      </c>
      <c r="AI28" s="12">
        <v>0.11</v>
      </c>
      <c r="AJ28" s="12">
        <v>0.15</v>
      </c>
      <c r="AK28" s="12">
        <v>0.14000000000000001</v>
      </c>
      <c r="AL28" s="12">
        <v>0.15</v>
      </c>
    </row>
    <row r="29" spans="1:38" x14ac:dyDescent="0.25">
      <c r="A29" s="1" t="s">
        <v>176</v>
      </c>
      <c r="B29" s="1"/>
      <c r="I29" t="s">
        <v>190</v>
      </c>
      <c r="M29" t="s">
        <v>191</v>
      </c>
      <c r="AD29" t="s">
        <v>163</v>
      </c>
    </row>
    <row r="30" spans="1:38" x14ac:dyDescent="0.25">
      <c r="A30" s="1" t="s">
        <v>174</v>
      </c>
      <c r="B30" s="1">
        <v>5</v>
      </c>
      <c r="C30">
        <v>335</v>
      </c>
      <c r="D30">
        <v>335</v>
      </c>
      <c r="E30">
        <v>0</v>
      </c>
      <c r="F30">
        <v>0</v>
      </c>
      <c r="G30">
        <v>0</v>
      </c>
      <c r="H30">
        <v>0</v>
      </c>
      <c r="I30">
        <v>0</v>
      </c>
      <c r="J30">
        <v>335</v>
      </c>
      <c r="K30">
        <v>0</v>
      </c>
      <c r="L30">
        <v>0</v>
      </c>
      <c r="M30">
        <v>0</v>
      </c>
      <c r="N30">
        <v>335</v>
      </c>
      <c r="O30">
        <v>54</v>
      </c>
      <c r="P30">
        <v>147</v>
      </c>
      <c r="Q30">
        <v>89</v>
      </c>
      <c r="R30">
        <v>45</v>
      </c>
      <c r="S30">
        <v>27</v>
      </c>
      <c r="T30">
        <v>25</v>
      </c>
      <c r="U30">
        <v>83</v>
      </c>
      <c r="V30">
        <v>21</v>
      </c>
      <c r="W30">
        <v>46</v>
      </c>
      <c r="X30">
        <v>48</v>
      </c>
      <c r="Y30">
        <v>26</v>
      </c>
      <c r="Z30">
        <v>28</v>
      </c>
      <c r="AA30">
        <v>30</v>
      </c>
      <c r="AB30">
        <v>252</v>
      </c>
      <c r="AC30">
        <v>19</v>
      </c>
      <c r="AD30">
        <v>64</v>
      </c>
      <c r="AE30">
        <v>273</v>
      </c>
      <c r="AF30">
        <v>61</v>
      </c>
      <c r="AG30">
        <v>63</v>
      </c>
      <c r="AH30">
        <v>272</v>
      </c>
      <c r="AI30">
        <v>24</v>
      </c>
      <c r="AJ30">
        <v>311</v>
      </c>
      <c r="AK30">
        <v>139</v>
      </c>
      <c r="AL30">
        <v>196</v>
      </c>
    </row>
    <row r="31" spans="1:38" x14ac:dyDescent="0.25">
      <c r="A31" s="1" t="s">
        <v>175</v>
      </c>
      <c r="B31" s="1"/>
      <c r="C31" s="12">
        <v>0.75</v>
      </c>
      <c r="D31" s="12">
        <v>0.75</v>
      </c>
      <c r="E31" s="12">
        <v>0</v>
      </c>
      <c r="F31" s="12">
        <v>0</v>
      </c>
      <c r="G31" s="12">
        <v>0</v>
      </c>
      <c r="H31" t="s">
        <v>177</v>
      </c>
      <c r="I31" t="s">
        <v>177</v>
      </c>
      <c r="J31" t="s">
        <v>183</v>
      </c>
      <c r="K31" s="12">
        <v>0</v>
      </c>
      <c r="L31" t="s">
        <v>177</v>
      </c>
      <c r="M31" t="s">
        <v>177</v>
      </c>
      <c r="N31" t="s">
        <v>183</v>
      </c>
      <c r="O31" s="12">
        <v>0.83</v>
      </c>
      <c r="P31" s="12">
        <v>0.72</v>
      </c>
      <c r="Q31" s="12">
        <v>0.76</v>
      </c>
      <c r="R31" s="12">
        <v>0.72</v>
      </c>
      <c r="S31" s="12">
        <v>0.71</v>
      </c>
      <c r="T31" s="12">
        <v>0.73</v>
      </c>
      <c r="U31" s="12">
        <v>0.78</v>
      </c>
      <c r="V31" s="12">
        <v>0.74</v>
      </c>
      <c r="W31" s="12">
        <v>0.8</v>
      </c>
      <c r="X31" s="12">
        <v>0.8</v>
      </c>
      <c r="Y31" t="s">
        <v>192</v>
      </c>
      <c r="Z31" s="12">
        <v>0.72</v>
      </c>
      <c r="AA31" s="12">
        <v>0.71</v>
      </c>
      <c r="AB31" t="s">
        <v>193</v>
      </c>
      <c r="AC31" s="12">
        <v>0.85</v>
      </c>
      <c r="AD31" t="s">
        <v>194</v>
      </c>
      <c r="AE31" s="12">
        <v>0.74</v>
      </c>
      <c r="AF31" s="12">
        <v>0.77</v>
      </c>
      <c r="AG31" s="12">
        <v>0.77</v>
      </c>
      <c r="AH31" s="12">
        <v>0.74</v>
      </c>
      <c r="AI31" s="12">
        <v>0.86</v>
      </c>
      <c r="AJ31" s="12">
        <v>0.74</v>
      </c>
      <c r="AK31" s="12">
        <v>0.77</v>
      </c>
      <c r="AL31" s="12">
        <v>0.73</v>
      </c>
    </row>
    <row r="32" spans="1:38" x14ac:dyDescent="0.25">
      <c r="A32" s="1" t="s">
        <v>176</v>
      </c>
      <c r="B32" s="1"/>
      <c r="J32" t="s">
        <v>195</v>
      </c>
      <c r="N32" t="s">
        <v>196</v>
      </c>
      <c r="X32" t="s">
        <v>165</v>
      </c>
      <c r="AB32" t="s">
        <v>162</v>
      </c>
    </row>
    <row r="33" spans="1:38" x14ac:dyDescent="0.25">
      <c r="A33" s="1" t="s">
        <v>174</v>
      </c>
      <c r="B33" s="1" t="s">
        <v>293</v>
      </c>
      <c r="C33">
        <v>2</v>
      </c>
      <c r="D33">
        <v>2</v>
      </c>
      <c r="E33">
        <v>0</v>
      </c>
      <c r="F33">
        <v>0</v>
      </c>
      <c r="G33">
        <v>1</v>
      </c>
      <c r="H33">
        <v>1</v>
      </c>
      <c r="I33">
        <v>0</v>
      </c>
      <c r="J33">
        <v>0</v>
      </c>
      <c r="K33">
        <v>1</v>
      </c>
      <c r="L33">
        <v>1</v>
      </c>
      <c r="M33">
        <v>0</v>
      </c>
      <c r="N33">
        <v>0</v>
      </c>
      <c r="O33">
        <v>1</v>
      </c>
      <c r="P33">
        <v>1</v>
      </c>
      <c r="Q33">
        <v>0</v>
      </c>
      <c r="R33">
        <v>0</v>
      </c>
      <c r="S33">
        <v>0</v>
      </c>
      <c r="T33">
        <v>0</v>
      </c>
      <c r="U33">
        <v>0</v>
      </c>
      <c r="V33">
        <v>0</v>
      </c>
      <c r="W33">
        <v>1</v>
      </c>
      <c r="X33">
        <v>0</v>
      </c>
      <c r="Y33">
        <v>1</v>
      </c>
      <c r="Z33">
        <v>0</v>
      </c>
      <c r="AA33">
        <v>0</v>
      </c>
      <c r="AB33">
        <v>0</v>
      </c>
      <c r="AC33">
        <v>0</v>
      </c>
      <c r="AD33">
        <v>2</v>
      </c>
      <c r="AE33">
        <v>2</v>
      </c>
      <c r="AF33">
        <v>0</v>
      </c>
      <c r="AG33">
        <v>0</v>
      </c>
      <c r="AH33">
        <v>2</v>
      </c>
      <c r="AI33">
        <v>0</v>
      </c>
      <c r="AJ33">
        <v>2</v>
      </c>
      <c r="AK33">
        <v>1</v>
      </c>
      <c r="AL33">
        <v>1</v>
      </c>
    </row>
    <row r="34" spans="1:38" x14ac:dyDescent="0.25">
      <c r="A34" s="1" t="s">
        <v>175</v>
      </c>
      <c r="B34" s="1"/>
      <c r="C34" t="s">
        <v>180</v>
      </c>
      <c r="D34" t="s">
        <v>180</v>
      </c>
      <c r="E34" s="12">
        <v>0</v>
      </c>
      <c r="F34" s="12">
        <v>0</v>
      </c>
      <c r="G34" s="12">
        <v>0.14000000000000001</v>
      </c>
      <c r="H34" t="s">
        <v>184</v>
      </c>
      <c r="I34" s="12">
        <v>0</v>
      </c>
      <c r="J34" t="s">
        <v>177</v>
      </c>
      <c r="K34" s="12">
        <v>7.0000000000000007E-2</v>
      </c>
      <c r="L34" t="s">
        <v>184</v>
      </c>
      <c r="M34" s="12">
        <v>0</v>
      </c>
      <c r="N34" t="s">
        <v>177</v>
      </c>
      <c r="O34" s="12">
        <v>0.01</v>
      </c>
      <c r="P34" s="12">
        <v>0.01</v>
      </c>
      <c r="Q34" s="12">
        <v>0</v>
      </c>
      <c r="R34" s="12">
        <v>0</v>
      </c>
      <c r="S34" s="12">
        <v>0</v>
      </c>
      <c r="T34" s="12">
        <v>0</v>
      </c>
      <c r="U34" s="12">
        <v>0</v>
      </c>
      <c r="V34" s="12">
        <v>0</v>
      </c>
      <c r="W34" s="12">
        <v>0.02</v>
      </c>
      <c r="X34" s="12">
        <v>0</v>
      </c>
      <c r="Y34" s="12">
        <v>0.02</v>
      </c>
      <c r="Z34" s="12">
        <v>0</v>
      </c>
      <c r="AA34" s="12">
        <v>0</v>
      </c>
      <c r="AB34" s="12">
        <v>0</v>
      </c>
      <c r="AC34" s="12">
        <v>0</v>
      </c>
      <c r="AD34" t="s">
        <v>230</v>
      </c>
      <c r="AE34" s="12">
        <v>0.01</v>
      </c>
      <c r="AF34" s="12">
        <v>0</v>
      </c>
      <c r="AG34" s="12">
        <v>0</v>
      </c>
      <c r="AH34" s="12">
        <v>0.01</v>
      </c>
      <c r="AI34" s="12">
        <v>0</v>
      </c>
      <c r="AJ34" t="s">
        <v>180</v>
      </c>
      <c r="AK34" s="12">
        <v>0.01</v>
      </c>
      <c r="AL34" t="s">
        <v>180</v>
      </c>
    </row>
    <row r="35" spans="1:38" x14ac:dyDescent="0.25">
      <c r="A35" s="1" t="s">
        <v>176</v>
      </c>
      <c r="B35" s="1"/>
      <c r="H35" t="s">
        <v>160</v>
      </c>
      <c r="L35" t="s">
        <v>158</v>
      </c>
      <c r="AD35" t="s">
        <v>163</v>
      </c>
    </row>
    <row r="36" spans="1:38" x14ac:dyDescent="0.25">
      <c r="A36" s="1" t="s">
        <v>279</v>
      </c>
      <c r="B36" s="1" t="s">
        <v>280</v>
      </c>
    </row>
    <row r="37" spans="1:38" x14ac:dyDescent="0.25">
      <c r="A37" s="1" t="s">
        <v>107</v>
      </c>
      <c r="B37" s="1" t="s">
        <v>294</v>
      </c>
    </row>
    <row r="38" spans="1:38" x14ac:dyDescent="0.25">
      <c r="A38" s="1" t="s">
        <v>107</v>
      </c>
      <c r="B38" s="1"/>
    </row>
    <row r="39" spans="1:38" x14ac:dyDescent="0.25">
      <c r="A39" s="1" t="s">
        <v>107</v>
      </c>
      <c r="B39" s="1"/>
    </row>
  </sheetData>
  <hyperlinks>
    <hyperlink ref="E1" location="Contents!B16" tooltip="Link to contents" display="Back to contents" xr:uid="{00000000-0004-0000-0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295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16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444</v>
      </c>
      <c r="D15">
        <v>444</v>
      </c>
      <c r="E15">
        <v>3</v>
      </c>
      <c r="F15">
        <v>5</v>
      </c>
      <c r="G15">
        <v>8</v>
      </c>
      <c r="H15">
        <v>30</v>
      </c>
      <c r="I15">
        <v>65</v>
      </c>
      <c r="J15">
        <v>333</v>
      </c>
      <c r="K15">
        <v>17</v>
      </c>
      <c r="L15">
        <v>30</v>
      </c>
      <c r="M15">
        <v>65</v>
      </c>
      <c r="N15">
        <v>333</v>
      </c>
      <c r="O15">
        <v>65</v>
      </c>
      <c r="P15">
        <v>201</v>
      </c>
      <c r="Q15">
        <v>116</v>
      </c>
      <c r="R15">
        <v>62</v>
      </c>
      <c r="S15">
        <v>37</v>
      </c>
      <c r="T15">
        <v>33</v>
      </c>
      <c r="U15">
        <v>106</v>
      </c>
      <c r="V15">
        <v>28</v>
      </c>
      <c r="W15">
        <v>58</v>
      </c>
      <c r="X15">
        <v>60</v>
      </c>
      <c r="Y15">
        <v>41</v>
      </c>
      <c r="Z15">
        <v>39</v>
      </c>
      <c r="AA15">
        <v>42</v>
      </c>
      <c r="AB15">
        <v>292</v>
      </c>
      <c r="AC15">
        <v>21</v>
      </c>
      <c r="AD15">
        <v>132</v>
      </c>
      <c r="AE15">
        <v>365</v>
      </c>
      <c r="AF15">
        <v>79</v>
      </c>
      <c r="AG15">
        <v>81</v>
      </c>
      <c r="AH15">
        <v>364</v>
      </c>
      <c r="AI15">
        <v>28</v>
      </c>
      <c r="AJ15">
        <v>417</v>
      </c>
      <c r="AK15">
        <v>181</v>
      </c>
      <c r="AL15">
        <v>264</v>
      </c>
    </row>
    <row r="16" spans="1:38" x14ac:dyDescent="0.25">
      <c r="A16" s="1" t="s">
        <v>175</v>
      </c>
      <c r="B16" s="1"/>
      <c r="C16" s="12">
        <v>0.99</v>
      </c>
      <c r="D16" s="12">
        <v>0.99</v>
      </c>
      <c r="E16" s="12">
        <v>1</v>
      </c>
      <c r="F16" s="12">
        <v>1</v>
      </c>
      <c r="G16" s="12">
        <v>1</v>
      </c>
      <c r="H16" s="12">
        <v>1</v>
      </c>
      <c r="I16" s="12">
        <v>0.97</v>
      </c>
      <c r="J16" s="12">
        <v>0.99</v>
      </c>
      <c r="K16" s="12">
        <v>1</v>
      </c>
      <c r="L16" s="12">
        <v>1</v>
      </c>
      <c r="M16" s="12">
        <v>0.97</v>
      </c>
      <c r="N16" s="12">
        <v>0.99</v>
      </c>
      <c r="O16" s="12">
        <v>1</v>
      </c>
      <c r="P16" s="12">
        <v>0.99</v>
      </c>
      <c r="Q16" s="12">
        <v>0.98</v>
      </c>
      <c r="R16" s="12">
        <v>1</v>
      </c>
      <c r="S16" s="12">
        <v>0.98</v>
      </c>
      <c r="T16" s="12">
        <v>0.97</v>
      </c>
      <c r="U16" s="12">
        <v>0.99</v>
      </c>
      <c r="V16" s="12">
        <v>1</v>
      </c>
      <c r="W16" s="12">
        <v>1</v>
      </c>
      <c r="X16" s="12">
        <v>0.98</v>
      </c>
      <c r="Y16" s="12">
        <v>1</v>
      </c>
      <c r="Z16" s="12">
        <v>1</v>
      </c>
      <c r="AA16" s="12">
        <v>1</v>
      </c>
      <c r="AB16" t="s">
        <v>183</v>
      </c>
      <c r="AC16" s="12">
        <v>0.96</v>
      </c>
      <c r="AD16" s="12">
        <v>0.98</v>
      </c>
      <c r="AE16" s="12">
        <v>0.99</v>
      </c>
      <c r="AF16" s="12">
        <v>0.99</v>
      </c>
      <c r="AG16" s="12">
        <v>0.99</v>
      </c>
      <c r="AH16" s="12">
        <v>0.99</v>
      </c>
      <c r="AI16" s="12">
        <v>1</v>
      </c>
      <c r="AJ16" s="12">
        <v>0.99</v>
      </c>
      <c r="AK16" s="12">
        <v>1</v>
      </c>
      <c r="AL16" s="12">
        <v>0.99</v>
      </c>
    </row>
    <row r="17" spans="1:38" x14ac:dyDescent="0.25">
      <c r="A17" s="1" t="s">
        <v>176</v>
      </c>
      <c r="B17" s="1"/>
      <c r="AB17" t="s">
        <v>162</v>
      </c>
    </row>
    <row r="18" spans="1:38" x14ac:dyDescent="0.25">
      <c r="A18" s="1" t="s">
        <v>174</v>
      </c>
      <c r="B18" s="1" t="s">
        <v>150</v>
      </c>
      <c r="C18">
        <v>4</v>
      </c>
      <c r="D18">
        <v>4</v>
      </c>
      <c r="E18">
        <v>0</v>
      </c>
      <c r="F18">
        <v>0</v>
      </c>
      <c r="G18">
        <v>0</v>
      </c>
      <c r="H18">
        <v>0</v>
      </c>
      <c r="I18">
        <v>2</v>
      </c>
      <c r="J18">
        <v>2</v>
      </c>
      <c r="K18">
        <v>0</v>
      </c>
      <c r="L18">
        <v>0</v>
      </c>
      <c r="M18">
        <v>2</v>
      </c>
      <c r="N18">
        <v>2</v>
      </c>
      <c r="O18">
        <v>0</v>
      </c>
      <c r="P18">
        <v>2</v>
      </c>
      <c r="Q18">
        <v>2</v>
      </c>
      <c r="R18">
        <v>0</v>
      </c>
      <c r="S18">
        <v>1</v>
      </c>
      <c r="T18">
        <v>1</v>
      </c>
      <c r="U18">
        <v>1</v>
      </c>
      <c r="V18">
        <v>0</v>
      </c>
      <c r="W18">
        <v>0</v>
      </c>
      <c r="X18">
        <v>1</v>
      </c>
      <c r="Y18">
        <v>0</v>
      </c>
      <c r="Z18">
        <v>0</v>
      </c>
      <c r="AA18">
        <v>0</v>
      </c>
      <c r="AB18">
        <v>0</v>
      </c>
      <c r="AC18">
        <v>1</v>
      </c>
      <c r="AD18">
        <v>3</v>
      </c>
      <c r="AE18">
        <v>3</v>
      </c>
      <c r="AF18">
        <v>1</v>
      </c>
      <c r="AG18">
        <v>1</v>
      </c>
      <c r="AH18">
        <v>3</v>
      </c>
      <c r="AI18">
        <v>0</v>
      </c>
      <c r="AJ18">
        <v>4</v>
      </c>
      <c r="AK18">
        <v>1</v>
      </c>
      <c r="AL18">
        <v>3</v>
      </c>
    </row>
    <row r="19" spans="1:38" x14ac:dyDescent="0.25">
      <c r="A19" s="1" t="s">
        <v>175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</v>
      </c>
      <c r="I19" s="12">
        <v>0.03</v>
      </c>
      <c r="J19" s="12">
        <v>0.01</v>
      </c>
      <c r="K19" s="12">
        <v>0</v>
      </c>
      <c r="L19" s="12">
        <v>0</v>
      </c>
      <c r="M19" s="12">
        <v>0.03</v>
      </c>
      <c r="N19" s="12">
        <v>0.01</v>
      </c>
      <c r="O19" s="12">
        <v>0</v>
      </c>
      <c r="P19" s="12">
        <v>0.01</v>
      </c>
      <c r="Q19" s="12">
        <v>0.02</v>
      </c>
      <c r="R19" s="12">
        <v>0</v>
      </c>
      <c r="S19" s="12">
        <v>0.02</v>
      </c>
      <c r="T19" s="12">
        <v>0.03</v>
      </c>
      <c r="U19" s="12">
        <v>0.01</v>
      </c>
      <c r="V19" s="12">
        <v>0</v>
      </c>
      <c r="W19" s="12">
        <v>0</v>
      </c>
      <c r="X19" s="12">
        <v>0.02</v>
      </c>
      <c r="Y19" s="12">
        <v>0</v>
      </c>
      <c r="Z19" s="12">
        <v>0</v>
      </c>
      <c r="AA19" s="12">
        <v>0</v>
      </c>
      <c r="AB19" t="s">
        <v>177</v>
      </c>
      <c r="AC19" s="12">
        <v>0.04</v>
      </c>
      <c r="AD19" s="12">
        <v>0.02</v>
      </c>
      <c r="AE19" s="12">
        <v>0.01</v>
      </c>
      <c r="AF19" s="12">
        <v>0.01</v>
      </c>
      <c r="AG19" s="12">
        <v>0.01</v>
      </c>
      <c r="AH19" s="12">
        <v>0.01</v>
      </c>
      <c r="AI19" s="12">
        <v>0</v>
      </c>
      <c r="AJ19" s="12">
        <v>0.01</v>
      </c>
      <c r="AK19" t="s">
        <v>180</v>
      </c>
      <c r="AL19" s="12">
        <v>0.01</v>
      </c>
    </row>
    <row r="20" spans="1:38" x14ac:dyDescent="0.25">
      <c r="A20" s="1" t="s">
        <v>176</v>
      </c>
      <c r="B20" s="1"/>
      <c r="AD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296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19" tooltip="Link to contents" display="Back to contents" xr:uid="{00000000-0004-0000-0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AL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297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18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298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444</v>
      </c>
      <c r="D12">
        <v>444</v>
      </c>
      <c r="E12">
        <v>4</v>
      </c>
      <c r="F12">
        <v>7</v>
      </c>
      <c r="G12">
        <v>9</v>
      </c>
      <c r="H12">
        <v>37</v>
      </c>
      <c r="I12">
        <v>86</v>
      </c>
      <c r="J12">
        <v>301</v>
      </c>
      <c r="K12">
        <v>20</v>
      </c>
      <c r="L12">
        <v>37</v>
      </c>
      <c r="M12">
        <v>86</v>
      </c>
      <c r="N12">
        <v>301</v>
      </c>
      <c r="O12">
        <v>58</v>
      </c>
      <c r="P12">
        <v>171</v>
      </c>
      <c r="Q12">
        <v>132</v>
      </c>
      <c r="R12">
        <v>83</v>
      </c>
      <c r="S12">
        <v>38</v>
      </c>
      <c r="T12">
        <v>35</v>
      </c>
      <c r="U12">
        <v>97</v>
      </c>
      <c r="V12">
        <v>29</v>
      </c>
      <c r="W12">
        <v>55</v>
      </c>
      <c r="X12">
        <v>59</v>
      </c>
      <c r="Y12">
        <v>45</v>
      </c>
      <c r="Z12">
        <v>40</v>
      </c>
      <c r="AA12">
        <v>46</v>
      </c>
      <c r="AB12">
        <v>281</v>
      </c>
      <c r="AC12">
        <v>19</v>
      </c>
      <c r="AD12">
        <v>144</v>
      </c>
      <c r="AE12">
        <v>362</v>
      </c>
      <c r="AF12">
        <v>82</v>
      </c>
      <c r="AG12">
        <v>82</v>
      </c>
      <c r="AH12">
        <v>362</v>
      </c>
      <c r="AI12">
        <v>28</v>
      </c>
      <c r="AJ12">
        <v>416</v>
      </c>
      <c r="AK12">
        <v>182</v>
      </c>
      <c r="AL12">
        <v>262</v>
      </c>
    </row>
    <row r="13" spans="1:38" x14ac:dyDescent="0.25">
      <c r="A13" s="1" t="s">
        <v>170</v>
      </c>
      <c r="B13" s="1" t="s">
        <v>171</v>
      </c>
      <c r="C13">
        <v>420</v>
      </c>
      <c r="D13">
        <v>420</v>
      </c>
      <c r="E13">
        <v>4</v>
      </c>
      <c r="F13">
        <v>7</v>
      </c>
      <c r="G13">
        <v>9</v>
      </c>
      <c r="H13">
        <v>36</v>
      </c>
      <c r="I13">
        <v>85</v>
      </c>
      <c r="J13">
        <v>290</v>
      </c>
      <c r="K13">
        <v>19</v>
      </c>
      <c r="L13">
        <v>36</v>
      </c>
      <c r="M13">
        <v>85</v>
      </c>
      <c r="N13">
        <v>290</v>
      </c>
      <c r="O13">
        <v>56</v>
      </c>
      <c r="P13">
        <v>166</v>
      </c>
      <c r="Q13">
        <v>130</v>
      </c>
      <c r="R13">
        <v>82</v>
      </c>
      <c r="S13">
        <v>36</v>
      </c>
      <c r="T13">
        <v>33</v>
      </c>
      <c r="U13">
        <v>92</v>
      </c>
      <c r="V13">
        <v>27</v>
      </c>
      <c r="W13">
        <v>52</v>
      </c>
      <c r="X13">
        <v>56</v>
      </c>
      <c r="Y13">
        <v>42</v>
      </c>
      <c r="Z13">
        <v>38</v>
      </c>
      <c r="AA13">
        <v>44</v>
      </c>
      <c r="AB13">
        <v>267</v>
      </c>
      <c r="AC13">
        <v>18</v>
      </c>
      <c r="AD13">
        <v>136</v>
      </c>
      <c r="AE13">
        <v>342</v>
      </c>
      <c r="AF13">
        <v>78</v>
      </c>
      <c r="AG13">
        <v>77</v>
      </c>
      <c r="AH13">
        <v>343</v>
      </c>
      <c r="AI13">
        <v>26</v>
      </c>
      <c r="AJ13">
        <v>394</v>
      </c>
      <c r="AK13">
        <v>171</v>
      </c>
      <c r="AL13">
        <v>248</v>
      </c>
    </row>
    <row r="14" spans="1:38" x14ac:dyDescent="0.25">
      <c r="A14" s="1" t="s">
        <v>172</v>
      </c>
      <c r="B14" s="1" t="s">
        <v>125</v>
      </c>
      <c r="C14">
        <v>444</v>
      </c>
      <c r="D14">
        <v>444</v>
      </c>
      <c r="E14">
        <v>3</v>
      </c>
      <c r="F14">
        <v>5</v>
      </c>
      <c r="G14">
        <v>8</v>
      </c>
      <c r="H14">
        <v>30</v>
      </c>
      <c r="I14">
        <v>65</v>
      </c>
      <c r="J14">
        <v>333</v>
      </c>
      <c r="K14">
        <v>17</v>
      </c>
      <c r="L14">
        <v>30</v>
      </c>
      <c r="M14">
        <v>65</v>
      </c>
      <c r="N14">
        <v>333</v>
      </c>
      <c r="O14">
        <v>65</v>
      </c>
      <c r="P14">
        <v>201</v>
      </c>
      <c r="Q14">
        <v>116</v>
      </c>
      <c r="R14">
        <v>62</v>
      </c>
      <c r="S14">
        <v>37</v>
      </c>
      <c r="T14">
        <v>33</v>
      </c>
      <c r="U14">
        <v>106</v>
      </c>
      <c r="V14">
        <v>28</v>
      </c>
      <c r="W14">
        <v>58</v>
      </c>
      <c r="X14">
        <v>60</v>
      </c>
      <c r="Y14">
        <v>41</v>
      </c>
      <c r="Z14">
        <v>39</v>
      </c>
      <c r="AA14">
        <v>42</v>
      </c>
      <c r="AB14">
        <v>292</v>
      </c>
      <c r="AC14">
        <v>21</v>
      </c>
      <c r="AD14">
        <v>132</v>
      </c>
      <c r="AE14">
        <v>365</v>
      </c>
      <c r="AF14">
        <v>79</v>
      </c>
      <c r="AG14">
        <v>81</v>
      </c>
      <c r="AH14">
        <v>364</v>
      </c>
      <c r="AI14">
        <v>28</v>
      </c>
      <c r="AJ14">
        <v>417</v>
      </c>
      <c r="AK14">
        <v>181</v>
      </c>
      <c r="AL14">
        <v>264</v>
      </c>
    </row>
    <row r="15" spans="1:38" x14ac:dyDescent="0.25">
      <c r="A15" s="1" t="s">
        <v>174</v>
      </c>
      <c r="B15" s="1">
        <v>1</v>
      </c>
      <c r="C15">
        <v>384</v>
      </c>
      <c r="D15">
        <v>384</v>
      </c>
      <c r="E15">
        <v>2</v>
      </c>
      <c r="F15">
        <v>5</v>
      </c>
      <c r="G15">
        <v>6</v>
      </c>
      <c r="H15">
        <v>28</v>
      </c>
      <c r="I15">
        <v>59</v>
      </c>
      <c r="J15">
        <v>284</v>
      </c>
      <c r="K15">
        <v>13</v>
      </c>
      <c r="L15">
        <v>28</v>
      </c>
      <c r="M15">
        <v>59</v>
      </c>
      <c r="N15">
        <v>284</v>
      </c>
      <c r="O15">
        <v>37</v>
      </c>
      <c r="P15">
        <v>181</v>
      </c>
      <c r="Q15">
        <v>106</v>
      </c>
      <c r="R15">
        <v>60</v>
      </c>
      <c r="S15">
        <v>30</v>
      </c>
      <c r="T15">
        <v>30</v>
      </c>
      <c r="U15">
        <v>91</v>
      </c>
      <c r="V15">
        <v>25</v>
      </c>
      <c r="W15">
        <v>48</v>
      </c>
      <c r="X15">
        <v>53</v>
      </c>
      <c r="Y15">
        <v>39</v>
      </c>
      <c r="Z15">
        <v>34</v>
      </c>
      <c r="AA15">
        <v>34</v>
      </c>
      <c r="AB15">
        <v>253</v>
      </c>
      <c r="AC15">
        <v>20</v>
      </c>
      <c r="AD15">
        <v>112</v>
      </c>
      <c r="AE15">
        <v>310</v>
      </c>
      <c r="AF15">
        <v>74</v>
      </c>
      <c r="AG15">
        <v>74</v>
      </c>
      <c r="AH15">
        <v>310</v>
      </c>
      <c r="AI15">
        <v>25</v>
      </c>
      <c r="AJ15">
        <v>359</v>
      </c>
      <c r="AK15">
        <v>163</v>
      </c>
      <c r="AL15">
        <v>221</v>
      </c>
    </row>
    <row r="16" spans="1:38" x14ac:dyDescent="0.25">
      <c r="A16" s="1" t="s">
        <v>175</v>
      </c>
      <c r="B16" s="1"/>
      <c r="C16" s="12">
        <v>0.86</v>
      </c>
      <c r="D16" s="12">
        <v>0.86</v>
      </c>
      <c r="E16" s="12">
        <v>0.78</v>
      </c>
      <c r="F16" s="12">
        <v>0.87</v>
      </c>
      <c r="G16" s="12">
        <v>0.73</v>
      </c>
      <c r="H16" s="12">
        <v>0.94</v>
      </c>
      <c r="I16" s="12">
        <v>0.91</v>
      </c>
      <c r="J16" s="12">
        <v>0.85</v>
      </c>
      <c r="K16" s="12">
        <v>0.79</v>
      </c>
      <c r="L16" s="12">
        <v>0.94</v>
      </c>
      <c r="M16" s="12">
        <v>0.91</v>
      </c>
      <c r="N16" s="12">
        <v>0.85</v>
      </c>
      <c r="O16" t="s">
        <v>242</v>
      </c>
      <c r="P16" s="12">
        <v>0.9</v>
      </c>
      <c r="Q16" s="12">
        <v>0.91</v>
      </c>
      <c r="R16" t="s">
        <v>254</v>
      </c>
      <c r="S16" s="12">
        <v>0.81</v>
      </c>
      <c r="T16" s="12">
        <v>0.89</v>
      </c>
      <c r="U16" s="12">
        <v>0.86</v>
      </c>
      <c r="V16" s="12">
        <v>0.91</v>
      </c>
      <c r="W16" s="12">
        <v>0.83</v>
      </c>
      <c r="X16" s="12">
        <v>0.89</v>
      </c>
      <c r="Y16" s="12">
        <v>0.93</v>
      </c>
      <c r="Z16" s="12">
        <v>0.87</v>
      </c>
      <c r="AA16" s="12">
        <v>0.82</v>
      </c>
      <c r="AB16" s="12">
        <v>0.87</v>
      </c>
      <c r="AC16" s="12">
        <v>0.94</v>
      </c>
      <c r="AD16" s="12">
        <v>0.85</v>
      </c>
      <c r="AE16" s="12">
        <v>0.85</v>
      </c>
      <c r="AF16" s="12">
        <v>0.93</v>
      </c>
      <c r="AG16" s="12">
        <v>0.92</v>
      </c>
      <c r="AH16" s="12">
        <v>0.85</v>
      </c>
      <c r="AI16" s="12">
        <v>0.91</v>
      </c>
      <c r="AJ16" s="12">
        <v>0.86</v>
      </c>
      <c r="AK16" t="s">
        <v>299</v>
      </c>
      <c r="AL16" t="s">
        <v>300</v>
      </c>
    </row>
    <row r="17" spans="1:38" x14ac:dyDescent="0.25">
      <c r="A17" s="1" t="s">
        <v>176</v>
      </c>
      <c r="B17" s="1"/>
      <c r="P17" t="s">
        <v>163</v>
      </c>
      <c r="Q17" t="s">
        <v>163</v>
      </c>
      <c r="R17" t="s">
        <v>301</v>
      </c>
      <c r="AK17" t="s">
        <v>161</v>
      </c>
    </row>
    <row r="18" spans="1:38" x14ac:dyDescent="0.25">
      <c r="A18" s="1" t="s">
        <v>174</v>
      </c>
      <c r="B18" s="1">
        <v>2</v>
      </c>
      <c r="C18">
        <v>45</v>
      </c>
      <c r="D18">
        <v>45</v>
      </c>
      <c r="E18">
        <v>0</v>
      </c>
      <c r="F18">
        <v>0</v>
      </c>
      <c r="G18">
        <v>1</v>
      </c>
      <c r="H18">
        <v>2</v>
      </c>
      <c r="I18">
        <v>5</v>
      </c>
      <c r="J18">
        <v>36</v>
      </c>
      <c r="K18">
        <v>1</v>
      </c>
      <c r="L18">
        <v>2</v>
      </c>
      <c r="M18">
        <v>5</v>
      </c>
      <c r="N18">
        <v>36</v>
      </c>
      <c r="O18">
        <v>20</v>
      </c>
      <c r="P18">
        <v>18</v>
      </c>
      <c r="Q18">
        <v>5</v>
      </c>
      <c r="R18">
        <v>1</v>
      </c>
      <c r="S18">
        <v>4</v>
      </c>
      <c r="T18">
        <v>3</v>
      </c>
      <c r="U18">
        <v>9</v>
      </c>
      <c r="V18">
        <v>2</v>
      </c>
      <c r="W18">
        <v>10</v>
      </c>
      <c r="X18">
        <v>4</v>
      </c>
      <c r="Y18">
        <v>2</v>
      </c>
      <c r="Z18">
        <v>4</v>
      </c>
      <c r="AA18">
        <v>6</v>
      </c>
      <c r="AB18">
        <v>30</v>
      </c>
      <c r="AC18">
        <v>1</v>
      </c>
      <c r="AD18">
        <v>14</v>
      </c>
      <c r="AE18">
        <v>40</v>
      </c>
      <c r="AF18">
        <v>4</v>
      </c>
      <c r="AG18">
        <v>5</v>
      </c>
      <c r="AH18">
        <v>40</v>
      </c>
      <c r="AI18">
        <v>2</v>
      </c>
      <c r="AJ18">
        <v>42</v>
      </c>
      <c r="AK18">
        <v>13</v>
      </c>
      <c r="AL18">
        <v>31</v>
      </c>
    </row>
    <row r="19" spans="1:38" x14ac:dyDescent="0.25">
      <c r="A19" s="1" t="s">
        <v>175</v>
      </c>
      <c r="B19" s="1"/>
      <c r="C19" s="12">
        <v>0.1</v>
      </c>
      <c r="D19" s="12">
        <v>0.1</v>
      </c>
      <c r="E19" s="12">
        <v>0</v>
      </c>
      <c r="F19" s="12">
        <v>0</v>
      </c>
      <c r="G19" s="12">
        <v>0.14000000000000001</v>
      </c>
      <c r="H19" s="12">
        <v>0.06</v>
      </c>
      <c r="I19" s="12">
        <v>0.08</v>
      </c>
      <c r="J19" s="12">
        <v>0.11</v>
      </c>
      <c r="K19" s="12">
        <v>7.0000000000000007E-2</v>
      </c>
      <c r="L19" s="12">
        <v>0.06</v>
      </c>
      <c r="M19" s="12">
        <v>0.08</v>
      </c>
      <c r="N19" s="12">
        <v>0.11</v>
      </c>
      <c r="O19" t="s">
        <v>302</v>
      </c>
      <c r="P19" s="12">
        <v>0.09</v>
      </c>
      <c r="Q19" t="s">
        <v>178</v>
      </c>
      <c r="R19" t="s">
        <v>179</v>
      </c>
      <c r="S19" s="12">
        <v>0.12</v>
      </c>
      <c r="T19" s="12">
        <v>0.08</v>
      </c>
      <c r="U19" s="12">
        <v>0.09</v>
      </c>
      <c r="V19" s="12">
        <v>7.0000000000000007E-2</v>
      </c>
      <c r="W19" s="12">
        <v>0.17</v>
      </c>
      <c r="X19" s="12">
        <v>7.0000000000000007E-2</v>
      </c>
      <c r="Y19" s="12">
        <v>0.05</v>
      </c>
      <c r="Z19" s="12">
        <v>0.1</v>
      </c>
      <c r="AA19" s="12">
        <v>0.14000000000000001</v>
      </c>
      <c r="AB19" s="12">
        <v>0.1</v>
      </c>
      <c r="AC19" s="12">
        <v>0.06</v>
      </c>
      <c r="AD19" s="12">
        <v>0.1</v>
      </c>
      <c r="AE19" s="12">
        <v>0.11</v>
      </c>
      <c r="AF19" s="12">
        <v>0.05</v>
      </c>
      <c r="AG19" s="12">
        <v>0.06</v>
      </c>
      <c r="AH19" s="12">
        <v>0.11</v>
      </c>
      <c r="AI19" s="12">
        <v>0.09</v>
      </c>
      <c r="AJ19" s="12">
        <v>0.1</v>
      </c>
      <c r="AK19" s="12">
        <v>7.0000000000000007E-2</v>
      </c>
      <c r="AL19" s="12">
        <v>0.12</v>
      </c>
    </row>
    <row r="20" spans="1:38" x14ac:dyDescent="0.25">
      <c r="A20" s="1" t="s">
        <v>176</v>
      </c>
      <c r="B20" s="1"/>
      <c r="O20" t="s">
        <v>201</v>
      </c>
    </row>
    <row r="21" spans="1:38" x14ac:dyDescent="0.25">
      <c r="A21" s="1" t="s">
        <v>174</v>
      </c>
      <c r="B21" s="1" t="s">
        <v>303</v>
      </c>
      <c r="C21">
        <v>16</v>
      </c>
      <c r="D21">
        <v>16</v>
      </c>
      <c r="E21">
        <v>1</v>
      </c>
      <c r="F21">
        <v>1</v>
      </c>
      <c r="G21">
        <v>1</v>
      </c>
      <c r="H21">
        <v>0</v>
      </c>
      <c r="I21">
        <v>1</v>
      </c>
      <c r="J21">
        <v>13</v>
      </c>
      <c r="K21">
        <v>2</v>
      </c>
      <c r="L21">
        <v>0</v>
      </c>
      <c r="M21">
        <v>1</v>
      </c>
      <c r="N21">
        <v>13</v>
      </c>
      <c r="O21">
        <v>8</v>
      </c>
      <c r="P21">
        <v>3</v>
      </c>
      <c r="Q21">
        <v>5</v>
      </c>
      <c r="R21">
        <v>0</v>
      </c>
      <c r="S21">
        <v>2</v>
      </c>
      <c r="T21">
        <v>1</v>
      </c>
      <c r="U21">
        <v>6</v>
      </c>
      <c r="V21">
        <v>1</v>
      </c>
      <c r="W21">
        <v>0</v>
      </c>
      <c r="X21">
        <v>2</v>
      </c>
      <c r="Y21">
        <v>1</v>
      </c>
      <c r="Z21">
        <v>1</v>
      </c>
      <c r="AA21">
        <v>2</v>
      </c>
      <c r="AB21">
        <v>9</v>
      </c>
      <c r="AC21">
        <v>0</v>
      </c>
      <c r="AD21">
        <v>7</v>
      </c>
      <c r="AE21">
        <v>14</v>
      </c>
      <c r="AF21">
        <v>1</v>
      </c>
      <c r="AG21">
        <v>2</v>
      </c>
      <c r="AH21">
        <v>14</v>
      </c>
      <c r="AI21">
        <v>0</v>
      </c>
      <c r="AJ21">
        <v>16</v>
      </c>
      <c r="AK21">
        <v>4</v>
      </c>
      <c r="AL21">
        <v>12</v>
      </c>
    </row>
    <row r="22" spans="1:38" x14ac:dyDescent="0.25">
      <c r="A22" s="1" t="s">
        <v>175</v>
      </c>
      <c r="B22" s="1"/>
      <c r="C22" s="12">
        <v>0.04</v>
      </c>
      <c r="D22" s="12">
        <v>0.04</v>
      </c>
      <c r="E22" s="12">
        <v>0.22</v>
      </c>
      <c r="F22" s="12">
        <v>0.13</v>
      </c>
      <c r="G22" s="12">
        <v>0.12</v>
      </c>
      <c r="H22" s="12">
        <v>0</v>
      </c>
      <c r="I22" s="12">
        <v>0.01</v>
      </c>
      <c r="J22" s="12">
        <v>0.04</v>
      </c>
      <c r="K22" s="12">
        <v>0.14000000000000001</v>
      </c>
      <c r="L22" s="12">
        <v>0</v>
      </c>
      <c r="M22" s="12">
        <v>0.01</v>
      </c>
      <c r="N22" s="12">
        <v>0.04</v>
      </c>
      <c r="O22" t="s">
        <v>197</v>
      </c>
      <c r="P22" t="s">
        <v>230</v>
      </c>
      <c r="Q22" s="12">
        <v>0.04</v>
      </c>
      <c r="R22" s="12">
        <v>0</v>
      </c>
      <c r="S22" s="12">
        <v>7.0000000000000007E-2</v>
      </c>
      <c r="T22" s="12">
        <v>0.04</v>
      </c>
      <c r="U22" s="12">
        <v>0.05</v>
      </c>
      <c r="V22" s="12">
        <v>0.02</v>
      </c>
      <c r="W22" s="12">
        <v>0</v>
      </c>
      <c r="X22" s="12">
        <v>0.04</v>
      </c>
      <c r="Y22" s="12">
        <v>0.02</v>
      </c>
      <c r="Z22" s="12">
        <v>0.03</v>
      </c>
      <c r="AA22" s="12">
        <v>0.04</v>
      </c>
      <c r="AB22" s="12">
        <v>0.03</v>
      </c>
      <c r="AC22" s="12">
        <v>0</v>
      </c>
      <c r="AD22" s="12">
        <v>0.05</v>
      </c>
      <c r="AE22" s="12">
        <v>0.04</v>
      </c>
      <c r="AF22" s="12">
        <v>0.02</v>
      </c>
      <c r="AG22" s="12">
        <v>0.02</v>
      </c>
      <c r="AH22" s="12">
        <v>0.04</v>
      </c>
      <c r="AI22" s="12">
        <v>0</v>
      </c>
      <c r="AJ22" s="12">
        <v>0.04</v>
      </c>
      <c r="AK22" s="12">
        <v>0.02</v>
      </c>
      <c r="AL22" s="12">
        <v>0.05</v>
      </c>
    </row>
    <row r="23" spans="1:38" x14ac:dyDescent="0.25">
      <c r="A23" s="1" t="s">
        <v>176</v>
      </c>
      <c r="B23" s="1"/>
      <c r="O23" t="s">
        <v>191</v>
      </c>
    </row>
    <row r="24" spans="1:38" x14ac:dyDescent="0.25">
      <c r="A24" s="1" t="s">
        <v>279</v>
      </c>
      <c r="B24" s="1" t="s">
        <v>280</v>
      </c>
    </row>
    <row r="25" spans="1:38" x14ac:dyDescent="0.25">
      <c r="A25" s="1" t="s">
        <v>107</v>
      </c>
      <c r="B25" s="1" t="s">
        <v>304</v>
      </c>
    </row>
    <row r="26" spans="1:38" x14ac:dyDescent="0.25">
      <c r="A26" s="1" t="s">
        <v>107</v>
      </c>
      <c r="B26" s="1"/>
    </row>
    <row r="27" spans="1:38" x14ac:dyDescent="0.25">
      <c r="A27" s="1" t="s">
        <v>107</v>
      </c>
      <c r="B27" s="1"/>
    </row>
  </sheetData>
  <hyperlinks>
    <hyperlink ref="E1" location="Contents!B22" tooltip="Link to contents" display="Back to contents" xr:uid="{00000000-0004-0000-0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L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305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21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306</v>
      </c>
      <c r="C15">
        <v>403</v>
      </c>
      <c r="D15">
        <v>403</v>
      </c>
      <c r="E15">
        <v>3</v>
      </c>
      <c r="F15">
        <v>5</v>
      </c>
      <c r="G15">
        <v>7</v>
      </c>
      <c r="H15">
        <v>30</v>
      </c>
      <c r="I15">
        <v>60</v>
      </c>
      <c r="J15">
        <v>297</v>
      </c>
      <c r="K15">
        <v>15</v>
      </c>
      <c r="L15">
        <v>30</v>
      </c>
      <c r="M15">
        <v>60</v>
      </c>
      <c r="N15">
        <v>297</v>
      </c>
      <c r="O15">
        <v>64</v>
      </c>
      <c r="P15">
        <v>179</v>
      </c>
      <c r="Q15">
        <v>100</v>
      </c>
      <c r="R15">
        <v>61</v>
      </c>
      <c r="S15">
        <v>34</v>
      </c>
      <c r="T15">
        <v>31</v>
      </c>
      <c r="U15">
        <v>101</v>
      </c>
      <c r="V15">
        <v>25</v>
      </c>
      <c r="W15">
        <v>51</v>
      </c>
      <c r="X15">
        <v>49</v>
      </c>
      <c r="Y15">
        <v>38</v>
      </c>
      <c r="Z15">
        <v>35</v>
      </c>
      <c r="AA15">
        <v>40</v>
      </c>
      <c r="AB15">
        <v>262</v>
      </c>
      <c r="AC15">
        <v>17</v>
      </c>
      <c r="AD15">
        <v>124</v>
      </c>
      <c r="AE15">
        <v>333</v>
      </c>
      <c r="AF15">
        <v>70</v>
      </c>
      <c r="AG15">
        <v>79</v>
      </c>
      <c r="AH15">
        <v>325</v>
      </c>
      <c r="AI15">
        <v>26</v>
      </c>
      <c r="AJ15">
        <v>378</v>
      </c>
      <c r="AK15">
        <v>166</v>
      </c>
      <c r="AL15">
        <v>237</v>
      </c>
    </row>
    <row r="16" spans="1:38" x14ac:dyDescent="0.25">
      <c r="A16" s="1" t="s">
        <v>175</v>
      </c>
      <c r="B16" s="1"/>
      <c r="C16" s="12">
        <v>0.9</v>
      </c>
      <c r="D16" s="12">
        <v>0.9</v>
      </c>
      <c r="E16" s="12">
        <v>1</v>
      </c>
      <c r="F16" s="12">
        <v>1</v>
      </c>
      <c r="G16" s="12">
        <v>0.86</v>
      </c>
      <c r="H16" t="s">
        <v>183</v>
      </c>
      <c r="I16" s="12">
        <v>0.91</v>
      </c>
      <c r="J16" s="12">
        <v>0.89</v>
      </c>
      <c r="K16" s="12">
        <v>0.93</v>
      </c>
      <c r="L16" t="s">
        <v>183</v>
      </c>
      <c r="M16" s="12">
        <v>0.91</v>
      </c>
      <c r="N16" s="12">
        <v>0.89</v>
      </c>
      <c r="O16" t="s">
        <v>254</v>
      </c>
      <c r="P16" s="12">
        <v>0.88</v>
      </c>
      <c r="Q16" t="s">
        <v>300</v>
      </c>
      <c r="R16" t="s">
        <v>268</v>
      </c>
      <c r="S16" s="12">
        <v>0.9</v>
      </c>
      <c r="T16" s="12">
        <v>0.89</v>
      </c>
      <c r="U16" s="12">
        <v>0.95</v>
      </c>
      <c r="V16" s="12">
        <v>0.87</v>
      </c>
      <c r="W16" s="12">
        <v>0.89</v>
      </c>
      <c r="X16" t="s">
        <v>307</v>
      </c>
      <c r="Y16" s="12">
        <v>0.91</v>
      </c>
      <c r="Z16" s="12">
        <v>0.89</v>
      </c>
      <c r="AA16" s="12">
        <v>0.95</v>
      </c>
      <c r="AB16" s="12">
        <v>0.9</v>
      </c>
      <c r="AC16" s="12">
        <v>0.8</v>
      </c>
      <c r="AD16" s="12">
        <v>0.92</v>
      </c>
      <c r="AE16" s="12">
        <v>0.91</v>
      </c>
      <c r="AF16" s="12">
        <v>0.88</v>
      </c>
      <c r="AG16" t="s">
        <v>292</v>
      </c>
      <c r="AH16" t="s">
        <v>308</v>
      </c>
      <c r="AI16" s="12">
        <v>0.93</v>
      </c>
      <c r="AJ16" s="12">
        <v>0.9</v>
      </c>
      <c r="AK16" s="12">
        <v>0.91</v>
      </c>
      <c r="AL16" s="12">
        <v>0.89</v>
      </c>
    </row>
    <row r="17" spans="1:38" x14ac:dyDescent="0.25">
      <c r="A17" s="1" t="s">
        <v>176</v>
      </c>
      <c r="B17" s="1"/>
      <c r="H17" t="s">
        <v>160</v>
      </c>
      <c r="L17" t="s">
        <v>158</v>
      </c>
      <c r="O17" t="s">
        <v>196</v>
      </c>
      <c r="R17" t="s">
        <v>196</v>
      </c>
      <c r="U17" t="s">
        <v>160</v>
      </c>
      <c r="AA17" t="s">
        <v>160</v>
      </c>
      <c r="AG17" t="s">
        <v>161</v>
      </c>
    </row>
    <row r="18" spans="1:38" x14ac:dyDescent="0.25">
      <c r="A18" s="1" t="s">
        <v>174</v>
      </c>
      <c r="B18" s="1" t="s">
        <v>309</v>
      </c>
      <c r="C18">
        <v>22</v>
      </c>
      <c r="D18">
        <v>22</v>
      </c>
      <c r="E18">
        <v>0</v>
      </c>
      <c r="F18">
        <v>0</v>
      </c>
      <c r="G18">
        <v>0</v>
      </c>
      <c r="H18">
        <v>0</v>
      </c>
      <c r="I18">
        <v>3</v>
      </c>
      <c r="J18">
        <v>19</v>
      </c>
      <c r="K18">
        <v>0</v>
      </c>
      <c r="L18">
        <v>0</v>
      </c>
      <c r="M18">
        <v>3</v>
      </c>
      <c r="N18">
        <v>19</v>
      </c>
      <c r="O18">
        <v>0</v>
      </c>
      <c r="P18">
        <v>14</v>
      </c>
      <c r="Q18">
        <v>8</v>
      </c>
      <c r="R18">
        <v>0</v>
      </c>
      <c r="S18">
        <v>1</v>
      </c>
      <c r="T18">
        <v>2</v>
      </c>
      <c r="U18">
        <v>4</v>
      </c>
      <c r="V18">
        <v>1</v>
      </c>
      <c r="W18">
        <v>2</v>
      </c>
      <c r="X18">
        <v>7</v>
      </c>
      <c r="Y18">
        <v>1</v>
      </c>
      <c r="Z18">
        <v>1</v>
      </c>
      <c r="AA18">
        <v>1</v>
      </c>
      <c r="AB18">
        <v>16</v>
      </c>
      <c r="AC18">
        <v>1</v>
      </c>
      <c r="AD18">
        <v>5</v>
      </c>
      <c r="AE18">
        <v>17</v>
      </c>
      <c r="AF18">
        <v>5</v>
      </c>
      <c r="AG18">
        <v>2</v>
      </c>
      <c r="AH18">
        <v>20</v>
      </c>
      <c r="AI18">
        <v>0</v>
      </c>
      <c r="AJ18">
        <v>22</v>
      </c>
      <c r="AK18">
        <v>7</v>
      </c>
      <c r="AL18">
        <v>15</v>
      </c>
    </row>
    <row r="19" spans="1:38" x14ac:dyDescent="0.25">
      <c r="A19" s="1" t="s">
        <v>175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</v>
      </c>
      <c r="H19" s="12">
        <v>0</v>
      </c>
      <c r="I19" s="12">
        <v>0.05</v>
      </c>
      <c r="J19" s="12">
        <v>0.06</v>
      </c>
      <c r="K19" s="12">
        <v>0</v>
      </c>
      <c r="L19" s="12">
        <v>0</v>
      </c>
      <c r="M19" s="12">
        <v>0.05</v>
      </c>
      <c r="N19" s="12">
        <v>0.06</v>
      </c>
      <c r="O19" s="12">
        <v>0</v>
      </c>
      <c r="P19" s="12">
        <v>7.0000000000000007E-2</v>
      </c>
      <c r="Q19" s="12">
        <v>7.0000000000000007E-2</v>
      </c>
      <c r="R19" t="s">
        <v>177</v>
      </c>
      <c r="S19" s="12">
        <v>0.02</v>
      </c>
      <c r="T19" s="12">
        <v>7.0000000000000007E-2</v>
      </c>
      <c r="U19" s="12">
        <v>0.04</v>
      </c>
      <c r="V19" s="12">
        <v>0.05</v>
      </c>
      <c r="W19" s="12">
        <v>0.04</v>
      </c>
      <c r="X19" t="s">
        <v>188</v>
      </c>
      <c r="Y19" s="12">
        <v>0.03</v>
      </c>
      <c r="Z19" s="12">
        <v>0.03</v>
      </c>
      <c r="AA19" s="12">
        <v>0.02</v>
      </c>
      <c r="AB19" s="12">
        <v>0.05</v>
      </c>
      <c r="AC19" s="12">
        <v>0.04</v>
      </c>
      <c r="AD19" s="12">
        <v>0.04</v>
      </c>
      <c r="AE19" s="12">
        <v>0.05</v>
      </c>
      <c r="AF19" s="12">
        <v>0.06</v>
      </c>
      <c r="AG19" s="12">
        <v>0.02</v>
      </c>
      <c r="AH19" s="12">
        <v>0.05</v>
      </c>
      <c r="AI19" s="12">
        <v>0</v>
      </c>
      <c r="AJ19" s="12">
        <v>0.05</v>
      </c>
      <c r="AK19" s="12">
        <v>0.04</v>
      </c>
      <c r="AL19" s="12">
        <v>0.05</v>
      </c>
    </row>
    <row r="20" spans="1:38" x14ac:dyDescent="0.25">
      <c r="A20" s="1" t="s">
        <v>176</v>
      </c>
      <c r="B20" s="1"/>
      <c r="P20" t="s">
        <v>271</v>
      </c>
      <c r="Q20" t="s">
        <v>271</v>
      </c>
    </row>
    <row r="21" spans="1:38" x14ac:dyDescent="0.25">
      <c r="A21" s="1" t="s">
        <v>174</v>
      </c>
      <c r="B21" s="1" t="s">
        <v>310</v>
      </c>
      <c r="C21">
        <v>23</v>
      </c>
      <c r="D21">
        <v>23</v>
      </c>
      <c r="E21">
        <v>0</v>
      </c>
      <c r="F21">
        <v>0</v>
      </c>
      <c r="G21">
        <v>1</v>
      </c>
      <c r="H21">
        <v>0</v>
      </c>
      <c r="I21">
        <v>3</v>
      </c>
      <c r="J21">
        <v>18</v>
      </c>
      <c r="K21">
        <v>1</v>
      </c>
      <c r="L21">
        <v>0</v>
      </c>
      <c r="M21">
        <v>3</v>
      </c>
      <c r="N21">
        <v>18</v>
      </c>
      <c r="O21">
        <v>1</v>
      </c>
      <c r="P21">
        <v>10</v>
      </c>
      <c r="Q21">
        <v>11</v>
      </c>
      <c r="R21">
        <v>1</v>
      </c>
      <c r="S21">
        <v>3</v>
      </c>
      <c r="T21">
        <v>2</v>
      </c>
      <c r="U21">
        <v>1</v>
      </c>
      <c r="V21">
        <v>2</v>
      </c>
      <c r="W21">
        <v>4</v>
      </c>
      <c r="X21">
        <v>4</v>
      </c>
      <c r="Y21">
        <v>2</v>
      </c>
      <c r="Z21">
        <v>3</v>
      </c>
      <c r="AA21">
        <v>1</v>
      </c>
      <c r="AB21">
        <v>14</v>
      </c>
      <c r="AC21">
        <v>3</v>
      </c>
      <c r="AD21">
        <v>5</v>
      </c>
      <c r="AE21">
        <v>18</v>
      </c>
      <c r="AF21">
        <v>5</v>
      </c>
      <c r="AG21">
        <v>1</v>
      </c>
      <c r="AH21">
        <v>22</v>
      </c>
      <c r="AI21">
        <v>2</v>
      </c>
      <c r="AJ21">
        <v>21</v>
      </c>
      <c r="AK21">
        <v>8</v>
      </c>
      <c r="AL21">
        <v>14</v>
      </c>
    </row>
    <row r="22" spans="1:38" x14ac:dyDescent="0.25">
      <c r="A22" s="1" t="s">
        <v>175</v>
      </c>
      <c r="B22" s="1"/>
      <c r="C22" s="12">
        <v>0.05</v>
      </c>
      <c r="D22" s="12">
        <v>0.05</v>
      </c>
      <c r="E22" s="12">
        <v>0</v>
      </c>
      <c r="F22" s="12">
        <v>0</v>
      </c>
      <c r="G22" s="12">
        <v>0.14000000000000001</v>
      </c>
      <c r="H22" s="12">
        <v>0</v>
      </c>
      <c r="I22" s="12">
        <v>0.05</v>
      </c>
      <c r="J22" s="12">
        <v>0.06</v>
      </c>
      <c r="K22" s="12">
        <v>7.0000000000000007E-2</v>
      </c>
      <c r="L22" s="12">
        <v>0</v>
      </c>
      <c r="M22" s="12">
        <v>0.05</v>
      </c>
      <c r="N22" s="12">
        <v>0.06</v>
      </c>
      <c r="O22" s="12">
        <v>0.02</v>
      </c>
      <c r="P22" s="12">
        <v>0.05</v>
      </c>
      <c r="Q22" t="s">
        <v>259</v>
      </c>
      <c r="R22" s="12">
        <v>0.01</v>
      </c>
      <c r="S22" s="12">
        <v>7.0000000000000007E-2</v>
      </c>
      <c r="T22" s="12">
        <v>0.05</v>
      </c>
      <c r="U22" s="12">
        <v>0.01</v>
      </c>
      <c r="V22" s="12">
        <v>0.08</v>
      </c>
      <c r="W22" s="12">
        <v>7.0000000000000007E-2</v>
      </c>
      <c r="X22" s="12">
        <v>7.0000000000000007E-2</v>
      </c>
      <c r="Y22" s="12">
        <v>0.06</v>
      </c>
      <c r="Z22" s="12">
        <v>0.08</v>
      </c>
      <c r="AA22" s="12">
        <v>0.02</v>
      </c>
      <c r="AB22" s="12">
        <v>0.05</v>
      </c>
      <c r="AC22" s="12">
        <v>0.16</v>
      </c>
      <c r="AD22" s="12">
        <v>0.04</v>
      </c>
      <c r="AE22" s="12">
        <v>0.05</v>
      </c>
      <c r="AF22" s="12">
        <v>0.06</v>
      </c>
      <c r="AG22" s="12">
        <v>0.01</v>
      </c>
      <c r="AH22" s="12">
        <v>0.06</v>
      </c>
      <c r="AI22" s="12">
        <v>7.0000000000000007E-2</v>
      </c>
      <c r="AJ22" s="12">
        <v>0.05</v>
      </c>
      <c r="AK22" s="12">
        <v>0.05</v>
      </c>
      <c r="AL22" s="12">
        <v>0.05</v>
      </c>
    </row>
    <row r="23" spans="1:38" x14ac:dyDescent="0.25">
      <c r="A23" s="1" t="s">
        <v>176</v>
      </c>
      <c r="B23" s="1"/>
      <c r="Q23" t="s">
        <v>158</v>
      </c>
      <c r="Z23" t="s">
        <v>162</v>
      </c>
    </row>
    <row r="24" spans="1:38" x14ac:dyDescent="0.25">
      <c r="A24" s="1" t="s">
        <v>279</v>
      </c>
      <c r="B24" s="1" t="s">
        <v>280</v>
      </c>
    </row>
    <row r="25" spans="1:38" x14ac:dyDescent="0.25">
      <c r="A25" s="1" t="s">
        <v>107</v>
      </c>
      <c r="B25" s="1" t="s">
        <v>311</v>
      </c>
    </row>
    <row r="26" spans="1:38" x14ac:dyDescent="0.25">
      <c r="A26" s="1" t="s">
        <v>107</v>
      </c>
      <c r="B26" s="1"/>
    </row>
    <row r="27" spans="1:38" x14ac:dyDescent="0.25">
      <c r="A27" s="1" t="s">
        <v>107</v>
      </c>
      <c r="B27" s="1"/>
    </row>
  </sheetData>
  <hyperlinks>
    <hyperlink ref="E1" location="Contents!B25" tooltip="Link to contents" display="Back to contents" xr:uid="{00000000-0004-0000-0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312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23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313</v>
      </c>
      <c r="D15">
        <v>313</v>
      </c>
      <c r="E15">
        <v>0</v>
      </c>
      <c r="F15">
        <v>0</v>
      </c>
      <c r="G15">
        <v>1</v>
      </c>
      <c r="H15">
        <v>9</v>
      </c>
      <c r="I15">
        <v>34</v>
      </c>
      <c r="J15">
        <v>270</v>
      </c>
      <c r="K15">
        <v>1</v>
      </c>
      <c r="L15">
        <v>9</v>
      </c>
      <c r="M15">
        <v>34</v>
      </c>
      <c r="N15">
        <v>270</v>
      </c>
      <c r="O15">
        <v>49</v>
      </c>
      <c r="P15">
        <v>142</v>
      </c>
      <c r="Q15">
        <v>74</v>
      </c>
      <c r="R15">
        <v>48</v>
      </c>
      <c r="S15">
        <v>26</v>
      </c>
      <c r="T15">
        <v>28</v>
      </c>
      <c r="U15">
        <v>66</v>
      </c>
      <c r="V15">
        <v>22</v>
      </c>
      <c r="W15">
        <v>42</v>
      </c>
      <c r="X15">
        <v>50</v>
      </c>
      <c r="Y15">
        <v>30</v>
      </c>
      <c r="Z15">
        <v>23</v>
      </c>
      <c r="AA15">
        <v>27</v>
      </c>
      <c r="AB15">
        <v>292</v>
      </c>
      <c r="AC15">
        <v>22</v>
      </c>
      <c r="AD15">
        <v>0</v>
      </c>
      <c r="AE15">
        <v>259</v>
      </c>
      <c r="AF15">
        <v>55</v>
      </c>
      <c r="AG15">
        <v>65</v>
      </c>
      <c r="AH15">
        <v>248</v>
      </c>
      <c r="AI15">
        <v>26</v>
      </c>
      <c r="AJ15">
        <v>287</v>
      </c>
      <c r="AK15">
        <v>143</v>
      </c>
      <c r="AL15">
        <v>171</v>
      </c>
    </row>
    <row r="16" spans="1:38" x14ac:dyDescent="0.25">
      <c r="A16" s="1" t="s">
        <v>175</v>
      </c>
      <c r="B16" s="1"/>
      <c r="C16" s="12">
        <v>0.7</v>
      </c>
      <c r="D16" s="12">
        <v>0.7</v>
      </c>
      <c r="E16" s="12">
        <v>0</v>
      </c>
      <c r="F16" s="12">
        <v>0</v>
      </c>
      <c r="G16" s="12">
        <v>0.1</v>
      </c>
      <c r="H16" t="s">
        <v>214</v>
      </c>
      <c r="I16" t="s">
        <v>209</v>
      </c>
      <c r="J16" t="s">
        <v>307</v>
      </c>
      <c r="K16" s="12">
        <v>0.05</v>
      </c>
      <c r="L16" t="s">
        <v>214</v>
      </c>
      <c r="M16" t="s">
        <v>209</v>
      </c>
      <c r="N16" t="s">
        <v>307</v>
      </c>
      <c r="O16" s="12">
        <v>0.75</v>
      </c>
      <c r="P16" s="12">
        <v>0.7</v>
      </c>
      <c r="Q16" t="s">
        <v>313</v>
      </c>
      <c r="R16" s="12">
        <v>0.78</v>
      </c>
      <c r="S16" s="12">
        <v>0.68</v>
      </c>
      <c r="T16" s="12">
        <v>0.83</v>
      </c>
      <c r="U16" t="s">
        <v>192</v>
      </c>
      <c r="V16" s="12">
        <v>0.77</v>
      </c>
      <c r="W16" s="12">
        <v>0.73</v>
      </c>
      <c r="X16" t="s">
        <v>314</v>
      </c>
      <c r="Y16" s="12">
        <v>0.72</v>
      </c>
      <c r="Z16" s="12">
        <v>0.59</v>
      </c>
      <c r="AA16" s="12">
        <v>0.63</v>
      </c>
      <c r="AB16" t="s">
        <v>183</v>
      </c>
      <c r="AC16" s="12">
        <v>1</v>
      </c>
      <c r="AD16" t="s">
        <v>177</v>
      </c>
      <c r="AE16" s="12">
        <v>0.7</v>
      </c>
      <c r="AF16" s="12">
        <v>0.69</v>
      </c>
      <c r="AG16" t="s">
        <v>315</v>
      </c>
      <c r="AH16" t="s">
        <v>278</v>
      </c>
      <c r="AI16" s="12">
        <v>0.95</v>
      </c>
      <c r="AJ16" s="12">
        <v>0.68</v>
      </c>
      <c r="AK16" t="s">
        <v>273</v>
      </c>
      <c r="AL16" t="s">
        <v>261</v>
      </c>
    </row>
    <row r="17" spans="1:38" x14ac:dyDescent="0.25">
      <c r="A17" s="1" t="s">
        <v>176</v>
      </c>
      <c r="B17" s="1"/>
      <c r="I17" t="s">
        <v>158</v>
      </c>
      <c r="J17" t="s">
        <v>195</v>
      </c>
      <c r="M17" t="s">
        <v>161</v>
      </c>
      <c r="N17" t="s">
        <v>196</v>
      </c>
      <c r="R17" t="s">
        <v>162</v>
      </c>
      <c r="T17" t="s">
        <v>245</v>
      </c>
      <c r="X17" t="s">
        <v>316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150</v>
      </c>
      <c r="C18">
        <v>135</v>
      </c>
      <c r="D18">
        <v>135</v>
      </c>
      <c r="E18">
        <v>3</v>
      </c>
      <c r="F18">
        <v>5</v>
      </c>
      <c r="G18">
        <v>7</v>
      </c>
      <c r="H18">
        <v>21</v>
      </c>
      <c r="I18">
        <v>33</v>
      </c>
      <c r="J18">
        <v>64</v>
      </c>
      <c r="K18">
        <v>16</v>
      </c>
      <c r="L18">
        <v>21</v>
      </c>
      <c r="M18">
        <v>33</v>
      </c>
      <c r="N18">
        <v>64</v>
      </c>
      <c r="O18">
        <v>16</v>
      </c>
      <c r="P18">
        <v>61</v>
      </c>
      <c r="Q18">
        <v>44</v>
      </c>
      <c r="R18">
        <v>14</v>
      </c>
      <c r="S18">
        <v>12</v>
      </c>
      <c r="T18">
        <v>6</v>
      </c>
      <c r="U18">
        <v>41</v>
      </c>
      <c r="V18">
        <v>6</v>
      </c>
      <c r="W18">
        <v>15</v>
      </c>
      <c r="X18">
        <v>10</v>
      </c>
      <c r="Y18">
        <v>12</v>
      </c>
      <c r="Z18">
        <v>16</v>
      </c>
      <c r="AA18">
        <v>15</v>
      </c>
      <c r="AB18">
        <v>0</v>
      </c>
      <c r="AC18">
        <v>0</v>
      </c>
      <c r="AD18">
        <v>135</v>
      </c>
      <c r="AE18">
        <v>109</v>
      </c>
      <c r="AF18">
        <v>25</v>
      </c>
      <c r="AG18">
        <v>16</v>
      </c>
      <c r="AH18">
        <v>118</v>
      </c>
      <c r="AI18">
        <v>1</v>
      </c>
      <c r="AJ18">
        <v>133</v>
      </c>
      <c r="AK18">
        <v>39</v>
      </c>
      <c r="AL18">
        <v>96</v>
      </c>
    </row>
    <row r="19" spans="1:38" x14ac:dyDescent="0.25">
      <c r="A19" s="1" t="s">
        <v>175</v>
      </c>
      <c r="B19" s="1"/>
      <c r="C19" s="12">
        <v>0.3</v>
      </c>
      <c r="D19" s="12">
        <v>0.3</v>
      </c>
      <c r="E19" s="12">
        <v>1</v>
      </c>
      <c r="F19" s="12">
        <v>1</v>
      </c>
      <c r="G19" s="12">
        <v>0.9</v>
      </c>
      <c r="H19" t="s">
        <v>247</v>
      </c>
      <c r="I19" t="s">
        <v>248</v>
      </c>
      <c r="J19" t="s">
        <v>232</v>
      </c>
      <c r="K19" s="12">
        <v>0.95</v>
      </c>
      <c r="L19" t="s">
        <v>247</v>
      </c>
      <c r="M19" t="s">
        <v>248</v>
      </c>
      <c r="N19" t="s">
        <v>232</v>
      </c>
      <c r="O19" s="12">
        <v>0.25</v>
      </c>
      <c r="P19" s="12">
        <v>0.3</v>
      </c>
      <c r="Q19" t="s">
        <v>249</v>
      </c>
      <c r="R19" s="12">
        <v>0.22</v>
      </c>
      <c r="S19" s="12">
        <v>0.32</v>
      </c>
      <c r="T19" s="12">
        <v>0.17</v>
      </c>
      <c r="U19" t="s">
        <v>250</v>
      </c>
      <c r="V19" s="12">
        <v>0.23</v>
      </c>
      <c r="W19" s="12">
        <v>0.27</v>
      </c>
      <c r="X19" t="s">
        <v>199</v>
      </c>
      <c r="Y19" s="12">
        <v>0.28000000000000003</v>
      </c>
      <c r="Z19" s="12">
        <v>0.41</v>
      </c>
      <c r="AA19" s="12">
        <v>0.37</v>
      </c>
      <c r="AB19" t="s">
        <v>177</v>
      </c>
      <c r="AC19" s="12">
        <v>0</v>
      </c>
      <c r="AD19" t="s">
        <v>183</v>
      </c>
      <c r="AE19" s="12">
        <v>0.3</v>
      </c>
      <c r="AF19" s="12">
        <v>0.31</v>
      </c>
      <c r="AG19" t="s">
        <v>228</v>
      </c>
      <c r="AH19" t="s">
        <v>251</v>
      </c>
      <c r="AI19" s="12">
        <v>0.05</v>
      </c>
      <c r="AJ19" s="12">
        <v>0.32</v>
      </c>
      <c r="AK19" t="s">
        <v>200</v>
      </c>
      <c r="AL19" t="s">
        <v>252</v>
      </c>
    </row>
    <row r="20" spans="1:38" x14ac:dyDescent="0.25">
      <c r="A20" s="1" t="s">
        <v>176</v>
      </c>
      <c r="B20" s="1"/>
      <c r="H20" t="s">
        <v>186</v>
      </c>
      <c r="I20" t="s">
        <v>160</v>
      </c>
      <c r="L20" t="s">
        <v>187</v>
      </c>
      <c r="M20" t="s">
        <v>158</v>
      </c>
      <c r="Q20" t="s">
        <v>158</v>
      </c>
      <c r="U20" t="s">
        <v>253</v>
      </c>
      <c r="Z20" t="s">
        <v>253</v>
      </c>
      <c r="AA20" t="s">
        <v>160</v>
      </c>
      <c r="AD20" t="s">
        <v>163</v>
      </c>
      <c r="AH20" t="s">
        <v>163</v>
      </c>
      <c r="AL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317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28" tooltip="Link to contents" display="Back to contents" xr:uid="{00000000-0004-0000-0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L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318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25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319</v>
      </c>
      <c r="C15">
        <v>292</v>
      </c>
      <c r="D15">
        <v>292</v>
      </c>
      <c r="E15">
        <v>0</v>
      </c>
      <c r="F15">
        <v>0</v>
      </c>
      <c r="G15">
        <v>1</v>
      </c>
      <c r="H15">
        <v>8</v>
      </c>
      <c r="I15">
        <v>32</v>
      </c>
      <c r="J15">
        <v>252</v>
      </c>
      <c r="K15">
        <v>1</v>
      </c>
      <c r="L15">
        <v>8</v>
      </c>
      <c r="M15">
        <v>32</v>
      </c>
      <c r="N15">
        <v>252</v>
      </c>
      <c r="O15">
        <v>43</v>
      </c>
      <c r="P15">
        <v>134</v>
      </c>
      <c r="Q15">
        <v>67</v>
      </c>
      <c r="R15">
        <v>48</v>
      </c>
      <c r="S15">
        <v>24</v>
      </c>
      <c r="T15">
        <v>27</v>
      </c>
      <c r="U15">
        <v>62</v>
      </c>
      <c r="V15">
        <v>19</v>
      </c>
      <c r="W15">
        <v>40</v>
      </c>
      <c r="X15">
        <v>45</v>
      </c>
      <c r="Y15">
        <v>30</v>
      </c>
      <c r="Z15">
        <v>19</v>
      </c>
      <c r="AA15">
        <v>27</v>
      </c>
      <c r="AB15">
        <v>292</v>
      </c>
      <c r="AC15">
        <v>0</v>
      </c>
      <c r="AD15">
        <v>0</v>
      </c>
      <c r="AE15">
        <v>240</v>
      </c>
      <c r="AF15">
        <v>52</v>
      </c>
      <c r="AG15">
        <v>63</v>
      </c>
      <c r="AH15">
        <v>228</v>
      </c>
      <c r="AI15">
        <v>26</v>
      </c>
      <c r="AJ15">
        <v>266</v>
      </c>
      <c r="AK15">
        <v>139</v>
      </c>
      <c r="AL15">
        <v>153</v>
      </c>
    </row>
    <row r="16" spans="1:38" x14ac:dyDescent="0.25">
      <c r="A16" s="1" t="s">
        <v>175</v>
      </c>
      <c r="B16" s="1"/>
      <c r="C16" s="12">
        <v>0.65</v>
      </c>
      <c r="D16" s="12">
        <v>0.65</v>
      </c>
      <c r="E16" s="12">
        <v>0</v>
      </c>
      <c r="F16" s="12">
        <v>0</v>
      </c>
      <c r="G16" s="12">
        <v>0.1</v>
      </c>
      <c r="H16" t="s">
        <v>189</v>
      </c>
      <c r="I16" t="s">
        <v>240</v>
      </c>
      <c r="J16" t="s">
        <v>241</v>
      </c>
      <c r="K16" s="12">
        <v>0.05</v>
      </c>
      <c r="L16" t="s">
        <v>189</v>
      </c>
      <c r="M16" t="s">
        <v>240</v>
      </c>
      <c r="N16" t="s">
        <v>241</v>
      </c>
      <c r="O16" s="12">
        <v>0.66</v>
      </c>
      <c r="P16" s="12">
        <v>0.66</v>
      </c>
      <c r="Q16" t="s">
        <v>242</v>
      </c>
      <c r="R16" t="s">
        <v>243</v>
      </c>
      <c r="S16" s="12">
        <v>0.64</v>
      </c>
      <c r="T16" s="12">
        <v>0.78</v>
      </c>
      <c r="U16" s="12">
        <v>0.57999999999999996</v>
      </c>
      <c r="V16" s="12">
        <v>0.66</v>
      </c>
      <c r="W16" s="12">
        <v>0.7</v>
      </c>
      <c r="X16" s="12">
        <v>0.74</v>
      </c>
      <c r="Y16" s="12">
        <v>0.72</v>
      </c>
      <c r="Z16" t="s">
        <v>240</v>
      </c>
      <c r="AA16" s="12">
        <v>0.63</v>
      </c>
      <c r="AB16" t="s">
        <v>183</v>
      </c>
      <c r="AC16" s="12">
        <v>0</v>
      </c>
      <c r="AD16" t="s">
        <v>177</v>
      </c>
      <c r="AE16" s="12">
        <v>0.65</v>
      </c>
      <c r="AF16" s="12">
        <v>0.65</v>
      </c>
      <c r="AG16" t="s">
        <v>243</v>
      </c>
      <c r="AH16" t="s">
        <v>192</v>
      </c>
      <c r="AI16" s="12">
        <v>0.95</v>
      </c>
      <c r="AJ16" s="12">
        <v>0.63</v>
      </c>
      <c r="AK16" t="s">
        <v>244</v>
      </c>
      <c r="AL16" t="s">
        <v>242</v>
      </c>
    </row>
    <row r="17" spans="1:38" x14ac:dyDescent="0.25">
      <c r="A17" s="1" t="s">
        <v>176</v>
      </c>
      <c r="B17" s="1"/>
      <c r="I17" t="s">
        <v>158</v>
      </c>
      <c r="J17" t="s">
        <v>195</v>
      </c>
      <c r="M17" t="s">
        <v>161</v>
      </c>
      <c r="N17" t="s">
        <v>196</v>
      </c>
      <c r="R17" t="s">
        <v>162</v>
      </c>
      <c r="T17" t="s">
        <v>245</v>
      </c>
      <c r="W17" t="s">
        <v>166</v>
      </c>
      <c r="X17" t="s">
        <v>166</v>
      </c>
      <c r="Y17" t="s">
        <v>166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320</v>
      </c>
      <c r="C18">
        <v>22</v>
      </c>
      <c r="D18">
        <v>22</v>
      </c>
      <c r="E18">
        <v>0</v>
      </c>
      <c r="F18">
        <v>0</v>
      </c>
      <c r="G18">
        <v>0</v>
      </c>
      <c r="H18">
        <v>1</v>
      </c>
      <c r="I18">
        <v>2</v>
      </c>
      <c r="J18">
        <v>19</v>
      </c>
      <c r="K18">
        <v>0</v>
      </c>
      <c r="L18">
        <v>1</v>
      </c>
      <c r="M18">
        <v>2</v>
      </c>
      <c r="N18">
        <v>19</v>
      </c>
      <c r="O18">
        <v>6</v>
      </c>
      <c r="P18">
        <v>8</v>
      </c>
      <c r="Q18">
        <v>7</v>
      </c>
      <c r="R18">
        <v>0</v>
      </c>
      <c r="S18">
        <v>1</v>
      </c>
      <c r="T18">
        <v>2</v>
      </c>
      <c r="U18">
        <v>4</v>
      </c>
      <c r="V18">
        <v>3</v>
      </c>
      <c r="W18">
        <v>2</v>
      </c>
      <c r="X18">
        <v>5</v>
      </c>
      <c r="Y18">
        <v>0</v>
      </c>
      <c r="Z18">
        <v>4</v>
      </c>
      <c r="AA18">
        <v>0</v>
      </c>
      <c r="AB18">
        <v>0</v>
      </c>
      <c r="AC18">
        <v>22</v>
      </c>
      <c r="AD18">
        <v>0</v>
      </c>
      <c r="AE18">
        <v>18</v>
      </c>
      <c r="AF18">
        <v>3</v>
      </c>
      <c r="AG18">
        <v>2</v>
      </c>
      <c r="AH18">
        <v>20</v>
      </c>
      <c r="AI18">
        <v>0</v>
      </c>
      <c r="AJ18">
        <v>22</v>
      </c>
      <c r="AK18">
        <v>3</v>
      </c>
      <c r="AL18">
        <v>18</v>
      </c>
    </row>
    <row r="19" spans="1:38" x14ac:dyDescent="0.25">
      <c r="A19" s="1" t="s">
        <v>175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</v>
      </c>
      <c r="H19" s="12">
        <v>0.03</v>
      </c>
      <c r="I19" s="12">
        <v>0.03</v>
      </c>
      <c r="J19" s="12">
        <v>0.06</v>
      </c>
      <c r="K19" s="12">
        <v>0</v>
      </c>
      <c r="L19" s="12">
        <v>0.03</v>
      </c>
      <c r="M19" s="12">
        <v>0.03</v>
      </c>
      <c r="N19" s="12">
        <v>0.06</v>
      </c>
      <c r="O19" s="12">
        <v>0.09</v>
      </c>
      <c r="P19" s="12">
        <v>0.04</v>
      </c>
      <c r="Q19" s="12">
        <v>0.06</v>
      </c>
      <c r="R19" t="s">
        <v>177</v>
      </c>
      <c r="S19" s="12">
        <v>0.04</v>
      </c>
      <c r="T19" s="12">
        <v>0.05</v>
      </c>
      <c r="U19" s="12">
        <v>0.03</v>
      </c>
      <c r="V19" s="12">
        <v>0.11</v>
      </c>
      <c r="W19" s="12">
        <v>0.04</v>
      </c>
      <c r="X19" s="12">
        <v>0.09</v>
      </c>
      <c r="Y19" s="12">
        <v>0</v>
      </c>
      <c r="Z19" t="s">
        <v>188</v>
      </c>
      <c r="AA19" s="12">
        <v>0</v>
      </c>
      <c r="AB19" t="s">
        <v>177</v>
      </c>
      <c r="AC19" s="12">
        <v>1</v>
      </c>
      <c r="AD19" t="s">
        <v>177</v>
      </c>
      <c r="AE19" s="12">
        <v>0.05</v>
      </c>
      <c r="AF19" s="12">
        <v>0.04</v>
      </c>
      <c r="AG19" s="12">
        <v>0.03</v>
      </c>
      <c r="AH19" s="12">
        <v>0.05</v>
      </c>
      <c r="AI19" s="12">
        <v>0</v>
      </c>
      <c r="AJ19" s="12">
        <v>0.05</v>
      </c>
      <c r="AK19" t="s">
        <v>179</v>
      </c>
      <c r="AL19" t="s">
        <v>219</v>
      </c>
    </row>
    <row r="20" spans="1:38" x14ac:dyDescent="0.25">
      <c r="A20" s="1" t="s">
        <v>176</v>
      </c>
      <c r="B20" s="1"/>
      <c r="O20" t="s">
        <v>158</v>
      </c>
      <c r="Q20" t="s">
        <v>158</v>
      </c>
      <c r="X20" t="s">
        <v>246</v>
      </c>
      <c r="Z20" t="s">
        <v>246</v>
      </c>
      <c r="AL20" t="s">
        <v>163</v>
      </c>
    </row>
    <row r="21" spans="1:38" x14ac:dyDescent="0.25">
      <c r="A21" s="1" t="s">
        <v>174</v>
      </c>
      <c r="B21" s="1" t="s">
        <v>150</v>
      </c>
      <c r="C21">
        <v>135</v>
      </c>
      <c r="D21">
        <v>135</v>
      </c>
      <c r="E21">
        <v>3</v>
      </c>
      <c r="F21">
        <v>5</v>
      </c>
      <c r="G21">
        <v>7</v>
      </c>
      <c r="H21">
        <v>21</v>
      </c>
      <c r="I21">
        <v>33</v>
      </c>
      <c r="J21">
        <v>64</v>
      </c>
      <c r="K21">
        <v>16</v>
      </c>
      <c r="L21">
        <v>21</v>
      </c>
      <c r="M21">
        <v>33</v>
      </c>
      <c r="N21">
        <v>64</v>
      </c>
      <c r="O21">
        <v>16</v>
      </c>
      <c r="P21">
        <v>61</v>
      </c>
      <c r="Q21">
        <v>44</v>
      </c>
      <c r="R21">
        <v>14</v>
      </c>
      <c r="S21">
        <v>12</v>
      </c>
      <c r="T21">
        <v>6</v>
      </c>
      <c r="U21">
        <v>41</v>
      </c>
      <c r="V21">
        <v>6</v>
      </c>
      <c r="W21">
        <v>15</v>
      </c>
      <c r="X21">
        <v>10</v>
      </c>
      <c r="Y21">
        <v>12</v>
      </c>
      <c r="Z21">
        <v>16</v>
      </c>
      <c r="AA21">
        <v>15</v>
      </c>
      <c r="AB21">
        <v>0</v>
      </c>
      <c r="AC21">
        <v>0</v>
      </c>
      <c r="AD21">
        <v>135</v>
      </c>
      <c r="AE21">
        <v>109</v>
      </c>
      <c r="AF21">
        <v>25</v>
      </c>
      <c r="AG21">
        <v>16</v>
      </c>
      <c r="AH21">
        <v>118</v>
      </c>
      <c r="AI21">
        <v>1</v>
      </c>
      <c r="AJ21">
        <v>133</v>
      </c>
      <c r="AK21">
        <v>39</v>
      </c>
      <c r="AL21">
        <v>96</v>
      </c>
    </row>
    <row r="22" spans="1:38" x14ac:dyDescent="0.25">
      <c r="A22" s="1" t="s">
        <v>175</v>
      </c>
      <c r="B22" s="1"/>
      <c r="C22" s="12">
        <v>0.3</v>
      </c>
      <c r="D22" s="12">
        <v>0.3</v>
      </c>
      <c r="E22" s="12">
        <v>1</v>
      </c>
      <c r="F22" s="12">
        <v>1</v>
      </c>
      <c r="G22" s="12">
        <v>0.9</v>
      </c>
      <c r="H22" t="s">
        <v>247</v>
      </c>
      <c r="I22" t="s">
        <v>248</v>
      </c>
      <c r="J22" t="s">
        <v>232</v>
      </c>
      <c r="K22" s="12">
        <v>0.95</v>
      </c>
      <c r="L22" t="s">
        <v>247</v>
      </c>
      <c r="M22" t="s">
        <v>248</v>
      </c>
      <c r="N22" t="s">
        <v>232</v>
      </c>
      <c r="O22" s="12">
        <v>0.25</v>
      </c>
      <c r="P22" s="12">
        <v>0.3</v>
      </c>
      <c r="Q22" t="s">
        <v>249</v>
      </c>
      <c r="R22" s="12">
        <v>0.22</v>
      </c>
      <c r="S22" s="12">
        <v>0.32</v>
      </c>
      <c r="T22" s="12">
        <v>0.17</v>
      </c>
      <c r="U22" t="s">
        <v>250</v>
      </c>
      <c r="V22" s="12">
        <v>0.23</v>
      </c>
      <c r="W22" s="12">
        <v>0.27</v>
      </c>
      <c r="X22" t="s">
        <v>199</v>
      </c>
      <c r="Y22" s="12">
        <v>0.28000000000000003</v>
      </c>
      <c r="Z22" s="12">
        <v>0.41</v>
      </c>
      <c r="AA22" s="12">
        <v>0.37</v>
      </c>
      <c r="AB22" t="s">
        <v>177</v>
      </c>
      <c r="AC22" s="12">
        <v>0</v>
      </c>
      <c r="AD22" t="s">
        <v>183</v>
      </c>
      <c r="AE22" s="12">
        <v>0.3</v>
      </c>
      <c r="AF22" s="12">
        <v>0.31</v>
      </c>
      <c r="AG22" t="s">
        <v>228</v>
      </c>
      <c r="AH22" t="s">
        <v>251</v>
      </c>
      <c r="AI22" s="12">
        <v>0.05</v>
      </c>
      <c r="AJ22" s="12">
        <v>0.32</v>
      </c>
      <c r="AK22" t="s">
        <v>200</v>
      </c>
      <c r="AL22" t="s">
        <v>252</v>
      </c>
    </row>
    <row r="23" spans="1:38" x14ac:dyDescent="0.25">
      <c r="A23" s="1" t="s">
        <v>176</v>
      </c>
      <c r="B23" s="1"/>
      <c r="H23" t="s">
        <v>186</v>
      </c>
      <c r="I23" t="s">
        <v>160</v>
      </c>
      <c r="L23" t="s">
        <v>187</v>
      </c>
      <c r="M23" t="s">
        <v>158</v>
      </c>
      <c r="Q23" t="s">
        <v>158</v>
      </c>
      <c r="U23" t="s">
        <v>253</v>
      </c>
      <c r="Z23" t="s">
        <v>253</v>
      </c>
      <c r="AA23" t="s">
        <v>160</v>
      </c>
      <c r="AD23" t="s">
        <v>163</v>
      </c>
      <c r="AH23" t="s">
        <v>163</v>
      </c>
      <c r="AL23" t="s">
        <v>163</v>
      </c>
    </row>
    <row r="24" spans="1:38" x14ac:dyDescent="0.25">
      <c r="A24" s="1" t="s">
        <v>279</v>
      </c>
      <c r="B24" s="1" t="s">
        <v>280</v>
      </c>
    </row>
    <row r="25" spans="1:38" x14ac:dyDescent="0.25">
      <c r="A25" s="1" t="s">
        <v>107</v>
      </c>
      <c r="B25" s="1" t="s">
        <v>321</v>
      </c>
    </row>
    <row r="26" spans="1:38" x14ac:dyDescent="0.25">
      <c r="A26" s="1" t="s">
        <v>107</v>
      </c>
      <c r="B26" s="1"/>
    </row>
    <row r="27" spans="1:38" x14ac:dyDescent="0.25">
      <c r="A27" s="1" t="s">
        <v>107</v>
      </c>
      <c r="B27" s="1"/>
    </row>
  </sheetData>
  <hyperlinks>
    <hyperlink ref="E1" location="Contents!B31" tooltip="Link to contents" display="Back to contents" xr:uid="{00000000-0004-0000-0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AI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25" width="28.1796875" customWidth="1"/>
    <col min="26" max="33" width="9.453125" customWidth="1"/>
    <col min="34" max="34" width="36.26953125" customWidth="1"/>
    <col min="35" max="35" width="45.7265625" customWidth="1"/>
  </cols>
  <sheetData>
    <row r="1" spans="1:35" x14ac:dyDescent="0.25">
      <c r="A1" s="1" t="s">
        <v>108</v>
      </c>
      <c r="B1" s="1" t="s">
        <v>109</v>
      </c>
      <c r="E1" s="5" t="s">
        <v>110</v>
      </c>
    </row>
    <row r="2" spans="1:35" ht="15.5" x14ac:dyDescent="0.35">
      <c r="A2" s="1" t="s">
        <v>0</v>
      </c>
      <c r="B2" s="2" t="s">
        <v>111</v>
      </c>
    </row>
    <row r="3" spans="1:35" x14ac:dyDescent="0.25">
      <c r="A3" s="1" t="s">
        <v>112</v>
      </c>
      <c r="B3" s="1"/>
    </row>
    <row r="4" spans="1:35" x14ac:dyDescent="0.25">
      <c r="A4" s="1" t="s">
        <v>112</v>
      </c>
      <c r="B4" s="1" t="s">
        <v>322</v>
      </c>
    </row>
    <row r="5" spans="1:35" x14ac:dyDescent="0.25">
      <c r="A5" s="1" t="s">
        <v>112</v>
      </c>
      <c r="B5" s="1"/>
    </row>
    <row r="6" spans="1:35" ht="13" x14ac:dyDescent="0.3">
      <c r="A6" s="1" t="s">
        <v>2</v>
      </c>
      <c r="B6" s="4" t="s">
        <v>27</v>
      </c>
    </row>
    <row r="7" spans="1:35" x14ac:dyDescent="0.25">
      <c r="A7" s="1" t="s">
        <v>5</v>
      </c>
      <c r="B7" s="1"/>
    </row>
    <row r="8" spans="1:35" x14ac:dyDescent="0.25">
      <c r="A8" s="1" t="s">
        <v>5</v>
      </c>
      <c r="B8" s="1" t="s">
        <v>323</v>
      </c>
    </row>
    <row r="9" spans="1:35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8"/>
      <c r="Z9" s="7" t="s">
        <v>119</v>
      </c>
      <c r="AA9" s="8"/>
      <c r="AB9" s="7" t="s">
        <v>120</v>
      </c>
      <c r="AC9" s="8"/>
      <c r="AD9" s="7" t="s">
        <v>121</v>
      </c>
      <c r="AE9" s="8"/>
      <c r="AF9" s="7" t="s">
        <v>122</v>
      </c>
      <c r="AG9" s="8"/>
      <c r="AH9" s="7" t="s">
        <v>123</v>
      </c>
      <c r="AI9" s="9"/>
    </row>
    <row r="10" spans="1:35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146</v>
      </c>
      <c r="AA10" s="11" t="s">
        <v>147</v>
      </c>
      <c r="AB10" s="11" t="s">
        <v>149</v>
      </c>
      <c r="AC10" s="11" t="s">
        <v>150</v>
      </c>
      <c r="AD10" s="11" t="s">
        <v>149</v>
      </c>
      <c r="AE10" s="11" t="s">
        <v>150</v>
      </c>
      <c r="AF10" s="11" t="s">
        <v>149</v>
      </c>
      <c r="AG10" s="11" t="s">
        <v>150</v>
      </c>
      <c r="AH10" s="11" t="s">
        <v>151</v>
      </c>
      <c r="AI10" s="11" t="s">
        <v>152</v>
      </c>
    </row>
    <row r="11" spans="1:35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162</v>
      </c>
      <c r="H11" t="s">
        <v>158</v>
      </c>
      <c r="I11" t="s">
        <v>155</v>
      </c>
      <c r="J11" t="s">
        <v>156</v>
      </c>
      <c r="K11" t="s">
        <v>162</v>
      </c>
      <c r="L11" t="s">
        <v>158</v>
      </c>
      <c r="M11" t="s">
        <v>163</v>
      </c>
      <c r="N11" t="s">
        <v>161</v>
      </c>
      <c r="O11" t="s">
        <v>162</v>
      </c>
      <c r="P11" t="s">
        <v>158</v>
      </c>
      <c r="Q11" t="s">
        <v>155</v>
      </c>
      <c r="R11" t="s">
        <v>156</v>
      </c>
      <c r="S11" t="s">
        <v>162</v>
      </c>
      <c r="T11" t="s">
        <v>164</v>
      </c>
      <c r="U11" t="s">
        <v>159</v>
      </c>
      <c r="V11" t="s">
        <v>160</v>
      </c>
      <c r="W11" t="s">
        <v>165</v>
      </c>
      <c r="X11" t="s">
        <v>324</v>
      </c>
      <c r="Y11" t="s">
        <v>325</v>
      </c>
      <c r="Z11" t="s">
        <v>163</v>
      </c>
      <c r="AA11" t="s">
        <v>156</v>
      </c>
      <c r="AB11" t="s">
        <v>163</v>
      </c>
      <c r="AC11" t="s">
        <v>161</v>
      </c>
      <c r="AD11" t="s">
        <v>163</v>
      </c>
      <c r="AE11" t="s">
        <v>161</v>
      </c>
      <c r="AF11" t="s">
        <v>155</v>
      </c>
      <c r="AG11" t="s">
        <v>161</v>
      </c>
      <c r="AH11" t="s">
        <v>163</v>
      </c>
      <c r="AI11" t="s">
        <v>161</v>
      </c>
    </row>
    <row r="12" spans="1:35" x14ac:dyDescent="0.25">
      <c r="A12" s="1" t="s">
        <v>168</v>
      </c>
      <c r="B12" s="1" t="s">
        <v>169</v>
      </c>
      <c r="C12">
        <v>301</v>
      </c>
      <c r="D12">
        <v>301</v>
      </c>
      <c r="E12">
        <v>1</v>
      </c>
      <c r="F12">
        <v>11</v>
      </c>
      <c r="G12">
        <v>44</v>
      </c>
      <c r="H12">
        <v>245</v>
      </c>
      <c r="I12">
        <v>1</v>
      </c>
      <c r="J12">
        <v>11</v>
      </c>
      <c r="K12">
        <v>44</v>
      </c>
      <c r="L12">
        <v>245</v>
      </c>
      <c r="M12">
        <v>41</v>
      </c>
      <c r="N12">
        <v>116</v>
      </c>
      <c r="O12">
        <v>81</v>
      </c>
      <c r="P12">
        <v>63</v>
      </c>
      <c r="Q12">
        <v>26</v>
      </c>
      <c r="R12">
        <v>29</v>
      </c>
      <c r="S12">
        <v>57</v>
      </c>
      <c r="T12">
        <v>22</v>
      </c>
      <c r="U12">
        <v>39</v>
      </c>
      <c r="V12">
        <v>48</v>
      </c>
      <c r="W12">
        <v>30</v>
      </c>
      <c r="X12">
        <v>22</v>
      </c>
      <c r="Y12">
        <v>28</v>
      </c>
      <c r="Z12">
        <v>281</v>
      </c>
      <c r="AA12">
        <v>20</v>
      </c>
      <c r="AB12">
        <v>246</v>
      </c>
      <c r="AC12">
        <v>55</v>
      </c>
      <c r="AD12">
        <v>65</v>
      </c>
      <c r="AE12">
        <v>236</v>
      </c>
      <c r="AF12">
        <v>26</v>
      </c>
      <c r="AG12">
        <v>275</v>
      </c>
      <c r="AH12">
        <v>140</v>
      </c>
      <c r="AI12">
        <v>161</v>
      </c>
    </row>
    <row r="13" spans="1:35" x14ac:dyDescent="0.25">
      <c r="A13" s="1" t="s">
        <v>170</v>
      </c>
      <c r="B13" s="1" t="s">
        <v>171</v>
      </c>
      <c r="C13">
        <v>286</v>
      </c>
      <c r="D13">
        <v>286</v>
      </c>
      <c r="E13">
        <v>1</v>
      </c>
      <c r="F13">
        <v>11</v>
      </c>
      <c r="G13">
        <v>43</v>
      </c>
      <c r="H13">
        <v>236</v>
      </c>
      <c r="I13">
        <v>1</v>
      </c>
      <c r="J13">
        <v>11</v>
      </c>
      <c r="K13">
        <v>43</v>
      </c>
      <c r="L13">
        <v>236</v>
      </c>
      <c r="M13">
        <v>41</v>
      </c>
      <c r="N13">
        <v>113</v>
      </c>
      <c r="O13">
        <v>80</v>
      </c>
      <c r="P13">
        <v>63</v>
      </c>
      <c r="Q13">
        <v>25</v>
      </c>
      <c r="R13">
        <v>27</v>
      </c>
      <c r="S13">
        <v>55</v>
      </c>
      <c r="T13">
        <v>21</v>
      </c>
      <c r="U13">
        <v>37</v>
      </c>
      <c r="V13">
        <v>46</v>
      </c>
      <c r="W13">
        <v>28</v>
      </c>
      <c r="X13">
        <v>21</v>
      </c>
      <c r="Y13">
        <v>27</v>
      </c>
      <c r="Z13">
        <v>267</v>
      </c>
      <c r="AA13">
        <v>19</v>
      </c>
      <c r="AB13">
        <v>234</v>
      </c>
      <c r="AC13">
        <v>52</v>
      </c>
      <c r="AD13">
        <v>61</v>
      </c>
      <c r="AE13">
        <v>225</v>
      </c>
      <c r="AF13">
        <v>24</v>
      </c>
      <c r="AG13">
        <v>262</v>
      </c>
      <c r="AH13">
        <v>132</v>
      </c>
      <c r="AI13">
        <v>154</v>
      </c>
    </row>
    <row r="14" spans="1:35" x14ac:dyDescent="0.25">
      <c r="A14" s="1" t="s">
        <v>172</v>
      </c>
      <c r="B14" s="1" t="s">
        <v>125</v>
      </c>
      <c r="C14">
        <v>313</v>
      </c>
      <c r="D14">
        <v>313</v>
      </c>
      <c r="E14">
        <v>1</v>
      </c>
      <c r="F14">
        <v>9</v>
      </c>
      <c r="G14">
        <v>34</v>
      </c>
      <c r="H14">
        <v>270</v>
      </c>
      <c r="I14">
        <v>1</v>
      </c>
      <c r="J14">
        <v>9</v>
      </c>
      <c r="K14">
        <v>34</v>
      </c>
      <c r="L14">
        <v>270</v>
      </c>
      <c r="M14">
        <v>49</v>
      </c>
      <c r="N14">
        <v>142</v>
      </c>
      <c r="O14">
        <v>74</v>
      </c>
      <c r="P14">
        <v>48</v>
      </c>
      <c r="Q14">
        <v>26</v>
      </c>
      <c r="R14">
        <v>28</v>
      </c>
      <c r="S14">
        <v>66</v>
      </c>
      <c r="T14">
        <v>22</v>
      </c>
      <c r="U14">
        <v>42</v>
      </c>
      <c r="V14">
        <v>50</v>
      </c>
      <c r="W14">
        <v>30</v>
      </c>
      <c r="X14">
        <v>23</v>
      </c>
      <c r="Y14">
        <v>27</v>
      </c>
      <c r="Z14">
        <v>292</v>
      </c>
      <c r="AA14">
        <v>22</v>
      </c>
      <c r="AB14">
        <v>259</v>
      </c>
      <c r="AC14">
        <v>55</v>
      </c>
      <c r="AD14">
        <v>65</v>
      </c>
      <c r="AE14">
        <v>248</v>
      </c>
      <c r="AF14">
        <v>26</v>
      </c>
      <c r="AG14">
        <v>287</v>
      </c>
      <c r="AH14">
        <v>143</v>
      </c>
      <c r="AI14">
        <v>171</v>
      </c>
    </row>
    <row r="15" spans="1:35" x14ac:dyDescent="0.25">
      <c r="A15" s="1" t="s">
        <v>174</v>
      </c>
      <c r="B15" s="1">
        <v>1</v>
      </c>
      <c r="C15">
        <v>254</v>
      </c>
      <c r="D15">
        <v>254</v>
      </c>
      <c r="E15">
        <v>1</v>
      </c>
      <c r="F15">
        <v>7</v>
      </c>
      <c r="G15">
        <v>32</v>
      </c>
      <c r="H15">
        <v>215</v>
      </c>
      <c r="I15">
        <v>1</v>
      </c>
      <c r="J15">
        <v>7</v>
      </c>
      <c r="K15">
        <v>32</v>
      </c>
      <c r="L15">
        <v>215</v>
      </c>
      <c r="M15">
        <v>37</v>
      </c>
      <c r="N15">
        <v>122</v>
      </c>
      <c r="O15">
        <v>61</v>
      </c>
      <c r="P15">
        <v>34</v>
      </c>
      <c r="Q15">
        <v>19</v>
      </c>
      <c r="R15">
        <v>24</v>
      </c>
      <c r="S15">
        <v>57</v>
      </c>
      <c r="T15">
        <v>17</v>
      </c>
      <c r="U15">
        <v>32</v>
      </c>
      <c r="V15">
        <v>37</v>
      </c>
      <c r="W15">
        <v>26</v>
      </c>
      <c r="X15">
        <v>21</v>
      </c>
      <c r="Y15">
        <v>21</v>
      </c>
      <c r="Z15">
        <v>234</v>
      </c>
      <c r="AA15">
        <v>21</v>
      </c>
      <c r="AB15">
        <v>204</v>
      </c>
      <c r="AC15">
        <v>50</v>
      </c>
      <c r="AD15">
        <v>50</v>
      </c>
      <c r="AE15">
        <v>205</v>
      </c>
      <c r="AF15">
        <v>19</v>
      </c>
      <c r="AG15">
        <v>236</v>
      </c>
      <c r="AH15">
        <v>115</v>
      </c>
      <c r="AI15">
        <v>140</v>
      </c>
    </row>
    <row r="16" spans="1:35" x14ac:dyDescent="0.25">
      <c r="A16" s="1" t="s">
        <v>175</v>
      </c>
      <c r="B16" s="1"/>
      <c r="C16" s="12">
        <v>0.81</v>
      </c>
      <c r="D16" s="12">
        <v>0.81</v>
      </c>
      <c r="E16" s="12">
        <v>1</v>
      </c>
      <c r="F16" s="12">
        <v>0.85</v>
      </c>
      <c r="G16" t="s">
        <v>263</v>
      </c>
      <c r="H16" t="s">
        <v>273</v>
      </c>
      <c r="I16" s="12">
        <v>1</v>
      </c>
      <c r="J16" s="12">
        <v>0.85</v>
      </c>
      <c r="K16" t="s">
        <v>263</v>
      </c>
      <c r="L16" t="s">
        <v>273</v>
      </c>
      <c r="M16" s="12">
        <v>0.75</v>
      </c>
      <c r="N16" s="12">
        <v>0.86</v>
      </c>
      <c r="O16" s="12">
        <v>0.83</v>
      </c>
      <c r="P16" t="s">
        <v>247</v>
      </c>
      <c r="Q16" s="12">
        <v>0.74</v>
      </c>
      <c r="R16" s="12">
        <v>0.83</v>
      </c>
      <c r="S16" s="12">
        <v>0.87</v>
      </c>
      <c r="T16" s="12">
        <v>0.8</v>
      </c>
      <c r="U16" s="12">
        <v>0.77</v>
      </c>
      <c r="V16" s="12">
        <v>0.73</v>
      </c>
      <c r="W16" s="12">
        <v>0.87</v>
      </c>
      <c r="X16" s="12">
        <v>0.91</v>
      </c>
      <c r="Y16" s="12">
        <v>0.8</v>
      </c>
      <c r="Z16" s="12">
        <v>0.8</v>
      </c>
      <c r="AA16" s="12">
        <v>0.96</v>
      </c>
      <c r="AB16" t="s">
        <v>273</v>
      </c>
      <c r="AC16" t="s">
        <v>260</v>
      </c>
      <c r="AD16" s="12">
        <v>0.76</v>
      </c>
      <c r="AE16" s="12">
        <v>0.83</v>
      </c>
      <c r="AF16" s="12">
        <v>0.71</v>
      </c>
      <c r="AG16" s="12">
        <v>0.82</v>
      </c>
      <c r="AH16" s="12">
        <v>0.8</v>
      </c>
      <c r="AI16" s="12">
        <v>0.82</v>
      </c>
    </row>
    <row r="17" spans="1:35" x14ac:dyDescent="0.25">
      <c r="A17" s="1" t="s">
        <v>176</v>
      </c>
      <c r="B17" s="1"/>
      <c r="G17" t="s">
        <v>158</v>
      </c>
      <c r="K17" t="s">
        <v>158</v>
      </c>
      <c r="N17" t="s">
        <v>158</v>
      </c>
      <c r="AC17" t="s">
        <v>163</v>
      </c>
    </row>
    <row r="18" spans="1:35" x14ac:dyDescent="0.25">
      <c r="A18" s="1" t="s">
        <v>174</v>
      </c>
      <c r="B18" s="1">
        <v>2</v>
      </c>
      <c r="C18">
        <v>38</v>
      </c>
      <c r="D18">
        <v>38</v>
      </c>
      <c r="E18">
        <v>0</v>
      </c>
      <c r="F18">
        <v>1</v>
      </c>
      <c r="G18">
        <v>1</v>
      </c>
      <c r="H18">
        <v>35</v>
      </c>
      <c r="I18">
        <v>0</v>
      </c>
      <c r="J18">
        <v>1</v>
      </c>
      <c r="K18">
        <v>1</v>
      </c>
      <c r="L18">
        <v>35</v>
      </c>
      <c r="M18">
        <v>7</v>
      </c>
      <c r="N18">
        <v>15</v>
      </c>
      <c r="O18">
        <v>6</v>
      </c>
      <c r="P18">
        <v>9</v>
      </c>
      <c r="Q18">
        <v>4</v>
      </c>
      <c r="R18">
        <v>3</v>
      </c>
      <c r="S18">
        <v>5</v>
      </c>
      <c r="T18">
        <v>3</v>
      </c>
      <c r="U18">
        <v>9</v>
      </c>
      <c r="V18">
        <v>5</v>
      </c>
      <c r="W18">
        <v>4</v>
      </c>
      <c r="X18">
        <v>1</v>
      </c>
      <c r="Y18">
        <v>3</v>
      </c>
      <c r="Z18">
        <v>38</v>
      </c>
      <c r="AA18">
        <v>0</v>
      </c>
      <c r="AB18">
        <v>35</v>
      </c>
      <c r="AC18">
        <v>2</v>
      </c>
      <c r="AD18">
        <v>12</v>
      </c>
      <c r="AE18">
        <v>26</v>
      </c>
      <c r="AF18">
        <v>5</v>
      </c>
      <c r="AG18">
        <v>32</v>
      </c>
      <c r="AH18">
        <v>21</v>
      </c>
      <c r="AI18">
        <v>17</v>
      </c>
    </row>
    <row r="19" spans="1:35" x14ac:dyDescent="0.25">
      <c r="A19" s="1" t="s">
        <v>175</v>
      </c>
      <c r="B19" s="1"/>
      <c r="C19" s="12">
        <v>0.12</v>
      </c>
      <c r="D19" s="12">
        <v>0.12</v>
      </c>
      <c r="E19" s="12">
        <v>0</v>
      </c>
      <c r="F19" s="12">
        <v>0.15</v>
      </c>
      <c r="G19" s="12">
        <v>0.04</v>
      </c>
      <c r="H19" s="12">
        <v>0.13</v>
      </c>
      <c r="I19" s="12">
        <v>0</v>
      </c>
      <c r="J19" s="12">
        <v>0.15</v>
      </c>
      <c r="K19" s="12">
        <v>0.04</v>
      </c>
      <c r="L19" s="12">
        <v>0.13</v>
      </c>
      <c r="M19" s="12">
        <v>0.15</v>
      </c>
      <c r="N19" s="12">
        <v>0.1</v>
      </c>
      <c r="O19" s="12">
        <v>0.09</v>
      </c>
      <c r="P19" s="12">
        <v>0.19</v>
      </c>
      <c r="Q19" s="12">
        <v>0.16</v>
      </c>
      <c r="R19" s="12">
        <v>0.12</v>
      </c>
      <c r="S19" s="12">
        <v>0.08</v>
      </c>
      <c r="T19" s="12">
        <v>0.12</v>
      </c>
      <c r="U19" s="12">
        <v>0.21</v>
      </c>
      <c r="V19" s="12">
        <v>0.1</v>
      </c>
      <c r="W19" s="12">
        <v>0.13</v>
      </c>
      <c r="X19" s="12">
        <v>0.05</v>
      </c>
      <c r="Y19" s="12">
        <v>0.1</v>
      </c>
      <c r="Z19" s="12">
        <v>0.13</v>
      </c>
      <c r="AA19" s="12">
        <v>0</v>
      </c>
      <c r="AB19" s="12">
        <v>0.14000000000000001</v>
      </c>
      <c r="AC19" s="12">
        <v>0.04</v>
      </c>
      <c r="AD19" s="12">
        <v>0.18</v>
      </c>
      <c r="AE19" s="12">
        <v>0.1</v>
      </c>
      <c r="AF19" s="12">
        <v>0.2</v>
      </c>
      <c r="AG19" s="12">
        <v>0.11</v>
      </c>
      <c r="AH19" s="12">
        <v>0.15</v>
      </c>
      <c r="AI19" s="12">
        <v>0.1</v>
      </c>
    </row>
    <row r="20" spans="1:35" x14ac:dyDescent="0.25">
      <c r="A20" s="1" t="s">
        <v>176</v>
      </c>
      <c r="B20" s="1"/>
    </row>
    <row r="21" spans="1:35" x14ac:dyDescent="0.25">
      <c r="A21" s="1" t="s">
        <v>174</v>
      </c>
      <c r="B21" s="1">
        <v>3</v>
      </c>
      <c r="C21">
        <v>14</v>
      </c>
      <c r="D21">
        <v>14</v>
      </c>
      <c r="E21">
        <v>0</v>
      </c>
      <c r="F21">
        <v>0</v>
      </c>
      <c r="G21">
        <v>1</v>
      </c>
      <c r="H21">
        <v>13</v>
      </c>
      <c r="I21">
        <v>0</v>
      </c>
      <c r="J21">
        <v>0</v>
      </c>
      <c r="K21">
        <v>1</v>
      </c>
      <c r="L21">
        <v>13</v>
      </c>
      <c r="M21">
        <v>5</v>
      </c>
      <c r="N21">
        <v>4</v>
      </c>
      <c r="O21">
        <v>4</v>
      </c>
      <c r="P21">
        <v>2</v>
      </c>
      <c r="Q21">
        <v>2</v>
      </c>
      <c r="R21">
        <v>1</v>
      </c>
      <c r="S21">
        <v>1</v>
      </c>
      <c r="T21">
        <v>1</v>
      </c>
      <c r="U21">
        <v>1</v>
      </c>
      <c r="V21">
        <v>5</v>
      </c>
      <c r="W21">
        <v>0</v>
      </c>
      <c r="X21">
        <v>0</v>
      </c>
      <c r="Y21">
        <v>2</v>
      </c>
      <c r="Z21">
        <v>14</v>
      </c>
      <c r="AA21">
        <v>0</v>
      </c>
      <c r="AB21">
        <v>12</v>
      </c>
      <c r="AC21">
        <v>2</v>
      </c>
      <c r="AD21">
        <v>2</v>
      </c>
      <c r="AE21">
        <v>12</v>
      </c>
      <c r="AF21">
        <v>2</v>
      </c>
      <c r="AG21">
        <v>12</v>
      </c>
      <c r="AH21">
        <v>3</v>
      </c>
      <c r="AI21">
        <v>12</v>
      </c>
    </row>
    <row r="22" spans="1:35" x14ac:dyDescent="0.25">
      <c r="A22" s="1" t="s">
        <v>175</v>
      </c>
      <c r="B22" s="1"/>
      <c r="C22" s="12">
        <v>0.04</v>
      </c>
      <c r="D22" s="12">
        <v>0.04</v>
      </c>
      <c r="E22" s="12">
        <v>0</v>
      </c>
      <c r="F22" s="12">
        <v>0</v>
      </c>
      <c r="G22" s="12">
        <v>0.02</v>
      </c>
      <c r="H22" s="12">
        <v>0.05</v>
      </c>
      <c r="I22" s="12">
        <v>0</v>
      </c>
      <c r="J22" s="12">
        <v>0</v>
      </c>
      <c r="K22" s="12">
        <v>0.02</v>
      </c>
      <c r="L22" s="12">
        <v>0.05</v>
      </c>
      <c r="M22" s="12">
        <v>0.1</v>
      </c>
      <c r="N22" s="12">
        <v>0.03</v>
      </c>
      <c r="O22" s="12">
        <v>0.05</v>
      </c>
      <c r="P22" s="12">
        <v>0.03</v>
      </c>
      <c r="Q22" s="12">
        <v>0.1</v>
      </c>
      <c r="R22" s="12">
        <v>0.05</v>
      </c>
      <c r="S22" s="12">
        <v>0.02</v>
      </c>
      <c r="T22" s="12">
        <v>0.04</v>
      </c>
      <c r="U22" s="12">
        <v>0.02</v>
      </c>
      <c r="V22" t="s">
        <v>188</v>
      </c>
      <c r="W22" s="12">
        <v>0</v>
      </c>
      <c r="X22" s="12">
        <v>0</v>
      </c>
      <c r="Y22" s="12">
        <v>7.0000000000000007E-2</v>
      </c>
      <c r="Z22" s="12">
        <v>0.05</v>
      </c>
      <c r="AA22" s="12">
        <v>0</v>
      </c>
      <c r="AB22" s="12">
        <v>0.05</v>
      </c>
      <c r="AC22" s="12">
        <v>0.03</v>
      </c>
      <c r="AD22" s="12">
        <v>0.03</v>
      </c>
      <c r="AE22" s="12">
        <v>0.05</v>
      </c>
      <c r="AF22" s="12">
        <v>0.09</v>
      </c>
      <c r="AG22" s="12">
        <v>0.04</v>
      </c>
      <c r="AH22" t="s">
        <v>179</v>
      </c>
      <c r="AI22" t="s">
        <v>219</v>
      </c>
    </row>
    <row r="23" spans="1:35" x14ac:dyDescent="0.25">
      <c r="A23" s="1" t="s">
        <v>176</v>
      </c>
      <c r="B23" s="1"/>
      <c r="AI23" t="s">
        <v>163</v>
      </c>
    </row>
    <row r="24" spans="1:35" x14ac:dyDescent="0.25">
      <c r="A24" s="1" t="s">
        <v>174</v>
      </c>
      <c r="B24" s="1">
        <v>4</v>
      </c>
      <c r="C24">
        <v>4</v>
      </c>
      <c r="D24">
        <v>4</v>
      </c>
      <c r="E24">
        <v>0</v>
      </c>
      <c r="F24">
        <v>0</v>
      </c>
      <c r="G24">
        <v>0</v>
      </c>
      <c r="H24">
        <v>4</v>
      </c>
      <c r="I24">
        <v>0</v>
      </c>
      <c r="J24">
        <v>0</v>
      </c>
      <c r="K24">
        <v>0</v>
      </c>
      <c r="L24">
        <v>4</v>
      </c>
      <c r="M24">
        <v>0</v>
      </c>
      <c r="N24">
        <v>0</v>
      </c>
      <c r="O24">
        <v>3</v>
      </c>
      <c r="P24">
        <v>1</v>
      </c>
      <c r="Q24">
        <v>0</v>
      </c>
      <c r="R24">
        <v>0</v>
      </c>
      <c r="S24">
        <v>0</v>
      </c>
      <c r="T24">
        <v>0</v>
      </c>
      <c r="U24">
        <v>0</v>
      </c>
      <c r="V24">
        <v>3</v>
      </c>
      <c r="W24">
        <v>0</v>
      </c>
      <c r="X24">
        <v>0</v>
      </c>
      <c r="Y24">
        <v>1</v>
      </c>
      <c r="Z24">
        <v>3</v>
      </c>
      <c r="AA24">
        <v>1</v>
      </c>
      <c r="AB24">
        <v>4</v>
      </c>
      <c r="AC24">
        <v>0</v>
      </c>
      <c r="AD24">
        <v>2</v>
      </c>
      <c r="AE24">
        <v>2</v>
      </c>
      <c r="AF24">
        <v>0</v>
      </c>
      <c r="AG24">
        <v>4</v>
      </c>
      <c r="AH24">
        <v>2</v>
      </c>
      <c r="AI24">
        <v>2</v>
      </c>
    </row>
    <row r="25" spans="1:35" x14ac:dyDescent="0.25">
      <c r="A25" s="1" t="s">
        <v>175</v>
      </c>
      <c r="B25" s="1"/>
      <c r="C25" s="12">
        <v>0.01</v>
      </c>
      <c r="D25" s="12">
        <v>0.01</v>
      </c>
      <c r="E25" s="12">
        <v>0</v>
      </c>
      <c r="F25" s="12">
        <v>0</v>
      </c>
      <c r="G25" s="12">
        <v>0</v>
      </c>
      <c r="H25" s="12">
        <v>0.01</v>
      </c>
      <c r="I25" s="12">
        <v>0</v>
      </c>
      <c r="J25" s="12">
        <v>0</v>
      </c>
      <c r="K25" s="12">
        <v>0</v>
      </c>
      <c r="L25" s="12">
        <v>0.01</v>
      </c>
      <c r="M25" s="12">
        <v>0</v>
      </c>
      <c r="N25" s="12">
        <v>0</v>
      </c>
      <c r="O25" t="s">
        <v>178</v>
      </c>
      <c r="P25" s="12">
        <v>0.02</v>
      </c>
      <c r="Q25" s="12">
        <v>0</v>
      </c>
      <c r="R25" s="12">
        <v>0</v>
      </c>
      <c r="S25" s="12">
        <v>0</v>
      </c>
      <c r="T25" s="12">
        <v>0</v>
      </c>
      <c r="U25" s="12">
        <v>0</v>
      </c>
      <c r="V25" t="s">
        <v>236</v>
      </c>
      <c r="W25" s="12">
        <v>0</v>
      </c>
      <c r="X25" s="12">
        <v>0</v>
      </c>
      <c r="Y25" s="12">
        <v>0.03</v>
      </c>
      <c r="Z25" s="12">
        <v>0.01</v>
      </c>
      <c r="AA25" s="12">
        <v>0.04</v>
      </c>
      <c r="AB25" s="12">
        <v>0.01</v>
      </c>
      <c r="AC25" s="12">
        <v>0</v>
      </c>
      <c r="AD25" s="12">
        <v>0.03</v>
      </c>
      <c r="AE25" s="12">
        <v>0.01</v>
      </c>
      <c r="AF25" s="12">
        <v>0</v>
      </c>
      <c r="AG25" s="12">
        <v>0.01</v>
      </c>
      <c r="AH25" s="12">
        <v>0.01</v>
      </c>
      <c r="AI25" s="12">
        <v>0.01</v>
      </c>
    </row>
    <row r="26" spans="1:35" x14ac:dyDescent="0.25">
      <c r="A26" s="1" t="s">
        <v>176</v>
      </c>
      <c r="B26" s="1"/>
      <c r="O26" t="s">
        <v>161</v>
      </c>
    </row>
    <row r="27" spans="1:35" x14ac:dyDescent="0.25">
      <c r="A27" s="1" t="s">
        <v>174</v>
      </c>
      <c r="B27" s="1">
        <v>5</v>
      </c>
      <c r="C27">
        <v>2</v>
      </c>
      <c r="D27">
        <v>2</v>
      </c>
      <c r="E27">
        <v>0</v>
      </c>
      <c r="F27">
        <v>0</v>
      </c>
      <c r="G27">
        <v>0</v>
      </c>
      <c r="H27">
        <v>2</v>
      </c>
      <c r="I27">
        <v>0</v>
      </c>
      <c r="J27">
        <v>0</v>
      </c>
      <c r="K27">
        <v>0</v>
      </c>
      <c r="L27">
        <v>2</v>
      </c>
      <c r="M27">
        <v>0</v>
      </c>
      <c r="N27">
        <v>0</v>
      </c>
      <c r="O27">
        <v>0</v>
      </c>
      <c r="P27">
        <v>2</v>
      </c>
      <c r="Q27">
        <v>0</v>
      </c>
      <c r="R27">
        <v>0</v>
      </c>
      <c r="S27">
        <v>1</v>
      </c>
      <c r="T27">
        <v>1</v>
      </c>
      <c r="U27">
        <v>0</v>
      </c>
      <c r="V27">
        <v>0</v>
      </c>
      <c r="W27">
        <v>0</v>
      </c>
      <c r="X27">
        <v>1</v>
      </c>
      <c r="Y27">
        <v>0</v>
      </c>
      <c r="Z27">
        <v>2</v>
      </c>
      <c r="AA27">
        <v>0</v>
      </c>
      <c r="AB27">
        <v>2</v>
      </c>
      <c r="AC27">
        <v>1</v>
      </c>
      <c r="AD27">
        <v>1</v>
      </c>
      <c r="AE27">
        <v>2</v>
      </c>
      <c r="AF27">
        <v>0</v>
      </c>
      <c r="AG27">
        <v>2</v>
      </c>
      <c r="AH27">
        <v>2</v>
      </c>
      <c r="AI27">
        <v>1</v>
      </c>
    </row>
    <row r="28" spans="1:35" x14ac:dyDescent="0.25">
      <c r="A28" s="1" t="s">
        <v>175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0.01</v>
      </c>
      <c r="I28" s="12">
        <v>0</v>
      </c>
      <c r="J28" s="12">
        <v>0</v>
      </c>
      <c r="K28" s="12">
        <v>0</v>
      </c>
      <c r="L28" s="12">
        <v>0.01</v>
      </c>
      <c r="M28" s="12">
        <v>0</v>
      </c>
      <c r="N28" s="12">
        <v>0</v>
      </c>
      <c r="O28" s="12">
        <v>0</v>
      </c>
      <c r="P28" t="s">
        <v>182</v>
      </c>
      <c r="Q28" s="12">
        <v>0</v>
      </c>
      <c r="R28" s="12">
        <v>0</v>
      </c>
      <c r="S28" s="12">
        <v>0.01</v>
      </c>
      <c r="T28" s="12">
        <v>0.04</v>
      </c>
      <c r="U28" s="12">
        <v>0</v>
      </c>
      <c r="V28" s="12">
        <v>0</v>
      </c>
      <c r="W28" s="12">
        <v>0</v>
      </c>
      <c r="X28" s="12">
        <v>0.03</v>
      </c>
      <c r="Y28" s="12">
        <v>0</v>
      </c>
      <c r="Z28" s="12">
        <v>0.01</v>
      </c>
      <c r="AA28" s="12">
        <v>0</v>
      </c>
      <c r="AB28" s="12">
        <v>0.01</v>
      </c>
      <c r="AC28" s="12">
        <v>0.01</v>
      </c>
      <c r="AD28" s="12">
        <v>0.01</v>
      </c>
      <c r="AE28" s="12">
        <v>0.01</v>
      </c>
      <c r="AF28" s="12">
        <v>0</v>
      </c>
      <c r="AG28" s="12">
        <v>0.01</v>
      </c>
      <c r="AH28" s="12">
        <v>0.01</v>
      </c>
      <c r="AI28" t="s">
        <v>180</v>
      </c>
    </row>
    <row r="29" spans="1:35" x14ac:dyDescent="0.25">
      <c r="A29" s="1" t="s">
        <v>176</v>
      </c>
      <c r="B29" s="1"/>
      <c r="P29" t="s">
        <v>196</v>
      </c>
    </row>
    <row r="30" spans="1:35" x14ac:dyDescent="0.25">
      <c r="A30" s="1" t="s">
        <v>174</v>
      </c>
      <c r="B30" s="1" t="s">
        <v>326</v>
      </c>
      <c r="C30">
        <v>1</v>
      </c>
      <c r="D30">
        <v>1</v>
      </c>
      <c r="E30">
        <v>0</v>
      </c>
      <c r="F30">
        <v>0</v>
      </c>
      <c r="G30">
        <v>0</v>
      </c>
      <c r="H30">
        <v>1</v>
      </c>
      <c r="I30">
        <v>0</v>
      </c>
      <c r="J30">
        <v>0</v>
      </c>
      <c r="K30">
        <v>0</v>
      </c>
      <c r="L30">
        <v>1</v>
      </c>
      <c r="M30">
        <v>0</v>
      </c>
      <c r="N30">
        <v>1</v>
      </c>
      <c r="O30">
        <v>0</v>
      </c>
      <c r="P30">
        <v>0</v>
      </c>
      <c r="Q30">
        <v>0</v>
      </c>
      <c r="R30">
        <v>0</v>
      </c>
      <c r="S30">
        <v>1</v>
      </c>
      <c r="T30">
        <v>0</v>
      </c>
      <c r="U30">
        <v>0</v>
      </c>
      <c r="V30">
        <v>0</v>
      </c>
      <c r="W30">
        <v>0</v>
      </c>
      <c r="X30">
        <v>0</v>
      </c>
      <c r="Y30">
        <v>0</v>
      </c>
      <c r="Z30">
        <v>1</v>
      </c>
      <c r="AA30">
        <v>0</v>
      </c>
      <c r="AB30">
        <v>1</v>
      </c>
      <c r="AC30">
        <v>0</v>
      </c>
      <c r="AD30">
        <v>0</v>
      </c>
      <c r="AE30">
        <v>1</v>
      </c>
      <c r="AF30">
        <v>0</v>
      </c>
      <c r="AG30">
        <v>1</v>
      </c>
      <c r="AH30">
        <v>1</v>
      </c>
      <c r="AI30">
        <v>0</v>
      </c>
    </row>
    <row r="31" spans="1:35" x14ac:dyDescent="0.25">
      <c r="A31" s="1" t="s">
        <v>175</v>
      </c>
      <c r="B31" s="1"/>
      <c r="C31" t="s">
        <v>180</v>
      </c>
      <c r="D31" t="s">
        <v>180</v>
      </c>
      <c r="E31" s="12">
        <v>0</v>
      </c>
      <c r="F31" s="12">
        <v>0</v>
      </c>
      <c r="G31" s="12">
        <v>0</v>
      </c>
      <c r="H31" t="s">
        <v>180</v>
      </c>
      <c r="I31" s="12">
        <v>0</v>
      </c>
      <c r="J31" s="12">
        <v>0</v>
      </c>
      <c r="K31" s="12">
        <v>0</v>
      </c>
      <c r="L31" t="s">
        <v>180</v>
      </c>
      <c r="M31" s="12">
        <v>0</v>
      </c>
      <c r="N31" s="12">
        <v>0.01</v>
      </c>
      <c r="O31" s="12">
        <v>0</v>
      </c>
      <c r="P31" s="12">
        <v>0</v>
      </c>
      <c r="Q31" s="12">
        <v>0</v>
      </c>
      <c r="R31" s="12">
        <v>0</v>
      </c>
      <c r="S31" t="s">
        <v>179</v>
      </c>
      <c r="T31" s="12">
        <v>0</v>
      </c>
      <c r="U31" s="12">
        <v>0</v>
      </c>
      <c r="V31" s="12">
        <v>0</v>
      </c>
      <c r="W31" s="12">
        <v>0</v>
      </c>
      <c r="X31" s="12">
        <v>0</v>
      </c>
      <c r="Y31" s="12">
        <v>0</v>
      </c>
      <c r="Z31" t="s">
        <v>180</v>
      </c>
      <c r="AA31" s="12">
        <v>0</v>
      </c>
      <c r="AB31" s="12">
        <v>0.01</v>
      </c>
      <c r="AC31" s="12">
        <v>0</v>
      </c>
      <c r="AD31" s="12">
        <v>0</v>
      </c>
      <c r="AE31" s="12">
        <v>0.01</v>
      </c>
      <c r="AF31" s="12">
        <v>0</v>
      </c>
      <c r="AG31" t="s">
        <v>180</v>
      </c>
      <c r="AH31" s="12">
        <v>0.01</v>
      </c>
      <c r="AI31" s="12">
        <v>0</v>
      </c>
    </row>
    <row r="32" spans="1:35" x14ac:dyDescent="0.25">
      <c r="A32" s="1" t="s">
        <v>176</v>
      </c>
      <c r="B32" s="1"/>
    </row>
    <row r="33" spans="1:35" x14ac:dyDescent="0.25">
      <c r="A33" s="1" t="s">
        <v>174</v>
      </c>
      <c r="B33" s="1" t="s">
        <v>327</v>
      </c>
      <c r="C33">
        <v>59</v>
      </c>
      <c r="D33">
        <v>59</v>
      </c>
      <c r="E33">
        <v>0</v>
      </c>
      <c r="F33">
        <v>1</v>
      </c>
      <c r="G33">
        <v>2</v>
      </c>
      <c r="H33">
        <v>56</v>
      </c>
      <c r="I33">
        <v>0</v>
      </c>
      <c r="J33">
        <v>1</v>
      </c>
      <c r="K33">
        <v>2</v>
      </c>
      <c r="L33">
        <v>56</v>
      </c>
      <c r="M33">
        <v>12</v>
      </c>
      <c r="N33">
        <v>20</v>
      </c>
      <c r="O33">
        <v>13</v>
      </c>
      <c r="P33">
        <v>14</v>
      </c>
      <c r="Q33">
        <v>7</v>
      </c>
      <c r="R33">
        <v>5</v>
      </c>
      <c r="S33">
        <v>9</v>
      </c>
      <c r="T33">
        <v>4</v>
      </c>
      <c r="U33">
        <v>10</v>
      </c>
      <c r="V33">
        <v>14</v>
      </c>
      <c r="W33">
        <v>4</v>
      </c>
      <c r="X33">
        <v>2</v>
      </c>
      <c r="Y33">
        <v>5</v>
      </c>
      <c r="Z33">
        <v>58</v>
      </c>
      <c r="AA33">
        <v>1</v>
      </c>
      <c r="AB33">
        <v>54</v>
      </c>
      <c r="AC33">
        <v>5</v>
      </c>
      <c r="AD33">
        <v>16</v>
      </c>
      <c r="AE33">
        <v>43</v>
      </c>
      <c r="AF33">
        <v>7</v>
      </c>
      <c r="AG33">
        <v>52</v>
      </c>
      <c r="AH33">
        <v>28</v>
      </c>
      <c r="AI33">
        <v>31</v>
      </c>
    </row>
    <row r="34" spans="1:35" x14ac:dyDescent="0.25">
      <c r="A34" s="1" t="s">
        <v>175</v>
      </c>
      <c r="B34" s="1"/>
      <c r="C34" s="12">
        <v>0.19</v>
      </c>
      <c r="D34" s="12">
        <v>0.19</v>
      </c>
      <c r="E34" s="12">
        <v>0</v>
      </c>
      <c r="F34" s="12">
        <v>0.15</v>
      </c>
      <c r="G34" t="s">
        <v>236</v>
      </c>
      <c r="H34" t="s">
        <v>200</v>
      </c>
      <c r="I34" s="12">
        <v>0</v>
      </c>
      <c r="J34" s="12">
        <v>0.15</v>
      </c>
      <c r="K34" t="s">
        <v>236</v>
      </c>
      <c r="L34" t="s">
        <v>200</v>
      </c>
      <c r="M34" s="12">
        <v>0.25</v>
      </c>
      <c r="N34" s="12">
        <v>0.14000000000000001</v>
      </c>
      <c r="O34" s="12">
        <v>0.17</v>
      </c>
      <c r="P34" t="s">
        <v>214</v>
      </c>
      <c r="Q34" s="12">
        <v>0.26</v>
      </c>
      <c r="R34" s="12">
        <v>0.17</v>
      </c>
      <c r="S34" s="12">
        <v>0.13</v>
      </c>
      <c r="T34" s="12">
        <v>0.2</v>
      </c>
      <c r="U34" s="12">
        <v>0.23</v>
      </c>
      <c r="V34" s="12">
        <v>0.27</v>
      </c>
      <c r="W34" s="12">
        <v>0.13</v>
      </c>
      <c r="X34" s="12">
        <v>0.09</v>
      </c>
      <c r="Y34" s="12">
        <v>0.2</v>
      </c>
      <c r="Z34" s="12">
        <v>0.2</v>
      </c>
      <c r="AA34" s="12">
        <v>0.04</v>
      </c>
      <c r="AB34" t="s">
        <v>200</v>
      </c>
      <c r="AC34" t="s">
        <v>259</v>
      </c>
      <c r="AD34" s="12">
        <v>0.24</v>
      </c>
      <c r="AE34" s="12">
        <v>0.17</v>
      </c>
      <c r="AF34" s="12">
        <v>0.28999999999999998</v>
      </c>
      <c r="AG34" s="12">
        <v>0.18</v>
      </c>
      <c r="AH34" s="12">
        <v>0.2</v>
      </c>
      <c r="AI34" s="12">
        <v>0.18</v>
      </c>
    </row>
    <row r="35" spans="1:35" x14ac:dyDescent="0.25">
      <c r="A35" s="1" t="s">
        <v>176</v>
      </c>
      <c r="B35" s="1"/>
      <c r="H35" t="s">
        <v>162</v>
      </c>
      <c r="L35" t="s">
        <v>162</v>
      </c>
      <c r="P35" t="s">
        <v>161</v>
      </c>
      <c r="AB35" t="s">
        <v>161</v>
      </c>
    </row>
    <row r="36" spans="1:35" x14ac:dyDescent="0.25">
      <c r="A36" s="1" t="s">
        <v>279</v>
      </c>
      <c r="B36" s="1" t="s">
        <v>328</v>
      </c>
    </row>
    <row r="37" spans="1:35" x14ac:dyDescent="0.25">
      <c r="A37" s="1" t="s">
        <v>107</v>
      </c>
      <c r="B37" s="1" t="s">
        <v>329</v>
      </c>
    </row>
    <row r="38" spans="1:35" x14ac:dyDescent="0.25">
      <c r="A38" s="1" t="s">
        <v>107</v>
      </c>
      <c r="B38" s="1"/>
    </row>
    <row r="39" spans="1:35" x14ac:dyDescent="0.25">
      <c r="A39" s="1" t="s">
        <v>107</v>
      </c>
      <c r="B39" s="1"/>
    </row>
  </sheetData>
  <hyperlinks>
    <hyperlink ref="E1" location="Contents!B34" tooltip="Link to contents" display="Back to contents" xr:uid="{00000000-0004-0000-0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D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38.7265625" customWidth="1"/>
    <col min="10" max="10" width="41" customWidth="1"/>
    <col min="11" max="11" width="9.453125" customWidth="1"/>
    <col min="12" max="12" width="15.26953125" customWidth="1"/>
    <col min="13" max="13" width="17.54296875" customWidth="1"/>
    <col min="14" max="14" width="9.453125" customWidth="1"/>
    <col min="15" max="18" width="11.7265625" customWidth="1"/>
    <col min="19" max="19" width="15.26953125" customWidth="1"/>
    <col min="20" max="20" width="28.1796875" customWidth="1"/>
    <col min="21" max="28" width="9.453125" customWidth="1"/>
    <col min="29" max="29" width="36.26953125" customWidth="1"/>
    <col min="30" max="30" width="45.7265625" customWidth="1"/>
  </cols>
  <sheetData>
    <row r="1" spans="1:30" x14ac:dyDescent="0.25">
      <c r="A1" s="1" t="s">
        <v>108</v>
      </c>
      <c r="B1" s="1" t="s">
        <v>109</v>
      </c>
      <c r="E1" s="5" t="s">
        <v>110</v>
      </c>
    </row>
    <row r="2" spans="1:30" ht="15.5" x14ac:dyDescent="0.35">
      <c r="A2" s="1" t="s">
        <v>0</v>
      </c>
      <c r="B2" s="2" t="s">
        <v>111</v>
      </c>
    </row>
    <row r="3" spans="1:30" x14ac:dyDescent="0.25">
      <c r="A3" s="1" t="s">
        <v>112</v>
      </c>
      <c r="B3" s="1"/>
    </row>
    <row r="4" spans="1:30" x14ac:dyDescent="0.25">
      <c r="A4" s="1" t="s">
        <v>112</v>
      </c>
      <c r="B4" s="1" t="s">
        <v>330</v>
      </c>
    </row>
    <row r="5" spans="1:30" x14ac:dyDescent="0.25">
      <c r="A5" s="1" t="s">
        <v>112</v>
      </c>
      <c r="B5" s="1"/>
    </row>
    <row r="6" spans="1:30" ht="13" x14ac:dyDescent="0.3">
      <c r="A6" s="1" t="s">
        <v>2</v>
      </c>
      <c r="B6" s="4" t="s">
        <v>30</v>
      </c>
    </row>
    <row r="7" spans="1:30" x14ac:dyDescent="0.25">
      <c r="A7" s="1" t="s">
        <v>5</v>
      </c>
      <c r="B7" s="1"/>
    </row>
    <row r="8" spans="1:30" x14ac:dyDescent="0.25">
      <c r="A8" s="1" t="s">
        <v>5</v>
      </c>
      <c r="B8" s="1" t="s">
        <v>331</v>
      </c>
    </row>
    <row r="9" spans="1:30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7" t="s">
        <v>117</v>
      </c>
      <c r="H9" s="8"/>
      <c r="I9" s="7" t="s">
        <v>118</v>
      </c>
      <c r="J9" s="8"/>
      <c r="K9" s="8"/>
      <c r="L9" s="7" t="s">
        <v>8</v>
      </c>
      <c r="M9" s="8"/>
      <c r="N9" s="8"/>
      <c r="O9" s="8"/>
      <c r="P9" s="8"/>
      <c r="Q9" s="8"/>
      <c r="R9" s="8"/>
      <c r="S9" s="8"/>
      <c r="T9" s="8"/>
      <c r="U9" s="7" t="s">
        <v>119</v>
      </c>
      <c r="V9" s="8"/>
      <c r="W9" s="7" t="s">
        <v>120</v>
      </c>
      <c r="X9" s="8"/>
      <c r="Y9" s="7" t="s">
        <v>121</v>
      </c>
      <c r="Z9" s="8"/>
      <c r="AA9" s="7" t="s">
        <v>122</v>
      </c>
      <c r="AB9" s="8"/>
      <c r="AC9" s="7" t="s">
        <v>123</v>
      </c>
      <c r="AD9" s="9"/>
    </row>
    <row r="10" spans="1:30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130</v>
      </c>
      <c r="F10" s="11" t="s">
        <v>131</v>
      </c>
      <c r="G10" s="11" t="s">
        <v>130</v>
      </c>
      <c r="H10" s="11" t="s">
        <v>131</v>
      </c>
      <c r="I10" s="11" t="s">
        <v>133</v>
      </c>
      <c r="J10" s="11" t="s">
        <v>134</v>
      </c>
      <c r="K10" s="11" t="s">
        <v>135</v>
      </c>
      <c r="L10" s="11" t="s">
        <v>137</v>
      </c>
      <c r="M10" s="11" t="s">
        <v>138</v>
      </c>
      <c r="N10" s="11" t="s">
        <v>139</v>
      </c>
      <c r="O10" s="11" t="s">
        <v>140</v>
      </c>
      <c r="P10" s="11" t="s">
        <v>141</v>
      </c>
      <c r="Q10" s="11" t="s">
        <v>142</v>
      </c>
      <c r="R10" s="11" t="s">
        <v>143</v>
      </c>
      <c r="S10" s="11" t="s">
        <v>144</v>
      </c>
      <c r="T10" s="11" t="s">
        <v>145</v>
      </c>
      <c r="U10" s="11" t="s">
        <v>146</v>
      </c>
      <c r="V10" s="11" t="s">
        <v>147</v>
      </c>
      <c r="W10" s="11" t="s">
        <v>149</v>
      </c>
      <c r="X10" s="11" t="s">
        <v>150</v>
      </c>
      <c r="Y10" s="11" t="s">
        <v>149</v>
      </c>
      <c r="Z10" s="11" t="s">
        <v>150</v>
      </c>
      <c r="AA10" s="11" t="s">
        <v>149</v>
      </c>
      <c r="AB10" s="11" t="s">
        <v>150</v>
      </c>
      <c r="AC10" s="11" t="s">
        <v>151</v>
      </c>
      <c r="AD10" s="11" t="s">
        <v>152</v>
      </c>
    </row>
    <row r="11" spans="1:30" x14ac:dyDescent="0.25">
      <c r="A11" s="1" t="s">
        <v>153</v>
      </c>
      <c r="B11" s="1" t="s">
        <v>154</v>
      </c>
      <c r="E11" t="s">
        <v>155</v>
      </c>
      <c r="F11" t="s">
        <v>161</v>
      </c>
      <c r="G11" t="s">
        <v>155</v>
      </c>
      <c r="H11" t="s">
        <v>161</v>
      </c>
      <c r="I11" t="s">
        <v>155</v>
      </c>
      <c r="J11" t="s">
        <v>156</v>
      </c>
      <c r="K11" t="s">
        <v>157</v>
      </c>
      <c r="L11" t="s">
        <v>155</v>
      </c>
      <c r="M11" t="s">
        <v>156</v>
      </c>
      <c r="N11" t="s">
        <v>157</v>
      </c>
      <c r="O11" t="s">
        <v>164</v>
      </c>
      <c r="P11" t="s">
        <v>332</v>
      </c>
      <c r="Q11" t="s">
        <v>333</v>
      </c>
      <c r="R11" t="s">
        <v>334</v>
      </c>
      <c r="S11" t="s">
        <v>324</v>
      </c>
      <c r="T11" t="s">
        <v>325</v>
      </c>
      <c r="U11" t="s">
        <v>163</v>
      </c>
      <c r="V11" t="s">
        <v>156</v>
      </c>
      <c r="W11" t="s">
        <v>163</v>
      </c>
      <c r="X11" t="s">
        <v>156</v>
      </c>
      <c r="Y11" t="s">
        <v>155</v>
      </c>
      <c r="Z11" t="s">
        <v>161</v>
      </c>
      <c r="AA11" t="s">
        <v>155</v>
      </c>
      <c r="AB11" t="s">
        <v>161</v>
      </c>
      <c r="AC11" t="s">
        <v>155</v>
      </c>
      <c r="AD11" t="s">
        <v>156</v>
      </c>
    </row>
    <row r="12" spans="1:30" x14ac:dyDescent="0.25">
      <c r="A12" s="1" t="s">
        <v>168</v>
      </c>
      <c r="B12" s="1" t="s">
        <v>169</v>
      </c>
      <c r="C12">
        <v>34</v>
      </c>
      <c r="D12">
        <v>34</v>
      </c>
      <c r="E12">
        <v>2</v>
      </c>
      <c r="F12">
        <v>32</v>
      </c>
      <c r="G12">
        <v>2</v>
      </c>
      <c r="H12">
        <v>32</v>
      </c>
      <c r="I12">
        <v>17</v>
      </c>
      <c r="J12">
        <v>10</v>
      </c>
      <c r="K12">
        <v>7</v>
      </c>
      <c r="L12">
        <v>5</v>
      </c>
      <c r="M12">
        <v>2</v>
      </c>
      <c r="N12">
        <v>6</v>
      </c>
      <c r="O12">
        <v>1</v>
      </c>
      <c r="P12">
        <v>6</v>
      </c>
      <c r="Q12">
        <v>6</v>
      </c>
      <c r="R12">
        <v>1</v>
      </c>
      <c r="S12">
        <v>3</v>
      </c>
      <c r="T12">
        <v>4</v>
      </c>
      <c r="U12">
        <v>33</v>
      </c>
      <c r="V12">
        <v>1</v>
      </c>
      <c r="W12">
        <v>30</v>
      </c>
      <c r="X12">
        <v>4</v>
      </c>
      <c r="Y12">
        <v>3</v>
      </c>
      <c r="Z12">
        <v>31</v>
      </c>
      <c r="AA12">
        <v>2</v>
      </c>
      <c r="AB12">
        <v>32</v>
      </c>
      <c r="AC12">
        <v>12</v>
      </c>
      <c r="AD12">
        <v>22</v>
      </c>
    </row>
    <row r="13" spans="1:30" x14ac:dyDescent="0.25">
      <c r="A13" s="1" t="s">
        <v>170</v>
      </c>
      <c r="B13" s="1" t="s">
        <v>171</v>
      </c>
      <c r="C13">
        <v>33</v>
      </c>
      <c r="D13">
        <v>33</v>
      </c>
      <c r="E13">
        <v>2</v>
      </c>
      <c r="F13">
        <v>32</v>
      </c>
      <c r="G13">
        <v>2</v>
      </c>
      <c r="H13">
        <v>32</v>
      </c>
      <c r="I13">
        <v>17</v>
      </c>
      <c r="J13">
        <v>10</v>
      </c>
      <c r="K13">
        <v>7</v>
      </c>
      <c r="L13">
        <v>5</v>
      </c>
      <c r="M13">
        <v>2</v>
      </c>
      <c r="N13">
        <v>6</v>
      </c>
      <c r="O13">
        <v>1</v>
      </c>
      <c r="P13">
        <v>6</v>
      </c>
      <c r="Q13">
        <v>6</v>
      </c>
      <c r="R13">
        <v>1</v>
      </c>
      <c r="S13">
        <v>3</v>
      </c>
      <c r="T13">
        <v>4</v>
      </c>
      <c r="U13">
        <v>32</v>
      </c>
      <c r="V13">
        <v>1</v>
      </c>
      <c r="W13">
        <v>30</v>
      </c>
      <c r="X13">
        <v>4</v>
      </c>
      <c r="Y13">
        <v>3</v>
      </c>
      <c r="Z13">
        <v>30</v>
      </c>
      <c r="AA13">
        <v>2</v>
      </c>
      <c r="AB13">
        <v>31</v>
      </c>
      <c r="AC13">
        <v>12</v>
      </c>
      <c r="AD13">
        <v>22</v>
      </c>
    </row>
    <row r="14" spans="1:30" x14ac:dyDescent="0.25">
      <c r="A14" s="1" t="s">
        <v>172</v>
      </c>
      <c r="B14" s="1" t="s">
        <v>125</v>
      </c>
      <c r="C14">
        <v>40</v>
      </c>
      <c r="D14">
        <v>40</v>
      </c>
      <c r="E14">
        <v>2</v>
      </c>
      <c r="F14">
        <v>38</v>
      </c>
      <c r="G14">
        <v>2</v>
      </c>
      <c r="H14">
        <v>38</v>
      </c>
      <c r="I14">
        <v>21</v>
      </c>
      <c r="J14">
        <v>12</v>
      </c>
      <c r="K14">
        <v>7</v>
      </c>
      <c r="L14">
        <v>6</v>
      </c>
      <c r="M14">
        <v>3</v>
      </c>
      <c r="N14">
        <v>7</v>
      </c>
      <c r="O14">
        <v>1</v>
      </c>
      <c r="P14">
        <v>7</v>
      </c>
      <c r="Q14">
        <v>7</v>
      </c>
      <c r="R14">
        <v>1</v>
      </c>
      <c r="S14">
        <v>4</v>
      </c>
      <c r="T14">
        <v>4</v>
      </c>
      <c r="U14">
        <v>39</v>
      </c>
      <c r="V14">
        <v>1</v>
      </c>
      <c r="W14">
        <v>36</v>
      </c>
      <c r="X14">
        <v>4</v>
      </c>
      <c r="Y14">
        <v>4</v>
      </c>
      <c r="Z14">
        <v>36</v>
      </c>
      <c r="AA14">
        <v>2</v>
      </c>
      <c r="AB14">
        <v>38</v>
      </c>
      <c r="AC14">
        <v>13</v>
      </c>
      <c r="AD14">
        <v>27</v>
      </c>
    </row>
    <row r="15" spans="1:30" x14ac:dyDescent="0.25">
      <c r="A15" s="1" t="s">
        <v>174</v>
      </c>
      <c r="B15" s="1" t="s">
        <v>335</v>
      </c>
      <c r="C15">
        <v>7</v>
      </c>
      <c r="D15">
        <v>7</v>
      </c>
      <c r="E15">
        <v>0</v>
      </c>
      <c r="F15">
        <v>7</v>
      </c>
      <c r="G15">
        <v>0</v>
      </c>
      <c r="H15">
        <v>7</v>
      </c>
      <c r="I15">
        <v>7</v>
      </c>
      <c r="J15">
        <v>0</v>
      </c>
      <c r="K15">
        <v>0</v>
      </c>
      <c r="L15">
        <v>5</v>
      </c>
      <c r="M15">
        <v>1</v>
      </c>
      <c r="N15">
        <v>0</v>
      </c>
      <c r="O15">
        <v>0</v>
      </c>
      <c r="P15">
        <v>1</v>
      </c>
      <c r="Q15">
        <v>0</v>
      </c>
      <c r="R15">
        <v>0</v>
      </c>
      <c r="S15">
        <v>0</v>
      </c>
      <c r="T15">
        <v>0</v>
      </c>
      <c r="U15">
        <v>7</v>
      </c>
      <c r="V15">
        <v>0</v>
      </c>
      <c r="W15">
        <v>7</v>
      </c>
      <c r="X15">
        <v>0</v>
      </c>
      <c r="Y15">
        <v>1</v>
      </c>
      <c r="Z15">
        <v>6</v>
      </c>
      <c r="AA15">
        <v>0</v>
      </c>
      <c r="AB15">
        <v>7</v>
      </c>
      <c r="AC15">
        <v>1</v>
      </c>
      <c r="AD15">
        <v>6</v>
      </c>
    </row>
    <row r="16" spans="1:30" x14ac:dyDescent="0.25">
      <c r="A16" s="1" t="s">
        <v>175</v>
      </c>
      <c r="B16" s="1"/>
      <c r="C16" s="12">
        <v>0.18</v>
      </c>
      <c r="D16" s="12">
        <v>0.18</v>
      </c>
      <c r="E16" s="12">
        <v>0</v>
      </c>
      <c r="F16" s="12">
        <v>0.19</v>
      </c>
      <c r="G16" s="12">
        <v>0</v>
      </c>
      <c r="H16" s="12">
        <v>0.19</v>
      </c>
      <c r="I16" s="12">
        <v>0.35</v>
      </c>
      <c r="J16" s="12">
        <v>0</v>
      </c>
      <c r="K16" s="12">
        <v>0</v>
      </c>
      <c r="L16" s="12">
        <v>0.8</v>
      </c>
      <c r="M16" s="12">
        <v>0.48</v>
      </c>
      <c r="N16" s="12">
        <v>0</v>
      </c>
      <c r="O16" s="12">
        <v>0</v>
      </c>
      <c r="P16" s="12">
        <v>0.18</v>
      </c>
      <c r="Q16" s="12">
        <v>0</v>
      </c>
      <c r="R16" s="12">
        <v>0</v>
      </c>
      <c r="S16" s="12">
        <v>0</v>
      </c>
      <c r="T16" s="12">
        <v>0</v>
      </c>
      <c r="U16" s="12">
        <v>0.19</v>
      </c>
      <c r="V16" s="12">
        <v>0</v>
      </c>
      <c r="W16" s="12">
        <v>0.21</v>
      </c>
      <c r="X16" s="12">
        <v>0</v>
      </c>
      <c r="Y16" s="12">
        <v>0.32</v>
      </c>
      <c r="Z16" s="12">
        <v>0.17</v>
      </c>
      <c r="AA16" s="12">
        <v>0</v>
      </c>
      <c r="AB16" s="12">
        <v>0.2</v>
      </c>
      <c r="AC16" s="12">
        <v>0.09</v>
      </c>
      <c r="AD16" s="12">
        <v>0.23</v>
      </c>
    </row>
    <row r="17" spans="1:30" x14ac:dyDescent="0.25">
      <c r="A17" s="1" t="s">
        <v>176</v>
      </c>
      <c r="B17" s="1"/>
    </row>
    <row r="18" spans="1:30" x14ac:dyDescent="0.25">
      <c r="A18" s="1" t="s">
        <v>174</v>
      </c>
      <c r="B18" s="1" t="s">
        <v>336</v>
      </c>
      <c r="C18">
        <v>30</v>
      </c>
      <c r="D18">
        <v>30</v>
      </c>
      <c r="E18">
        <v>2</v>
      </c>
      <c r="F18">
        <v>28</v>
      </c>
      <c r="G18">
        <v>2</v>
      </c>
      <c r="H18">
        <v>28</v>
      </c>
      <c r="I18">
        <v>14</v>
      </c>
      <c r="J18">
        <v>10</v>
      </c>
      <c r="K18">
        <v>7</v>
      </c>
      <c r="L18">
        <v>1</v>
      </c>
      <c r="M18">
        <v>1</v>
      </c>
      <c r="N18">
        <v>4</v>
      </c>
      <c r="O18">
        <v>1</v>
      </c>
      <c r="P18">
        <v>6</v>
      </c>
      <c r="Q18">
        <v>7</v>
      </c>
      <c r="R18">
        <v>1</v>
      </c>
      <c r="S18">
        <v>4</v>
      </c>
      <c r="T18">
        <v>4</v>
      </c>
      <c r="U18">
        <v>29</v>
      </c>
      <c r="V18">
        <v>1</v>
      </c>
      <c r="W18">
        <v>27</v>
      </c>
      <c r="X18">
        <v>3</v>
      </c>
      <c r="Y18">
        <v>3</v>
      </c>
      <c r="Z18">
        <v>27</v>
      </c>
      <c r="AA18">
        <v>2</v>
      </c>
      <c r="AB18">
        <v>28</v>
      </c>
      <c r="AC18">
        <v>11</v>
      </c>
      <c r="AD18">
        <v>19</v>
      </c>
    </row>
    <row r="19" spans="1:30" x14ac:dyDescent="0.25">
      <c r="A19" s="1" t="s">
        <v>175</v>
      </c>
      <c r="B19" s="1"/>
      <c r="C19" s="12">
        <v>0.75</v>
      </c>
      <c r="D19" s="12">
        <v>0.75</v>
      </c>
      <c r="E19" s="12">
        <v>1</v>
      </c>
      <c r="F19" s="12">
        <v>0.74</v>
      </c>
      <c r="G19" s="12">
        <v>1</v>
      </c>
      <c r="H19" s="12">
        <v>0.74</v>
      </c>
      <c r="I19" s="12">
        <v>0.65</v>
      </c>
      <c r="J19" s="12">
        <v>0.78</v>
      </c>
      <c r="K19" s="12">
        <v>1</v>
      </c>
      <c r="L19" s="12">
        <v>0.2</v>
      </c>
      <c r="M19" s="12">
        <v>0.52</v>
      </c>
      <c r="N19" s="12">
        <v>0.63</v>
      </c>
      <c r="O19" s="12">
        <v>1</v>
      </c>
      <c r="P19" s="12">
        <v>0.82</v>
      </c>
      <c r="Q19" s="12">
        <v>1</v>
      </c>
      <c r="R19" s="12">
        <v>1</v>
      </c>
      <c r="S19" s="12">
        <v>1</v>
      </c>
      <c r="T19" s="12">
        <v>1</v>
      </c>
      <c r="U19" s="12">
        <v>0.74</v>
      </c>
      <c r="V19" s="12">
        <v>1</v>
      </c>
      <c r="W19" s="12">
        <v>0.76</v>
      </c>
      <c r="X19" s="12">
        <v>0.68</v>
      </c>
      <c r="Y19" s="12">
        <v>0.68</v>
      </c>
      <c r="Z19" s="12">
        <v>0.76</v>
      </c>
      <c r="AA19" s="12">
        <v>1</v>
      </c>
      <c r="AB19" s="12">
        <v>0.73</v>
      </c>
      <c r="AC19" s="12">
        <v>0.8</v>
      </c>
      <c r="AD19" s="12">
        <v>0.72</v>
      </c>
    </row>
    <row r="20" spans="1:30" x14ac:dyDescent="0.25">
      <c r="A20" s="1" t="s">
        <v>176</v>
      </c>
      <c r="B20" s="1"/>
    </row>
    <row r="21" spans="1:30" x14ac:dyDescent="0.25">
      <c r="A21" s="1" t="s">
        <v>174</v>
      </c>
      <c r="B21" s="1" t="s">
        <v>337</v>
      </c>
      <c r="C21">
        <v>3</v>
      </c>
      <c r="D21">
        <v>3</v>
      </c>
      <c r="E21">
        <v>0</v>
      </c>
      <c r="F21">
        <v>3</v>
      </c>
      <c r="G21">
        <v>0</v>
      </c>
      <c r="H21">
        <v>3</v>
      </c>
      <c r="I21">
        <v>0</v>
      </c>
      <c r="J21">
        <v>3</v>
      </c>
      <c r="K21">
        <v>0</v>
      </c>
      <c r="L21">
        <v>0</v>
      </c>
      <c r="M21">
        <v>0</v>
      </c>
      <c r="N21">
        <v>3</v>
      </c>
      <c r="O21">
        <v>0</v>
      </c>
      <c r="P21">
        <v>0</v>
      </c>
      <c r="Q21">
        <v>0</v>
      </c>
      <c r="R21">
        <v>0</v>
      </c>
      <c r="S21">
        <v>0</v>
      </c>
      <c r="T21">
        <v>0</v>
      </c>
      <c r="U21">
        <v>3</v>
      </c>
      <c r="V21">
        <v>0</v>
      </c>
      <c r="W21">
        <v>1</v>
      </c>
      <c r="X21">
        <v>1</v>
      </c>
      <c r="Y21">
        <v>0</v>
      </c>
      <c r="Z21">
        <v>3</v>
      </c>
      <c r="AA21">
        <v>0</v>
      </c>
      <c r="AB21">
        <v>3</v>
      </c>
      <c r="AC21">
        <v>1</v>
      </c>
      <c r="AD21">
        <v>1</v>
      </c>
    </row>
    <row r="22" spans="1:30" x14ac:dyDescent="0.25">
      <c r="A22" s="1" t="s">
        <v>175</v>
      </c>
      <c r="B22" s="1"/>
      <c r="C22" s="12">
        <v>7.0000000000000007E-2</v>
      </c>
      <c r="D22" s="12">
        <v>7.0000000000000007E-2</v>
      </c>
      <c r="E22" s="12">
        <v>0</v>
      </c>
      <c r="F22" s="12">
        <v>7.0000000000000007E-2</v>
      </c>
      <c r="G22" s="12">
        <v>0</v>
      </c>
      <c r="H22" s="12">
        <v>7.0000000000000007E-2</v>
      </c>
      <c r="I22" s="12">
        <v>0</v>
      </c>
      <c r="J22" s="12">
        <v>0.22</v>
      </c>
      <c r="K22" s="12">
        <v>0</v>
      </c>
      <c r="L22" s="12">
        <v>0</v>
      </c>
      <c r="M22" s="12">
        <v>0</v>
      </c>
      <c r="N22" s="12">
        <v>0.37</v>
      </c>
      <c r="O22" s="12">
        <v>0</v>
      </c>
      <c r="P22" s="12">
        <v>0</v>
      </c>
      <c r="Q22" s="12">
        <v>0</v>
      </c>
      <c r="R22" s="12">
        <v>0</v>
      </c>
      <c r="S22" s="12">
        <v>0</v>
      </c>
      <c r="T22" s="12">
        <v>0</v>
      </c>
      <c r="U22" s="12">
        <v>7.0000000000000007E-2</v>
      </c>
      <c r="V22" s="12">
        <v>0</v>
      </c>
      <c r="W22" s="12">
        <v>0.04</v>
      </c>
      <c r="X22" s="12">
        <v>0.32</v>
      </c>
      <c r="Y22" s="12">
        <v>0</v>
      </c>
      <c r="Z22" s="12">
        <v>7.0000000000000007E-2</v>
      </c>
      <c r="AA22" s="12">
        <v>0</v>
      </c>
      <c r="AB22" s="12">
        <v>7.0000000000000007E-2</v>
      </c>
      <c r="AC22" s="12">
        <v>0.1</v>
      </c>
      <c r="AD22" s="12">
        <v>0.05</v>
      </c>
    </row>
    <row r="23" spans="1:30" x14ac:dyDescent="0.25">
      <c r="A23" s="1" t="s">
        <v>176</v>
      </c>
      <c r="B23" s="1"/>
    </row>
    <row r="24" spans="1:30" x14ac:dyDescent="0.25">
      <c r="A24" s="1" t="s">
        <v>174</v>
      </c>
      <c r="B24" s="1" t="s">
        <v>338</v>
      </c>
      <c r="C24">
        <v>33</v>
      </c>
      <c r="D24">
        <v>33</v>
      </c>
      <c r="E24">
        <v>2</v>
      </c>
      <c r="F24">
        <v>31</v>
      </c>
      <c r="G24">
        <v>2</v>
      </c>
      <c r="H24">
        <v>31</v>
      </c>
      <c r="I24">
        <v>14</v>
      </c>
      <c r="J24">
        <v>12</v>
      </c>
      <c r="K24">
        <v>7</v>
      </c>
      <c r="L24">
        <v>1</v>
      </c>
      <c r="M24">
        <v>1</v>
      </c>
      <c r="N24">
        <v>7</v>
      </c>
      <c r="O24">
        <v>1</v>
      </c>
      <c r="P24">
        <v>6</v>
      </c>
      <c r="Q24">
        <v>7</v>
      </c>
      <c r="R24">
        <v>1</v>
      </c>
      <c r="S24">
        <v>4</v>
      </c>
      <c r="T24">
        <v>4</v>
      </c>
      <c r="U24">
        <v>31</v>
      </c>
      <c r="V24">
        <v>1</v>
      </c>
      <c r="W24">
        <v>29</v>
      </c>
      <c r="X24">
        <v>4</v>
      </c>
      <c r="Y24">
        <v>3</v>
      </c>
      <c r="Z24">
        <v>30</v>
      </c>
      <c r="AA24">
        <v>2</v>
      </c>
      <c r="AB24">
        <v>30</v>
      </c>
      <c r="AC24">
        <v>12</v>
      </c>
      <c r="AD24">
        <v>21</v>
      </c>
    </row>
    <row r="25" spans="1:30" x14ac:dyDescent="0.25">
      <c r="A25" s="1" t="s">
        <v>175</v>
      </c>
      <c r="B25" s="1"/>
      <c r="C25" s="12">
        <v>0.82</v>
      </c>
      <c r="D25" s="12">
        <v>0.82</v>
      </c>
      <c r="E25" s="12">
        <v>1</v>
      </c>
      <c r="F25" s="12">
        <v>0.81</v>
      </c>
      <c r="G25" s="12">
        <v>1</v>
      </c>
      <c r="H25" s="12">
        <v>0.81</v>
      </c>
      <c r="I25" s="12">
        <v>0.65</v>
      </c>
      <c r="J25" s="12">
        <v>1</v>
      </c>
      <c r="K25" s="12">
        <v>1</v>
      </c>
      <c r="L25" s="12">
        <v>0.2</v>
      </c>
      <c r="M25" s="12">
        <v>0.52</v>
      </c>
      <c r="N25" s="12">
        <v>1</v>
      </c>
      <c r="O25" s="12">
        <v>1</v>
      </c>
      <c r="P25" s="12">
        <v>0.82</v>
      </c>
      <c r="Q25" s="12">
        <v>1</v>
      </c>
      <c r="R25" s="12">
        <v>1</v>
      </c>
      <c r="S25" s="12">
        <v>1</v>
      </c>
      <c r="T25" s="12">
        <v>1</v>
      </c>
      <c r="U25" s="12">
        <v>0.81</v>
      </c>
      <c r="V25" s="12">
        <v>1</v>
      </c>
      <c r="W25" s="12">
        <v>0.79</v>
      </c>
      <c r="X25" s="12">
        <v>1</v>
      </c>
      <c r="Y25" s="12">
        <v>0.68</v>
      </c>
      <c r="Z25" s="12">
        <v>0.83</v>
      </c>
      <c r="AA25" s="12">
        <v>1</v>
      </c>
      <c r="AB25" s="12">
        <v>0.8</v>
      </c>
      <c r="AC25" s="12">
        <v>0.91</v>
      </c>
      <c r="AD25" s="12">
        <v>0.77</v>
      </c>
    </row>
    <row r="26" spans="1:30" x14ac:dyDescent="0.25">
      <c r="A26" s="1" t="s">
        <v>176</v>
      </c>
      <c r="B26" s="1"/>
    </row>
    <row r="27" spans="1:30" x14ac:dyDescent="0.25">
      <c r="A27" s="1" t="s">
        <v>279</v>
      </c>
      <c r="B27" s="1" t="s">
        <v>339</v>
      </c>
    </row>
    <row r="28" spans="1:30" x14ac:dyDescent="0.25">
      <c r="A28" s="1" t="s">
        <v>107</v>
      </c>
      <c r="B28" s="1" t="s">
        <v>340</v>
      </c>
    </row>
    <row r="29" spans="1:30" x14ac:dyDescent="0.25">
      <c r="A29" s="1" t="s">
        <v>107</v>
      </c>
      <c r="B29" s="1"/>
    </row>
    <row r="30" spans="1:30" x14ac:dyDescent="0.25">
      <c r="A30" s="1" t="s">
        <v>107</v>
      </c>
      <c r="B30" s="1"/>
    </row>
  </sheetData>
  <hyperlinks>
    <hyperlink ref="E1" location="Contents!B37" tooltip="Link to contents" display="Back to contents" xr:uid="{00000000-0004-0000-0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AL42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341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33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>
        <v>0</v>
      </c>
      <c r="C15">
        <v>135</v>
      </c>
      <c r="D15">
        <v>135</v>
      </c>
      <c r="E15">
        <v>3</v>
      </c>
      <c r="F15">
        <v>5</v>
      </c>
      <c r="G15">
        <v>7</v>
      </c>
      <c r="H15">
        <v>21</v>
      </c>
      <c r="I15">
        <v>33</v>
      </c>
      <c r="J15">
        <v>64</v>
      </c>
      <c r="K15">
        <v>16</v>
      </c>
      <c r="L15">
        <v>21</v>
      </c>
      <c r="M15">
        <v>33</v>
      </c>
      <c r="N15">
        <v>64</v>
      </c>
      <c r="O15">
        <v>16</v>
      </c>
      <c r="P15">
        <v>61</v>
      </c>
      <c r="Q15">
        <v>44</v>
      </c>
      <c r="R15">
        <v>14</v>
      </c>
      <c r="S15">
        <v>12</v>
      </c>
      <c r="T15">
        <v>6</v>
      </c>
      <c r="U15">
        <v>41</v>
      </c>
      <c r="V15">
        <v>6</v>
      </c>
      <c r="W15">
        <v>15</v>
      </c>
      <c r="X15">
        <v>10</v>
      </c>
      <c r="Y15">
        <v>12</v>
      </c>
      <c r="Z15">
        <v>16</v>
      </c>
      <c r="AA15">
        <v>15</v>
      </c>
      <c r="AB15">
        <v>0</v>
      </c>
      <c r="AC15">
        <v>0</v>
      </c>
      <c r="AD15">
        <v>135</v>
      </c>
      <c r="AE15">
        <v>109</v>
      </c>
      <c r="AF15">
        <v>25</v>
      </c>
      <c r="AG15">
        <v>16</v>
      </c>
      <c r="AH15">
        <v>118</v>
      </c>
      <c r="AI15">
        <v>1</v>
      </c>
      <c r="AJ15">
        <v>133</v>
      </c>
      <c r="AK15">
        <v>39</v>
      </c>
      <c r="AL15">
        <v>96</v>
      </c>
    </row>
    <row r="16" spans="1:38" x14ac:dyDescent="0.25">
      <c r="A16" s="1" t="s">
        <v>175</v>
      </c>
      <c r="B16" s="1"/>
      <c r="C16" s="12">
        <v>0.3</v>
      </c>
      <c r="D16" s="12">
        <v>0.3</v>
      </c>
      <c r="E16" s="12">
        <v>1</v>
      </c>
      <c r="F16" s="12">
        <v>1</v>
      </c>
      <c r="G16" s="12">
        <v>0.9</v>
      </c>
      <c r="H16" t="s">
        <v>247</v>
      </c>
      <c r="I16" t="s">
        <v>248</v>
      </c>
      <c r="J16" t="s">
        <v>232</v>
      </c>
      <c r="K16" s="12">
        <v>0.95</v>
      </c>
      <c r="L16" t="s">
        <v>247</v>
      </c>
      <c r="M16" t="s">
        <v>248</v>
      </c>
      <c r="N16" t="s">
        <v>232</v>
      </c>
      <c r="O16" s="12">
        <v>0.25</v>
      </c>
      <c r="P16" s="12">
        <v>0.3</v>
      </c>
      <c r="Q16" t="s">
        <v>249</v>
      </c>
      <c r="R16" s="12">
        <v>0.22</v>
      </c>
      <c r="S16" s="12">
        <v>0.32</v>
      </c>
      <c r="T16" s="12">
        <v>0.17</v>
      </c>
      <c r="U16" t="s">
        <v>250</v>
      </c>
      <c r="V16" s="12">
        <v>0.23</v>
      </c>
      <c r="W16" s="12">
        <v>0.27</v>
      </c>
      <c r="X16" t="s">
        <v>199</v>
      </c>
      <c r="Y16" s="12">
        <v>0.28000000000000003</v>
      </c>
      <c r="Z16" s="12">
        <v>0.41</v>
      </c>
      <c r="AA16" s="12">
        <v>0.37</v>
      </c>
      <c r="AB16" t="s">
        <v>177</v>
      </c>
      <c r="AC16" s="12">
        <v>0</v>
      </c>
      <c r="AD16" t="s">
        <v>183</v>
      </c>
      <c r="AE16" s="12">
        <v>0.3</v>
      </c>
      <c r="AF16" s="12">
        <v>0.31</v>
      </c>
      <c r="AG16" t="s">
        <v>228</v>
      </c>
      <c r="AH16" t="s">
        <v>251</v>
      </c>
      <c r="AI16" s="12">
        <v>0.05</v>
      </c>
      <c r="AJ16" s="12">
        <v>0.32</v>
      </c>
      <c r="AK16" t="s">
        <v>200</v>
      </c>
      <c r="AL16" t="s">
        <v>252</v>
      </c>
    </row>
    <row r="17" spans="1:38" x14ac:dyDescent="0.25">
      <c r="A17" s="1" t="s">
        <v>176</v>
      </c>
      <c r="B17" s="1"/>
      <c r="H17" t="s">
        <v>186</v>
      </c>
      <c r="I17" t="s">
        <v>160</v>
      </c>
      <c r="L17" t="s">
        <v>187</v>
      </c>
      <c r="M17" t="s">
        <v>158</v>
      </c>
      <c r="Q17" t="s">
        <v>158</v>
      </c>
      <c r="U17" t="s">
        <v>253</v>
      </c>
      <c r="Z17" t="s">
        <v>253</v>
      </c>
      <c r="AA17" t="s">
        <v>160</v>
      </c>
      <c r="AD17" t="s">
        <v>163</v>
      </c>
      <c r="AH17" t="s">
        <v>163</v>
      </c>
      <c r="AL17" t="s">
        <v>163</v>
      </c>
    </row>
    <row r="18" spans="1:38" x14ac:dyDescent="0.25">
      <c r="A18" s="1" t="s">
        <v>174</v>
      </c>
      <c r="B18" s="1">
        <v>1</v>
      </c>
      <c r="C18">
        <v>254</v>
      </c>
      <c r="D18">
        <v>254</v>
      </c>
      <c r="E18">
        <v>0</v>
      </c>
      <c r="F18">
        <v>0</v>
      </c>
      <c r="G18">
        <v>1</v>
      </c>
      <c r="H18">
        <v>7</v>
      </c>
      <c r="I18">
        <v>32</v>
      </c>
      <c r="J18">
        <v>215</v>
      </c>
      <c r="K18">
        <v>1</v>
      </c>
      <c r="L18">
        <v>7</v>
      </c>
      <c r="M18">
        <v>32</v>
      </c>
      <c r="N18">
        <v>215</v>
      </c>
      <c r="O18">
        <v>37</v>
      </c>
      <c r="P18">
        <v>122</v>
      </c>
      <c r="Q18">
        <v>61</v>
      </c>
      <c r="R18">
        <v>34</v>
      </c>
      <c r="S18">
        <v>19</v>
      </c>
      <c r="T18">
        <v>24</v>
      </c>
      <c r="U18">
        <v>57</v>
      </c>
      <c r="V18">
        <v>17</v>
      </c>
      <c r="W18">
        <v>32</v>
      </c>
      <c r="X18">
        <v>37</v>
      </c>
      <c r="Y18">
        <v>26</v>
      </c>
      <c r="Z18">
        <v>21</v>
      </c>
      <c r="AA18">
        <v>21</v>
      </c>
      <c r="AB18">
        <v>234</v>
      </c>
      <c r="AC18">
        <v>21</v>
      </c>
      <c r="AD18">
        <v>0</v>
      </c>
      <c r="AE18">
        <v>204</v>
      </c>
      <c r="AF18">
        <v>50</v>
      </c>
      <c r="AG18">
        <v>50</v>
      </c>
      <c r="AH18">
        <v>205</v>
      </c>
      <c r="AI18">
        <v>19</v>
      </c>
      <c r="AJ18">
        <v>236</v>
      </c>
      <c r="AK18">
        <v>115</v>
      </c>
      <c r="AL18">
        <v>140</v>
      </c>
    </row>
    <row r="19" spans="1:38" x14ac:dyDescent="0.25">
      <c r="A19" s="1" t="s">
        <v>175</v>
      </c>
      <c r="B19" s="1"/>
      <c r="C19" s="12">
        <v>0.56999999999999995</v>
      </c>
      <c r="D19" s="12">
        <v>0.56999999999999995</v>
      </c>
      <c r="E19" s="12">
        <v>0</v>
      </c>
      <c r="F19" s="12">
        <v>0</v>
      </c>
      <c r="G19" s="12">
        <v>0.1</v>
      </c>
      <c r="H19" t="s">
        <v>218</v>
      </c>
      <c r="I19" s="12">
        <v>0.48</v>
      </c>
      <c r="J19" t="s">
        <v>261</v>
      </c>
      <c r="K19" s="12">
        <v>0.05</v>
      </c>
      <c r="L19" t="s">
        <v>218</v>
      </c>
      <c r="M19" s="12">
        <v>0.48</v>
      </c>
      <c r="N19" t="s">
        <v>261</v>
      </c>
      <c r="O19" s="12">
        <v>0.56000000000000005</v>
      </c>
      <c r="P19" s="12">
        <v>0.6</v>
      </c>
      <c r="Q19" s="12">
        <v>0.52</v>
      </c>
      <c r="R19" s="12">
        <v>0.56000000000000005</v>
      </c>
      <c r="S19" s="12">
        <v>0.5</v>
      </c>
      <c r="T19" s="12">
        <v>0.69</v>
      </c>
      <c r="U19" s="12">
        <v>0.53</v>
      </c>
      <c r="V19" s="12">
        <v>0.62</v>
      </c>
      <c r="W19" s="12">
        <v>0.56000000000000005</v>
      </c>
      <c r="X19" s="12">
        <v>0.61</v>
      </c>
      <c r="Y19" s="12">
        <v>0.62</v>
      </c>
      <c r="Z19" s="12">
        <v>0.54</v>
      </c>
      <c r="AA19" s="12">
        <v>0.51</v>
      </c>
      <c r="AB19" t="s">
        <v>315</v>
      </c>
      <c r="AC19" s="12">
        <v>0.96</v>
      </c>
      <c r="AD19" t="s">
        <v>177</v>
      </c>
      <c r="AE19" s="12">
        <v>0.56000000000000005</v>
      </c>
      <c r="AF19" s="12">
        <v>0.63</v>
      </c>
      <c r="AG19" s="12">
        <v>0.61</v>
      </c>
      <c r="AH19" s="12">
        <v>0.56000000000000005</v>
      </c>
      <c r="AI19" s="12">
        <v>0.68</v>
      </c>
      <c r="AJ19" s="12">
        <v>0.56000000000000005</v>
      </c>
      <c r="AK19" t="s">
        <v>313</v>
      </c>
      <c r="AL19" t="s">
        <v>276</v>
      </c>
    </row>
    <row r="20" spans="1:38" x14ac:dyDescent="0.25">
      <c r="A20" s="1" t="s">
        <v>176</v>
      </c>
      <c r="B20" s="1"/>
      <c r="I20" t="s">
        <v>158</v>
      </c>
      <c r="J20" t="s">
        <v>195</v>
      </c>
      <c r="M20" t="s">
        <v>161</v>
      </c>
      <c r="N20" t="s">
        <v>196</v>
      </c>
      <c r="AB20" t="s">
        <v>162</v>
      </c>
      <c r="AK20" t="s">
        <v>161</v>
      </c>
    </row>
    <row r="21" spans="1:38" x14ac:dyDescent="0.25">
      <c r="A21" s="1" t="s">
        <v>174</v>
      </c>
      <c r="B21" s="1">
        <v>2</v>
      </c>
      <c r="C21">
        <v>38</v>
      </c>
      <c r="D21">
        <v>38</v>
      </c>
      <c r="E21">
        <v>0</v>
      </c>
      <c r="F21">
        <v>0</v>
      </c>
      <c r="G21">
        <v>0</v>
      </c>
      <c r="H21">
        <v>1</v>
      </c>
      <c r="I21">
        <v>1</v>
      </c>
      <c r="J21">
        <v>35</v>
      </c>
      <c r="K21">
        <v>0</v>
      </c>
      <c r="L21">
        <v>1</v>
      </c>
      <c r="M21">
        <v>1</v>
      </c>
      <c r="N21">
        <v>35</v>
      </c>
      <c r="O21">
        <v>7</v>
      </c>
      <c r="P21">
        <v>15</v>
      </c>
      <c r="Q21">
        <v>6</v>
      </c>
      <c r="R21">
        <v>9</v>
      </c>
      <c r="S21">
        <v>4</v>
      </c>
      <c r="T21">
        <v>3</v>
      </c>
      <c r="U21">
        <v>5</v>
      </c>
      <c r="V21">
        <v>3</v>
      </c>
      <c r="W21">
        <v>9</v>
      </c>
      <c r="X21">
        <v>5</v>
      </c>
      <c r="Y21">
        <v>4</v>
      </c>
      <c r="Z21">
        <v>1</v>
      </c>
      <c r="AA21">
        <v>3</v>
      </c>
      <c r="AB21">
        <v>38</v>
      </c>
      <c r="AC21">
        <v>0</v>
      </c>
      <c r="AD21">
        <v>0</v>
      </c>
      <c r="AE21">
        <v>35</v>
      </c>
      <c r="AF21">
        <v>2</v>
      </c>
      <c r="AG21">
        <v>12</v>
      </c>
      <c r="AH21">
        <v>26</v>
      </c>
      <c r="AI21">
        <v>5</v>
      </c>
      <c r="AJ21">
        <v>32</v>
      </c>
      <c r="AK21">
        <v>21</v>
      </c>
      <c r="AL21">
        <v>17</v>
      </c>
    </row>
    <row r="22" spans="1:38" x14ac:dyDescent="0.25">
      <c r="A22" s="1" t="s">
        <v>175</v>
      </c>
      <c r="B22" s="1"/>
      <c r="C22" s="12">
        <v>0.08</v>
      </c>
      <c r="D22" s="12">
        <v>0.08</v>
      </c>
      <c r="E22" s="12">
        <v>0</v>
      </c>
      <c r="F22" s="12">
        <v>0</v>
      </c>
      <c r="G22" s="12">
        <v>0</v>
      </c>
      <c r="H22" s="12">
        <v>0.04</v>
      </c>
      <c r="I22" t="s">
        <v>179</v>
      </c>
      <c r="J22" t="s">
        <v>226</v>
      </c>
      <c r="K22" s="12">
        <v>0</v>
      </c>
      <c r="L22" s="12">
        <v>0.04</v>
      </c>
      <c r="M22" t="s">
        <v>179</v>
      </c>
      <c r="N22" t="s">
        <v>226</v>
      </c>
      <c r="O22" s="12">
        <v>0.11</v>
      </c>
      <c r="P22" s="12">
        <v>7.0000000000000007E-2</v>
      </c>
      <c r="Q22" s="12">
        <v>0.05</v>
      </c>
      <c r="R22" t="s">
        <v>266</v>
      </c>
      <c r="S22" s="12">
        <v>0.11</v>
      </c>
      <c r="T22" s="12">
        <v>0.1</v>
      </c>
      <c r="U22" s="12">
        <v>0.05</v>
      </c>
      <c r="V22" s="12">
        <v>0.09</v>
      </c>
      <c r="W22" t="s">
        <v>185</v>
      </c>
      <c r="X22" s="12">
        <v>0.09</v>
      </c>
      <c r="Y22" s="12">
        <v>0.09</v>
      </c>
      <c r="Z22" s="12">
        <v>0.03</v>
      </c>
      <c r="AA22" s="12">
        <v>0.06</v>
      </c>
      <c r="AB22" t="s">
        <v>213</v>
      </c>
      <c r="AC22" s="12">
        <v>0</v>
      </c>
      <c r="AD22" t="s">
        <v>177</v>
      </c>
      <c r="AE22" s="12">
        <v>0.1</v>
      </c>
      <c r="AF22" s="12">
        <v>0.03</v>
      </c>
      <c r="AG22" t="s">
        <v>223</v>
      </c>
      <c r="AH22" t="s">
        <v>219</v>
      </c>
      <c r="AI22" s="12">
        <v>0.19</v>
      </c>
      <c r="AJ22" s="12">
        <v>0.08</v>
      </c>
      <c r="AK22" s="12">
        <v>0.11</v>
      </c>
      <c r="AL22" s="12">
        <v>0.06</v>
      </c>
    </row>
    <row r="23" spans="1:38" x14ac:dyDescent="0.25">
      <c r="A23" s="1" t="s">
        <v>176</v>
      </c>
      <c r="B23" s="1"/>
      <c r="J23" t="s">
        <v>159</v>
      </c>
      <c r="N23" t="s">
        <v>162</v>
      </c>
      <c r="R23" t="s">
        <v>162</v>
      </c>
      <c r="W23" t="s">
        <v>162</v>
      </c>
      <c r="AB23" t="s">
        <v>162</v>
      </c>
      <c r="AG23" t="s">
        <v>161</v>
      </c>
    </row>
    <row r="24" spans="1:38" x14ac:dyDescent="0.25">
      <c r="A24" s="1" t="s">
        <v>174</v>
      </c>
      <c r="B24" s="1">
        <v>3</v>
      </c>
      <c r="C24">
        <v>14</v>
      </c>
      <c r="D24">
        <v>14</v>
      </c>
      <c r="E24">
        <v>0</v>
      </c>
      <c r="F24">
        <v>0</v>
      </c>
      <c r="G24">
        <v>0</v>
      </c>
      <c r="H24">
        <v>0</v>
      </c>
      <c r="I24">
        <v>1</v>
      </c>
      <c r="J24">
        <v>13</v>
      </c>
      <c r="K24">
        <v>0</v>
      </c>
      <c r="L24">
        <v>0</v>
      </c>
      <c r="M24">
        <v>1</v>
      </c>
      <c r="N24">
        <v>13</v>
      </c>
      <c r="O24">
        <v>5</v>
      </c>
      <c r="P24">
        <v>4</v>
      </c>
      <c r="Q24">
        <v>4</v>
      </c>
      <c r="R24">
        <v>2</v>
      </c>
      <c r="S24">
        <v>2</v>
      </c>
      <c r="T24">
        <v>1</v>
      </c>
      <c r="U24">
        <v>1</v>
      </c>
      <c r="V24">
        <v>1</v>
      </c>
      <c r="W24">
        <v>1</v>
      </c>
      <c r="X24">
        <v>5</v>
      </c>
      <c r="Y24">
        <v>0</v>
      </c>
      <c r="Z24">
        <v>0</v>
      </c>
      <c r="AA24">
        <v>2</v>
      </c>
      <c r="AB24">
        <v>14</v>
      </c>
      <c r="AC24">
        <v>0</v>
      </c>
      <c r="AD24">
        <v>0</v>
      </c>
      <c r="AE24">
        <v>12</v>
      </c>
      <c r="AF24">
        <v>2</v>
      </c>
      <c r="AG24">
        <v>2</v>
      </c>
      <c r="AH24">
        <v>12</v>
      </c>
      <c r="AI24">
        <v>2</v>
      </c>
      <c r="AJ24">
        <v>12</v>
      </c>
      <c r="AK24">
        <v>3</v>
      </c>
      <c r="AL24">
        <v>12</v>
      </c>
    </row>
    <row r="25" spans="1:38" x14ac:dyDescent="0.25">
      <c r="A25" s="1" t="s">
        <v>175</v>
      </c>
      <c r="B25" s="1"/>
      <c r="C25" s="12">
        <v>0.03</v>
      </c>
      <c r="D25" s="12">
        <v>0.03</v>
      </c>
      <c r="E25" s="12">
        <v>0</v>
      </c>
      <c r="F25" s="12">
        <v>0</v>
      </c>
      <c r="G25" s="12">
        <v>0</v>
      </c>
      <c r="H25" s="12">
        <v>0</v>
      </c>
      <c r="I25" s="12">
        <v>0.01</v>
      </c>
      <c r="J25" s="12">
        <v>0.04</v>
      </c>
      <c r="K25" s="12">
        <v>0</v>
      </c>
      <c r="L25" s="12">
        <v>0</v>
      </c>
      <c r="M25" s="12">
        <v>0.01</v>
      </c>
      <c r="N25" s="12">
        <v>0.04</v>
      </c>
      <c r="O25" t="s">
        <v>233</v>
      </c>
      <c r="P25" s="12">
        <v>0.02</v>
      </c>
      <c r="Q25" s="12">
        <v>0.03</v>
      </c>
      <c r="R25" s="12">
        <v>0.03</v>
      </c>
      <c r="S25" s="12">
        <v>0.06</v>
      </c>
      <c r="T25" s="12">
        <v>0.04</v>
      </c>
      <c r="U25" s="12">
        <v>0.01</v>
      </c>
      <c r="V25" s="12">
        <v>0.03</v>
      </c>
      <c r="W25" s="12">
        <v>0.02</v>
      </c>
      <c r="X25" t="s">
        <v>259</v>
      </c>
      <c r="Y25" s="12">
        <v>0</v>
      </c>
      <c r="Z25" s="12">
        <v>0</v>
      </c>
      <c r="AA25" s="12">
        <v>0.04</v>
      </c>
      <c r="AB25" t="s">
        <v>182</v>
      </c>
      <c r="AC25" s="12">
        <v>0</v>
      </c>
      <c r="AD25" t="s">
        <v>177</v>
      </c>
      <c r="AE25" s="12">
        <v>0.03</v>
      </c>
      <c r="AF25" s="12">
        <v>0.02</v>
      </c>
      <c r="AG25" s="12">
        <v>0.02</v>
      </c>
      <c r="AH25" s="12">
        <v>0.03</v>
      </c>
      <c r="AI25" s="12">
        <v>0.08</v>
      </c>
      <c r="AJ25" s="12">
        <v>0.03</v>
      </c>
      <c r="AK25" s="12">
        <v>0.01</v>
      </c>
      <c r="AL25" s="12">
        <v>0.04</v>
      </c>
    </row>
    <row r="26" spans="1:38" x14ac:dyDescent="0.25">
      <c r="A26" s="1" t="s">
        <v>176</v>
      </c>
      <c r="B26" s="1"/>
      <c r="O26" t="s">
        <v>161</v>
      </c>
      <c r="X26" t="s">
        <v>342</v>
      </c>
      <c r="AB26" t="s">
        <v>162</v>
      </c>
    </row>
    <row r="27" spans="1:38" x14ac:dyDescent="0.25">
      <c r="A27" s="1" t="s">
        <v>174</v>
      </c>
      <c r="B27" s="1">
        <v>4</v>
      </c>
      <c r="C27">
        <v>4</v>
      </c>
      <c r="D27">
        <v>4</v>
      </c>
      <c r="E27">
        <v>0</v>
      </c>
      <c r="F27">
        <v>0</v>
      </c>
      <c r="G27">
        <v>0</v>
      </c>
      <c r="H27">
        <v>0</v>
      </c>
      <c r="I27">
        <v>0</v>
      </c>
      <c r="J27">
        <v>4</v>
      </c>
      <c r="K27">
        <v>0</v>
      </c>
      <c r="L27">
        <v>0</v>
      </c>
      <c r="M27">
        <v>0</v>
      </c>
      <c r="N27">
        <v>4</v>
      </c>
      <c r="O27">
        <v>0</v>
      </c>
      <c r="P27">
        <v>0</v>
      </c>
      <c r="Q27">
        <v>3</v>
      </c>
      <c r="R27">
        <v>1</v>
      </c>
      <c r="S27">
        <v>0</v>
      </c>
      <c r="T27">
        <v>0</v>
      </c>
      <c r="U27">
        <v>0</v>
      </c>
      <c r="V27">
        <v>0</v>
      </c>
      <c r="W27">
        <v>0</v>
      </c>
      <c r="X27">
        <v>3</v>
      </c>
      <c r="Y27">
        <v>0</v>
      </c>
      <c r="Z27">
        <v>0</v>
      </c>
      <c r="AA27">
        <v>1</v>
      </c>
      <c r="AB27">
        <v>3</v>
      </c>
      <c r="AC27">
        <v>1</v>
      </c>
      <c r="AD27">
        <v>0</v>
      </c>
      <c r="AE27">
        <v>4</v>
      </c>
      <c r="AF27">
        <v>0</v>
      </c>
      <c r="AG27">
        <v>2</v>
      </c>
      <c r="AH27">
        <v>2</v>
      </c>
      <c r="AI27">
        <v>0</v>
      </c>
      <c r="AJ27">
        <v>4</v>
      </c>
      <c r="AK27">
        <v>2</v>
      </c>
      <c r="AL27">
        <v>2</v>
      </c>
    </row>
    <row r="28" spans="1:38" x14ac:dyDescent="0.25">
      <c r="A28" s="1" t="s">
        <v>175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</v>
      </c>
      <c r="I28" s="12">
        <v>0</v>
      </c>
      <c r="J28" s="12">
        <v>0.01</v>
      </c>
      <c r="K28" s="12">
        <v>0</v>
      </c>
      <c r="L28" s="12">
        <v>0</v>
      </c>
      <c r="M28" s="12">
        <v>0</v>
      </c>
      <c r="N28" s="12">
        <v>0.01</v>
      </c>
      <c r="O28" s="12">
        <v>0</v>
      </c>
      <c r="P28" s="12">
        <v>0</v>
      </c>
      <c r="Q28" t="s">
        <v>179</v>
      </c>
      <c r="R28" s="12">
        <v>0.01</v>
      </c>
      <c r="S28" s="12">
        <v>0</v>
      </c>
      <c r="T28" s="12">
        <v>0</v>
      </c>
      <c r="U28" s="12">
        <v>0</v>
      </c>
      <c r="V28" s="12">
        <v>0</v>
      </c>
      <c r="W28" s="12">
        <v>0</v>
      </c>
      <c r="X28" t="s">
        <v>182</v>
      </c>
      <c r="Y28" s="12">
        <v>0</v>
      </c>
      <c r="Z28" s="12">
        <v>0</v>
      </c>
      <c r="AA28" s="12">
        <v>0.02</v>
      </c>
      <c r="AB28" s="12">
        <v>0.01</v>
      </c>
      <c r="AC28" s="12">
        <v>0.04</v>
      </c>
      <c r="AD28" s="12">
        <v>0</v>
      </c>
      <c r="AE28" s="12">
        <v>0.01</v>
      </c>
      <c r="AF28" s="12">
        <v>0</v>
      </c>
      <c r="AG28" s="12">
        <v>0.02</v>
      </c>
      <c r="AH28" s="12">
        <v>0.01</v>
      </c>
      <c r="AI28" s="12">
        <v>0</v>
      </c>
      <c r="AJ28" s="12">
        <v>0.01</v>
      </c>
      <c r="AK28" s="12">
        <v>0.01</v>
      </c>
      <c r="AL28" s="12">
        <v>0.01</v>
      </c>
    </row>
    <row r="29" spans="1:38" x14ac:dyDescent="0.25">
      <c r="A29" s="1" t="s">
        <v>176</v>
      </c>
      <c r="B29" s="1"/>
      <c r="Q29" t="s">
        <v>161</v>
      </c>
      <c r="X29" t="s">
        <v>162</v>
      </c>
    </row>
    <row r="30" spans="1:38" x14ac:dyDescent="0.25">
      <c r="A30" s="1" t="s">
        <v>174</v>
      </c>
      <c r="B30" s="1">
        <v>5</v>
      </c>
      <c r="C30">
        <v>2</v>
      </c>
      <c r="D30">
        <v>2</v>
      </c>
      <c r="E30">
        <v>0</v>
      </c>
      <c r="F30">
        <v>0</v>
      </c>
      <c r="G30">
        <v>0</v>
      </c>
      <c r="H30">
        <v>0</v>
      </c>
      <c r="I30">
        <v>0</v>
      </c>
      <c r="J30">
        <v>2</v>
      </c>
      <c r="K30">
        <v>0</v>
      </c>
      <c r="L30">
        <v>0</v>
      </c>
      <c r="M30">
        <v>0</v>
      </c>
      <c r="N30">
        <v>2</v>
      </c>
      <c r="O30">
        <v>0</v>
      </c>
      <c r="P30">
        <v>0</v>
      </c>
      <c r="Q30">
        <v>0</v>
      </c>
      <c r="R30">
        <v>2</v>
      </c>
      <c r="S30">
        <v>0</v>
      </c>
      <c r="T30">
        <v>0</v>
      </c>
      <c r="U30">
        <v>1</v>
      </c>
      <c r="V30">
        <v>1</v>
      </c>
      <c r="W30">
        <v>0</v>
      </c>
      <c r="X30">
        <v>0</v>
      </c>
      <c r="Y30">
        <v>0</v>
      </c>
      <c r="Z30">
        <v>1</v>
      </c>
      <c r="AA30">
        <v>0</v>
      </c>
      <c r="AB30">
        <v>2</v>
      </c>
      <c r="AC30">
        <v>0</v>
      </c>
      <c r="AD30">
        <v>0</v>
      </c>
      <c r="AE30">
        <v>2</v>
      </c>
      <c r="AF30">
        <v>1</v>
      </c>
      <c r="AG30">
        <v>1</v>
      </c>
      <c r="AH30">
        <v>2</v>
      </c>
      <c r="AI30">
        <v>0</v>
      </c>
      <c r="AJ30">
        <v>2</v>
      </c>
      <c r="AK30">
        <v>2</v>
      </c>
      <c r="AL30">
        <v>1</v>
      </c>
    </row>
    <row r="31" spans="1:38" x14ac:dyDescent="0.25">
      <c r="A31" s="1" t="s">
        <v>175</v>
      </c>
      <c r="B31" s="1"/>
      <c r="C31" s="12">
        <v>0.01</v>
      </c>
      <c r="D31" s="12">
        <v>0.01</v>
      </c>
      <c r="E31" s="12">
        <v>0</v>
      </c>
      <c r="F31" s="12">
        <v>0</v>
      </c>
      <c r="G31" s="12">
        <v>0</v>
      </c>
      <c r="H31" s="12">
        <v>0</v>
      </c>
      <c r="I31" s="12">
        <v>0</v>
      </c>
      <c r="J31" s="12">
        <v>0.01</v>
      </c>
      <c r="K31" s="12">
        <v>0</v>
      </c>
      <c r="L31" s="12">
        <v>0</v>
      </c>
      <c r="M31" s="12">
        <v>0</v>
      </c>
      <c r="N31" s="12">
        <v>0.01</v>
      </c>
      <c r="O31" s="12">
        <v>0</v>
      </c>
      <c r="P31" s="12">
        <v>0</v>
      </c>
      <c r="Q31" s="12">
        <v>0</v>
      </c>
      <c r="R31" t="s">
        <v>178</v>
      </c>
      <c r="S31" s="12">
        <v>0</v>
      </c>
      <c r="T31" s="12">
        <v>0</v>
      </c>
      <c r="U31" s="12">
        <v>0.01</v>
      </c>
      <c r="V31" s="12">
        <v>0.03</v>
      </c>
      <c r="W31" s="12">
        <v>0</v>
      </c>
      <c r="X31" s="12">
        <v>0</v>
      </c>
      <c r="Y31" s="12">
        <v>0</v>
      </c>
      <c r="Z31" s="12">
        <v>0.02</v>
      </c>
      <c r="AA31" s="12">
        <v>0</v>
      </c>
      <c r="AB31" s="12">
        <v>0.01</v>
      </c>
      <c r="AC31" s="12">
        <v>0</v>
      </c>
      <c r="AD31" s="12">
        <v>0</v>
      </c>
      <c r="AE31" t="s">
        <v>180</v>
      </c>
      <c r="AF31" s="12">
        <v>0.01</v>
      </c>
      <c r="AG31" s="12">
        <v>0.01</v>
      </c>
      <c r="AH31" t="s">
        <v>180</v>
      </c>
      <c r="AI31" s="12">
        <v>0</v>
      </c>
      <c r="AJ31" s="12">
        <v>0.01</v>
      </c>
      <c r="AK31" s="12">
        <v>0.01</v>
      </c>
      <c r="AL31" t="s">
        <v>180</v>
      </c>
    </row>
    <row r="32" spans="1:38" x14ac:dyDescent="0.25">
      <c r="A32" s="1" t="s">
        <v>176</v>
      </c>
      <c r="B32" s="1"/>
      <c r="R32" t="s">
        <v>196</v>
      </c>
    </row>
    <row r="33" spans="1:38" x14ac:dyDescent="0.25">
      <c r="A33" s="1" t="s">
        <v>174</v>
      </c>
      <c r="B33" s="1" t="s">
        <v>326</v>
      </c>
      <c r="C33">
        <v>1</v>
      </c>
      <c r="D33">
        <v>1</v>
      </c>
      <c r="E33">
        <v>0</v>
      </c>
      <c r="F33">
        <v>0</v>
      </c>
      <c r="G33">
        <v>0</v>
      </c>
      <c r="H33">
        <v>0</v>
      </c>
      <c r="I33">
        <v>0</v>
      </c>
      <c r="J33">
        <v>1</v>
      </c>
      <c r="K33">
        <v>0</v>
      </c>
      <c r="L33">
        <v>0</v>
      </c>
      <c r="M33">
        <v>0</v>
      </c>
      <c r="N33">
        <v>1</v>
      </c>
      <c r="O33">
        <v>0</v>
      </c>
      <c r="P33">
        <v>1</v>
      </c>
      <c r="Q33">
        <v>0</v>
      </c>
      <c r="R33">
        <v>0</v>
      </c>
      <c r="S33">
        <v>0</v>
      </c>
      <c r="T33">
        <v>0</v>
      </c>
      <c r="U33">
        <v>1</v>
      </c>
      <c r="V33">
        <v>0</v>
      </c>
      <c r="W33">
        <v>0</v>
      </c>
      <c r="X33">
        <v>0</v>
      </c>
      <c r="Y33">
        <v>0</v>
      </c>
      <c r="Z33">
        <v>0</v>
      </c>
      <c r="AA33">
        <v>0</v>
      </c>
      <c r="AB33">
        <v>1</v>
      </c>
      <c r="AC33">
        <v>0</v>
      </c>
      <c r="AD33">
        <v>0</v>
      </c>
      <c r="AE33">
        <v>1</v>
      </c>
      <c r="AF33">
        <v>0</v>
      </c>
      <c r="AG33">
        <v>0</v>
      </c>
      <c r="AH33">
        <v>1</v>
      </c>
      <c r="AI33">
        <v>0</v>
      </c>
      <c r="AJ33">
        <v>1</v>
      </c>
      <c r="AK33">
        <v>1</v>
      </c>
      <c r="AL33">
        <v>0</v>
      </c>
    </row>
    <row r="34" spans="1:38" x14ac:dyDescent="0.25">
      <c r="A34" s="1" t="s">
        <v>175</v>
      </c>
      <c r="B34" s="1"/>
      <c r="C34" t="s">
        <v>180</v>
      </c>
      <c r="D34" t="s">
        <v>180</v>
      </c>
      <c r="E34" s="12">
        <v>0</v>
      </c>
      <c r="F34" s="12">
        <v>0</v>
      </c>
      <c r="G34" s="12">
        <v>0</v>
      </c>
      <c r="H34" s="12">
        <v>0</v>
      </c>
      <c r="I34" s="12">
        <v>0</v>
      </c>
      <c r="J34" t="s">
        <v>180</v>
      </c>
      <c r="K34" s="12">
        <v>0</v>
      </c>
      <c r="L34" s="12">
        <v>0</v>
      </c>
      <c r="M34" s="12">
        <v>0</v>
      </c>
      <c r="N34" t="s">
        <v>180</v>
      </c>
      <c r="O34" s="12">
        <v>0</v>
      </c>
      <c r="P34" s="12">
        <v>0.01</v>
      </c>
      <c r="Q34" s="12">
        <v>0</v>
      </c>
      <c r="R34" s="12">
        <v>0</v>
      </c>
      <c r="S34" s="12">
        <v>0</v>
      </c>
      <c r="T34" s="12">
        <v>0</v>
      </c>
      <c r="U34" t="s">
        <v>230</v>
      </c>
      <c r="V34" s="12">
        <v>0</v>
      </c>
      <c r="W34" s="12">
        <v>0</v>
      </c>
      <c r="X34" s="12">
        <v>0</v>
      </c>
      <c r="Y34" s="12">
        <v>0</v>
      </c>
      <c r="Z34" s="12">
        <v>0</v>
      </c>
      <c r="AA34" s="12">
        <v>0</v>
      </c>
      <c r="AB34" t="s">
        <v>180</v>
      </c>
      <c r="AC34" s="12">
        <v>0</v>
      </c>
      <c r="AD34" s="12">
        <v>0</v>
      </c>
      <c r="AE34" t="s">
        <v>180</v>
      </c>
      <c r="AF34" s="12">
        <v>0</v>
      </c>
      <c r="AG34" s="12">
        <v>0</v>
      </c>
      <c r="AH34" t="s">
        <v>180</v>
      </c>
      <c r="AI34" s="12">
        <v>0</v>
      </c>
      <c r="AJ34" t="s">
        <v>180</v>
      </c>
      <c r="AK34" s="12">
        <v>0.01</v>
      </c>
      <c r="AL34" s="12">
        <v>0</v>
      </c>
    </row>
    <row r="35" spans="1:38" x14ac:dyDescent="0.25">
      <c r="A35" s="1" t="s">
        <v>176</v>
      </c>
      <c r="B35" s="1"/>
    </row>
    <row r="36" spans="1:38" x14ac:dyDescent="0.25">
      <c r="A36" s="1" t="s">
        <v>174</v>
      </c>
      <c r="B36" s="1" t="s">
        <v>327</v>
      </c>
      <c r="C36">
        <v>59</v>
      </c>
      <c r="D36">
        <v>59</v>
      </c>
      <c r="E36">
        <v>0</v>
      </c>
      <c r="F36">
        <v>0</v>
      </c>
      <c r="G36">
        <v>0</v>
      </c>
      <c r="H36">
        <v>1</v>
      </c>
      <c r="I36">
        <v>2</v>
      </c>
      <c r="J36">
        <v>56</v>
      </c>
      <c r="K36">
        <v>0</v>
      </c>
      <c r="L36">
        <v>1</v>
      </c>
      <c r="M36">
        <v>2</v>
      </c>
      <c r="N36">
        <v>56</v>
      </c>
      <c r="O36">
        <v>12</v>
      </c>
      <c r="P36">
        <v>20</v>
      </c>
      <c r="Q36">
        <v>13</v>
      </c>
      <c r="R36">
        <v>14</v>
      </c>
      <c r="S36">
        <v>7</v>
      </c>
      <c r="T36">
        <v>5</v>
      </c>
      <c r="U36">
        <v>9</v>
      </c>
      <c r="V36">
        <v>4</v>
      </c>
      <c r="W36">
        <v>10</v>
      </c>
      <c r="X36">
        <v>14</v>
      </c>
      <c r="Y36">
        <v>4</v>
      </c>
      <c r="Z36">
        <v>2</v>
      </c>
      <c r="AA36">
        <v>5</v>
      </c>
      <c r="AB36">
        <v>58</v>
      </c>
      <c r="AC36">
        <v>1</v>
      </c>
      <c r="AD36">
        <v>0</v>
      </c>
      <c r="AE36">
        <v>54</v>
      </c>
      <c r="AF36">
        <v>5</v>
      </c>
      <c r="AG36">
        <v>16</v>
      </c>
      <c r="AH36">
        <v>43</v>
      </c>
      <c r="AI36">
        <v>7</v>
      </c>
      <c r="AJ36">
        <v>52</v>
      </c>
      <c r="AK36">
        <v>28</v>
      </c>
      <c r="AL36">
        <v>31</v>
      </c>
    </row>
    <row r="37" spans="1:38" x14ac:dyDescent="0.25">
      <c r="A37" s="1" t="s">
        <v>175</v>
      </c>
      <c r="B37" s="1"/>
      <c r="C37" s="12">
        <v>0.13</v>
      </c>
      <c r="D37" s="12">
        <v>0.13</v>
      </c>
      <c r="E37" s="12">
        <v>0</v>
      </c>
      <c r="F37" s="12">
        <v>0</v>
      </c>
      <c r="G37" s="12">
        <v>0</v>
      </c>
      <c r="H37" s="12">
        <v>0.04</v>
      </c>
      <c r="I37" t="s">
        <v>184</v>
      </c>
      <c r="J37" t="s">
        <v>199</v>
      </c>
      <c r="K37" s="12">
        <v>0</v>
      </c>
      <c r="L37" s="12">
        <v>0.04</v>
      </c>
      <c r="M37" t="s">
        <v>184</v>
      </c>
      <c r="N37" t="s">
        <v>199</v>
      </c>
      <c r="O37" s="12">
        <v>0.19</v>
      </c>
      <c r="P37" s="12">
        <v>0.1</v>
      </c>
      <c r="Q37" s="12">
        <v>0.11</v>
      </c>
      <c r="R37" t="s">
        <v>258</v>
      </c>
      <c r="S37" s="12">
        <v>0.18</v>
      </c>
      <c r="T37" s="12">
        <v>0.14000000000000001</v>
      </c>
      <c r="U37" s="12">
        <v>0.08</v>
      </c>
      <c r="V37" s="12">
        <v>0.15</v>
      </c>
      <c r="W37" s="12">
        <v>0.17</v>
      </c>
      <c r="X37" t="s">
        <v>258</v>
      </c>
      <c r="Y37" s="12">
        <v>0.09</v>
      </c>
      <c r="Z37" s="12">
        <v>0.05</v>
      </c>
      <c r="AA37" s="12">
        <v>0.13</v>
      </c>
      <c r="AB37" t="s">
        <v>228</v>
      </c>
      <c r="AC37" s="12">
        <v>0.04</v>
      </c>
      <c r="AD37" t="s">
        <v>177</v>
      </c>
      <c r="AE37" t="s">
        <v>266</v>
      </c>
      <c r="AF37" t="s">
        <v>236</v>
      </c>
      <c r="AG37" s="12">
        <v>0.2</v>
      </c>
      <c r="AH37" s="12">
        <v>0.12</v>
      </c>
      <c r="AI37" s="12">
        <v>0.27</v>
      </c>
      <c r="AJ37" s="12">
        <v>0.12</v>
      </c>
      <c r="AK37" s="12">
        <v>0.15</v>
      </c>
      <c r="AL37" s="12">
        <v>0.12</v>
      </c>
    </row>
    <row r="38" spans="1:38" x14ac:dyDescent="0.25">
      <c r="A38" s="1" t="s">
        <v>176</v>
      </c>
      <c r="B38" s="1"/>
      <c r="J38" t="s">
        <v>159</v>
      </c>
      <c r="N38" t="s">
        <v>162</v>
      </c>
      <c r="R38" t="s">
        <v>196</v>
      </c>
      <c r="X38" t="s">
        <v>245</v>
      </c>
      <c r="AB38" t="s">
        <v>162</v>
      </c>
      <c r="AE38" t="s">
        <v>161</v>
      </c>
    </row>
    <row r="39" spans="1:38" x14ac:dyDescent="0.25">
      <c r="A39" s="1" t="s">
        <v>279</v>
      </c>
      <c r="B39" s="1" t="s">
        <v>280</v>
      </c>
    </row>
    <row r="40" spans="1:38" x14ac:dyDescent="0.25">
      <c r="A40" s="1" t="s">
        <v>107</v>
      </c>
      <c r="B40" s="1" t="s">
        <v>343</v>
      </c>
    </row>
    <row r="41" spans="1:38" x14ac:dyDescent="0.25">
      <c r="A41" s="1" t="s">
        <v>107</v>
      </c>
      <c r="B41" s="1"/>
    </row>
    <row r="42" spans="1:38" x14ac:dyDescent="0.25">
      <c r="A42" s="1" t="s">
        <v>107</v>
      </c>
      <c r="B42" s="1"/>
    </row>
  </sheetData>
  <hyperlinks>
    <hyperlink ref="E1" location="Contents!B40" tooltip="Link to contents" display="Back to contents" xr:uid="{00000000-0004-0000-0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I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25" width="28.1796875" customWidth="1"/>
    <col min="26" max="33" width="9.453125" customWidth="1"/>
    <col min="34" max="34" width="36.26953125" customWidth="1"/>
    <col min="35" max="35" width="45.7265625" customWidth="1"/>
  </cols>
  <sheetData>
    <row r="1" spans="1:35" x14ac:dyDescent="0.25">
      <c r="A1" s="1" t="s">
        <v>108</v>
      </c>
      <c r="B1" s="1" t="s">
        <v>109</v>
      </c>
      <c r="E1" s="5" t="s">
        <v>110</v>
      </c>
    </row>
    <row r="2" spans="1:35" ht="15.5" x14ac:dyDescent="0.35">
      <c r="A2" s="1" t="s">
        <v>0</v>
      </c>
      <c r="B2" s="2" t="s">
        <v>111</v>
      </c>
    </row>
    <row r="3" spans="1:35" x14ac:dyDescent="0.25">
      <c r="A3" s="1" t="s">
        <v>112</v>
      </c>
      <c r="B3" s="1"/>
    </row>
    <row r="4" spans="1:35" x14ac:dyDescent="0.25">
      <c r="A4" s="1" t="s">
        <v>112</v>
      </c>
      <c r="B4" s="1" t="s">
        <v>344</v>
      </c>
    </row>
    <row r="5" spans="1:35" x14ac:dyDescent="0.25">
      <c r="A5" s="1" t="s">
        <v>112</v>
      </c>
      <c r="B5" s="1"/>
    </row>
    <row r="6" spans="1:35" ht="13" x14ac:dyDescent="0.3">
      <c r="A6" s="1" t="s">
        <v>2</v>
      </c>
      <c r="B6" s="4" t="s">
        <v>35</v>
      </c>
    </row>
    <row r="7" spans="1:35" x14ac:dyDescent="0.25">
      <c r="A7" s="1" t="s">
        <v>5</v>
      </c>
      <c r="B7" s="1"/>
    </row>
    <row r="8" spans="1:35" x14ac:dyDescent="0.25">
      <c r="A8" s="1" t="s">
        <v>5</v>
      </c>
      <c r="B8" s="1" t="s">
        <v>345</v>
      </c>
    </row>
    <row r="9" spans="1:35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8"/>
      <c r="Z9" s="7" t="s">
        <v>119</v>
      </c>
      <c r="AA9" s="8"/>
      <c r="AB9" s="7" t="s">
        <v>120</v>
      </c>
      <c r="AC9" s="8"/>
      <c r="AD9" s="7" t="s">
        <v>121</v>
      </c>
      <c r="AE9" s="8"/>
      <c r="AF9" s="7" t="s">
        <v>122</v>
      </c>
      <c r="AG9" s="8"/>
      <c r="AH9" s="7" t="s">
        <v>123</v>
      </c>
      <c r="AI9" s="9"/>
    </row>
    <row r="10" spans="1:35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146</v>
      </c>
      <c r="AA10" s="11" t="s">
        <v>147</v>
      </c>
      <c r="AB10" s="11" t="s">
        <v>149</v>
      </c>
      <c r="AC10" s="11" t="s">
        <v>150</v>
      </c>
      <c r="AD10" s="11" t="s">
        <v>149</v>
      </c>
      <c r="AE10" s="11" t="s">
        <v>150</v>
      </c>
      <c r="AF10" s="11" t="s">
        <v>149</v>
      </c>
      <c r="AG10" s="11" t="s">
        <v>150</v>
      </c>
      <c r="AH10" s="11" t="s">
        <v>151</v>
      </c>
      <c r="AI10" s="11" t="s">
        <v>152</v>
      </c>
    </row>
    <row r="11" spans="1:35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162</v>
      </c>
      <c r="H11" t="s">
        <v>158</v>
      </c>
      <c r="I11" t="s">
        <v>155</v>
      </c>
      <c r="J11" t="s">
        <v>156</v>
      </c>
      <c r="K11" t="s">
        <v>162</v>
      </c>
      <c r="L11" t="s">
        <v>158</v>
      </c>
      <c r="M11" t="s">
        <v>163</v>
      </c>
      <c r="N11" t="s">
        <v>161</v>
      </c>
      <c r="O11" t="s">
        <v>162</v>
      </c>
      <c r="P11" t="s">
        <v>158</v>
      </c>
      <c r="Q11" t="s">
        <v>155</v>
      </c>
      <c r="R11" t="s">
        <v>156</v>
      </c>
      <c r="S11" t="s">
        <v>162</v>
      </c>
      <c r="T11" t="s">
        <v>164</v>
      </c>
      <c r="U11" t="s">
        <v>159</v>
      </c>
      <c r="V11" t="s">
        <v>160</v>
      </c>
      <c r="W11" t="s">
        <v>165</v>
      </c>
      <c r="X11" t="s">
        <v>324</v>
      </c>
      <c r="Y11" t="s">
        <v>325</v>
      </c>
      <c r="Z11" t="s">
        <v>163</v>
      </c>
      <c r="AA11" t="s">
        <v>156</v>
      </c>
      <c r="AB11" t="s">
        <v>163</v>
      </c>
      <c r="AC11" t="s">
        <v>161</v>
      </c>
      <c r="AD11" t="s">
        <v>163</v>
      </c>
      <c r="AE11" t="s">
        <v>161</v>
      </c>
      <c r="AF11" t="s">
        <v>155</v>
      </c>
      <c r="AG11" t="s">
        <v>161</v>
      </c>
      <c r="AH11" t="s">
        <v>163</v>
      </c>
      <c r="AI11" t="s">
        <v>161</v>
      </c>
    </row>
    <row r="12" spans="1:35" x14ac:dyDescent="0.25">
      <c r="A12" s="1" t="s">
        <v>168</v>
      </c>
      <c r="B12" s="1" t="s">
        <v>169</v>
      </c>
      <c r="C12">
        <v>300</v>
      </c>
      <c r="D12">
        <v>300</v>
      </c>
      <c r="E12">
        <v>1</v>
      </c>
      <c r="F12">
        <v>11</v>
      </c>
      <c r="G12">
        <v>44</v>
      </c>
      <c r="H12">
        <v>244</v>
      </c>
      <c r="I12">
        <v>1</v>
      </c>
      <c r="J12">
        <v>11</v>
      </c>
      <c r="K12">
        <v>44</v>
      </c>
      <c r="L12">
        <v>244</v>
      </c>
      <c r="M12">
        <v>41</v>
      </c>
      <c r="N12">
        <v>116</v>
      </c>
      <c r="O12">
        <v>80</v>
      </c>
      <c r="P12">
        <v>63</v>
      </c>
      <c r="Q12">
        <v>26</v>
      </c>
      <c r="R12">
        <v>29</v>
      </c>
      <c r="S12">
        <v>57</v>
      </c>
      <c r="T12">
        <v>22</v>
      </c>
      <c r="U12">
        <v>39</v>
      </c>
      <c r="V12">
        <v>47</v>
      </c>
      <c r="W12">
        <v>30</v>
      </c>
      <c r="X12">
        <v>22</v>
      </c>
      <c r="Y12">
        <v>28</v>
      </c>
      <c r="Z12">
        <v>281</v>
      </c>
      <c r="AA12">
        <v>19</v>
      </c>
      <c r="AB12">
        <v>245</v>
      </c>
      <c r="AC12">
        <v>55</v>
      </c>
      <c r="AD12">
        <v>64</v>
      </c>
      <c r="AE12">
        <v>236</v>
      </c>
      <c r="AF12">
        <v>26</v>
      </c>
      <c r="AG12">
        <v>274</v>
      </c>
      <c r="AH12">
        <v>140</v>
      </c>
      <c r="AI12">
        <v>160</v>
      </c>
    </row>
    <row r="13" spans="1:35" x14ac:dyDescent="0.25">
      <c r="A13" s="1" t="s">
        <v>170</v>
      </c>
      <c r="B13" s="1" t="s">
        <v>171</v>
      </c>
      <c r="C13">
        <v>285</v>
      </c>
      <c r="D13">
        <v>285</v>
      </c>
      <c r="E13">
        <v>1</v>
      </c>
      <c r="F13">
        <v>11</v>
      </c>
      <c r="G13">
        <v>43</v>
      </c>
      <c r="H13">
        <v>235</v>
      </c>
      <c r="I13">
        <v>1</v>
      </c>
      <c r="J13">
        <v>11</v>
      </c>
      <c r="K13">
        <v>43</v>
      </c>
      <c r="L13">
        <v>235</v>
      </c>
      <c r="M13">
        <v>41</v>
      </c>
      <c r="N13">
        <v>113</v>
      </c>
      <c r="O13">
        <v>79</v>
      </c>
      <c r="P13">
        <v>63</v>
      </c>
      <c r="Q13">
        <v>25</v>
      </c>
      <c r="R13">
        <v>27</v>
      </c>
      <c r="S13">
        <v>55</v>
      </c>
      <c r="T13">
        <v>21</v>
      </c>
      <c r="U13">
        <v>37</v>
      </c>
      <c r="V13">
        <v>45</v>
      </c>
      <c r="W13">
        <v>28</v>
      </c>
      <c r="X13">
        <v>21</v>
      </c>
      <c r="Y13">
        <v>27</v>
      </c>
      <c r="Z13">
        <v>267</v>
      </c>
      <c r="AA13">
        <v>18</v>
      </c>
      <c r="AB13">
        <v>233</v>
      </c>
      <c r="AC13">
        <v>52</v>
      </c>
      <c r="AD13">
        <v>60</v>
      </c>
      <c r="AE13">
        <v>225</v>
      </c>
      <c r="AF13">
        <v>24</v>
      </c>
      <c r="AG13">
        <v>261</v>
      </c>
      <c r="AH13">
        <v>132</v>
      </c>
      <c r="AI13">
        <v>153</v>
      </c>
    </row>
    <row r="14" spans="1:35" x14ac:dyDescent="0.25">
      <c r="A14" s="1" t="s">
        <v>172</v>
      </c>
      <c r="B14" s="1" t="s">
        <v>125</v>
      </c>
      <c r="C14">
        <v>312</v>
      </c>
      <c r="D14">
        <v>312</v>
      </c>
      <c r="E14">
        <v>1</v>
      </c>
      <c r="F14">
        <v>9</v>
      </c>
      <c r="G14">
        <v>34</v>
      </c>
      <c r="H14">
        <v>269</v>
      </c>
      <c r="I14">
        <v>1</v>
      </c>
      <c r="J14">
        <v>9</v>
      </c>
      <c r="K14">
        <v>34</v>
      </c>
      <c r="L14">
        <v>269</v>
      </c>
      <c r="M14">
        <v>49</v>
      </c>
      <c r="N14">
        <v>142</v>
      </c>
      <c r="O14">
        <v>73</v>
      </c>
      <c r="P14">
        <v>48</v>
      </c>
      <c r="Q14">
        <v>26</v>
      </c>
      <c r="R14">
        <v>28</v>
      </c>
      <c r="S14">
        <v>66</v>
      </c>
      <c r="T14">
        <v>22</v>
      </c>
      <c r="U14">
        <v>42</v>
      </c>
      <c r="V14">
        <v>49</v>
      </c>
      <c r="W14">
        <v>30</v>
      </c>
      <c r="X14">
        <v>23</v>
      </c>
      <c r="Y14">
        <v>27</v>
      </c>
      <c r="Z14">
        <v>292</v>
      </c>
      <c r="AA14">
        <v>21</v>
      </c>
      <c r="AB14">
        <v>258</v>
      </c>
      <c r="AC14">
        <v>55</v>
      </c>
      <c r="AD14">
        <v>64</v>
      </c>
      <c r="AE14">
        <v>248</v>
      </c>
      <c r="AF14">
        <v>26</v>
      </c>
      <c r="AG14">
        <v>286</v>
      </c>
      <c r="AH14">
        <v>143</v>
      </c>
      <c r="AI14">
        <v>170</v>
      </c>
    </row>
    <row r="15" spans="1:35" x14ac:dyDescent="0.25">
      <c r="A15" s="1" t="s">
        <v>174</v>
      </c>
      <c r="B15" s="1" t="s">
        <v>149</v>
      </c>
      <c r="C15">
        <v>292</v>
      </c>
      <c r="D15">
        <v>292</v>
      </c>
      <c r="E15">
        <v>1</v>
      </c>
      <c r="F15">
        <v>8</v>
      </c>
      <c r="G15">
        <v>32</v>
      </c>
      <c r="H15">
        <v>252</v>
      </c>
      <c r="I15">
        <v>1</v>
      </c>
      <c r="J15">
        <v>8</v>
      </c>
      <c r="K15">
        <v>32</v>
      </c>
      <c r="L15">
        <v>252</v>
      </c>
      <c r="M15">
        <v>43</v>
      </c>
      <c r="N15">
        <v>134</v>
      </c>
      <c r="O15">
        <v>67</v>
      </c>
      <c r="P15">
        <v>48</v>
      </c>
      <c r="Q15">
        <v>24</v>
      </c>
      <c r="R15">
        <v>27</v>
      </c>
      <c r="S15">
        <v>62</v>
      </c>
      <c r="T15">
        <v>19</v>
      </c>
      <c r="U15">
        <v>40</v>
      </c>
      <c r="V15">
        <v>45</v>
      </c>
      <c r="W15">
        <v>30</v>
      </c>
      <c r="X15">
        <v>19</v>
      </c>
      <c r="Y15">
        <v>27</v>
      </c>
      <c r="Z15">
        <v>292</v>
      </c>
      <c r="AA15">
        <v>0</v>
      </c>
      <c r="AB15">
        <v>240</v>
      </c>
      <c r="AC15">
        <v>52</v>
      </c>
      <c r="AD15">
        <v>63</v>
      </c>
      <c r="AE15">
        <v>228</v>
      </c>
      <c r="AF15">
        <v>26</v>
      </c>
      <c r="AG15">
        <v>266</v>
      </c>
      <c r="AH15">
        <v>139</v>
      </c>
      <c r="AI15">
        <v>153</v>
      </c>
    </row>
    <row r="16" spans="1:35" x14ac:dyDescent="0.25">
      <c r="A16" s="1" t="s">
        <v>175</v>
      </c>
      <c r="B16" s="1"/>
      <c r="C16" s="12">
        <v>0.93</v>
      </c>
      <c r="D16" s="12">
        <v>0.93</v>
      </c>
      <c r="E16" s="12">
        <v>1</v>
      </c>
      <c r="F16" s="12">
        <v>0.89</v>
      </c>
      <c r="G16" s="12">
        <v>0.93</v>
      </c>
      <c r="H16" s="12">
        <v>0.93</v>
      </c>
      <c r="I16" s="12">
        <v>1</v>
      </c>
      <c r="J16" s="12">
        <v>0.89</v>
      </c>
      <c r="K16" s="12">
        <v>0.93</v>
      </c>
      <c r="L16" s="12">
        <v>0.93</v>
      </c>
      <c r="M16" s="12">
        <v>0.87</v>
      </c>
      <c r="N16" s="12">
        <v>0.94</v>
      </c>
      <c r="O16" s="12">
        <v>0.92</v>
      </c>
      <c r="P16" t="s">
        <v>183</v>
      </c>
      <c r="Q16" s="12">
        <v>0.95</v>
      </c>
      <c r="R16" s="12">
        <v>0.94</v>
      </c>
      <c r="S16" s="12">
        <v>0.95</v>
      </c>
      <c r="T16" s="12">
        <v>0.86</v>
      </c>
      <c r="U16" s="12">
        <v>0.95</v>
      </c>
      <c r="V16" s="12">
        <v>0.91</v>
      </c>
      <c r="W16" s="12">
        <v>1</v>
      </c>
      <c r="X16" s="12">
        <v>0.81</v>
      </c>
      <c r="Y16" s="12">
        <v>1</v>
      </c>
      <c r="Z16" s="12">
        <v>1</v>
      </c>
      <c r="AA16" s="12">
        <v>0</v>
      </c>
      <c r="AB16" s="12">
        <v>0.93</v>
      </c>
      <c r="AC16" s="12">
        <v>0.94</v>
      </c>
      <c r="AD16" s="12">
        <v>0.98</v>
      </c>
      <c r="AE16" s="12">
        <v>0.92</v>
      </c>
      <c r="AF16" s="12">
        <v>1</v>
      </c>
      <c r="AG16" s="12">
        <v>0.93</v>
      </c>
      <c r="AH16" t="s">
        <v>254</v>
      </c>
      <c r="AI16" t="s">
        <v>299</v>
      </c>
    </row>
    <row r="17" spans="1:35" x14ac:dyDescent="0.25">
      <c r="A17" s="1" t="s">
        <v>176</v>
      </c>
      <c r="B17" s="1"/>
      <c r="P17" t="s">
        <v>274</v>
      </c>
      <c r="AH17" t="s">
        <v>161</v>
      </c>
    </row>
    <row r="18" spans="1:35" x14ac:dyDescent="0.25">
      <c r="A18" s="1" t="s">
        <v>174</v>
      </c>
      <c r="B18" s="1" t="s">
        <v>150</v>
      </c>
      <c r="C18">
        <v>21</v>
      </c>
      <c r="D18">
        <v>21</v>
      </c>
      <c r="E18">
        <v>0</v>
      </c>
      <c r="F18">
        <v>1</v>
      </c>
      <c r="G18">
        <v>2</v>
      </c>
      <c r="H18">
        <v>18</v>
      </c>
      <c r="I18">
        <v>0</v>
      </c>
      <c r="J18">
        <v>1</v>
      </c>
      <c r="K18">
        <v>2</v>
      </c>
      <c r="L18">
        <v>18</v>
      </c>
      <c r="M18">
        <v>6</v>
      </c>
      <c r="N18">
        <v>8</v>
      </c>
      <c r="O18">
        <v>6</v>
      </c>
      <c r="P18">
        <v>0</v>
      </c>
      <c r="Q18">
        <v>1</v>
      </c>
      <c r="R18">
        <v>2</v>
      </c>
      <c r="S18">
        <v>4</v>
      </c>
      <c r="T18">
        <v>3</v>
      </c>
      <c r="U18">
        <v>2</v>
      </c>
      <c r="V18">
        <v>4</v>
      </c>
      <c r="W18">
        <v>0</v>
      </c>
      <c r="X18">
        <v>4</v>
      </c>
      <c r="Y18">
        <v>0</v>
      </c>
      <c r="Z18">
        <v>0</v>
      </c>
      <c r="AA18">
        <v>21</v>
      </c>
      <c r="AB18">
        <v>18</v>
      </c>
      <c r="AC18">
        <v>3</v>
      </c>
      <c r="AD18">
        <v>1</v>
      </c>
      <c r="AE18">
        <v>20</v>
      </c>
      <c r="AF18">
        <v>0</v>
      </c>
      <c r="AG18">
        <v>21</v>
      </c>
      <c r="AH18">
        <v>3</v>
      </c>
      <c r="AI18">
        <v>17</v>
      </c>
    </row>
    <row r="19" spans="1:35" x14ac:dyDescent="0.25">
      <c r="A19" s="1" t="s">
        <v>175</v>
      </c>
      <c r="B19" s="1"/>
      <c r="C19" s="12">
        <v>7.0000000000000007E-2</v>
      </c>
      <c r="D19" s="12">
        <v>7.0000000000000007E-2</v>
      </c>
      <c r="E19" s="12">
        <v>0</v>
      </c>
      <c r="F19" s="12">
        <v>0.11</v>
      </c>
      <c r="G19" s="12">
        <v>7.0000000000000007E-2</v>
      </c>
      <c r="H19" s="12">
        <v>7.0000000000000007E-2</v>
      </c>
      <c r="I19" s="12">
        <v>0</v>
      </c>
      <c r="J19" s="12">
        <v>0.11</v>
      </c>
      <c r="K19" s="12">
        <v>7.0000000000000007E-2</v>
      </c>
      <c r="L19" s="12">
        <v>7.0000000000000007E-2</v>
      </c>
      <c r="M19" s="12">
        <v>0.13</v>
      </c>
      <c r="N19" s="12">
        <v>0.06</v>
      </c>
      <c r="O19" s="12">
        <v>0.08</v>
      </c>
      <c r="P19" t="s">
        <v>177</v>
      </c>
      <c r="Q19" s="12">
        <v>0.05</v>
      </c>
      <c r="R19" s="12">
        <v>0.06</v>
      </c>
      <c r="S19" s="12">
        <v>0.05</v>
      </c>
      <c r="T19" s="12">
        <v>0.14000000000000001</v>
      </c>
      <c r="U19" s="12">
        <v>0.05</v>
      </c>
      <c r="V19" s="12">
        <v>0.09</v>
      </c>
      <c r="W19" s="12">
        <v>0</v>
      </c>
      <c r="X19" s="12">
        <v>0.19</v>
      </c>
      <c r="Y19" s="12">
        <v>0</v>
      </c>
      <c r="Z19" s="12">
        <v>0</v>
      </c>
      <c r="AA19" s="12">
        <v>1</v>
      </c>
      <c r="AB19" s="12">
        <v>7.0000000000000007E-2</v>
      </c>
      <c r="AC19" s="12">
        <v>0.06</v>
      </c>
      <c r="AD19" s="12">
        <v>0.02</v>
      </c>
      <c r="AE19" s="12">
        <v>0.08</v>
      </c>
      <c r="AF19" s="12">
        <v>0</v>
      </c>
      <c r="AG19" s="12">
        <v>7.0000000000000007E-2</v>
      </c>
      <c r="AH19" t="s">
        <v>179</v>
      </c>
      <c r="AI19" t="s">
        <v>226</v>
      </c>
    </row>
    <row r="20" spans="1:35" x14ac:dyDescent="0.25">
      <c r="A20" s="1" t="s">
        <v>176</v>
      </c>
      <c r="B20" s="1"/>
      <c r="M20" t="s">
        <v>158</v>
      </c>
      <c r="O20" t="s">
        <v>158</v>
      </c>
      <c r="AI20" t="s">
        <v>163</v>
      </c>
    </row>
    <row r="21" spans="1:35" x14ac:dyDescent="0.25">
      <c r="A21" s="1" t="s">
        <v>279</v>
      </c>
      <c r="B21" s="1" t="s">
        <v>328</v>
      </c>
    </row>
    <row r="22" spans="1:35" x14ac:dyDescent="0.25">
      <c r="A22" s="1" t="s">
        <v>107</v>
      </c>
      <c r="B22" s="1" t="s">
        <v>346</v>
      </c>
    </row>
    <row r="23" spans="1:35" x14ac:dyDescent="0.25">
      <c r="A23" s="1" t="s">
        <v>107</v>
      </c>
      <c r="B23" s="1"/>
    </row>
    <row r="24" spans="1:35" x14ac:dyDescent="0.25">
      <c r="A24" s="1" t="s">
        <v>107</v>
      </c>
      <c r="B24" s="1"/>
    </row>
  </sheetData>
  <hyperlinks>
    <hyperlink ref="E1" location="Contents!B43" tooltip="Link to contents" display="Back to contents" xr:uid="{00000000-0004-0000-0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AL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347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38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292</v>
      </c>
      <c r="D15">
        <v>292</v>
      </c>
      <c r="E15">
        <v>0</v>
      </c>
      <c r="F15">
        <v>0</v>
      </c>
      <c r="G15">
        <v>1</v>
      </c>
      <c r="H15">
        <v>8</v>
      </c>
      <c r="I15">
        <v>32</v>
      </c>
      <c r="J15">
        <v>252</v>
      </c>
      <c r="K15">
        <v>1</v>
      </c>
      <c r="L15">
        <v>8</v>
      </c>
      <c r="M15">
        <v>32</v>
      </c>
      <c r="N15">
        <v>252</v>
      </c>
      <c r="O15">
        <v>43</v>
      </c>
      <c r="P15">
        <v>134</v>
      </c>
      <c r="Q15">
        <v>67</v>
      </c>
      <c r="R15">
        <v>48</v>
      </c>
      <c r="S15">
        <v>24</v>
      </c>
      <c r="T15">
        <v>27</v>
      </c>
      <c r="U15">
        <v>62</v>
      </c>
      <c r="V15">
        <v>19</v>
      </c>
      <c r="W15">
        <v>40</v>
      </c>
      <c r="X15">
        <v>45</v>
      </c>
      <c r="Y15">
        <v>30</v>
      </c>
      <c r="Z15">
        <v>19</v>
      </c>
      <c r="AA15">
        <v>27</v>
      </c>
      <c r="AB15">
        <v>292</v>
      </c>
      <c r="AC15">
        <v>0</v>
      </c>
      <c r="AD15">
        <v>0</v>
      </c>
      <c r="AE15">
        <v>240</v>
      </c>
      <c r="AF15">
        <v>52</v>
      </c>
      <c r="AG15">
        <v>63</v>
      </c>
      <c r="AH15">
        <v>228</v>
      </c>
      <c r="AI15">
        <v>26</v>
      </c>
      <c r="AJ15">
        <v>266</v>
      </c>
      <c r="AK15">
        <v>139</v>
      </c>
      <c r="AL15">
        <v>153</v>
      </c>
    </row>
    <row r="16" spans="1:38" x14ac:dyDescent="0.25">
      <c r="A16" s="1" t="s">
        <v>175</v>
      </c>
      <c r="B16" s="1"/>
      <c r="C16" s="12">
        <v>0.65</v>
      </c>
      <c r="D16" s="12">
        <v>0.65</v>
      </c>
      <c r="E16" s="12">
        <v>0</v>
      </c>
      <c r="F16" s="12">
        <v>0</v>
      </c>
      <c r="G16" s="12">
        <v>0.1</v>
      </c>
      <c r="H16" t="s">
        <v>189</v>
      </c>
      <c r="I16" t="s">
        <v>240</v>
      </c>
      <c r="J16" t="s">
        <v>241</v>
      </c>
      <c r="K16" s="12">
        <v>0.05</v>
      </c>
      <c r="L16" t="s">
        <v>189</v>
      </c>
      <c r="M16" t="s">
        <v>240</v>
      </c>
      <c r="N16" t="s">
        <v>241</v>
      </c>
      <c r="O16" s="12">
        <v>0.66</v>
      </c>
      <c r="P16" s="12">
        <v>0.66</v>
      </c>
      <c r="Q16" t="s">
        <v>242</v>
      </c>
      <c r="R16" t="s">
        <v>243</v>
      </c>
      <c r="S16" s="12">
        <v>0.64</v>
      </c>
      <c r="T16" s="12">
        <v>0.78</v>
      </c>
      <c r="U16" s="12">
        <v>0.57999999999999996</v>
      </c>
      <c r="V16" s="12">
        <v>0.66</v>
      </c>
      <c r="W16" s="12">
        <v>0.7</v>
      </c>
      <c r="X16" s="12">
        <v>0.74</v>
      </c>
      <c r="Y16" s="12">
        <v>0.72</v>
      </c>
      <c r="Z16" t="s">
        <v>240</v>
      </c>
      <c r="AA16" s="12">
        <v>0.63</v>
      </c>
      <c r="AB16" t="s">
        <v>183</v>
      </c>
      <c r="AC16" s="12">
        <v>0</v>
      </c>
      <c r="AD16" t="s">
        <v>177</v>
      </c>
      <c r="AE16" s="12">
        <v>0.65</v>
      </c>
      <c r="AF16" s="12">
        <v>0.65</v>
      </c>
      <c r="AG16" t="s">
        <v>243</v>
      </c>
      <c r="AH16" t="s">
        <v>192</v>
      </c>
      <c r="AI16" s="12">
        <v>0.95</v>
      </c>
      <c r="AJ16" s="12">
        <v>0.63</v>
      </c>
      <c r="AK16" t="s">
        <v>244</v>
      </c>
      <c r="AL16" t="s">
        <v>242</v>
      </c>
    </row>
    <row r="17" spans="1:38" x14ac:dyDescent="0.25">
      <c r="A17" s="1" t="s">
        <v>176</v>
      </c>
      <c r="B17" s="1"/>
      <c r="I17" t="s">
        <v>158</v>
      </c>
      <c r="J17" t="s">
        <v>195</v>
      </c>
      <c r="M17" t="s">
        <v>161</v>
      </c>
      <c r="N17" t="s">
        <v>196</v>
      </c>
      <c r="R17" t="s">
        <v>162</v>
      </c>
      <c r="T17" t="s">
        <v>245</v>
      </c>
      <c r="W17" t="s">
        <v>166</v>
      </c>
      <c r="X17" t="s">
        <v>166</v>
      </c>
      <c r="Y17" t="s">
        <v>166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150</v>
      </c>
      <c r="C18">
        <v>22</v>
      </c>
      <c r="D18">
        <v>22</v>
      </c>
      <c r="E18">
        <v>0</v>
      </c>
      <c r="F18">
        <v>0</v>
      </c>
      <c r="G18">
        <v>0</v>
      </c>
      <c r="H18">
        <v>1</v>
      </c>
      <c r="I18">
        <v>2</v>
      </c>
      <c r="J18">
        <v>19</v>
      </c>
      <c r="K18">
        <v>0</v>
      </c>
      <c r="L18">
        <v>1</v>
      </c>
      <c r="M18">
        <v>2</v>
      </c>
      <c r="N18">
        <v>19</v>
      </c>
      <c r="O18">
        <v>6</v>
      </c>
      <c r="P18">
        <v>8</v>
      </c>
      <c r="Q18">
        <v>7</v>
      </c>
      <c r="R18">
        <v>0</v>
      </c>
      <c r="S18">
        <v>1</v>
      </c>
      <c r="T18">
        <v>2</v>
      </c>
      <c r="U18">
        <v>4</v>
      </c>
      <c r="V18">
        <v>3</v>
      </c>
      <c r="W18">
        <v>2</v>
      </c>
      <c r="X18">
        <v>5</v>
      </c>
      <c r="Y18">
        <v>0</v>
      </c>
      <c r="Z18">
        <v>4</v>
      </c>
      <c r="AA18">
        <v>0</v>
      </c>
      <c r="AB18">
        <v>0</v>
      </c>
      <c r="AC18">
        <v>22</v>
      </c>
      <c r="AD18">
        <v>0</v>
      </c>
      <c r="AE18">
        <v>18</v>
      </c>
      <c r="AF18">
        <v>3</v>
      </c>
      <c r="AG18">
        <v>2</v>
      </c>
      <c r="AH18">
        <v>20</v>
      </c>
      <c r="AI18">
        <v>0</v>
      </c>
      <c r="AJ18">
        <v>22</v>
      </c>
      <c r="AK18">
        <v>3</v>
      </c>
      <c r="AL18">
        <v>18</v>
      </c>
    </row>
    <row r="19" spans="1:38" x14ac:dyDescent="0.25">
      <c r="A19" s="1" t="s">
        <v>175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</v>
      </c>
      <c r="H19" s="12">
        <v>0.03</v>
      </c>
      <c r="I19" s="12">
        <v>0.03</v>
      </c>
      <c r="J19" s="12">
        <v>0.06</v>
      </c>
      <c r="K19" s="12">
        <v>0</v>
      </c>
      <c r="L19" s="12">
        <v>0.03</v>
      </c>
      <c r="M19" s="12">
        <v>0.03</v>
      </c>
      <c r="N19" s="12">
        <v>0.06</v>
      </c>
      <c r="O19" s="12">
        <v>0.09</v>
      </c>
      <c r="P19" s="12">
        <v>0.04</v>
      </c>
      <c r="Q19" s="12">
        <v>0.06</v>
      </c>
      <c r="R19" t="s">
        <v>177</v>
      </c>
      <c r="S19" s="12">
        <v>0.04</v>
      </c>
      <c r="T19" s="12">
        <v>0.05</v>
      </c>
      <c r="U19" s="12">
        <v>0.03</v>
      </c>
      <c r="V19" s="12">
        <v>0.11</v>
      </c>
      <c r="W19" s="12">
        <v>0.04</v>
      </c>
      <c r="X19" s="12">
        <v>0.09</v>
      </c>
      <c r="Y19" s="12">
        <v>0</v>
      </c>
      <c r="Z19" t="s">
        <v>188</v>
      </c>
      <c r="AA19" s="12">
        <v>0</v>
      </c>
      <c r="AB19" t="s">
        <v>177</v>
      </c>
      <c r="AC19" s="12">
        <v>1</v>
      </c>
      <c r="AD19" t="s">
        <v>177</v>
      </c>
      <c r="AE19" s="12">
        <v>0.05</v>
      </c>
      <c r="AF19" s="12">
        <v>0.04</v>
      </c>
      <c r="AG19" s="12">
        <v>0.03</v>
      </c>
      <c r="AH19" s="12">
        <v>0.05</v>
      </c>
      <c r="AI19" s="12">
        <v>0</v>
      </c>
      <c r="AJ19" s="12">
        <v>0.05</v>
      </c>
      <c r="AK19" t="s">
        <v>179</v>
      </c>
      <c r="AL19" t="s">
        <v>219</v>
      </c>
    </row>
    <row r="20" spans="1:38" x14ac:dyDescent="0.25">
      <c r="A20" s="1" t="s">
        <v>176</v>
      </c>
      <c r="B20" s="1"/>
      <c r="O20" t="s">
        <v>158</v>
      </c>
      <c r="Q20" t="s">
        <v>158</v>
      </c>
      <c r="X20" t="s">
        <v>246</v>
      </c>
      <c r="Z20" t="s">
        <v>246</v>
      </c>
      <c r="AL20" t="s">
        <v>163</v>
      </c>
    </row>
    <row r="21" spans="1:38" x14ac:dyDescent="0.25">
      <c r="A21" s="1" t="s">
        <v>174</v>
      </c>
      <c r="B21" s="1" t="s">
        <v>348</v>
      </c>
      <c r="C21">
        <v>1</v>
      </c>
      <c r="D21">
        <v>1</v>
      </c>
      <c r="E21">
        <v>0</v>
      </c>
      <c r="F21">
        <v>0</v>
      </c>
      <c r="G21">
        <v>0</v>
      </c>
      <c r="H21">
        <v>0</v>
      </c>
      <c r="I21">
        <v>0</v>
      </c>
      <c r="J21">
        <v>1</v>
      </c>
      <c r="K21">
        <v>0</v>
      </c>
      <c r="L21">
        <v>0</v>
      </c>
      <c r="M21">
        <v>0</v>
      </c>
      <c r="N21">
        <v>1</v>
      </c>
      <c r="O21">
        <v>0</v>
      </c>
      <c r="P21">
        <v>0</v>
      </c>
      <c r="Q21">
        <v>1</v>
      </c>
      <c r="R21">
        <v>0</v>
      </c>
      <c r="S21">
        <v>0</v>
      </c>
      <c r="T21">
        <v>0</v>
      </c>
      <c r="U21">
        <v>0</v>
      </c>
      <c r="V21">
        <v>0</v>
      </c>
      <c r="W21">
        <v>0</v>
      </c>
      <c r="X21">
        <v>1</v>
      </c>
      <c r="Y21">
        <v>0</v>
      </c>
      <c r="Z21">
        <v>0</v>
      </c>
      <c r="AA21">
        <v>0</v>
      </c>
      <c r="AB21">
        <v>0</v>
      </c>
      <c r="AC21">
        <v>1</v>
      </c>
      <c r="AD21">
        <v>0</v>
      </c>
      <c r="AE21">
        <v>1</v>
      </c>
      <c r="AF21">
        <v>0</v>
      </c>
      <c r="AG21">
        <v>1</v>
      </c>
      <c r="AH21">
        <v>0</v>
      </c>
      <c r="AI21">
        <v>0</v>
      </c>
      <c r="AJ21">
        <v>1</v>
      </c>
      <c r="AK21">
        <v>0</v>
      </c>
      <c r="AL21">
        <v>1</v>
      </c>
    </row>
    <row r="22" spans="1:38" x14ac:dyDescent="0.25">
      <c r="A22" s="1" t="s">
        <v>175</v>
      </c>
      <c r="B22" s="1"/>
      <c r="C22" t="s">
        <v>180</v>
      </c>
      <c r="D22" t="s">
        <v>180</v>
      </c>
      <c r="E22" s="12">
        <v>0</v>
      </c>
      <c r="F22" s="12">
        <v>0</v>
      </c>
      <c r="G22" s="12">
        <v>0</v>
      </c>
      <c r="H22" s="12">
        <v>0</v>
      </c>
      <c r="I22" s="12">
        <v>0</v>
      </c>
      <c r="J22" t="s">
        <v>180</v>
      </c>
      <c r="K22" s="12">
        <v>0</v>
      </c>
      <c r="L22" s="12">
        <v>0</v>
      </c>
      <c r="M22" s="12">
        <v>0</v>
      </c>
      <c r="N22" t="s">
        <v>180</v>
      </c>
      <c r="O22" s="12">
        <v>0</v>
      </c>
      <c r="P22" s="12">
        <v>0</v>
      </c>
      <c r="Q22" s="12">
        <v>0.01</v>
      </c>
      <c r="R22" s="12">
        <v>0</v>
      </c>
      <c r="S22" s="12">
        <v>0</v>
      </c>
      <c r="T22" s="12">
        <v>0</v>
      </c>
      <c r="U22" s="12">
        <v>0</v>
      </c>
      <c r="V22" s="12">
        <v>0</v>
      </c>
      <c r="W22" s="12">
        <v>0</v>
      </c>
      <c r="X22" t="s">
        <v>179</v>
      </c>
      <c r="Y22" s="12">
        <v>0</v>
      </c>
      <c r="Z22" s="12">
        <v>0</v>
      </c>
      <c r="AA22" s="12">
        <v>0</v>
      </c>
      <c r="AB22" s="12">
        <v>0</v>
      </c>
      <c r="AC22" s="12">
        <v>0.04</v>
      </c>
      <c r="AD22" s="12">
        <v>0</v>
      </c>
      <c r="AE22" t="s">
        <v>180</v>
      </c>
      <c r="AF22" s="12">
        <v>0</v>
      </c>
      <c r="AG22" t="s">
        <v>230</v>
      </c>
      <c r="AH22" t="s">
        <v>177</v>
      </c>
      <c r="AI22" s="12">
        <v>0</v>
      </c>
      <c r="AJ22" t="s">
        <v>180</v>
      </c>
      <c r="AK22" s="12">
        <v>0</v>
      </c>
      <c r="AL22" t="s">
        <v>180</v>
      </c>
    </row>
    <row r="23" spans="1:38" x14ac:dyDescent="0.25">
      <c r="A23" s="1" t="s">
        <v>176</v>
      </c>
      <c r="B23" s="1"/>
      <c r="AG23" t="s">
        <v>161</v>
      </c>
    </row>
    <row r="24" spans="1:38" x14ac:dyDescent="0.25">
      <c r="A24" s="1" t="s">
        <v>174</v>
      </c>
      <c r="B24" s="1" t="s">
        <v>349</v>
      </c>
      <c r="C24">
        <v>135</v>
      </c>
      <c r="D24">
        <v>135</v>
      </c>
      <c r="E24">
        <v>3</v>
      </c>
      <c r="F24">
        <v>5</v>
      </c>
      <c r="G24">
        <v>7</v>
      </c>
      <c r="H24">
        <v>21</v>
      </c>
      <c r="I24">
        <v>33</v>
      </c>
      <c r="J24">
        <v>64</v>
      </c>
      <c r="K24">
        <v>16</v>
      </c>
      <c r="L24">
        <v>21</v>
      </c>
      <c r="M24">
        <v>33</v>
      </c>
      <c r="N24">
        <v>64</v>
      </c>
      <c r="O24">
        <v>16</v>
      </c>
      <c r="P24">
        <v>61</v>
      </c>
      <c r="Q24">
        <v>44</v>
      </c>
      <c r="R24">
        <v>14</v>
      </c>
      <c r="S24">
        <v>12</v>
      </c>
      <c r="T24">
        <v>6</v>
      </c>
      <c r="U24">
        <v>41</v>
      </c>
      <c r="V24">
        <v>6</v>
      </c>
      <c r="W24">
        <v>15</v>
      </c>
      <c r="X24">
        <v>10</v>
      </c>
      <c r="Y24">
        <v>12</v>
      </c>
      <c r="Z24">
        <v>16</v>
      </c>
      <c r="AA24">
        <v>15</v>
      </c>
      <c r="AB24">
        <v>0</v>
      </c>
      <c r="AC24">
        <v>0</v>
      </c>
      <c r="AD24">
        <v>135</v>
      </c>
      <c r="AE24">
        <v>109</v>
      </c>
      <c r="AF24">
        <v>25</v>
      </c>
      <c r="AG24">
        <v>16</v>
      </c>
      <c r="AH24">
        <v>118</v>
      </c>
      <c r="AI24">
        <v>1</v>
      </c>
      <c r="AJ24">
        <v>133</v>
      </c>
      <c r="AK24">
        <v>39</v>
      </c>
      <c r="AL24">
        <v>96</v>
      </c>
    </row>
    <row r="25" spans="1:38" x14ac:dyDescent="0.25">
      <c r="A25" s="1" t="s">
        <v>175</v>
      </c>
      <c r="B25" s="1"/>
      <c r="C25" s="12">
        <v>0.3</v>
      </c>
      <c r="D25" s="12">
        <v>0.3</v>
      </c>
      <c r="E25" s="12">
        <v>1</v>
      </c>
      <c r="F25" s="12">
        <v>1</v>
      </c>
      <c r="G25" s="12">
        <v>0.9</v>
      </c>
      <c r="H25" t="s">
        <v>247</v>
      </c>
      <c r="I25" t="s">
        <v>248</v>
      </c>
      <c r="J25" t="s">
        <v>232</v>
      </c>
      <c r="K25" s="12">
        <v>0.95</v>
      </c>
      <c r="L25" t="s">
        <v>247</v>
      </c>
      <c r="M25" t="s">
        <v>248</v>
      </c>
      <c r="N25" t="s">
        <v>232</v>
      </c>
      <c r="O25" s="12">
        <v>0.25</v>
      </c>
      <c r="P25" s="12">
        <v>0.3</v>
      </c>
      <c r="Q25" t="s">
        <v>249</v>
      </c>
      <c r="R25" s="12">
        <v>0.22</v>
      </c>
      <c r="S25" s="12">
        <v>0.32</v>
      </c>
      <c r="T25" s="12">
        <v>0.17</v>
      </c>
      <c r="U25" t="s">
        <v>250</v>
      </c>
      <c r="V25" s="12">
        <v>0.23</v>
      </c>
      <c r="W25" s="12">
        <v>0.27</v>
      </c>
      <c r="X25" t="s">
        <v>199</v>
      </c>
      <c r="Y25" s="12">
        <v>0.28000000000000003</v>
      </c>
      <c r="Z25" s="12">
        <v>0.41</v>
      </c>
      <c r="AA25" s="12">
        <v>0.37</v>
      </c>
      <c r="AB25" t="s">
        <v>177</v>
      </c>
      <c r="AC25" s="12">
        <v>0</v>
      </c>
      <c r="AD25" t="s">
        <v>183</v>
      </c>
      <c r="AE25" s="12">
        <v>0.3</v>
      </c>
      <c r="AF25" s="12">
        <v>0.31</v>
      </c>
      <c r="AG25" t="s">
        <v>228</v>
      </c>
      <c r="AH25" t="s">
        <v>251</v>
      </c>
      <c r="AI25" s="12">
        <v>0.05</v>
      </c>
      <c r="AJ25" s="12">
        <v>0.32</v>
      </c>
      <c r="AK25" t="s">
        <v>200</v>
      </c>
      <c r="AL25" t="s">
        <v>252</v>
      </c>
    </row>
    <row r="26" spans="1:38" x14ac:dyDescent="0.25">
      <c r="A26" s="1" t="s">
        <v>176</v>
      </c>
      <c r="B26" s="1"/>
      <c r="H26" t="s">
        <v>186</v>
      </c>
      <c r="I26" t="s">
        <v>160</v>
      </c>
      <c r="L26" t="s">
        <v>187</v>
      </c>
      <c r="M26" t="s">
        <v>158</v>
      </c>
      <c r="Q26" t="s">
        <v>158</v>
      </c>
      <c r="U26" t="s">
        <v>253</v>
      </c>
      <c r="Z26" t="s">
        <v>253</v>
      </c>
      <c r="AA26" t="s">
        <v>160</v>
      </c>
      <c r="AD26" t="s">
        <v>163</v>
      </c>
      <c r="AH26" t="s">
        <v>163</v>
      </c>
      <c r="AL26" t="s">
        <v>163</v>
      </c>
    </row>
    <row r="27" spans="1:38" x14ac:dyDescent="0.25">
      <c r="A27" s="1" t="s">
        <v>279</v>
      </c>
      <c r="B27" s="1" t="s">
        <v>280</v>
      </c>
    </row>
    <row r="28" spans="1:38" x14ac:dyDescent="0.25">
      <c r="A28" s="1" t="s">
        <v>107</v>
      </c>
      <c r="B28" s="1" t="s">
        <v>350</v>
      </c>
    </row>
    <row r="29" spans="1:38" x14ac:dyDescent="0.25">
      <c r="A29" s="1" t="s">
        <v>107</v>
      </c>
      <c r="B29" s="1"/>
    </row>
    <row r="30" spans="1:38" x14ac:dyDescent="0.25">
      <c r="A30" s="1" t="s">
        <v>107</v>
      </c>
      <c r="B30" s="1"/>
    </row>
  </sheetData>
  <hyperlinks>
    <hyperlink ref="E1" location="Contents!B46" tooltip="Link to contents" display="Back to contents" xr:uid="{00000000-0004-0000-0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AI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25" width="28.1796875" customWidth="1"/>
    <col min="26" max="33" width="9.453125" customWidth="1"/>
    <col min="34" max="34" width="36.26953125" customWidth="1"/>
    <col min="35" max="35" width="45.7265625" customWidth="1"/>
  </cols>
  <sheetData>
    <row r="1" spans="1:35" x14ac:dyDescent="0.25">
      <c r="A1" s="1" t="s">
        <v>108</v>
      </c>
      <c r="B1" s="1" t="s">
        <v>109</v>
      </c>
      <c r="E1" s="5" t="s">
        <v>110</v>
      </c>
    </row>
    <row r="2" spans="1:35" ht="15.5" x14ac:dyDescent="0.35">
      <c r="A2" s="1" t="s">
        <v>0</v>
      </c>
      <c r="B2" s="2" t="s">
        <v>111</v>
      </c>
    </row>
    <row r="3" spans="1:35" x14ac:dyDescent="0.25">
      <c r="A3" s="1" t="s">
        <v>112</v>
      </c>
      <c r="B3" s="1"/>
    </row>
    <row r="4" spans="1:35" x14ac:dyDescent="0.25">
      <c r="A4" s="1" t="s">
        <v>112</v>
      </c>
      <c r="B4" s="1" t="s">
        <v>351</v>
      </c>
    </row>
    <row r="5" spans="1:35" x14ac:dyDescent="0.25">
      <c r="A5" s="1" t="s">
        <v>112</v>
      </c>
      <c r="B5" s="1"/>
    </row>
    <row r="6" spans="1:35" ht="13" x14ac:dyDescent="0.3">
      <c r="A6" s="1" t="s">
        <v>2</v>
      </c>
      <c r="B6" s="4" t="s">
        <v>40</v>
      </c>
    </row>
    <row r="7" spans="1:35" x14ac:dyDescent="0.25">
      <c r="A7" s="1" t="s">
        <v>5</v>
      </c>
      <c r="B7" s="1"/>
    </row>
    <row r="8" spans="1:35" x14ac:dyDescent="0.25">
      <c r="A8" s="1" t="s">
        <v>5</v>
      </c>
      <c r="B8" s="1" t="s">
        <v>323</v>
      </c>
    </row>
    <row r="9" spans="1:35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8"/>
      <c r="Z9" s="7" t="s">
        <v>119</v>
      </c>
      <c r="AA9" s="8"/>
      <c r="AB9" s="7" t="s">
        <v>120</v>
      </c>
      <c r="AC9" s="8"/>
      <c r="AD9" s="7" t="s">
        <v>121</v>
      </c>
      <c r="AE9" s="8"/>
      <c r="AF9" s="7" t="s">
        <v>122</v>
      </c>
      <c r="AG9" s="8"/>
      <c r="AH9" s="7" t="s">
        <v>123</v>
      </c>
      <c r="AI9" s="9"/>
    </row>
    <row r="10" spans="1:35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146</v>
      </c>
      <c r="AA10" s="11" t="s">
        <v>147</v>
      </c>
      <c r="AB10" s="11" t="s">
        <v>149</v>
      </c>
      <c r="AC10" s="11" t="s">
        <v>150</v>
      </c>
      <c r="AD10" s="11" t="s">
        <v>149</v>
      </c>
      <c r="AE10" s="11" t="s">
        <v>150</v>
      </c>
      <c r="AF10" s="11" t="s">
        <v>149</v>
      </c>
      <c r="AG10" s="11" t="s">
        <v>150</v>
      </c>
      <c r="AH10" s="11" t="s">
        <v>151</v>
      </c>
      <c r="AI10" s="11" t="s">
        <v>152</v>
      </c>
    </row>
    <row r="11" spans="1:35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162</v>
      </c>
      <c r="H11" t="s">
        <v>158</v>
      </c>
      <c r="I11" t="s">
        <v>155</v>
      </c>
      <c r="J11" t="s">
        <v>156</v>
      </c>
      <c r="K11" t="s">
        <v>162</v>
      </c>
      <c r="L11" t="s">
        <v>158</v>
      </c>
      <c r="M11" t="s">
        <v>163</v>
      </c>
      <c r="N11" t="s">
        <v>161</v>
      </c>
      <c r="O11" t="s">
        <v>162</v>
      </c>
      <c r="P11" t="s">
        <v>158</v>
      </c>
      <c r="Q11" t="s">
        <v>155</v>
      </c>
      <c r="R11" t="s">
        <v>156</v>
      </c>
      <c r="S11" t="s">
        <v>162</v>
      </c>
      <c r="T11" t="s">
        <v>164</v>
      </c>
      <c r="U11" t="s">
        <v>159</v>
      </c>
      <c r="V11" t="s">
        <v>160</v>
      </c>
      <c r="W11" t="s">
        <v>165</v>
      </c>
      <c r="X11" t="s">
        <v>324</v>
      </c>
      <c r="Y11" t="s">
        <v>325</v>
      </c>
      <c r="Z11" t="s">
        <v>163</v>
      </c>
      <c r="AA11" t="s">
        <v>156</v>
      </c>
      <c r="AB11" t="s">
        <v>163</v>
      </c>
      <c r="AC11" t="s">
        <v>161</v>
      </c>
      <c r="AD11" t="s">
        <v>163</v>
      </c>
      <c r="AE11" t="s">
        <v>161</v>
      </c>
      <c r="AF11" t="s">
        <v>155</v>
      </c>
      <c r="AG11" t="s">
        <v>161</v>
      </c>
      <c r="AH11" t="s">
        <v>163</v>
      </c>
      <c r="AI11" t="s">
        <v>161</v>
      </c>
    </row>
    <row r="12" spans="1:35" x14ac:dyDescent="0.25">
      <c r="A12" s="1" t="s">
        <v>168</v>
      </c>
      <c r="B12" s="1" t="s">
        <v>169</v>
      </c>
      <c r="C12">
        <v>301</v>
      </c>
      <c r="D12">
        <v>301</v>
      </c>
      <c r="E12">
        <v>1</v>
      </c>
      <c r="F12">
        <v>11</v>
      </c>
      <c r="G12">
        <v>44</v>
      </c>
      <c r="H12">
        <v>245</v>
      </c>
      <c r="I12">
        <v>1</v>
      </c>
      <c r="J12">
        <v>11</v>
      </c>
      <c r="K12">
        <v>44</v>
      </c>
      <c r="L12">
        <v>245</v>
      </c>
      <c r="M12">
        <v>41</v>
      </c>
      <c r="N12">
        <v>116</v>
      </c>
      <c r="O12">
        <v>81</v>
      </c>
      <c r="P12">
        <v>63</v>
      </c>
      <c r="Q12">
        <v>26</v>
      </c>
      <c r="R12">
        <v>29</v>
      </c>
      <c r="S12">
        <v>57</v>
      </c>
      <c r="T12">
        <v>22</v>
      </c>
      <c r="U12">
        <v>39</v>
      </c>
      <c r="V12">
        <v>48</v>
      </c>
      <c r="W12">
        <v>30</v>
      </c>
      <c r="X12">
        <v>22</v>
      </c>
      <c r="Y12">
        <v>28</v>
      </c>
      <c r="Z12">
        <v>281</v>
      </c>
      <c r="AA12">
        <v>20</v>
      </c>
      <c r="AB12">
        <v>246</v>
      </c>
      <c r="AC12">
        <v>55</v>
      </c>
      <c r="AD12">
        <v>65</v>
      </c>
      <c r="AE12">
        <v>236</v>
      </c>
      <c r="AF12">
        <v>26</v>
      </c>
      <c r="AG12">
        <v>275</v>
      </c>
      <c r="AH12">
        <v>140</v>
      </c>
      <c r="AI12">
        <v>161</v>
      </c>
    </row>
    <row r="13" spans="1:35" x14ac:dyDescent="0.25">
      <c r="A13" s="1" t="s">
        <v>170</v>
      </c>
      <c r="B13" s="1" t="s">
        <v>171</v>
      </c>
      <c r="C13">
        <v>286</v>
      </c>
      <c r="D13">
        <v>286</v>
      </c>
      <c r="E13">
        <v>1</v>
      </c>
      <c r="F13">
        <v>11</v>
      </c>
      <c r="G13">
        <v>43</v>
      </c>
      <c r="H13">
        <v>236</v>
      </c>
      <c r="I13">
        <v>1</v>
      </c>
      <c r="J13">
        <v>11</v>
      </c>
      <c r="K13">
        <v>43</v>
      </c>
      <c r="L13">
        <v>236</v>
      </c>
      <c r="M13">
        <v>41</v>
      </c>
      <c r="N13">
        <v>113</v>
      </c>
      <c r="O13">
        <v>80</v>
      </c>
      <c r="P13">
        <v>63</v>
      </c>
      <c r="Q13">
        <v>25</v>
      </c>
      <c r="R13">
        <v>27</v>
      </c>
      <c r="S13">
        <v>55</v>
      </c>
      <c r="T13">
        <v>21</v>
      </c>
      <c r="U13">
        <v>37</v>
      </c>
      <c r="V13">
        <v>46</v>
      </c>
      <c r="W13">
        <v>28</v>
      </c>
      <c r="X13">
        <v>21</v>
      </c>
      <c r="Y13">
        <v>27</v>
      </c>
      <c r="Z13">
        <v>267</v>
      </c>
      <c r="AA13">
        <v>19</v>
      </c>
      <c r="AB13">
        <v>234</v>
      </c>
      <c r="AC13">
        <v>52</v>
      </c>
      <c r="AD13">
        <v>61</v>
      </c>
      <c r="AE13">
        <v>225</v>
      </c>
      <c r="AF13">
        <v>24</v>
      </c>
      <c r="AG13">
        <v>262</v>
      </c>
      <c r="AH13">
        <v>132</v>
      </c>
      <c r="AI13">
        <v>154</v>
      </c>
    </row>
    <row r="14" spans="1:35" x14ac:dyDescent="0.25">
      <c r="A14" s="1" t="s">
        <v>172</v>
      </c>
      <c r="B14" s="1" t="s">
        <v>125</v>
      </c>
      <c r="C14">
        <v>313</v>
      </c>
      <c r="D14">
        <v>313</v>
      </c>
      <c r="E14">
        <v>1</v>
      </c>
      <c r="F14">
        <v>9</v>
      </c>
      <c r="G14">
        <v>34</v>
      </c>
      <c r="H14">
        <v>270</v>
      </c>
      <c r="I14">
        <v>1</v>
      </c>
      <c r="J14">
        <v>9</v>
      </c>
      <c r="K14">
        <v>34</v>
      </c>
      <c r="L14">
        <v>270</v>
      </c>
      <c r="M14">
        <v>49</v>
      </c>
      <c r="N14">
        <v>142</v>
      </c>
      <c r="O14">
        <v>74</v>
      </c>
      <c r="P14">
        <v>48</v>
      </c>
      <c r="Q14">
        <v>26</v>
      </c>
      <c r="R14">
        <v>28</v>
      </c>
      <c r="S14">
        <v>66</v>
      </c>
      <c r="T14">
        <v>22</v>
      </c>
      <c r="U14">
        <v>42</v>
      </c>
      <c r="V14">
        <v>50</v>
      </c>
      <c r="W14">
        <v>30</v>
      </c>
      <c r="X14">
        <v>23</v>
      </c>
      <c r="Y14">
        <v>27</v>
      </c>
      <c r="Z14">
        <v>292</v>
      </c>
      <c r="AA14">
        <v>22</v>
      </c>
      <c r="AB14">
        <v>259</v>
      </c>
      <c r="AC14">
        <v>55</v>
      </c>
      <c r="AD14">
        <v>65</v>
      </c>
      <c r="AE14">
        <v>248</v>
      </c>
      <c r="AF14">
        <v>26</v>
      </c>
      <c r="AG14">
        <v>287</v>
      </c>
      <c r="AH14">
        <v>143</v>
      </c>
      <c r="AI14">
        <v>171</v>
      </c>
    </row>
    <row r="15" spans="1:35" x14ac:dyDescent="0.25">
      <c r="A15" s="1" t="s">
        <v>174</v>
      </c>
      <c r="B15" s="1" t="s">
        <v>149</v>
      </c>
      <c r="C15">
        <v>307</v>
      </c>
      <c r="D15">
        <v>307</v>
      </c>
      <c r="E15">
        <v>1</v>
      </c>
      <c r="F15">
        <v>9</v>
      </c>
      <c r="G15">
        <v>34</v>
      </c>
      <c r="H15">
        <v>264</v>
      </c>
      <c r="I15">
        <v>1</v>
      </c>
      <c r="J15">
        <v>9</v>
      </c>
      <c r="K15">
        <v>34</v>
      </c>
      <c r="L15">
        <v>264</v>
      </c>
      <c r="M15">
        <v>48</v>
      </c>
      <c r="N15">
        <v>141</v>
      </c>
      <c r="O15">
        <v>71</v>
      </c>
      <c r="P15">
        <v>47</v>
      </c>
      <c r="Q15">
        <v>25</v>
      </c>
      <c r="R15">
        <v>28</v>
      </c>
      <c r="S15">
        <v>64</v>
      </c>
      <c r="T15">
        <v>20</v>
      </c>
      <c r="U15">
        <v>42</v>
      </c>
      <c r="V15">
        <v>49</v>
      </c>
      <c r="W15">
        <v>30</v>
      </c>
      <c r="X15">
        <v>23</v>
      </c>
      <c r="Y15">
        <v>26</v>
      </c>
      <c r="Z15">
        <v>289</v>
      </c>
      <c r="AA15">
        <v>18</v>
      </c>
      <c r="AB15">
        <v>253</v>
      </c>
      <c r="AC15">
        <v>54</v>
      </c>
      <c r="AD15">
        <v>64</v>
      </c>
      <c r="AE15">
        <v>243</v>
      </c>
      <c r="AF15">
        <v>26</v>
      </c>
      <c r="AG15">
        <v>281</v>
      </c>
      <c r="AH15">
        <v>140</v>
      </c>
      <c r="AI15">
        <v>168</v>
      </c>
    </row>
    <row r="16" spans="1:35" x14ac:dyDescent="0.25">
      <c r="A16" s="1" t="s">
        <v>175</v>
      </c>
      <c r="B16" s="1"/>
      <c r="C16" s="12">
        <v>0.98</v>
      </c>
      <c r="D16" s="12">
        <v>0.98</v>
      </c>
      <c r="E16" s="12">
        <v>1</v>
      </c>
      <c r="F16" s="12">
        <v>1</v>
      </c>
      <c r="G16" s="12">
        <v>1</v>
      </c>
      <c r="H16" s="12">
        <v>0.98</v>
      </c>
      <c r="I16" s="12">
        <v>1</v>
      </c>
      <c r="J16" s="12">
        <v>1</v>
      </c>
      <c r="K16" s="12">
        <v>1</v>
      </c>
      <c r="L16" s="12">
        <v>0.98</v>
      </c>
      <c r="M16" s="12">
        <v>0.97</v>
      </c>
      <c r="N16" s="12">
        <v>0.99</v>
      </c>
      <c r="O16" s="12">
        <v>0.96</v>
      </c>
      <c r="P16" s="12">
        <v>0.98</v>
      </c>
      <c r="Q16" s="12">
        <v>0.96</v>
      </c>
      <c r="R16" s="12">
        <v>1</v>
      </c>
      <c r="S16" s="12">
        <v>0.97</v>
      </c>
      <c r="T16" s="12">
        <v>0.94</v>
      </c>
      <c r="U16" s="12">
        <v>1</v>
      </c>
      <c r="V16" s="12">
        <v>0.98</v>
      </c>
      <c r="W16" s="12">
        <v>1</v>
      </c>
      <c r="X16" s="12">
        <v>1</v>
      </c>
      <c r="Y16" s="12">
        <v>0.96</v>
      </c>
      <c r="Z16" s="12">
        <v>0.99</v>
      </c>
      <c r="AA16" s="12">
        <v>0.84</v>
      </c>
      <c r="AB16" s="12">
        <v>0.98</v>
      </c>
      <c r="AC16" s="12">
        <v>0.98</v>
      </c>
      <c r="AD16" s="12">
        <v>0.99</v>
      </c>
      <c r="AE16" s="12">
        <v>0.98</v>
      </c>
      <c r="AF16" s="12">
        <v>1</v>
      </c>
      <c r="AG16" s="12">
        <v>0.98</v>
      </c>
      <c r="AH16" s="12">
        <v>0.98</v>
      </c>
      <c r="AI16" s="12">
        <v>0.98</v>
      </c>
    </row>
    <row r="17" spans="1:35" x14ac:dyDescent="0.25">
      <c r="A17" s="1" t="s">
        <v>176</v>
      </c>
      <c r="B17" s="1"/>
    </row>
    <row r="18" spans="1:35" x14ac:dyDescent="0.25">
      <c r="A18" s="1" t="s">
        <v>174</v>
      </c>
      <c r="B18" s="1" t="s">
        <v>150</v>
      </c>
      <c r="C18">
        <v>6</v>
      </c>
      <c r="D18">
        <v>6</v>
      </c>
      <c r="E18">
        <v>0</v>
      </c>
      <c r="F18">
        <v>0</v>
      </c>
      <c r="G18">
        <v>0</v>
      </c>
      <c r="H18">
        <v>6</v>
      </c>
      <c r="I18">
        <v>0</v>
      </c>
      <c r="J18">
        <v>0</v>
      </c>
      <c r="K18">
        <v>0</v>
      </c>
      <c r="L18">
        <v>6</v>
      </c>
      <c r="M18">
        <v>1</v>
      </c>
      <c r="N18">
        <v>1</v>
      </c>
      <c r="O18">
        <v>3</v>
      </c>
      <c r="P18">
        <v>1</v>
      </c>
      <c r="Q18">
        <v>1</v>
      </c>
      <c r="R18">
        <v>0</v>
      </c>
      <c r="S18">
        <v>2</v>
      </c>
      <c r="T18">
        <v>1</v>
      </c>
      <c r="U18">
        <v>0</v>
      </c>
      <c r="V18">
        <v>1</v>
      </c>
      <c r="W18">
        <v>0</v>
      </c>
      <c r="X18">
        <v>0</v>
      </c>
      <c r="Y18">
        <v>1</v>
      </c>
      <c r="Z18">
        <v>3</v>
      </c>
      <c r="AA18">
        <v>4</v>
      </c>
      <c r="AB18">
        <v>5</v>
      </c>
      <c r="AC18">
        <v>1</v>
      </c>
      <c r="AD18">
        <v>1</v>
      </c>
      <c r="AE18">
        <v>5</v>
      </c>
      <c r="AF18">
        <v>0</v>
      </c>
      <c r="AG18">
        <v>6</v>
      </c>
      <c r="AH18">
        <v>3</v>
      </c>
      <c r="AI18">
        <v>3</v>
      </c>
    </row>
    <row r="19" spans="1:35" x14ac:dyDescent="0.25">
      <c r="A19" s="1" t="s">
        <v>175</v>
      </c>
      <c r="B19" s="1"/>
      <c r="C19" s="12">
        <v>0.02</v>
      </c>
      <c r="D19" s="12">
        <v>0.02</v>
      </c>
      <c r="E19" s="12">
        <v>0</v>
      </c>
      <c r="F19" s="12">
        <v>0</v>
      </c>
      <c r="G19" s="12">
        <v>0</v>
      </c>
      <c r="H19" s="12">
        <v>0.02</v>
      </c>
      <c r="I19" s="12">
        <v>0</v>
      </c>
      <c r="J19" s="12">
        <v>0</v>
      </c>
      <c r="K19" s="12">
        <v>0</v>
      </c>
      <c r="L19" s="12">
        <v>0.02</v>
      </c>
      <c r="M19" s="12">
        <v>0.03</v>
      </c>
      <c r="N19" s="12">
        <v>0.01</v>
      </c>
      <c r="O19" s="12">
        <v>0.04</v>
      </c>
      <c r="P19" s="12">
        <v>0.02</v>
      </c>
      <c r="Q19" s="12">
        <v>0.04</v>
      </c>
      <c r="R19" s="12">
        <v>0</v>
      </c>
      <c r="S19" s="12">
        <v>0.03</v>
      </c>
      <c r="T19" s="12">
        <v>0.06</v>
      </c>
      <c r="U19" s="12">
        <v>0</v>
      </c>
      <c r="V19" s="12">
        <v>0.02</v>
      </c>
      <c r="W19" s="12">
        <v>0</v>
      </c>
      <c r="X19" s="12">
        <v>0</v>
      </c>
      <c r="Y19" s="12">
        <v>0.04</v>
      </c>
      <c r="Z19" s="12">
        <v>0.01</v>
      </c>
      <c r="AA19" s="12">
        <v>0.16</v>
      </c>
      <c r="AB19" s="12">
        <v>0.02</v>
      </c>
      <c r="AC19" s="12">
        <v>0.02</v>
      </c>
      <c r="AD19" s="12">
        <v>0.01</v>
      </c>
      <c r="AE19" s="12">
        <v>0.02</v>
      </c>
      <c r="AF19" s="12">
        <v>0</v>
      </c>
      <c r="AG19" s="12">
        <v>0.02</v>
      </c>
      <c r="AH19" s="12">
        <v>0.02</v>
      </c>
      <c r="AI19" s="12">
        <v>0.02</v>
      </c>
    </row>
    <row r="20" spans="1:35" x14ac:dyDescent="0.25">
      <c r="A20" s="1" t="s">
        <v>176</v>
      </c>
      <c r="B20" s="1"/>
    </row>
    <row r="21" spans="1:35" x14ac:dyDescent="0.25">
      <c r="A21" s="1" t="s">
        <v>279</v>
      </c>
      <c r="B21" s="1" t="s">
        <v>328</v>
      </c>
    </row>
    <row r="22" spans="1:35" x14ac:dyDescent="0.25">
      <c r="A22" s="1" t="s">
        <v>107</v>
      </c>
      <c r="B22" s="1" t="s">
        <v>352</v>
      </c>
    </row>
    <row r="23" spans="1:35" x14ac:dyDescent="0.25">
      <c r="A23" s="1" t="s">
        <v>107</v>
      </c>
      <c r="B23" s="1"/>
    </row>
    <row r="24" spans="1:35" x14ac:dyDescent="0.25">
      <c r="A24" s="1" t="s">
        <v>107</v>
      </c>
      <c r="B24" s="1"/>
    </row>
  </sheetData>
  <hyperlinks>
    <hyperlink ref="E1" location="Contents!B49" tooltip="Link to contents" display="Back to contents" xr:uid="{00000000-0004-0000-1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AL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353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42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307</v>
      </c>
      <c r="D15">
        <v>307</v>
      </c>
      <c r="E15">
        <v>0</v>
      </c>
      <c r="F15">
        <v>0</v>
      </c>
      <c r="G15">
        <v>1</v>
      </c>
      <c r="H15">
        <v>9</v>
      </c>
      <c r="I15">
        <v>34</v>
      </c>
      <c r="J15">
        <v>264</v>
      </c>
      <c r="K15">
        <v>1</v>
      </c>
      <c r="L15">
        <v>9</v>
      </c>
      <c r="M15">
        <v>34</v>
      </c>
      <c r="N15">
        <v>264</v>
      </c>
      <c r="O15">
        <v>48</v>
      </c>
      <c r="P15">
        <v>141</v>
      </c>
      <c r="Q15">
        <v>71</v>
      </c>
      <c r="R15">
        <v>47</v>
      </c>
      <c r="S15">
        <v>25</v>
      </c>
      <c r="T15">
        <v>28</v>
      </c>
      <c r="U15">
        <v>64</v>
      </c>
      <c r="V15">
        <v>20</v>
      </c>
      <c r="W15">
        <v>42</v>
      </c>
      <c r="X15">
        <v>49</v>
      </c>
      <c r="Y15">
        <v>30</v>
      </c>
      <c r="Z15">
        <v>23</v>
      </c>
      <c r="AA15">
        <v>26</v>
      </c>
      <c r="AB15">
        <v>289</v>
      </c>
      <c r="AC15">
        <v>18</v>
      </c>
      <c r="AD15">
        <v>0</v>
      </c>
      <c r="AE15">
        <v>253</v>
      </c>
      <c r="AF15">
        <v>54</v>
      </c>
      <c r="AG15">
        <v>64</v>
      </c>
      <c r="AH15">
        <v>243</v>
      </c>
      <c r="AI15">
        <v>26</v>
      </c>
      <c r="AJ15">
        <v>281</v>
      </c>
      <c r="AK15">
        <v>140</v>
      </c>
      <c r="AL15">
        <v>168</v>
      </c>
    </row>
    <row r="16" spans="1:38" x14ac:dyDescent="0.25">
      <c r="A16" s="1" t="s">
        <v>175</v>
      </c>
      <c r="B16" s="1"/>
      <c r="C16" s="12">
        <v>0.69</v>
      </c>
      <c r="D16" s="12">
        <v>0.69</v>
      </c>
      <c r="E16" s="12">
        <v>0</v>
      </c>
      <c r="F16" s="12">
        <v>0</v>
      </c>
      <c r="G16" s="12">
        <v>0.1</v>
      </c>
      <c r="H16" t="s">
        <v>214</v>
      </c>
      <c r="I16" t="s">
        <v>209</v>
      </c>
      <c r="J16" t="s">
        <v>273</v>
      </c>
      <c r="K16" s="12">
        <v>0.05</v>
      </c>
      <c r="L16" t="s">
        <v>214</v>
      </c>
      <c r="M16" t="s">
        <v>209</v>
      </c>
      <c r="N16" t="s">
        <v>273</v>
      </c>
      <c r="O16" s="12">
        <v>0.73</v>
      </c>
      <c r="P16" s="12">
        <v>0.69</v>
      </c>
      <c r="Q16" t="s">
        <v>354</v>
      </c>
      <c r="R16" s="12">
        <v>0.77</v>
      </c>
      <c r="S16" s="12">
        <v>0.65</v>
      </c>
      <c r="T16" s="12">
        <v>0.83</v>
      </c>
      <c r="U16" t="s">
        <v>354</v>
      </c>
      <c r="V16" s="12">
        <v>0.73</v>
      </c>
      <c r="W16" s="12">
        <v>0.73</v>
      </c>
      <c r="X16" t="s">
        <v>307</v>
      </c>
      <c r="Y16" s="12">
        <v>0.72</v>
      </c>
      <c r="Z16" s="12">
        <v>0.59</v>
      </c>
      <c r="AA16" s="12">
        <v>0.61</v>
      </c>
      <c r="AB16" t="s">
        <v>268</v>
      </c>
      <c r="AC16" s="12">
        <v>0.84</v>
      </c>
      <c r="AD16" t="s">
        <v>177</v>
      </c>
      <c r="AE16" s="12">
        <v>0.69</v>
      </c>
      <c r="AF16" s="12">
        <v>0.67</v>
      </c>
      <c r="AG16" t="s">
        <v>273</v>
      </c>
      <c r="AH16" t="s">
        <v>255</v>
      </c>
      <c r="AI16" s="12">
        <v>0.95</v>
      </c>
      <c r="AJ16" s="12">
        <v>0.67</v>
      </c>
      <c r="AK16" t="s">
        <v>244</v>
      </c>
      <c r="AL16" t="s">
        <v>313</v>
      </c>
    </row>
    <row r="17" spans="1:38" x14ac:dyDescent="0.25">
      <c r="A17" s="1" t="s">
        <v>176</v>
      </c>
      <c r="B17" s="1"/>
      <c r="I17" t="s">
        <v>158</v>
      </c>
      <c r="J17" t="s">
        <v>195</v>
      </c>
      <c r="M17" t="s">
        <v>161</v>
      </c>
      <c r="N17" t="s">
        <v>196</v>
      </c>
      <c r="R17" t="s">
        <v>162</v>
      </c>
      <c r="T17" t="s">
        <v>316</v>
      </c>
      <c r="X17" t="s">
        <v>316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150</v>
      </c>
      <c r="C18">
        <v>6</v>
      </c>
      <c r="D18">
        <v>6</v>
      </c>
      <c r="E18">
        <v>0</v>
      </c>
      <c r="F18">
        <v>0</v>
      </c>
      <c r="G18">
        <v>0</v>
      </c>
      <c r="H18">
        <v>0</v>
      </c>
      <c r="I18">
        <v>0</v>
      </c>
      <c r="J18">
        <v>6</v>
      </c>
      <c r="K18">
        <v>0</v>
      </c>
      <c r="L18">
        <v>0</v>
      </c>
      <c r="M18">
        <v>0</v>
      </c>
      <c r="N18">
        <v>6</v>
      </c>
      <c r="O18">
        <v>1</v>
      </c>
      <c r="P18">
        <v>1</v>
      </c>
      <c r="Q18">
        <v>3</v>
      </c>
      <c r="R18">
        <v>1</v>
      </c>
      <c r="S18">
        <v>1</v>
      </c>
      <c r="T18">
        <v>0</v>
      </c>
      <c r="U18">
        <v>2</v>
      </c>
      <c r="V18">
        <v>1</v>
      </c>
      <c r="W18">
        <v>0</v>
      </c>
      <c r="X18">
        <v>1</v>
      </c>
      <c r="Y18">
        <v>0</v>
      </c>
      <c r="Z18">
        <v>0</v>
      </c>
      <c r="AA18">
        <v>1</v>
      </c>
      <c r="AB18">
        <v>3</v>
      </c>
      <c r="AC18">
        <v>4</v>
      </c>
      <c r="AD18">
        <v>0</v>
      </c>
      <c r="AE18">
        <v>5</v>
      </c>
      <c r="AF18">
        <v>1</v>
      </c>
      <c r="AG18">
        <v>1</v>
      </c>
      <c r="AH18">
        <v>5</v>
      </c>
      <c r="AI18">
        <v>0</v>
      </c>
      <c r="AJ18">
        <v>6</v>
      </c>
      <c r="AK18">
        <v>3</v>
      </c>
      <c r="AL18">
        <v>3</v>
      </c>
    </row>
    <row r="19" spans="1:38" x14ac:dyDescent="0.25">
      <c r="A19" s="1" t="s">
        <v>175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</v>
      </c>
      <c r="I19" s="12">
        <v>0</v>
      </c>
      <c r="J19" s="12">
        <v>0.02</v>
      </c>
      <c r="K19" s="12">
        <v>0</v>
      </c>
      <c r="L19" s="12">
        <v>0</v>
      </c>
      <c r="M19" s="12">
        <v>0</v>
      </c>
      <c r="N19" s="12">
        <v>0.02</v>
      </c>
      <c r="O19" s="12">
        <v>0.02</v>
      </c>
      <c r="P19" s="12">
        <v>0.01</v>
      </c>
      <c r="Q19" s="12">
        <v>0.02</v>
      </c>
      <c r="R19" s="12">
        <v>0.01</v>
      </c>
      <c r="S19" s="12">
        <v>0.03</v>
      </c>
      <c r="T19" s="12">
        <v>0</v>
      </c>
      <c r="U19" s="12">
        <v>0.02</v>
      </c>
      <c r="V19" s="12">
        <v>0.05</v>
      </c>
      <c r="W19" s="12">
        <v>0</v>
      </c>
      <c r="X19" s="12">
        <v>0.02</v>
      </c>
      <c r="Y19" s="12">
        <v>0</v>
      </c>
      <c r="Z19" s="12">
        <v>0</v>
      </c>
      <c r="AA19" s="12">
        <v>0.02</v>
      </c>
      <c r="AB19" s="12">
        <v>0.01</v>
      </c>
      <c r="AC19" s="12">
        <v>0.16</v>
      </c>
      <c r="AD19" s="12">
        <v>0</v>
      </c>
      <c r="AE19" s="12">
        <v>0.01</v>
      </c>
      <c r="AF19" s="12">
        <v>0.01</v>
      </c>
      <c r="AG19" s="12">
        <v>0.01</v>
      </c>
      <c r="AH19" s="12">
        <v>0.01</v>
      </c>
      <c r="AI19" s="12">
        <v>0</v>
      </c>
      <c r="AJ19" s="12">
        <v>0.01</v>
      </c>
      <c r="AK19" s="12">
        <v>0.02</v>
      </c>
      <c r="AL19" s="12">
        <v>0.01</v>
      </c>
    </row>
    <row r="20" spans="1:38" x14ac:dyDescent="0.25">
      <c r="A20" s="1" t="s">
        <v>176</v>
      </c>
      <c r="B20" s="1"/>
    </row>
    <row r="21" spans="1:38" x14ac:dyDescent="0.25">
      <c r="A21" s="1" t="s">
        <v>174</v>
      </c>
      <c r="B21" s="1" t="s">
        <v>349</v>
      </c>
      <c r="C21">
        <v>135</v>
      </c>
      <c r="D21">
        <v>135</v>
      </c>
      <c r="E21">
        <v>3</v>
      </c>
      <c r="F21">
        <v>5</v>
      </c>
      <c r="G21">
        <v>7</v>
      </c>
      <c r="H21">
        <v>21</v>
      </c>
      <c r="I21">
        <v>33</v>
      </c>
      <c r="J21">
        <v>64</v>
      </c>
      <c r="K21">
        <v>16</v>
      </c>
      <c r="L21">
        <v>21</v>
      </c>
      <c r="M21">
        <v>33</v>
      </c>
      <c r="N21">
        <v>64</v>
      </c>
      <c r="O21">
        <v>16</v>
      </c>
      <c r="P21">
        <v>61</v>
      </c>
      <c r="Q21">
        <v>44</v>
      </c>
      <c r="R21">
        <v>14</v>
      </c>
      <c r="S21">
        <v>12</v>
      </c>
      <c r="T21">
        <v>6</v>
      </c>
      <c r="U21">
        <v>41</v>
      </c>
      <c r="V21">
        <v>6</v>
      </c>
      <c r="W21">
        <v>15</v>
      </c>
      <c r="X21">
        <v>10</v>
      </c>
      <c r="Y21">
        <v>12</v>
      </c>
      <c r="Z21">
        <v>16</v>
      </c>
      <c r="AA21">
        <v>15</v>
      </c>
      <c r="AB21">
        <v>0</v>
      </c>
      <c r="AC21">
        <v>0</v>
      </c>
      <c r="AD21">
        <v>135</v>
      </c>
      <c r="AE21">
        <v>109</v>
      </c>
      <c r="AF21">
        <v>25</v>
      </c>
      <c r="AG21">
        <v>16</v>
      </c>
      <c r="AH21">
        <v>118</v>
      </c>
      <c r="AI21">
        <v>1</v>
      </c>
      <c r="AJ21">
        <v>133</v>
      </c>
      <c r="AK21">
        <v>39</v>
      </c>
      <c r="AL21">
        <v>96</v>
      </c>
    </row>
    <row r="22" spans="1:38" x14ac:dyDescent="0.25">
      <c r="A22" s="1" t="s">
        <v>175</v>
      </c>
      <c r="B22" s="1"/>
      <c r="C22" s="12">
        <v>0.3</v>
      </c>
      <c r="D22" s="12">
        <v>0.3</v>
      </c>
      <c r="E22" s="12">
        <v>1</v>
      </c>
      <c r="F22" s="12">
        <v>1</v>
      </c>
      <c r="G22" s="12">
        <v>0.9</v>
      </c>
      <c r="H22" t="s">
        <v>247</v>
      </c>
      <c r="I22" t="s">
        <v>248</v>
      </c>
      <c r="J22" t="s">
        <v>232</v>
      </c>
      <c r="K22" s="12">
        <v>0.95</v>
      </c>
      <c r="L22" t="s">
        <v>247</v>
      </c>
      <c r="M22" t="s">
        <v>248</v>
      </c>
      <c r="N22" t="s">
        <v>232</v>
      </c>
      <c r="O22" s="12">
        <v>0.25</v>
      </c>
      <c r="P22" s="12">
        <v>0.3</v>
      </c>
      <c r="Q22" t="s">
        <v>249</v>
      </c>
      <c r="R22" s="12">
        <v>0.22</v>
      </c>
      <c r="S22" s="12">
        <v>0.32</v>
      </c>
      <c r="T22" s="12">
        <v>0.17</v>
      </c>
      <c r="U22" t="s">
        <v>250</v>
      </c>
      <c r="V22" s="12">
        <v>0.23</v>
      </c>
      <c r="W22" s="12">
        <v>0.27</v>
      </c>
      <c r="X22" t="s">
        <v>199</v>
      </c>
      <c r="Y22" s="12">
        <v>0.28000000000000003</v>
      </c>
      <c r="Z22" s="12">
        <v>0.41</v>
      </c>
      <c r="AA22" s="12">
        <v>0.37</v>
      </c>
      <c r="AB22" t="s">
        <v>177</v>
      </c>
      <c r="AC22" s="12">
        <v>0</v>
      </c>
      <c r="AD22" t="s">
        <v>183</v>
      </c>
      <c r="AE22" s="12">
        <v>0.3</v>
      </c>
      <c r="AF22" s="12">
        <v>0.31</v>
      </c>
      <c r="AG22" t="s">
        <v>228</v>
      </c>
      <c r="AH22" t="s">
        <v>251</v>
      </c>
      <c r="AI22" s="12">
        <v>0.05</v>
      </c>
      <c r="AJ22" s="12">
        <v>0.32</v>
      </c>
      <c r="AK22" t="s">
        <v>200</v>
      </c>
      <c r="AL22" t="s">
        <v>252</v>
      </c>
    </row>
    <row r="23" spans="1:38" x14ac:dyDescent="0.25">
      <c r="A23" s="1" t="s">
        <v>176</v>
      </c>
      <c r="B23" s="1"/>
      <c r="H23" t="s">
        <v>186</v>
      </c>
      <c r="I23" t="s">
        <v>160</v>
      </c>
      <c r="L23" t="s">
        <v>187</v>
      </c>
      <c r="M23" t="s">
        <v>158</v>
      </c>
      <c r="Q23" t="s">
        <v>158</v>
      </c>
      <c r="U23" t="s">
        <v>253</v>
      </c>
      <c r="Z23" t="s">
        <v>253</v>
      </c>
      <c r="AA23" t="s">
        <v>160</v>
      </c>
      <c r="AD23" t="s">
        <v>163</v>
      </c>
      <c r="AH23" t="s">
        <v>163</v>
      </c>
      <c r="AL23" t="s">
        <v>163</v>
      </c>
    </row>
    <row r="24" spans="1:38" x14ac:dyDescent="0.25">
      <c r="A24" s="1" t="s">
        <v>279</v>
      </c>
      <c r="B24" s="1" t="s">
        <v>280</v>
      </c>
    </row>
    <row r="25" spans="1:38" x14ac:dyDescent="0.25">
      <c r="A25" s="1" t="s">
        <v>107</v>
      </c>
      <c r="B25" s="1" t="s">
        <v>355</v>
      </c>
    </row>
    <row r="26" spans="1:38" x14ac:dyDescent="0.25">
      <c r="A26" s="1" t="s">
        <v>107</v>
      </c>
      <c r="B26" s="1"/>
    </row>
    <row r="27" spans="1:38" x14ac:dyDescent="0.25">
      <c r="A27" s="1" t="s">
        <v>107</v>
      </c>
      <c r="B27" s="1"/>
    </row>
  </sheetData>
  <hyperlinks>
    <hyperlink ref="E1" location="Contents!B52" tooltip="Link to contents" display="Back to contents" xr:uid="{00000000-0004-0000-1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AI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25" width="28.1796875" customWidth="1"/>
    <col min="26" max="33" width="9.453125" customWidth="1"/>
    <col min="34" max="34" width="36.26953125" customWidth="1"/>
    <col min="35" max="35" width="45.7265625" customWidth="1"/>
  </cols>
  <sheetData>
    <row r="1" spans="1:35" x14ac:dyDescent="0.25">
      <c r="A1" s="1" t="s">
        <v>108</v>
      </c>
      <c r="B1" s="1" t="s">
        <v>109</v>
      </c>
      <c r="E1" s="5" t="s">
        <v>110</v>
      </c>
    </row>
    <row r="2" spans="1:35" ht="15.5" x14ac:dyDescent="0.35">
      <c r="A2" s="1" t="s">
        <v>0</v>
      </c>
      <c r="B2" s="2" t="s">
        <v>111</v>
      </c>
    </row>
    <row r="3" spans="1:35" x14ac:dyDescent="0.25">
      <c r="A3" s="1" t="s">
        <v>112</v>
      </c>
      <c r="B3" s="1"/>
    </row>
    <row r="4" spans="1:35" x14ac:dyDescent="0.25">
      <c r="A4" s="1" t="s">
        <v>112</v>
      </c>
      <c r="B4" s="1" t="s">
        <v>356</v>
      </c>
    </row>
    <row r="5" spans="1:35" x14ac:dyDescent="0.25">
      <c r="A5" s="1" t="s">
        <v>112</v>
      </c>
      <c r="B5" s="1"/>
    </row>
    <row r="6" spans="1:35" ht="13" x14ac:dyDescent="0.3">
      <c r="A6" s="1" t="s">
        <v>2</v>
      </c>
      <c r="B6" s="4" t="s">
        <v>44</v>
      </c>
    </row>
    <row r="7" spans="1:35" x14ac:dyDescent="0.25">
      <c r="A7" s="1" t="s">
        <v>5</v>
      </c>
      <c r="B7" s="1"/>
    </row>
    <row r="8" spans="1:35" x14ac:dyDescent="0.25">
      <c r="A8" s="1" t="s">
        <v>5</v>
      </c>
      <c r="B8" s="1" t="s">
        <v>345</v>
      </c>
    </row>
    <row r="9" spans="1:35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8"/>
      <c r="Z9" s="7" t="s">
        <v>119</v>
      </c>
      <c r="AA9" s="8"/>
      <c r="AB9" s="7" t="s">
        <v>120</v>
      </c>
      <c r="AC9" s="8"/>
      <c r="AD9" s="7" t="s">
        <v>121</v>
      </c>
      <c r="AE9" s="8"/>
      <c r="AF9" s="7" t="s">
        <v>122</v>
      </c>
      <c r="AG9" s="8"/>
      <c r="AH9" s="7" t="s">
        <v>123</v>
      </c>
      <c r="AI9" s="9"/>
    </row>
    <row r="10" spans="1:35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146</v>
      </c>
      <c r="AA10" s="11" t="s">
        <v>147</v>
      </c>
      <c r="AB10" s="11" t="s">
        <v>149</v>
      </c>
      <c r="AC10" s="11" t="s">
        <v>150</v>
      </c>
      <c r="AD10" s="11" t="s">
        <v>149</v>
      </c>
      <c r="AE10" s="11" t="s">
        <v>150</v>
      </c>
      <c r="AF10" s="11" t="s">
        <v>149</v>
      </c>
      <c r="AG10" s="11" t="s">
        <v>150</v>
      </c>
      <c r="AH10" s="11" t="s">
        <v>151</v>
      </c>
      <c r="AI10" s="11" t="s">
        <v>152</v>
      </c>
    </row>
    <row r="11" spans="1:35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162</v>
      </c>
      <c r="H11" t="s">
        <v>158</v>
      </c>
      <c r="I11" t="s">
        <v>155</v>
      </c>
      <c r="J11" t="s">
        <v>156</v>
      </c>
      <c r="K11" t="s">
        <v>162</v>
      </c>
      <c r="L11" t="s">
        <v>158</v>
      </c>
      <c r="M11" t="s">
        <v>163</v>
      </c>
      <c r="N11" t="s">
        <v>161</v>
      </c>
      <c r="O11" t="s">
        <v>162</v>
      </c>
      <c r="P11" t="s">
        <v>158</v>
      </c>
      <c r="Q11" t="s">
        <v>155</v>
      </c>
      <c r="R11" t="s">
        <v>156</v>
      </c>
      <c r="S11" t="s">
        <v>162</v>
      </c>
      <c r="T11" t="s">
        <v>164</v>
      </c>
      <c r="U11" t="s">
        <v>159</v>
      </c>
      <c r="V11" t="s">
        <v>160</v>
      </c>
      <c r="W11" t="s">
        <v>165</v>
      </c>
      <c r="X11" t="s">
        <v>324</v>
      </c>
      <c r="Y11" t="s">
        <v>325</v>
      </c>
      <c r="Z11" t="s">
        <v>163</v>
      </c>
      <c r="AA11" t="s">
        <v>156</v>
      </c>
      <c r="AB11" t="s">
        <v>163</v>
      </c>
      <c r="AC11" t="s">
        <v>161</v>
      </c>
      <c r="AD11" t="s">
        <v>163</v>
      </c>
      <c r="AE11" t="s">
        <v>161</v>
      </c>
      <c r="AF11" t="s">
        <v>155</v>
      </c>
      <c r="AG11" t="s">
        <v>161</v>
      </c>
      <c r="AH11" t="s">
        <v>163</v>
      </c>
      <c r="AI11" t="s">
        <v>161</v>
      </c>
    </row>
    <row r="12" spans="1:35" x14ac:dyDescent="0.25">
      <c r="A12" s="1" t="s">
        <v>168</v>
      </c>
      <c r="B12" s="1" t="s">
        <v>169</v>
      </c>
      <c r="C12">
        <v>300</v>
      </c>
      <c r="D12">
        <v>300</v>
      </c>
      <c r="E12">
        <v>1</v>
      </c>
      <c r="F12">
        <v>11</v>
      </c>
      <c r="G12">
        <v>44</v>
      </c>
      <c r="H12">
        <v>244</v>
      </c>
      <c r="I12">
        <v>1</v>
      </c>
      <c r="J12">
        <v>11</v>
      </c>
      <c r="K12">
        <v>44</v>
      </c>
      <c r="L12">
        <v>244</v>
      </c>
      <c r="M12">
        <v>41</v>
      </c>
      <c r="N12">
        <v>116</v>
      </c>
      <c r="O12">
        <v>80</v>
      </c>
      <c r="P12">
        <v>63</v>
      </c>
      <c r="Q12">
        <v>26</v>
      </c>
      <c r="R12">
        <v>29</v>
      </c>
      <c r="S12">
        <v>57</v>
      </c>
      <c r="T12">
        <v>22</v>
      </c>
      <c r="U12">
        <v>39</v>
      </c>
      <c r="V12">
        <v>47</v>
      </c>
      <c r="W12">
        <v>30</v>
      </c>
      <c r="X12">
        <v>22</v>
      </c>
      <c r="Y12">
        <v>28</v>
      </c>
      <c r="Z12">
        <v>281</v>
      </c>
      <c r="AA12">
        <v>19</v>
      </c>
      <c r="AB12">
        <v>245</v>
      </c>
      <c r="AC12">
        <v>55</v>
      </c>
      <c r="AD12">
        <v>64</v>
      </c>
      <c r="AE12">
        <v>236</v>
      </c>
      <c r="AF12">
        <v>26</v>
      </c>
      <c r="AG12">
        <v>274</v>
      </c>
      <c r="AH12">
        <v>140</v>
      </c>
      <c r="AI12">
        <v>160</v>
      </c>
    </row>
    <row r="13" spans="1:35" x14ac:dyDescent="0.25">
      <c r="A13" s="1" t="s">
        <v>170</v>
      </c>
      <c r="B13" s="1" t="s">
        <v>171</v>
      </c>
      <c r="C13">
        <v>285</v>
      </c>
      <c r="D13">
        <v>285</v>
      </c>
      <c r="E13">
        <v>1</v>
      </c>
      <c r="F13">
        <v>11</v>
      </c>
      <c r="G13">
        <v>43</v>
      </c>
      <c r="H13">
        <v>235</v>
      </c>
      <c r="I13">
        <v>1</v>
      </c>
      <c r="J13">
        <v>11</v>
      </c>
      <c r="K13">
        <v>43</v>
      </c>
      <c r="L13">
        <v>235</v>
      </c>
      <c r="M13">
        <v>41</v>
      </c>
      <c r="N13">
        <v>113</v>
      </c>
      <c r="O13">
        <v>79</v>
      </c>
      <c r="P13">
        <v>63</v>
      </c>
      <c r="Q13">
        <v>25</v>
      </c>
      <c r="R13">
        <v>27</v>
      </c>
      <c r="S13">
        <v>55</v>
      </c>
      <c r="T13">
        <v>21</v>
      </c>
      <c r="U13">
        <v>37</v>
      </c>
      <c r="V13">
        <v>45</v>
      </c>
      <c r="W13">
        <v>28</v>
      </c>
      <c r="X13">
        <v>21</v>
      </c>
      <c r="Y13">
        <v>27</v>
      </c>
      <c r="Z13">
        <v>267</v>
      </c>
      <c r="AA13">
        <v>18</v>
      </c>
      <c r="AB13">
        <v>233</v>
      </c>
      <c r="AC13">
        <v>52</v>
      </c>
      <c r="AD13">
        <v>60</v>
      </c>
      <c r="AE13">
        <v>225</v>
      </c>
      <c r="AF13">
        <v>24</v>
      </c>
      <c r="AG13">
        <v>261</v>
      </c>
      <c r="AH13">
        <v>132</v>
      </c>
      <c r="AI13">
        <v>153</v>
      </c>
    </row>
    <row r="14" spans="1:35" x14ac:dyDescent="0.25">
      <c r="A14" s="1" t="s">
        <v>172</v>
      </c>
      <c r="B14" s="1" t="s">
        <v>125</v>
      </c>
      <c r="C14">
        <v>312</v>
      </c>
      <c r="D14">
        <v>312</v>
      </c>
      <c r="E14">
        <v>1</v>
      </c>
      <c r="F14">
        <v>9</v>
      </c>
      <c r="G14">
        <v>34</v>
      </c>
      <c r="H14">
        <v>269</v>
      </c>
      <c r="I14">
        <v>1</v>
      </c>
      <c r="J14">
        <v>9</v>
      </c>
      <c r="K14">
        <v>34</v>
      </c>
      <c r="L14">
        <v>269</v>
      </c>
      <c r="M14">
        <v>49</v>
      </c>
      <c r="N14">
        <v>142</v>
      </c>
      <c r="O14">
        <v>73</v>
      </c>
      <c r="P14">
        <v>48</v>
      </c>
      <c r="Q14">
        <v>26</v>
      </c>
      <c r="R14">
        <v>28</v>
      </c>
      <c r="S14">
        <v>66</v>
      </c>
      <c r="T14">
        <v>22</v>
      </c>
      <c r="U14">
        <v>42</v>
      </c>
      <c r="V14">
        <v>49</v>
      </c>
      <c r="W14">
        <v>30</v>
      </c>
      <c r="X14">
        <v>23</v>
      </c>
      <c r="Y14">
        <v>27</v>
      </c>
      <c r="Z14">
        <v>292</v>
      </c>
      <c r="AA14">
        <v>21</v>
      </c>
      <c r="AB14">
        <v>258</v>
      </c>
      <c r="AC14">
        <v>55</v>
      </c>
      <c r="AD14">
        <v>64</v>
      </c>
      <c r="AE14">
        <v>248</v>
      </c>
      <c r="AF14">
        <v>26</v>
      </c>
      <c r="AG14">
        <v>286</v>
      </c>
      <c r="AH14">
        <v>143</v>
      </c>
      <c r="AI14">
        <v>170</v>
      </c>
    </row>
    <row r="15" spans="1:35" x14ac:dyDescent="0.25">
      <c r="A15" s="1" t="s">
        <v>174</v>
      </c>
      <c r="B15" s="1" t="s">
        <v>357</v>
      </c>
      <c r="C15">
        <v>279</v>
      </c>
      <c r="D15">
        <v>279</v>
      </c>
      <c r="E15">
        <v>1</v>
      </c>
      <c r="F15">
        <v>8</v>
      </c>
      <c r="G15">
        <v>28</v>
      </c>
      <c r="H15">
        <v>243</v>
      </c>
      <c r="I15">
        <v>1</v>
      </c>
      <c r="J15">
        <v>8</v>
      </c>
      <c r="K15">
        <v>28</v>
      </c>
      <c r="L15">
        <v>243</v>
      </c>
      <c r="M15">
        <v>42</v>
      </c>
      <c r="N15">
        <v>126</v>
      </c>
      <c r="O15">
        <v>64</v>
      </c>
      <c r="P15">
        <v>48</v>
      </c>
      <c r="Q15">
        <v>23</v>
      </c>
      <c r="R15">
        <v>25</v>
      </c>
      <c r="S15">
        <v>59</v>
      </c>
      <c r="T15">
        <v>18</v>
      </c>
      <c r="U15">
        <v>38</v>
      </c>
      <c r="V15">
        <v>44</v>
      </c>
      <c r="W15">
        <v>30</v>
      </c>
      <c r="X15">
        <v>18</v>
      </c>
      <c r="Y15">
        <v>26</v>
      </c>
      <c r="Z15">
        <v>276</v>
      </c>
      <c r="AA15">
        <v>3</v>
      </c>
      <c r="AB15">
        <v>230</v>
      </c>
      <c r="AC15">
        <v>49</v>
      </c>
      <c r="AD15">
        <v>62</v>
      </c>
      <c r="AE15">
        <v>218</v>
      </c>
      <c r="AF15">
        <v>26</v>
      </c>
      <c r="AG15">
        <v>254</v>
      </c>
      <c r="AH15">
        <v>132</v>
      </c>
      <c r="AI15">
        <v>147</v>
      </c>
    </row>
    <row r="16" spans="1:35" x14ac:dyDescent="0.25">
      <c r="A16" s="1" t="s">
        <v>175</v>
      </c>
      <c r="B16" s="1"/>
      <c r="C16" s="12">
        <v>0.89</v>
      </c>
      <c r="D16" s="12">
        <v>0.89</v>
      </c>
      <c r="E16" s="12">
        <v>1</v>
      </c>
      <c r="F16" s="12">
        <v>0.89</v>
      </c>
      <c r="G16" s="12">
        <v>0.82</v>
      </c>
      <c r="H16" s="12">
        <v>0.9</v>
      </c>
      <c r="I16" s="12">
        <v>1</v>
      </c>
      <c r="J16" s="12">
        <v>0.89</v>
      </c>
      <c r="K16" s="12">
        <v>0.82</v>
      </c>
      <c r="L16" s="12">
        <v>0.9</v>
      </c>
      <c r="M16" s="12">
        <v>0.85</v>
      </c>
      <c r="N16" s="12">
        <v>0.88</v>
      </c>
      <c r="O16" s="12">
        <v>0.88</v>
      </c>
      <c r="P16" t="s">
        <v>268</v>
      </c>
      <c r="Q16" s="12">
        <v>0.91</v>
      </c>
      <c r="R16" s="12">
        <v>0.89</v>
      </c>
      <c r="S16" s="12">
        <v>0.89</v>
      </c>
      <c r="T16" s="12">
        <v>0.82</v>
      </c>
      <c r="U16" s="12">
        <v>0.89</v>
      </c>
      <c r="V16" s="12">
        <v>0.89</v>
      </c>
      <c r="W16" s="12">
        <v>1</v>
      </c>
      <c r="X16" s="12">
        <v>0.77</v>
      </c>
      <c r="Y16" s="12">
        <v>0.96</v>
      </c>
      <c r="Z16" s="12">
        <v>0.95</v>
      </c>
      <c r="AA16" s="12">
        <v>0.16</v>
      </c>
      <c r="AB16" s="12">
        <v>0.89</v>
      </c>
      <c r="AC16" s="12">
        <v>0.89</v>
      </c>
      <c r="AD16" s="12">
        <v>0.95</v>
      </c>
      <c r="AE16" s="12">
        <v>0.88</v>
      </c>
      <c r="AF16" s="12">
        <v>0.98</v>
      </c>
      <c r="AG16" s="12">
        <v>0.89</v>
      </c>
      <c r="AH16" s="12">
        <v>0.93</v>
      </c>
      <c r="AI16" s="12">
        <v>0.87</v>
      </c>
    </row>
    <row r="17" spans="1:35" x14ac:dyDescent="0.25">
      <c r="A17" s="1" t="s">
        <v>176</v>
      </c>
      <c r="B17" s="1"/>
      <c r="P17" t="s">
        <v>220</v>
      </c>
    </row>
    <row r="18" spans="1:35" x14ac:dyDescent="0.25">
      <c r="A18" s="1" t="s">
        <v>174</v>
      </c>
      <c r="B18" s="1" t="s">
        <v>358</v>
      </c>
      <c r="C18">
        <v>10</v>
      </c>
      <c r="D18">
        <v>10</v>
      </c>
      <c r="E18">
        <v>0</v>
      </c>
      <c r="F18">
        <v>0</v>
      </c>
      <c r="G18">
        <v>2</v>
      </c>
      <c r="H18">
        <v>8</v>
      </c>
      <c r="I18">
        <v>0</v>
      </c>
      <c r="J18">
        <v>0</v>
      </c>
      <c r="K18">
        <v>2</v>
      </c>
      <c r="L18">
        <v>8</v>
      </c>
      <c r="M18">
        <v>1</v>
      </c>
      <c r="N18">
        <v>6</v>
      </c>
      <c r="O18">
        <v>3</v>
      </c>
      <c r="P18">
        <v>0</v>
      </c>
      <c r="Q18">
        <v>0</v>
      </c>
      <c r="R18">
        <v>0</v>
      </c>
      <c r="S18">
        <v>4</v>
      </c>
      <c r="T18">
        <v>1</v>
      </c>
      <c r="U18">
        <v>3</v>
      </c>
      <c r="V18">
        <v>1</v>
      </c>
      <c r="W18">
        <v>0</v>
      </c>
      <c r="X18">
        <v>1</v>
      </c>
      <c r="Y18">
        <v>1</v>
      </c>
      <c r="Z18">
        <v>8</v>
      </c>
      <c r="AA18">
        <v>1</v>
      </c>
      <c r="AB18">
        <v>9</v>
      </c>
      <c r="AC18">
        <v>1</v>
      </c>
      <c r="AD18">
        <v>1</v>
      </c>
      <c r="AE18">
        <v>9</v>
      </c>
      <c r="AF18">
        <v>0</v>
      </c>
      <c r="AG18">
        <v>10</v>
      </c>
      <c r="AH18">
        <v>4</v>
      </c>
      <c r="AI18">
        <v>6</v>
      </c>
    </row>
    <row r="19" spans="1:35" x14ac:dyDescent="0.25">
      <c r="A19" s="1" t="s">
        <v>175</v>
      </c>
      <c r="B19" s="1"/>
      <c r="C19" s="12">
        <v>0.03</v>
      </c>
      <c r="D19" s="12">
        <v>0.03</v>
      </c>
      <c r="E19" s="12">
        <v>0</v>
      </c>
      <c r="F19" s="12">
        <v>0</v>
      </c>
      <c r="G19" s="12">
        <v>0.05</v>
      </c>
      <c r="H19" s="12">
        <v>0.03</v>
      </c>
      <c r="I19" s="12">
        <v>0</v>
      </c>
      <c r="J19" s="12">
        <v>0</v>
      </c>
      <c r="K19" s="12">
        <v>0.05</v>
      </c>
      <c r="L19" s="12">
        <v>0.03</v>
      </c>
      <c r="M19" s="12">
        <v>0.03</v>
      </c>
      <c r="N19" s="12">
        <v>0.04</v>
      </c>
      <c r="O19" s="12">
        <v>0.04</v>
      </c>
      <c r="P19" s="12">
        <v>0</v>
      </c>
      <c r="Q19" s="12">
        <v>0</v>
      </c>
      <c r="R19" s="12">
        <v>0</v>
      </c>
      <c r="S19" s="12">
        <v>0.06</v>
      </c>
      <c r="T19" s="12">
        <v>0.04</v>
      </c>
      <c r="U19" s="12">
        <v>0.06</v>
      </c>
      <c r="V19" s="12">
        <v>0.02</v>
      </c>
      <c r="W19" s="12">
        <v>0</v>
      </c>
      <c r="X19" s="12">
        <v>0.04</v>
      </c>
      <c r="Y19" s="12">
        <v>0.04</v>
      </c>
      <c r="Z19" s="12">
        <v>0.03</v>
      </c>
      <c r="AA19" s="12">
        <v>0.06</v>
      </c>
      <c r="AB19" s="12">
        <v>0.03</v>
      </c>
      <c r="AC19" s="12">
        <v>0.02</v>
      </c>
      <c r="AD19" s="12">
        <v>0.01</v>
      </c>
      <c r="AE19" s="12">
        <v>0.04</v>
      </c>
      <c r="AF19" s="12">
        <v>0</v>
      </c>
      <c r="AG19" s="12">
        <v>0.03</v>
      </c>
      <c r="AH19" s="12">
        <v>0.03</v>
      </c>
      <c r="AI19" s="12">
        <v>0.03</v>
      </c>
    </row>
    <row r="20" spans="1:35" x14ac:dyDescent="0.25">
      <c r="A20" s="1" t="s">
        <v>176</v>
      </c>
      <c r="B20" s="1"/>
    </row>
    <row r="21" spans="1:35" x14ac:dyDescent="0.25">
      <c r="A21" s="1" t="s">
        <v>174</v>
      </c>
      <c r="B21" s="1" t="s">
        <v>359</v>
      </c>
      <c r="C21">
        <v>7</v>
      </c>
      <c r="D21">
        <v>7</v>
      </c>
      <c r="E21">
        <v>0</v>
      </c>
      <c r="F21">
        <v>1</v>
      </c>
      <c r="G21">
        <v>0</v>
      </c>
      <c r="H21">
        <v>6</v>
      </c>
      <c r="I21">
        <v>0</v>
      </c>
      <c r="J21">
        <v>1</v>
      </c>
      <c r="K21">
        <v>0</v>
      </c>
      <c r="L21">
        <v>6</v>
      </c>
      <c r="M21">
        <v>2</v>
      </c>
      <c r="N21">
        <v>4</v>
      </c>
      <c r="O21">
        <v>1</v>
      </c>
      <c r="P21">
        <v>0</v>
      </c>
      <c r="Q21">
        <v>1</v>
      </c>
      <c r="R21">
        <v>1</v>
      </c>
      <c r="S21">
        <v>1</v>
      </c>
      <c r="T21">
        <v>1</v>
      </c>
      <c r="U21">
        <v>0</v>
      </c>
      <c r="V21">
        <v>0</v>
      </c>
      <c r="W21">
        <v>0</v>
      </c>
      <c r="X21">
        <v>3</v>
      </c>
      <c r="Y21">
        <v>0</v>
      </c>
      <c r="Z21">
        <v>1</v>
      </c>
      <c r="AA21">
        <v>6</v>
      </c>
      <c r="AB21">
        <v>7</v>
      </c>
      <c r="AC21">
        <v>0</v>
      </c>
      <c r="AD21">
        <v>1</v>
      </c>
      <c r="AE21">
        <v>6</v>
      </c>
      <c r="AF21">
        <v>0</v>
      </c>
      <c r="AG21">
        <v>7</v>
      </c>
      <c r="AH21">
        <v>1</v>
      </c>
      <c r="AI21">
        <v>6</v>
      </c>
    </row>
    <row r="22" spans="1:35" x14ac:dyDescent="0.25">
      <c r="A22" s="1" t="s">
        <v>175</v>
      </c>
      <c r="B22" s="1"/>
      <c r="C22" s="12">
        <v>0.02</v>
      </c>
      <c r="D22" s="12">
        <v>0.02</v>
      </c>
      <c r="E22" s="12">
        <v>0</v>
      </c>
      <c r="F22" s="12">
        <v>0.11</v>
      </c>
      <c r="G22" s="12">
        <v>0</v>
      </c>
      <c r="H22" s="12">
        <v>0.02</v>
      </c>
      <c r="I22" s="12">
        <v>0</v>
      </c>
      <c r="J22" s="12">
        <v>0.11</v>
      </c>
      <c r="K22" s="12">
        <v>0</v>
      </c>
      <c r="L22" s="12">
        <v>0.02</v>
      </c>
      <c r="M22" s="12">
        <v>0.05</v>
      </c>
      <c r="N22" s="12">
        <v>0.03</v>
      </c>
      <c r="O22" s="12">
        <v>0.01</v>
      </c>
      <c r="P22" s="12">
        <v>0</v>
      </c>
      <c r="Q22" s="12">
        <v>0.05</v>
      </c>
      <c r="R22" s="12">
        <v>0.03</v>
      </c>
      <c r="S22" s="12">
        <v>0.02</v>
      </c>
      <c r="T22" s="12">
        <v>0.04</v>
      </c>
      <c r="U22" s="12">
        <v>0</v>
      </c>
      <c r="V22" s="12">
        <v>0</v>
      </c>
      <c r="W22" s="12">
        <v>0</v>
      </c>
      <c r="X22" s="12">
        <v>0.11</v>
      </c>
      <c r="Y22" s="12">
        <v>0</v>
      </c>
      <c r="Z22" t="s">
        <v>180</v>
      </c>
      <c r="AA22" s="12">
        <v>0.28999999999999998</v>
      </c>
      <c r="AB22" s="12">
        <v>0.03</v>
      </c>
      <c r="AC22" s="12">
        <v>0</v>
      </c>
      <c r="AD22" s="12">
        <v>0.02</v>
      </c>
      <c r="AE22" s="12">
        <v>0.02</v>
      </c>
      <c r="AF22" s="12">
        <v>0</v>
      </c>
      <c r="AG22" s="12">
        <v>0.02</v>
      </c>
      <c r="AH22" s="12">
        <v>0.01</v>
      </c>
      <c r="AI22" s="12">
        <v>0.03</v>
      </c>
    </row>
    <row r="23" spans="1:35" x14ac:dyDescent="0.25">
      <c r="A23" s="1" t="s">
        <v>176</v>
      </c>
      <c r="B23" s="1"/>
    </row>
    <row r="24" spans="1:35" x14ac:dyDescent="0.25">
      <c r="A24" s="1" t="s">
        <v>174</v>
      </c>
      <c r="B24" s="1" t="s">
        <v>360</v>
      </c>
      <c r="C24">
        <v>7</v>
      </c>
      <c r="D24">
        <v>7</v>
      </c>
      <c r="E24">
        <v>0</v>
      </c>
      <c r="F24">
        <v>0</v>
      </c>
      <c r="G24">
        <v>1</v>
      </c>
      <c r="H24">
        <v>6</v>
      </c>
      <c r="I24">
        <v>0</v>
      </c>
      <c r="J24">
        <v>0</v>
      </c>
      <c r="K24">
        <v>1</v>
      </c>
      <c r="L24">
        <v>6</v>
      </c>
      <c r="M24">
        <v>0</v>
      </c>
      <c r="N24">
        <v>5</v>
      </c>
      <c r="O24">
        <v>2</v>
      </c>
      <c r="P24">
        <v>0</v>
      </c>
      <c r="Q24">
        <v>0</v>
      </c>
      <c r="R24">
        <v>0</v>
      </c>
      <c r="S24">
        <v>2</v>
      </c>
      <c r="T24">
        <v>2</v>
      </c>
      <c r="U24">
        <v>1</v>
      </c>
      <c r="V24">
        <v>1</v>
      </c>
      <c r="W24">
        <v>0</v>
      </c>
      <c r="X24">
        <v>0</v>
      </c>
      <c r="Y24">
        <v>0</v>
      </c>
      <c r="Z24">
        <v>3</v>
      </c>
      <c r="AA24">
        <v>4</v>
      </c>
      <c r="AB24">
        <v>3</v>
      </c>
      <c r="AC24">
        <v>4</v>
      </c>
      <c r="AD24">
        <v>0</v>
      </c>
      <c r="AE24">
        <v>7</v>
      </c>
      <c r="AF24">
        <v>0</v>
      </c>
      <c r="AG24">
        <v>7</v>
      </c>
      <c r="AH24">
        <v>1</v>
      </c>
      <c r="AI24">
        <v>5</v>
      </c>
    </row>
    <row r="25" spans="1:35" x14ac:dyDescent="0.25">
      <c r="A25" s="1" t="s">
        <v>175</v>
      </c>
      <c r="B25" s="1"/>
      <c r="C25" s="12">
        <v>0.02</v>
      </c>
      <c r="D25" s="12">
        <v>0.02</v>
      </c>
      <c r="E25" s="12">
        <v>0</v>
      </c>
      <c r="F25" s="12">
        <v>0</v>
      </c>
      <c r="G25" s="12">
        <v>0.03</v>
      </c>
      <c r="H25" s="12">
        <v>0.02</v>
      </c>
      <c r="I25" s="12">
        <v>0</v>
      </c>
      <c r="J25" s="12">
        <v>0</v>
      </c>
      <c r="K25" s="12">
        <v>0.03</v>
      </c>
      <c r="L25" s="12">
        <v>0.02</v>
      </c>
      <c r="M25" s="12">
        <v>0</v>
      </c>
      <c r="N25" s="12">
        <v>0.03</v>
      </c>
      <c r="O25" s="12">
        <v>0.03</v>
      </c>
      <c r="P25" s="12">
        <v>0</v>
      </c>
      <c r="Q25" s="12">
        <v>0</v>
      </c>
      <c r="R25" s="12">
        <v>0</v>
      </c>
      <c r="S25" s="12">
        <v>0.03</v>
      </c>
      <c r="T25" s="12">
        <v>0.1</v>
      </c>
      <c r="U25" s="12">
        <v>0.02</v>
      </c>
      <c r="V25" s="12">
        <v>0.03</v>
      </c>
      <c r="W25" s="12">
        <v>0</v>
      </c>
      <c r="X25" s="12">
        <v>0</v>
      </c>
      <c r="Y25" s="12">
        <v>0</v>
      </c>
      <c r="Z25" s="12">
        <v>0.01</v>
      </c>
      <c r="AA25" s="12">
        <v>0.2</v>
      </c>
      <c r="AB25" t="s">
        <v>230</v>
      </c>
      <c r="AC25" t="s">
        <v>219</v>
      </c>
      <c r="AD25" s="12">
        <v>0</v>
      </c>
      <c r="AE25" s="12">
        <v>0.03</v>
      </c>
      <c r="AF25" s="12">
        <v>0</v>
      </c>
      <c r="AG25" s="12">
        <v>0.02</v>
      </c>
      <c r="AH25" s="12">
        <v>0.01</v>
      </c>
      <c r="AI25" s="12">
        <v>0.03</v>
      </c>
    </row>
    <row r="26" spans="1:35" x14ac:dyDescent="0.25">
      <c r="A26" s="1" t="s">
        <v>176</v>
      </c>
      <c r="B26" s="1"/>
      <c r="AC26" t="s">
        <v>163</v>
      </c>
    </row>
    <row r="27" spans="1:35" x14ac:dyDescent="0.25">
      <c r="A27" s="1" t="s">
        <v>174</v>
      </c>
      <c r="B27" s="1" t="s">
        <v>361</v>
      </c>
      <c r="C27">
        <v>2</v>
      </c>
      <c r="D27">
        <v>2</v>
      </c>
      <c r="E27">
        <v>0</v>
      </c>
      <c r="F27">
        <v>0</v>
      </c>
      <c r="G27">
        <v>0</v>
      </c>
      <c r="H27">
        <v>2</v>
      </c>
      <c r="I27">
        <v>0</v>
      </c>
      <c r="J27">
        <v>0</v>
      </c>
      <c r="K27">
        <v>0</v>
      </c>
      <c r="L27">
        <v>2</v>
      </c>
      <c r="M27">
        <v>2</v>
      </c>
      <c r="N27">
        <v>0</v>
      </c>
      <c r="O27">
        <v>0</v>
      </c>
      <c r="P27">
        <v>0</v>
      </c>
      <c r="Q27">
        <v>0</v>
      </c>
      <c r="R27">
        <v>0</v>
      </c>
      <c r="S27">
        <v>0</v>
      </c>
      <c r="T27">
        <v>0</v>
      </c>
      <c r="U27">
        <v>1</v>
      </c>
      <c r="V27">
        <v>0</v>
      </c>
      <c r="W27">
        <v>0</v>
      </c>
      <c r="X27">
        <v>1</v>
      </c>
      <c r="Y27">
        <v>0</v>
      </c>
      <c r="Z27">
        <v>0</v>
      </c>
      <c r="AA27">
        <v>2</v>
      </c>
      <c r="AB27">
        <v>2</v>
      </c>
      <c r="AC27">
        <v>0</v>
      </c>
      <c r="AD27">
        <v>0</v>
      </c>
      <c r="AE27">
        <v>2</v>
      </c>
      <c r="AF27">
        <v>0</v>
      </c>
      <c r="AG27">
        <v>2</v>
      </c>
      <c r="AH27">
        <v>0</v>
      </c>
      <c r="AI27">
        <v>2</v>
      </c>
    </row>
    <row r="28" spans="1:35" x14ac:dyDescent="0.25">
      <c r="A28" s="1" t="s">
        <v>175</v>
      </c>
      <c r="B28" s="1"/>
      <c r="C28" s="12">
        <v>0.01</v>
      </c>
      <c r="D28" s="12">
        <v>0.01</v>
      </c>
      <c r="E28" s="12">
        <v>0</v>
      </c>
      <c r="F28" s="12">
        <v>0</v>
      </c>
      <c r="G28" s="12">
        <v>0</v>
      </c>
      <c r="H28" s="12">
        <v>0.01</v>
      </c>
      <c r="I28" s="12">
        <v>0</v>
      </c>
      <c r="J28" s="12">
        <v>0</v>
      </c>
      <c r="K28" s="12">
        <v>0</v>
      </c>
      <c r="L28" s="12">
        <v>0.01</v>
      </c>
      <c r="M28" t="s">
        <v>182</v>
      </c>
      <c r="N28" s="12">
        <v>0</v>
      </c>
      <c r="O28" s="12">
        <v>0</v>
      </c>
      <c r="P28" s="12">
        <v>0</v>
      </c>
      <c r="Q28" s="12">
        <v>0</v>
      </c>
      <c r="R28" s="12">
        <v>0</v>
      </c>
      <c r="S28" s="12">
        <v>0</v>
      </c>
      <c r="T28" s="12">
        <v>0</v>
      </c>
      <c r="U28" s="12">
        <v>0.03</v>
      </c>
      <c r="V28" s="12">
        <v>0</v>
      </c>
      <c r="W28" s="12">
        <v>0</v>
      </c>
      <c r="X28" s="12">
        <v>0.05</v>
      </c>
      <c r="Y28" s="12">
        <v>0</v>
      </c>
      <c r="Z28" s="12">
        <v>0</v>
      </c>
      <c r="AA28" s="12">
        <v>0.12</v>
      </c>
      <c r="AB28" s="12">
        <v>0.01</v>
      </c>
      <c r="AC28" s="12">
        <v>0</v>
      </c>
      <c r="AD28" s="12">
        <v>0</v>
      </c>
      <c r="AE28" s="12">
        <v>0.01</v>
      </c>
      <c r="AF28" s="12">
        <v>0</v>
      </c>
      <c r="AG28" s="12">
        <v>0.01</v>
      </c>
      <c r="AH28" s="12">
        <v>0</v>
      </c>
      <c r="AI28" s="12">
        <v>0.01</v>
      </c>
    </row>
    <row r="29" spans="1:35" x14ac:dyDescent="0.25">
      <c r="A29" s="1" t="s">
        <v>176</v>
      </c>
      <c r="B29" s="1"/>
      <c r="M29" t="s">
        <v>196</v>
      </c>
    </row>
    <row r="30" spans="1:35" x14ac:dyDescent="0.25">
      <c r="A30" s="1" t="s">
        <v>174</v>
      </c>
      <c r="B30" s="1" t="s">
        <v>310</v>
      </c>
      <c r="C30">
        <v>7</v>
      </c>
      <c r="D30">
        <v>7</v>
      </c>
      <c r="E30">
        <v>0</v>
      </c>
      <c r="F30">
        <v>0</v>
      </c>
      <c r="G30">
        <v>4</v>
      </c>
      <c r="H30">
        <v>4</v>
      </c>
      <c r="I30">
        <v>0</v>
      </c>
      <c r="J30">
        <v>0</v>
      </c>
      <c r="K30">
        <v>4</v>
      </c>
      <c r="L30">
        <v>4</v>
      </c>
      <c r="M30">
        <v>1</v>
      </c>
      <c r="N30">
        <v>2</v>
      </c>
      <c r="O30">
        <v>3</v>
      </c>
      <c r="P30">
        <v>1</v>
      </c>
      <c r="Q30">
        <v>1</v>
      </c>
      <c r="R30">
        <v>2</v>
      </c>
      <c r="S30">
        <v>0</v>
      </c>
      <c r="T30">
        <v>0</v>
      </c>
      <c r="U30">
        <v>0</v>
      </c>
      <c r="V30">
        <v>3</v>
      </c>
      <c r="W30">
        <v>0</v>
      </c>
      <c r="X30">
        <v>1</v>
      </c>
      <c r="Y30">
        <v>0</v>
      </c>
      <c r="Z30">
        <v>3</v>
      </c>
      <c r="AA30">
        <v>4</v>
      </c>
      <c r="AB30">
        <v>6</v>
      </c>
      <c r="AC30">
        <v>1</v>
      </c>
      <c r="AD30">
        <v>1</v>
      </c>
      <c r="AE30">
        <v>6</v>
      </c>
      <c r="AF30">
        <v>1</v>
      </c>
      <c r="AG30">
        <v>6</v>
      </c>
      <c r="AH30">
        <v>4</v>
      </c>
      <c r="AI30">
        <v>3</v>
      </c>
    </row>
    <row r="31" spans="1:35" x14ac:dyDescent="0.25">
      <c r="A31" s="1" t="s">
        <v>175</v>
      </c>
      <c r="B31" s="1"/>
      <c r="C31" s="12">
        <v>0.02</v>
      </c>
      <c r="D31" s="12">
        <v>0.02</v>
      </c>
      <c r="E31" s="12">
        <v>0</v>
      </c>
      <c r="F31" s="12">
        <v>0</v>
      </c>
      <c r="G31" t="s">
        <v>226</v>
      </c>
      <c r="H31" t="s">
        <v>230</v>
      </c>
      <c r="I31" s="12">
        <v>0</v>
      </c>
      <c r="J31" s="12">
        <v>0</v>
      </c>
      <c r="K31" t="s">
        <v>226</v>
      </c>
      <c r="L31" t="s">
        <v>230</v>
      </c>
      <c r="M31" s="12">
        <v>0.03</v>
      </c>
      <c r="N31" s="12">
        <v>0.02</v>
      </c>
      <c r="O31" s="12">
        <v>0.04</v>
      </c>
      <c r="P31" s="12">
        <v>0.01</v>
      </c>
      <c r="Q31" s="12">
        <v>0.03</v>
      </c>
      <c r="R31" s="12">
        <v>0.08</v>
      </c>
      <c r="S31" s="12">
        <v>0</v>
      </c>
      <c r="T31" s="12">
        <v>0</v>
      </c>
      <c r="U31" s="12">
        <v>0</v>
      </c>
      <c r="V31" t="s">
        <v>219</v>
      </c>
      <c r="W31" s="12">
        <v>0</v>
      </c>
      <c r="X31" s="12">
        <v>0.03</v>
      </c>
      <c r="Y31" s="12">
        <v>0</v>
      </c>
      <c r="Z31" s="12">
        <v>0.01</v>
      </c>
      <c r="AA31" s="12">
        <v>0.17</v>
      </c>
      <c r="AB31" s="12">
        <v>0.02</v>
      </c>
      <c r="AC31" s="12">
        <v>0.02</v>
      </c>
      <c r="AD31" s="12">
        <v>0.01</v>
      </c>
      <c r="AE31" s="12">
        <v>0.02</v>
      </c>
      <c r="AF31" s="12">
        <v>0.02</v>
      </c>
      <c r="AG31" s="12">
        <v>0.02</v>
      </c>
      <c r="AH31" s="12">
        <v>0.03</v>
      </c>
      <c r="AI31" s="12">
        <v>0.02</v>
      </c>
    </row>
    <row r="32" spans="1:35" x14ac:dyDescent="0.25">
      <c r="A32" s="1" t="s">
        <v>176</v>
      </c>
      <c r="B32" s="1"/>
      <c r="G32" t="s">
        <v>158</v>
      </c>
      <c r="K32" t="s">
        <v>158</v>
      </c>
    </row>
    <row r="33" spans="1:2" x14ac:dyDescent="0.25">
      <c r="A33" s="1" t="s">
        <v>279</v>
      </c>
      <c r="B33" s="1" t="s">
        <v>328</v>
      </c>
    </row>
    <row r="34" spans="1:2" x14ac:dyDescent="0.25">
      <c r="A34" s="1" t="s">
        <v>107</v>
      </c>
      <c r="B34" s="1" t="s">
        <v>362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55" tooltip="Link to contents" display="Back to contents" xr:uid="{00000000-0004-0000-1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M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7" width="9.453125" customWidth="1"/>
    <col min="8" max="8" width="11.7265625" customWidth="1"/>
    <col min="9" max="12" width="9.453125" customWidth="1"/>
    <col min="13" max="13" width="45.7265625" customWidth="1"/>
  </cols>
  <sheetData>
    <row r="1" spans="1:13" x14ac:dyDescent="0.25">
      <c r="A1" s="1" t="s">
        <v>108</v>
      </c>
      <c r="B1" s="1" t="s">
        <v>109</v>
      </c>
      <c r="E1" s="5" t="s">
        <v>110</v>
      </c>
    </row>
    <row r="2" spans="1:13" ht="15.5" x14ac:dyDescent="0.35">
      <c r="A2" s="1" t="s">
        <v>0</v>
      </c>
      <c r="B2" s="2" t="s">
        <v>111</v>
      </c>
    </row>
    <row r="3" spans="1:13" x14ac:dyDescent="0.25">
      <c r="A3" s="1" t="s">
        <v>112</v>
      </c>
      <c r="B3" s="1"/>
    </row>
    <row r="4" spans="1:13" x14ac:dyDescent="0.25">
      <c r="A4" s="1" t="s">
        <v>112</v>
      </c>
      <c r="B4" s="1" t="s">
        <v>363</v>
      </c>
    </row>
    <row r="5" spans="1:13" x14ac:dyDescent="0.25">
      <c r="A5" s="1" t="s">
        <v>112</v>
      </c>
      <c r="B5" s="1"/>
    </row>
    <row r="6" spans="1:13" ht="13" x14ac:dyDescent="0.3">
      <c r="A6" s="1" t="s">
        <v>2</v>
      </c>
      <c r="B6" s="4" t="s">
        <v>46</v>
      </c>
    </row>
    <row r="7" spans="1:13" x14ac:dyDescent="0.25">
      <c r="A7" s="1" t="s">
        <v>5</v>
      </c>
      <c r="B7" s="1"/>
    </row>
    <row r="8" spans="1:13" x14ac:dyDescent="0.25">
      <c r="A8" s="1" t="s">
        <v>5</v>
      </c>
      <c r="B8" s="1" t="s">
        <v>364</v>
      </c>
    </row>
    <row r="9" spans="1:13" ht="143" x14ac:dyDescent="0.3">
      <c r="A9" s="1" t="s">
        <v>115</v>
      </c>
      <c r="B9" s="1"/>
      <c r="C9" s="6"/>
      <c r="D9" s="7" t="s">
        <v>10</v>
      </c>
      <c r="E9" s="7" t="s">
        <v>116</v>
      </c>
      <c r="F9" s="7" t="s">
        <v>117</v>
      </c>
      <c r="G9" s="7" t="s">
        <v>118</v>
      </c>
      <c r="H9" s="7" t="s">
        <v>8</v>
      </c>
      <c r="I9" s="7" t="s">
        <v>119</v>
      </c>
      <c r="J9" s="7" t="s">
        <v>120</v>
      </c>
      <c r="K9" s="7" t="s">
        <v>121</v>
      </c>
      <c r="L9" s="7" t="s">
        <v>122</v>
      </c>
      <c r="M9" s="13" t="s">
        <v>123</v>
      </c>
    </row>
    <row r="10" spans="1:13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131</v>
      </c>
      <c r="F10" s="11" t="s">
        <v>131</v>
      </c>
      <c r="G10" s="11" t="s">
        <v>135</v>
      </c>
      <c r="H10" s="11" t="s">
        <v>142</v>
      </c>
      <c r="I10" s="11" t="s">
        <v>147</v>
      </c>
      <c r="J10" s="11" t="s">
        <v>149</v>
      </c>
      <c r="K10" s="11" t="s">
        <v>149</v>
      </c>
      <c r="L10" s="11" t="s">
        <v>150</v>
      </c>
      <c r="M10" s="11" t="s">
        <v>152</v>
      </c>
    </row>
    <row r="11" spans="1:13" x14ac:dyDescent="0.25">
      <c r="A11" s="1" t="s">
        <v>153</v>
      </c>
      <c r="B11" s="1" t="s">
        <v>154</v>
      </c>
      <c r="L11" t="s">
        <v>155</v>
      </c>
    </row>
    <row r="12" spans="1:13" x14ac:dyDescent="0.25">
      <c r="A12" s="1" t="s">
        <v>168</v>
      </c>
      <c r="B12" s="1" t="s">
        <v>169</v>
      </c>
      <c r="C12">
        <v>1</v>
      </c>
      <c r="D12">
        <v>1</v>
      </c>
      <c r="E12">
        <v>1</v>
      </c>
      <c r="F12">
        <v>1</v>
      </c>
      <c r="G12">
        <v>1</v>
      </c>
      <c r="H12">
        <v>1</v>
      </c>
      <c r="I12">
        <v>1</v>
      </c>
      <c r="J12">
        <v>1</v>
      </c>
      <c r="K12">
        <v>1</v>
      </c>
      <c r="L12">
        <v>1</v>
      </c>
      <c r="M12">
        <v>1</v>
      </c>
    </row>
    <row r="13" spans="1:13" x14ac:dyDescent="0.25">
      <c r="A13" s="1" t="s">
        <v>170</v>
      </c>
      <c r="B13" s="1" t="s">
        <v>171</v>
      </c>
      <c r="C13">
        <v>1</v>
      </c>
      <c r="D13">
        <v>1</v>
      </c>
      <c r="E13">
        <v>1</v>
      </c>
      <c r="F13">
        <v>1</v>
      </c>
      <c r="G13">
        <v>1</v>
      </c>
      <c r="H13">
        <v>1</v>
      </c>
      <c r="I13">
        <v>1</v>
      </c>
      <c r="J13">
        <v>1</v>
      </c>
      <c r="K13">
        <v>1</v>
      </c>
      <c r="L13">
        <v>1</v>
      </c>
      <c r="M13">
        <v>1</v>
      </c>
    </row>
    <row r="14" spans="1:13" x14ac:dyDescent="0.25">
      <c r="A14" s="1" t="s">
        <v>172</v>
      </c>
      <c r="B14" s="1" t="s">
        <v>125</v>
      </c>
      <c r="C14">
        <v>1</v>
      </c>
      <c r="D14">
        <v>1</v>
      </c>
      <c r="E14">
        <v>1</v>
      </c>
      <c r="F14">
        <v>1</v>
      </c>
      <c r="G14">
        <v>1</v>
      </c>
      <c r="H14">
        <v>1</v>
      </c>
      <c r="I14">
        <v>1</v>
      </c>
      <c r="J14">
        <v>1</v>
      </c>
      <c r="K14">
        <v>1</v>
      </c>
      <c r="L14">
        <v>1</v>
      </c>
      <c r="M14">
        <v>1</v>
      </c>
    </row>
    <row r="15" spans="1:13" x14ac:dyDescent="0.25">
      <c r="A15" s="1" t="s">
        <v>174</v>
      </c>
      <c r="B15" s="1" t="s">
        <v>360</v>
      </c>
      <c r="C15">
        <v>1</v>
      </c>
      <c r="D15">
        <v>1</v>
      </c>
      <c r="E15">
        <v>1</v>
      </c>
      <c r="F15">
        <v>1</v>
      </c>
      <c r="G15">
        <v>1</v>
      </c>
      <c r="H15">
        <v>1</v>
      </c>
      <c r="I15">
        <v>1</v>
      </c>
      <c r="J15">
        <v>1</v>
      </c>
      <c r="K15">
        <v>1</v>
      </c>
      <c r="L15">
        <v>1</v>
      </c>
      <c r="M15">
        <v>1</v>
      </c>
    </row>
    <row r="16" spans="1:13" x14ac:dyDescent="0.25">
      <c r="A16" s="1" t="s">
        <v>175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</row>
    <row r="17" spans="1:2" x14ac:dyDescent="0.25">
      <c r="A17" s="1" t="s">
        <v>176</v>
      </c>
      <c r="B17" s="1"/>
    </row>
    <row r="18" spans="1:2" x14ac:dyDescent="0.25">
      <c r="A18" s="1" t="s">
        <v>279</v>
      </c>
      <c r="B18" s="1" t="s">
        <v>365</v>
      </c>
    </row>
    <row r="19" spans="1:2" x14ac:dyDescent="0.25">
      <c r="A19" s="1" t="s">
        <v>107</v>
      </c>
      <c r="B19" s="1" t="s">
        <v>366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58" tooltip="Link to contents" display="Back to contents" xr:uid="{00000000-0004-0000-1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AI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25" width="28.1796875" customWidth="1"/>
    <col min="26" max="33" width="9.453125" customWidth="1"/>
    <col min="34" max="34" width="36.26953125" customWidth="1"/>
    <col min="35" max="35" width="45.7265625" customWidth="1"/>
  </cols>
  <sheetData>
    <row r="1" spans="1:35" x14ac:dyDescent="0.25">
      <c r="A1" s="1" t="s">
        <v>108</v>
      </c>
      <c r="B1" s="1" t="s">
        <v>109</v>
      </c>
      <c r="E1" s="5" t="s">
        <v>110</v>
      </c>
    </row>
    <row r="2" spans="1:35" ht="15.5" x14ac:dyDescent="0.35">
      <c r="A2" s="1" t="s">
        <v>0</v>
      </c>
      <c r="B2" s="2" t="s">
        <v>111</v>
      </c>
    </row>
    <row r="3" spans="1:35" x14ac:dyDescent="0.25">
      <c r="A3" s="1" t="s">
        <v>112</v>
      </c>
      <c r="B3" s="1"/>
    </row>
    <row r="4" spans="1:35" x14ac:dyDescent="0.25">
      <c r="A4" s="1" t="s">
        <v>112</v>
      </c>
      <c r="B4" s="1" t="s">
        <v>367</v>
      </c>
    </row>
    <row r="5" spans="1:35" x14ac:dyDescent="0.25">
      <c r="A5" s="1" t="s">
        <v>112</v>
      </c>
      <c r="B5" s="1"/>
    </row>
    <row r="6" spans="1:35" ht="13" x14ac:dyDescent="0.3">
      <c r="A6" s="1" t="s">
        <v>2</v>
      </c>
      <c r="B6" s="4" t="s">
        <v>49</v>
      </c>
    </row>
    <row r="7" spans="1:35" x14ac:dyDescent="0.25">
      <c r="A7" s="1" t="s">
        <v>5</v>
      </c>
      <c r="B7" s="1"/>
    </row>
    <row r="8" spans="1:35" x14ac:dyDescent="0.25">
      <c r="A8" s="1" t="s">
        <v>5</v>
      </c>
      <c r="B8" s="1" t="s">
        <v>323</v>
      </c>
    </row>
    <row r="9" spans="1:35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8"/>
      <c r="Z9" s="7" t="s">
        <v>119</v>
      </c>
      <c r="AA9" s="8"/>
      <c r="AB9" s="7" t="s">
        <v>120</v>
      </c>
      <c r="AC9" s="8"/>
      <c r="AD9" s="7" t="s">
        <v>121</v>
      </c>
      <c r="AE9" s="8"/>
      <c r="AF9" s="7" t="s">
        <v>122</v>
      </c>
      <c r="AG9" s="8"/>
      <c r="AH9" s="7" t="s">
        <v>123</v>
      </c>
      <c r="AI9" s="9"/>
    </row>
    <row r="10" spans="1:35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146</v>
      </c>
      <c r="AA10" s="11" t="s">
        <v>147</v>
      </c>
      <c r="AB10" s="11" t="s">
        <v>149</v>
      </c>
      <c r="AC10" s="11" t="s">
        <v>150</v>
      </c>
      <c r="AD10" s="11" t="s">
        <v>149</v>
      </c>
      <c r="AE10" s="11" t="s">
        <v>150</v>
      </c>
      <c r="AF10" s="11" t="s">
        <v>149</v>
      </c>
      <c r="AG10" s="11" t="s">
        <v>150</v>
      </c>
      <c r="AH10" s="11" t="s">
        <v>151</v>
      </c>
      <c r="AI10" s="11" t="s">
        <v>152</v>
      </c>
    </row>
    <row r="11" spans="1:35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162</v>
      </c>
      <c r="H11" t="s">
        <v>158</v>
      </c>
      <c r="I11" t="s">
        <v>155</v>
      </c>
      <c r="J11" t="s">
        <v>156</v>
      </c>
      <c r="K11" t="s">
        <v>162</v>
      </c>
      <c r="L11" t="s">
        <v>158</v>
      </c>
      <c r="M11" t="s">
        <v>163</v>
      </c>
      <c r="N11" t="s">
        <v>161</v>
      </c>
      <c r="O11" t="s">
        <v>162</v>
      </c>
      <c r="P11" t="s">
        <v>158</v>
      </c>
      <c r="Q11" t="s">
        <v>155</v>
      </c>
      <c r="R11" t="s">
        <v>156</v>
      </c>
      <c r="S11" t="s">
        <v>162</v>
      </c>
      <c r="T11" t="s">
        <v>164</v>
      </c>
      <c r="U11" t="s">
        <v>159</v>
      </c>
      <c r="V11" t="s">
        <v>160</v>
      </c>
      <c r="W11" t="s">
        <v>165</v>
      </c>
      <c r="X11" t="s">
        <v>324</v>
      </c>
      <c r="Y11" t="s">
        <v>325</v>
      </c>
      <c r="Z11" t="s">
        <v>163</v>
      </c>
      <c r="AA11" t="s">
        <v>156</v>
      </c>
      <c r="AB11" t="s">
        <v>163</v>
      </c>
      <c r="AC11" t="s">
        <v>161</v>
      </c>
      <c r="AD11" t="s">
        <v>163</v>
      </c>
      <c r="AE11" t="s">
        <v>161</v>
      </c>
      <c r="AF11" t="s">
        <v>155</v>
      </c>
      <c r="AG11" t="s">
        <v>161</v>
      </c>
      <c r="AH11" t="s">
        <v>163</v>
      </c>
      <c r="AI11" t="s">
        <v>161</v>
      </c>
    </row>
    <row r="12" spans="1:35" x14ac:dyDescent="0.25">
      <c r="A12" s="1" t="s">
        <v>168</v>
      </c>
      <c r="B12" s="1" t="s">
        <v>169</v>
      </c>
      <c r="C12">
        <v>301</v>
      </c>
      <c r="D12">
        <v>301</v>
      </c>
      <c r="E12">
        <v>1</v>
      </c>
      <c r="F12">
        <v>11</v>
      </c>
      <c r="G12">
        <v>44</v>
      </c>
      <c r="H12">
        <v>245</v>
      </c>
      <c r="I12">
        <v>1</v>
      </c>
      <c r="J12">
        <v>11</v>
      </c>
      <c r="K12">
        <v>44</v>
      </c>
      <c r="L12">
        <v>245</v>
      </c>
      <c r="M12">
        <v>41</v>
      </c>
      <c r="N12">
        <v>116</v>
      </c>
      <c r="O12">
        <v>81</v>
      </c>
      <c r="P12">
        <v>63</v>
      </c>
      <c r="Q12">
        <v>26</v>
      </c>
      <c r="R12">
        <v>29</v>
      </c>
      <c r="S12">
        <v>57</v>
      </c>
      <c r="T12">
        <v>22</v>
      </c>
      <c r="U12">
        <v>39</v>
      </c>
      <c r="V12">
        <v>48</v>
      </c>
      <c r="W12">
        <v>30</v>
      </c>
      <c r="X12">
        <v>22</v>
      </c>
      <c r="Y12">
        <v>28</v>
      </c>
      <c r="Z12">
        <v>281</v>
      </c>
      <c r="AA12">
        <v>20</v>
      </c>
      <c r="AB12">
        <v>246</v>
      </c>
      <c r="AC12">
        <v>55</v>
      </c>
      <c r="AD12">
        <v>65</v>
      </c>
      <c r="AE12">
        <v>236</v>
      </c>
      <c r="AF12">
        <v>26</v>
      </c>
      <c r="AG12">
        <v>275</v>
      </c>
      <c r="AH12">
        <v>140</v>
      </c>
      <c r="AI12">
        <v>161</v>
      </c>
    </row>
    <row r="13" spans="1:35" x14ac:dyDescent="0.25">
      <c r="A13" s="1" t="s">
        <v>170</v>
      </c>
      <c r="B13" s="1" t="s">
        <v>171</v>
      </c>
      <c r="C13">
        <v>286</v>
      </c>
      <c r="D13">
        <v>286</v>
      </c>
      <c r="E13">
        <v>1</v>
      </c>
      <c r="F13">
        <v>11</v>
      </c>
      <c r="G13">
        <v>43</v>
      </c>
      <c r="H13">
        <v>236</v>
      </c>
      <c r="I13">
        <v>1</v>
      </c>
      <c r="J13">
        <v>11</v>
      </c>
      <c r="K13">
        <v>43</v>
      </c>
      <c r="L13">
        <v>236</v>
      </c>
      <c r="M13">
        <v>41</v>
      </c>
      <c r="N13">
        <v>113</v>
      </c>
      <c r="O13">
        <v>80</v>
      </c>
      <c r="P13">
        <v>63</v>
      </c>
      <c r="Q13">
        <v>25</v>
      </c>
      <c r="R13">
        <v>27</v>
      </c>
      <c r="S13">
        <v>55</v>
      </c>
      <c r="T13">
        <v>21</v>
      </c>
      <c r="U13">
        <v>37</v>
      </c>
      <c r="V13">
        <v>46</v>
      </c>
      <c r="W13">
        <v>28</v>
      </c>
      <c r="X13">
        <v>21</v>
      </c>
      <c r="Y13">
        <v>27</v>
      </c>
      <c r="Z13">
        <v>267</v>
      </c>
      <c r="AA13">
        <v>19</v>
      </c>
      <c r="AB13">
        <v>234</v>
      </c>
      <c r="AC13">
        <v>52</v>
      </c>
      <c r="AD13">
        <v>61</v>
      </c>
      <c r="AE13">
        <v>225</v>
      </c>
      <c r="AF13">
        <v>24</v>
      </c>
      <c r="AG13">
        <v>262</v>
      </c>
      <c r="AH13">
        <v>132</v>
      </c>
      <c r="AI13">
        <v>154</v>
      </c>
    </row>
    <row r="14" spans="1:35" x14ac:dyDescent="0.25">
      <c r="A14" s="1" t="s">
        <v>172</v>
      </c>
      <c r="B14" s="1" t="s">
        <v>125</v>
      </c>
      <c r="C14">
        <v>313</v>
      </c>
      <c r="D14">
        <v>313</v>
      </c>
      <c r="E14">
        <v>1</v>
      </c>
      <c r="F14">
        <v>9</v>
      </c>
      <c r="G14">
        <v>34</v>
      </c>
      <c r="H14">
        <v>270</v>
      </c>
      <c r="I14">
        <v>1</v>
      </c>
      <c r="J14">
        <v>9</v>
      </c>
      <c r="K14">
        <v>34</v>
      </c>
      <c r="L14">
        <v>270</v>
      </c>
      <c r="M14">
        <v>49</v>
      </c>
      <c r="N14">
        <v>142</v>
      </c>
      <c r="O14">
        <v>74</v>
      </c>
      <c r="P14">
        <v>48</v>
      </c>
      <c r="Q14">
        <v>26</v>
      </c>
      <c r="R14">
        <v>28</v>
      </c>
      <c r="S14">
        <v>66</v>
      </c>
      <c r="T14">
        <v>22</v>
      </c>
      <c r="U14">
        <v>42</v>
      </c>
      <c r="V14">
        <v>50</v>
      </c>
      <c r="W14">
        <v>30</v>
      </c>
      <c r="X14">
        <v>23</v>
      </c>
      <c r="Y14">
        <v>27</v>
      </c>
      <c r="Z14">
        <v>292</v>
      </c>
      <c r="AA14">
        <v>22</v>
      </c>
      <c r="AB14">
        <v>259</v>
      </c>
      <c r="AC14">
        <v>55</v>
      </c>
      <c r="AD14">
        <v>65</v>
      </c>
      <c r="AE14">
        <v>248</v>
      </c>
      <c r="AF14">
        <v>26</v>
      </c>
      <c r="AG14">
        <v>287</v>
      </c>
      <c r="AH14">
        <v>143</v>
      </c>
      <c r="AI14">
        <v>171</v>
      </c>
    </row>
    <row r="15" spans="1:35" x14ac:dyDescent="0.25">
      <c r="A15" s="1" t="s">
        <v>174</v>
      </c>
      <c r="B15" s="1" t="s">
        <v>368</v>
      </c>
      <c r="C15">
        <v>3</v>
      </c>
      <c r="D15">
        <v>3</v>
      </c>
      <c r="E15">
        <v>0</v>
      </c>
      <c r="F15">
        <v>3</v>
      </c>
      <c r="G15">
        <v>0</v>
      </c>
      <c r="H15">
        <v>0</v>
      </c>
      <c r="I15">
        <v>0</v>
      </c>
      <c r="J15">
        <v>3</v>
      </c>
      <c r="K15">
        <v>0</v>
      </c>
      <c r="L15">
        <v>0</v>
      </c>
      <c r="M15">
        <v>0</v>
      </c>
      <c r="N15">
        <v>1</v>
      </c>
      <c r="O15">
        <v>1</v>
      </c>
      <c r="P15">
        <v>1</v>
      </c>
      <c r="Q15">
        <v>1</v>
      </c>
      <c r="R15">
        <v>1</v>
      </c>
      <c r="S15">
        <v>0</v>
      </c>
      <c r="T15">
        <v>1</v>
      </c>
      <c r="U15">
        <v>0</v>
      </c>
      <c r="V15">
        <v>0</v>
      </c>
      <c r="W15">
        <v>0</v>
      </c>
      <c r="X15">
        <v>0</v>
      </c>
      <c r="Y15">
        <v>1</v>
      </c>
      <c r="Z15">
        <v>3</v>
      </c>
      <c r="AA15">
        <v>0</v>
      </c>
      <c r="AB15">
        <v>2</v>
      </c>
      <c r="AC15">
        <v>1</v>
      </c>
      <c r="AD15">
        <v>2</v>
      </c>
      <c r="AE15">
        <v>1</v>
      </c>
      <c r="AF15">
        <v>0</v>
      </c>
      <c r="AG15">
        <v>3</v>
      </c>
      <c r="AH15">
        <v>2</v>
      </c>
      <c r="AI15">
        <v>1</v>
      </c>
    </row>
    <row r="16" spans="1:35" x14ac:dyDescent="0.25">
      <c r="A16" s="1" t="s">
        <v>175</v>
      </c>
      <c r="B16" s="1"/>
      <c r="C16" s="12">
        <v>0.01</v>
      </c>
      <c r="D16" s="12">
        <v>0.01</v>
      </c>
      <c r="E16" s="12">
        <v>0</v>
      </c>
      <c r="F16" s="12">
        <v>0.35</v>
      </c>
      <c r="G16" s="12">
        <v>0</v>
      </c>
      <c r="H16" t="s">
        <v>177</v>
      </c>
      <c r="I16" s="12">
        <v>0</v>
      </c>
      <c r="J16" s="12">
        <v>0.35</v>
      </c>
      <c r="K16" s="12">
        <v>0</v>
      </c>
      <c r="L16" t="s">
        <v>177</v>
      </c>
      <c r="M16" s="12">
        <v>0</v>
      </c>
      <c r="N16" s="12">
        <v>0.01</v>
      </c>
      <c r="O16" s="12">
        <v>0.01</v>
      </c>
      <c r="P16" s="12">
        <v>0.03</v>
      </c>
      <c r="Q16" s="12">
        <v>0.04</v>
      </c>
      <c r="R16" s="12">
        <v>0.03</v>
      </c>
      <c r="S16" s="12">
        <v>0</v>
      </c>
      <c r="T16" s="12">
        <v>0.03</v>
      </c>
      <c r="U16" s="12">
        <v>0</v>
      </c>
      <c r="V16" s="12">
        <v>0</v>
      </c>
      <c r="W16" s="12">
        <v>0</v>
      </c>
      <c r="X16" s="12">
        <v>0</v>
      </c>
      <c r="Y16" s="12">
        <v>0.02</v>
      </c>
      <c r="Z16" s="12">
        <v>0.01</v>
      </c>
      <c r="AA16" s="12">
        <v>0</v>
      </c>
      <c r="AB16" s="12">
        <v>0.01</v>
      </c>
      <c r="AC16" s="12">
        <v>0.01</v>
      </c>
      <c r="AD16" s="12">
        <v>0.02</v>
      </c>
      <c r="AE16" s="12">
        <v>0.01</v>
      </c>
      <c r="AF16" s="12">
        <v>0</v>
      </c>
      <c r="AG16" s="12">
        <v>0.01</v>
      </c>
      <c r="AH16" s="12">
        <v>0.01</v>
      </c>
      <c r="AI16" s="12">
        <v>0.01</v>
      </c>
    </row>
    <row r="17" spans="1:35" x14ac:dyDescent="0.25">
      <c r="A17" s="1" t="s">
        <v>176</v>
      </c>
      <c r="B17" s="1"/>
    </row>
    <row r="18" spans="1:35" x14ac:dyDescent="0.25">
      <c r="A18" s="1" t="s">
        <v>174</v>
      </c>
      <c r="B18" s="1" t="s">
        <v>369</v>
      </c>
      <c r="C18">
        <v>32</v>
      </c>
      <c r="D18">
        <v>32</v>
      </c>
      <c r="E18">
        <v>0</v>
      </c>
      <c r="F18">
        <v>4</v>
      </c>
      <c r="G18">
        <v>27</v>
      </c>
      <c r="H18">
        <v>1</v>
      </c>
      <c r="I18">
        <v>0</v>
      </c>
      <c r="J18">
        <v>4</v>
      </c>
      <c r="K18">
        <v>27</v>
      </c>
      <c r="L18">
        <v>1</v>
      </c>
      <c r="M18">
        <v>1</v>
      </c>
      <c r="N18">
        <v>20</v>
      </c>
      <c r="O18">
        <v>6</v>
      </c>
      <c r="P18">
        <v>5</v>
      </c>
      <c r="Q18">
        <v>3</v>
      </c>
      <c r="R18">
        <v>4</v>
      </c>
      <c r="S18">
        <v>6</v>
      </c>
      <c r="T18">
        <v>2</v>
      </c>
      <c r="U18">
        <v>3</v>
      </c>
      <c r="V18">
        <v>5</v>
      </c>
      <c r="W18">
        <v>4</v>
      </c>
      <c r="X18">
        <v>2</v>
      </c>
      <c r="Y18">
        <v>4</v>
      </c>
      <c r="Z18">
        <v>30</v>
      </c>
      <c r="AA18">
        <v>2</v>
      </c>
      <c r="AB18">
        <v>28</v>
      </c>
      <c r="AC18">
        <v>4</v>
      </c>
      <c r="AD18">
        <v>8</v>
      </c>
      <c r="AE18">
        <v>24</v>
      </c>
      <c r="AF18">
        <v>3</v>
      </c>
      <c r="AG18">
        <v>29</v>
      </c>
      <c r="AH18">
        <v>16</v>
      </c>
      <c r="AI18">
        <v>16</v>
      </c>
    </row>
    <row r="19" spans="1:35" x14ac:dyDescent="0.25">
      <c r="A19" s="1" t="s">
        <v>175</v>
      </c>
      <c r="B19" s="1"/>
      <c r="C19" s="12">
        <v>0.1</v>
      </c>
      <c r="D19" s="12">
        <v>0.1</v>
      </c>
      <c r="E19" s="12">
        <v>0</v>
      </c>
      <c r="F19" s="12">
        <v>0.46</v>
      </c>
      <c r="G19" t="s">
        <v>315</v>
      </c>
      <c r="H19" t="s">
        <v>181</v>
      </c>
      <c r="I19" s="12">
        <v>0</v>
      </c>
      <c r="J19" s="12">
        <v>0.46</v>
      </c>
      <c r="K19" t="s">
        <v>315</v>
      </c>
      <c r="L19" t="s">
        <v>181</v>
      </c>
      <c r="M19" s="12">
        <v>0.03</v>
      </c>
      <c r="N19" s="12">
        <v>0.14000000000000001</v>
      </c>
      <c r="O19" s="12">
        <v>0.08</v>
      </c>
      <c r="P19" s="12">
        <v>0.1</v>
      </c>
      <c r="Q19" s="12">
        <v>0.12</v>
      </c>
      <c r="R19" s="12">
        <v>0.15</v>
      </c>
      <c r="S19" s="12">
        <v>0.09</v>
      </c>
      <c r="T19" s="12">
        <v>0.08</v>
      </c>
      <c r="U19" s="12">
        <v>7.0000000000000007E-2</v>
      </c>
      <c r="V19" s="12">
        <v>0.1</v>
      </c>
      <c r="W19" s="12">
        <v>0.13</v>
      </c>
      <c r="X19" s="12">
        <v>7.0000000000000007E-2</v>
      </c>
      <c r="Y19" s="12">
        <v>0.15</v>
      </c>
      <c r="Z19" s="12">
        <v>0.1</v>
      </c>
      <c r="AA19" s="12">
        <v>0.11</v>
      </c>
      <c r="AB19" s="12">
        <v>0.11</v>
      </c>
      <c r="AC19" s="12">
        <v>0.08</v>
      </c>
      <c r="AD19" s="12">
        <v>0.12</v>
      </c>
      <c r="AE19" s="12">
        <v>0.1</v>
      </c>
      <c r="AF19" s="12">
        <v>0.12</v>
      </c>
      <c r="AG19" s="12">
        <v>0.1</v>
      </c>
      <c r="AH19" s="12">
        <v>0.11</v>
      </c>
      <c r="AI19" s="12">
        <v>0.09</v>
      </c>
    </row>
    <row r="20" spans="1:35" x14ac:dyDescent="0.25">
      <c r="A20" s="1" t="s">
        <v>176</v>
      </c>
      <c r="B20" s="1"/>
      <c r="G20" t="s">
        <v>158</v>
      </c>
      <c r="K20" t="s">
        <v>158</v>
      </c>
    </row>
    <row r="21" spans="1:35" x14ac:dyDescent="0.25">
      <c r="A21" s="1" t="s">
        <v>174</v>
      </c>
      <c r="B21" s="1" t="s">
        <v>370</v>
      </c>
      <c r="C21">
        <v>277</v>
      </c>
      <c r="D21">
        <v>277</v>
      </c>
      <c r="E21">
        <v>1</v>
      </c>
      <c r="F21">
        <v>2</v>
      </c>
      <c r="G21">
        <v>7</v>
      </c>
      <c r="H21">
        <v>268</v>
      </c>
      <c r="I21">
        <v>1</v>
      </c>
      <c r="J21">
        <v>2</v>
      </c>
      <c r="K21">
        <v>7</v>
      </c>
      <c r="L21">
        <v>268</v>
      </c>
      <c r="M21">
        <v>47</v>
      </c>
      <c r="N21">
        <v>122</v>
      </c>
      <c r="O21">
        <v>66</v>
      </c>
      <c r="P21">
        <v>42</v>
      </c>
      <c r="Q21">
        <v>22</v>
      </c>
      <c r="R21">
        <v>23</v>
      </c>
      <c r="S21">
        <v>60</v>
      </c>
      <c r="T21">
        <v>19</v>
      </c>
      <c r="U21">
        <v>39</v>
      </c>
      <c r="V21">
        <v>46</v>
      </c>
      <c r="W21">
        <v>25</v>
      </c>
      <c r="X21">
        <v>21</v>
      </c>
      <c r="Y21">
        <v>22</v>
      </c>
      <c r="Z21">
        <v>258</v>
      </c>
      <c r="AA21">
        <v>19</v>
      </c>
      <c r="AB21">
        <v>227</v>
      </c>
      <c r="AC21">
        <v>50</v>
      </c>
      <c r="AD21">
        <v>55</v>
      </c>
      <c r="AE21">
        <v>223</v>
      </c>
      <c r="AF21">
        <v>23</v>
      </c>
      <c r="AG21">
        <v>254</v>
      </c>
      <c r="AH21">
        <v>125</v>
      </c>
      <c r="AI21">
        <v>152</v>
      </c>
    </row>
    <row r="22" spans="1:35" x14ac:dyDescent="0.25">
      <c r="A22" s="1" t="s">
        <v>175</v>
      </c>
      <c r="B22" s="1"/>
      <c r="C22" s="12">
        <v>0.88</v>
      </c>
      <c r="D22" s="12">
        <v>0.88</v>
      </c>
      <c r="E22" s="12">
        <v>1</v>
      </c>
      <c r="F22" s="12">
        <v>0.19</v>
      </c>
      <c r="G22" t="s">
        <v>228</v>
      </c>
      <c r="H22" t="s">
        <v>268</v>
      </c>
      <c r="I22" s="12">
        <v>1</v>
      </c>
      <c r="J22" s="12">
        <v>0.19</v>
      </c>
      <c r="K22" t="s">
        <v>228</v>
      </c>
      <c r="L22" t="s">
        <v>268</v>
      </c>
      <c r="M22" s="12">
        <v>0.97</v>
      </c>
      <c r="N22" s="12">
        <v>0.86</v>
      </c>
      <c r="O22" s="12">
        <v>0.89</v>
      </c>
      <c r="P22" s="12">
        <v>0.87</v>
      </c>
      <c r="Q22" s="12">
        <v>0.85</v>
      </c>
      <c r="R22" s="12">
        <v>0.82</v>
      </c>
      <c r="S22" s="12">
        <v>0.91</v>
      </c>
      <c r="T22" s="12">
        <v>0.89</v>
      </c>
      <c r="U22" s="12">
        <v>0.93</v>
      </c>
      <c r="V22" s="12">
        <v>0.9</v>
      </c>
      <c r="W22" s="12">
        <v>0.84</v>
      </c>
      <c r="X22" s="12">
        <v>0.93</v>
      </c>
      <c r="Y22" s="12">
        <v>0.83</v>
      </c>
      <c r="Z22" s="12">
        <v>0.88</v>
      </c>
      <c r="AA22" s="12">
        <v>0.89</v>
      </c>
      <c r="AB22" s="12">
        <v>0.88</v>
      </c>
      <c r="AC22" s="12">
        <v>0.91</v>
      </c>
      <c r="AD22" s="12">
        <v>0.84</v>
      </c>
      <c r="AE22" s="12">
        <v>0.9</v>
      </c>
      <c r="AF22" s="12">
        <v>0.88</v>
      </c>
      <c r="AG22" s="12">
        <v>0.88</v>
      </c>
      <c r="AH22" s="12">
        <v>0.88</v>
      </c>
      <c r="AI22" s="12">
        <v>0.89</v>
      </c>
    </row>
    <row r="23" spans="1:35" x14ac:dyDescent="0.25">
      <c r="A23" s="1" t="s">
        <v>176</v>
      </c>
      <c r="B23" s="1"/>
      <c r="H23" t="s">
        <v>162</v>
      </c>
      <c r="L23" t="s">
        <v>162</v>
      </c>
    </row>
    <row r="24" spans="1:35" x14ac:dyDescent="0.25">
      <c r="A24" s="1" t="s">
        <v>174</v>
      </c>
      <c r="B24" s="1" t="s">
        <v>293</v>
      </c>
      <c r="C24">
        <v>1</v>
      </c>
      <c r="D24">
        <v>1</v>
      </c>
      <c r="E24">
        <v>0</v>
      </c>
      <c r="F24">
        <v>0</v>
      </c>
      <c r="G24">
        <v>0</v>
      </c>
      <c r="H24">
        <v>1</v>
      </c>
      <c r="I24">
        <v>0</v>
      </c>
      <c r="J24">
        <v>0</v>
      </c>
      <c r="K24">
        <v>0</v>
      </c>
      <c r="L24">
        <v>1</v>
      </c>
      <c r="M24">
        <v>0</v>
      </c>
      <c r="N24">
        <v>0</v>
      </c>
      <c r="O24">
        <v>1</v>
      </c>
      <c r="P24">
        <v>0</v>
      </c>
      <c r="Q24">
        <v>0</v>
      </c>
      <c r="R24">
        <v>0</v>
      </c>
      <c r="S24">
        <v>0</v>
      </c>
      <c r="T24">
        <v>0</v>
      </c>
      <c r="U24">
        <v>0</v>
      </c>
      <c r="V24">
        <v>0</v>
      </c>
      <c r="W24">
        <v>1</v>
      </c>
      <c r="X24">
        <v>0</v>
      </c>
      <c r="Y24">
        <v>0</v>
      </c>
      <c r="Z24">
        <v>1</v>
      </c>
      <c r="AA24">
        <v>0</v>
      </c>
      <c r="AB24">
        <v>1</v>
      </c>
      <c r="AC24">
        <v>0</v>
      </c>
      <c r="AD24">
        <v>1</v>
      </c>
      <c r="AE24">
        <v>0</v>
      </c>
      <c r="AF24">
        <v>0</v>
      </c>
      <c r="AG24">
        <v>1</v>
      </c>
      <c r="AH24">
        <v>0</v>
      </c>
      <c r="AI24">
        <v>1</v>
      </c>
    </row>
    <row r="25" spans="1:35" x14ac:dyDescent="0.25">
      <c r="A25" s="1" t="s">
        <v>175</v>
      </c>
      <c r="B25" s="1"/>
      <c r="C25" t="s">
        <v>180</v>
      </c>
      <c r="D25" t="s">
        <v>180</v>
      </c>
      <c r="E25" s="12">
        <v>0</v>
      </c>
      <c r="F25" s="12">
        <v>0</v>
      </c>
      <c r="G25" s="12">
        <v>0</v>
      </c>
      <c r="H25" t="s">
        <v>180</v>
      </c>
      <c r="I25" s="12">
        <v>0</v>
      </c>
      <c r="J25" s="12">
        <v>0</v>
      </c>
      <c r="K25" s="12">
        <v>0</v>
      </c>
      <c r="L25" t="s">
        <v>180</v>
      </c>
      <c r="M25" s="12">
        <v>0</v>
      </c>
      <c r="N25" s="12">
        <v>0</v>
      </c>
      <c r="O25" s="12">
        <v>0.01</v>
      </c>
      <c r="P25" s="12">
        <v>0</v>
      </c>
      <c r="Q25" s="12">
        <v>0</v>
      </c>
      <c r="R25" s="12">
        <v>0</v>
      </c>
      <c r="S25" s="12">
        <v>0</v>
      </c>
      <c r="T25" s="12">
        <v>0</v>
      </c>
      <c r="U25" s="12">
        <v>0</v>
      </c>
      <c r="V25" s="12">
        <v>0</v>
      </c>
      <c r="W25" t="s">
        <v>184</v>
      </c>
      <c r="X25" s="12">
        <v>0</v>
      </c>
      <c r="Y25" s="12">
        <v>0</v>
      </c>
      <c r="Z25" t="s">
        <v>180</v>
      </c>
      <c r="AA25" s="12">
        <v>0</v>
      </c>
      <c r="AB25" t="s">
        <v>180</v>
      </c>
      <c r="AC25" s="12">
        <v>0</v>
      </c>
      <c r="AD25" s="12">
        <v>0.01</v>
      </c>
      <c r="AE25" s="12">
        <v>0</v>
      </c>
      <c r="AF25" s="12">
        <v>0</v>
      </c>
      <c r="AG25" t="s">
        <v>180</v>
      </c>
      <c r="AH25" s="12">
        <v>0</v>
      </c>
      <c r="AI25" s="12">
        <v>0.01</v>
      </c>
    </row>
    <row r="26" spans="1:35" x14ac:dyDescent="0.25">
      <c r="A26" s="1" t="s">
        <v>176</v>
      </c>
      <c r="B26" s="1"/>
    </row>
    <row r="27" spans="1:35" x14ac:dyDescent="0.25">
      <c r="A27" s="1" t="s">
        <v>279</v>
      </c>
      <c r="B27" s="1" t="s">
        <v>328</v>
      </c>
    </row>
    <row r="28" spans="1:35" x14ac:dyDescent="0.25">
      <c r="A28" s="1" t="s">
        <v>107</v>
      </c>
      <c r="B28" s="1" t="s">
        <v>371</v>
      </c>
    </row>
    <row r="29" spans="1:35" x14ac:dyDescent="0.25">
      <c r="A29" s="1" t="s">
        <v>107</v>
      </c>
      <c r="B29" s="1"/>
    </row>
    <row r="30" spans="1:35" x14ac:dyDescent="0.25">
      <c r="A30" s="1" t="s">
        <v>107</v>
      </c>
      <c r="B30" s="1"/>
    </row>
  </sheetData>
  <hyperlinks>
    <hyperlink ref="E1" location="Contents!B61" tooltip="Link to contents" display="Back to contents" xr:uid="{00000000-0004-0000-1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AI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25" width="28.1796875" customWidth="1"/>
    <col min="26" max="33" width="9.453125" customWidth="1"/>
    <col min="34" max="34" width="36.26953125" customWidth="1"/>
    <col min="35" max="35" width="45.7265625" customWidth="1"/>
  </cols>
  <sheetData>
    <row r="1" spans="1:35" x14ac:dyDescent="0.25">
      <c r="A1" s="1" t="s">
        <v>108</v>
      </c>
      <c r="B1" s="1" t="s">
        <v>109</v>
      </c>
      <c r="E1" s="5" t="s">
        <v>110</v>
      </c>
    </row>
    <row r="2" spans="1:35" ht="15.5" x14ac:dyDescent="0.35">
      <c r="A2" s="1" t="s">
        <v>0</v>
      </c>
      <c r="B2" s="2" t="s">
        <v>111</v>
      </c>
    </row>
    <row r="3" spans="1:35" x14ac:dyDescent="0.25">
      <c r="A3" s="1" t="s">
        <v>112</v>
      </c>
      <c r="B3" s="1"/>
    </row>
    <row r="4" spans="1:35" x14ac:dyDescent="0.25">
      <c r="A4" s="1" t="s">
        <v>112</v>
      </c>
      <c r="B4" s="1" t="s">
        <v>372</v>
      </c>
    </row>
    <row r="5" spans="1:35" x14ac:dyDescent="0.25">
      <c r="A5" s="1" t="s">
        <v>112</v>
      </c>
      <c r="B5" s="1"/>
    </row>
    <row r="6" spans="1:35" ht="13" x14ac:dyDescent="0.3">
      <c r="A6" s="1" t="s">
        <v>2</v>
      </c>
      <c r="B6" s="4" t="s">
        <v>51</v>
      </c>
    </row>
    <row r="7" spans="1:35" x14ac:dyDescent="0.25">
      <c r="A7" s="1" t="s">
        <v>5</v>
      </c>
      <c r="B7" s="1"/>
    </row>
    <row r="8" spans="1:35" x14ac:dyDescent="0.25">
      <c r="A8" s="1" t="s">
        <v>5</v>
      </c>
      <c r="B8" s="1" t="s">
        <v>323</v>
      </c>
    </row>
    <row r="9" spans="1:35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8"/>
      <c r="Z9" s="7" t="s">
        <v>119</v>
      </c>
      <c r="AA9" s="8"/>
      <c r="AB9" s="7" t="s">
        <v>120</v>
      </c>
      <c r="AC9" s="8"/>
      <c r="AD9" s="7" t="s">
        <v>121</v>
      </c>
      <c r="AE9" s="8"/>
      <c r="AF9" s="7" t="s">
        <v>122</v>
      </c>
      <c r="AG9" s="8"/>
      <c r="AH9" s="7" t="s">
        <v>123</v>
      </c>
      <c r="AI9" s="9"/>
    </row>
    <row r="10" spans="1:35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146</v>
      </c>
      <c r="AA10" s="11" t="s">
        <v>147</v>
      </c>
      <c r="AB10" s="11" t="s">
        <v>149</v>
      </c>
      <c r="AC10" s="11" t="s">
        <v>150</v>
      </c>
      <c r="AD10" s="11" t="s">
        <v>149</v>
      </c>
      <c r="AE10" s="11" t="s">
        <v>150</v>
      </c>
      <c r="AF10" s="11" t="s">
        <v>149</v>
      </c>
      <c r="AG10" s="11" t="s">
        <v>150</v>
      </c>
      <c r="AH10" s="11" t="s">
        <v>151</v>
      </c>
      <c r="AI10" s="11" t="s">
        <v>152</v>
      </c>
    </row>
    <row r="11" spans="1:35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162</v>
      </c>
      <c r="H11" t="s">
        <v>158</v>
      </c>
      <c r="I11" t="s">
        <v>155</v>
      </c>
      <c r="J11" t="s">
        <v>156</v>
      </c>
      <c r="K11" t="s">
        <v>162</v>
      </c>
      <c r="L11" t="s">
        <v>158</v>
      </c>
      <c r="M11" t="s">
        <v>163</v>
      </c>
      <c r="N11" t="s">
        <v>161</v>
      </c>
      <c r="O11" t="s">
        <v>162</v>
      </c>
      <c r="P11" t="s">
        <v>158</v>
      </c>
      <c r="Q11" t="s">
        <v>155</v>
      </c>
      <c r="R11" t="s">
        <v>156</v>
      </c>
      <c r="S11" t="s">
        <v>162</v>
      </c>
      <c r="T11" t="s">
        <v>164</v>
      </c>
      <c r="U11" t="s">
        <v>159</v>
      </c>
      <c r="V11" t="s">
        <v>160</v>
      </c>
      <c r="W11" t="s">
        <v>165</v>
      </c>
      <c r="X11" t="s">
        <v>324</v>
      </c>
      <c r="Y11" t="s">
        <v>325</v>
      </c>
      <c r="Z11" t="s">
        <v>163</v>
      </c>
      <c r="AA11" t="s">
        <v>156</v>
      </c>
      <c r="AB11" t="s">
        <v>163</v>
      </c>
      <c r="AC11" t="s">
        <v>161</v>
      </c>
      <c r="AD11" t="s">
        <v>163</v>
      </c>
      <c r="AE11" t="s">
        <v>161</v>
      </c>
      <c r="AF11" t="s">
        <v>155</v>
      </c>
      <c r="AG11" t="s">
        <v>161</v>
      </c>
      <c r="AH11" t="s">
        <v>163</v>
      </c>
      <c r="AI11" t="s">
        <v>161</v>
      </c>
    </row>
    <row r="12" spans="1:35" x14ac:dyDescent="0.25">
      <c r="A12" s="1" t="s">
        <v>168</v>
      </c>
      <c r="B12" s="1" t="s">
        <v>169</v>
      </c>
      <c r="C12">
        <v>301</v>
      </c>
      <c r="D12">
        <v>301</v>
      </c>
      <c r="E12">
        <v>1</v>
      </c>
      <c r="F12">
        <v>11</v>
      </c>
      <c r="G12">
        <v>44</v>
      </c>
      <c r="H12">
        <v>245</v>
      </c>
      <c r="I12">
        <v>1</v>
      </c>
      <c r="J12">
        <v>11</v>
      </c>
      <c r="K12">
        <v>44</v>
      </c>
      <c r="L12">
        <v>245</v>
      </c>
      <c r="M12">
        <v>41</v>
      </c>
      <c r="N12">
        <v>116</v>
      </c>
      <c r="O12">
        <v>81</v>
      </c>
      <c r="P12">
        <v>63</v>
      </c>
      <c r="Q12">
        <v>26</v>
      </c>
      <c r="R12">
        <v>29</v>
      </c>
      <c r="S12">
        <v>57</v>
      </c>
      <c r="T12">
        <v>22</v>
      </c>
      <c r="U12">
        <v>39</v>
      </c>
      <c r="V12">
        <v>48</v>
      </c>
      <c r="W12">
        <v>30</v>
      </c>
      <c r="X12">
        <v>22</v>
      </c>
      <c r="Y12">
        <v>28</v>
      </c>
      <c r="Z12">
        <v>281</v>
      </c>
      <c r="AA12">
        <v>20</v>
      </c>
      <c r="AB12">
        <v>246</v>
      </c>
      <c r="AC12">
        <v>55</v>
      </c>
      <c r="AD12">
        <v>65</v>
      </c>
      <c r="AE12">
        <v>236</v>
      </c>
      <c r="AF12">
        <v>26</v>
      </c>
      <c r="AG12">
        <v>275</v>
      </c>
      <c r="AH12">
        <v>140</v>
      </c>
      <c r="AI12">
        <v>161</v>
      </c>
    </row>
    <row r="13" spans="1:35" x14ac:dyDescent="0.25">
      <c r="A13" s="1" t="s">
        <v>170</v>
      </c>
      <c r="B13" s="1" t="s">
        <v>171</v>
      </c>
      <c r="C13">
        <v>286</v>
      </c>
      <c r="D13">
        <v>286</v>
      </c>
      <c r="E13">
        <v>1</v>
      </c>
      <c r="F13">
        <v>11</v>
      </c>
      <c r="G13">
        <v>43</v>
      </c>
      <c r="H13">
        <v>236</v>
      </c>
      <c r="I13">
        <v>1</v>
      </c>
      <c r="J13">
        <v>11</v>
      </c>
      <c r="K13">
        <v>43</v>
      </c>
      <c r="L13">
        <v>236</v>
      </c>
      <c r="M13">
        <v>41</v>
      </c>
      <c r="N13">
        <v>113</v>
      </c>
      <c r="O13">
        <v>80</v>
      </c>
      <c r="P13">
        <v>63</v>
      </c>
      <c r="Q13">
        <v>25</v>
      </c>
      <c r="R13">
        <v>27</v>
      </c>
      <c r="S13">
        <v>55</v>
      </c>
      <c r="T13">
        <v>21</v>
      </c>
      <c r="U13">
        <v>37</v>
      </c>
      <c r="V13">
        <v>46</v>
      </c>
      <c r="W13">
        <v>28</v>
      </c>
      <c r="X13">
        <v>21</v>
      </c>
      <c r="Y13">
        <v>27</v>
      </c>
      <c r="Z13">
        <v>267</v>
      </c>
      <c r="AA13">
        <v>19</v>
      </c>
      <c r="AB13">
        <v>234</v>
      </c>
      <c r="AC13">
        <v>52</v>
      </c>
      <c r="AD13">
        <v>61</v>
      </c>
      <c r="AE13">
        <v>225</v>
      </c>
      <c r="AF13">
        <v>24</v>
      </c>
      <c r="AG13">
        <v>262</v>
      </c>
      <c r="AH13">
        <v>132</v>
      </c>
      <c r="AI13">
        <v>154</v>
      </c>
    </row>
    <row r="14" spans="1:35" x14ac:dyDescent="0.25">
      <c r="A14" s="1" t="s">
        <v>172</v>
      </c>
      <c r="B14" s="1" t="s">
        <v>125</v>
      </c>
      <c r="C14">
        <v>313</v>
      </c>
      <c r="D14">
        <v>313</v>
      </c>
      <c r="E14">
        <v>1</v>
      </c>
      <c r="F14">
        <v>9</v>
      </c>
      <c r="G14">
        <v>34</v>
      </c>
      <c r="H14">
        <v>270</v>
      </c>
      <c r="I14">
        <v>1</v>
      </c>
      <c r="J14">
        <v>9</v>
      </c>
      <c r="K14">
        <v>34</v>
      </c>
      <c r="L14">
        <v>270</v>
      </c>
      <c r="M14">
        <v>49</v>
      </c>
      <c r="N14">
        <v>142</v>
      </c>
      <c r="O14">
        <v>74</v>
      </c>
      <c r="P14">
        <v>48</v>
      </c>
      <c r="Q14">
        <v>26</v>
      </c>
      <c r="R14">
        <v>28</v>
      </c>
      <c r="S14">
        <v>66</v>
      </c>
      <c r="T14">
        <v>22</v>
      </c>
      <c r="U14">
        <v>42</v>
      </c>
      <c r="V14">
        <v>50</v>
      </c>
      <c r="W14">
        <v>30</v>
      </c>
      <c r="X14">
        <v>23</v>
      </c>
      <c r="Y14">
        <v>27</v>
      </c>
      <c r="Z14">
        <v>292</v>
      </c>
      <c r="AA14">
        <v>22</v>
      </c>
      <c r="AB14">
        <v>259</v>
      </c>
      <c r="AC14">
        <v>55</v>
      </c>
      <c r="AD14">
        <v>65</v>
      </c>
      <c r="AE14">
        <v>248</v>
      </c>
      <c r="AF14">
        <v>26</v>
      </c>
      <c r="AG14">
        <v>287</v>
      </c>
      <c r="AH14">
        <v>143</v>
      </c>
      <c r="AI14">
        <v>171</v>
      </c>
    </row>
    <row r="15" spans="1:35" x14ac:dyDescent="0.25">
      <c r="A15" s="1" t="s">
        <v>174</v>
      </c>
      <c r="B15" s="1" t="s">
        <v>149</v>
      </c>
      <c r="C15">
        <v>298</v>
      </c>
      <c r="D15">
        <v>298</v>
      </c>
      <c r="E15">
        <v>0</v>
      </c>
      <c r="F15">
        <v>3</v>
      </c>
      <c r="G15">
        <v>27</v>
      </c>
      <c r="H15">
        <v>268</v>
      </c>
      <c r="I15">
        <v>0</v>
      </c>
      <c r="J15">
        <v>3</v>
      </c>
      <c r="K15">
        <v>27</v>
      </c>
      <c r="L15">
        <v>268</v>
      </c>
      <c r="M15">
        <v>48</v>
      </c>
      <c r="N15">
        <v>135</v>
      </c>
      <c r="O15">
        <v>70</v>
      </c>
      <c r="P15">
        <v>46</v>
      </c>
      <c r="Q15">
        <v>25</v>
      </c>
      <c r="R15">
        <v>26</v>
      </c>
      <c r="S15">
        <v>62</v>
      </c>
      <c r="T15">
        <v>20</v>
      </c>
      <c r="U15">
        <v>42</v>
      </c>
      <c r="V15">
        <v>49</v>
      </c>
      <c r="W15">
        <v>27</v>
      </c>
      <c r="X15">
        <v>21</v>
      </c>
      <c r="Y15">
        <v>27</v>
      </c>
      <c r="Z15">
        <v>278</v>
      </c>
      <c r="AA15">
        <v>20</v>
      </c>
      <c r="AB15">
        <v>246</v>
      </c>
      <c r="AC15">
        <v>52</v>
      </c>
      <c r="AD15">
        <v>63</v>
      </c>
      <c r="AE15">
        <v>235</v>
      </c>
      <c r="AF15">
        <v>26</v>
      </c>
      <c r="AG15">
        <v>272</v>
      </c>
      <c r="AH15">
        <v>137</v>
      </c>
      <c r="AI15">
        <v>161</v>
      </c>
    </row>
    <row r="16" spans="1:35" x14ac:dyDescent="0.25">
      <c r="A16" s="1" t="s">
        <v>175</v>
      </c>
      <c r="B16" s="1"/>
      <c r="C16" s="12">
        <v>0.95</v>
      </c>
      <c r="D16" s="12">
        <v>0.95</v>
      </c>
      <c r="E16" s="12">
        <v>0</v>
      </c>
      <c r="F16" s="12">
        <v>0.35</v>
      </c>
      <c r="G16" t="s">
        <v>315</v>
      </c>
      <c r="H16" t="s">
        <v>268</v>
      </c>
      <c r="I16" s="12">
        <v>0</v>
      </c>
      <c r="J16" s="12">
        <v>0.35</v>
      </c>
      <c r="K16" t="s">
        <v>315</v>
      </c>
      <c r="L16" t="s">
        <v>268</v>
      </c>
      <c r="M16" s="12">
        <v>0.98</v>
      </c>
      <c r="N16" s="12">
        <v>0.95</v>
      </c>
      <c r="O16" s="12">
        <v>0.94</v>
      </c>
      <c r="P16" s="12">
        <v>0.95</v>
      </c>
      <c r="Q16" s="12">
        <v>0.97</v>
      </c>
      <c r="R16" s="12">
        <v>0.93</v>
      </c>
      <c r="S16" s="12">
        <v>0.94</v>
      </c>
      <c r="T16" s="12">
        <v>0.92</v>
      </c>
      <c r="U16" s="12">
        <v>0.98</v>
      </c>
      <c r="V16" s="12">
        <v>0.97</v>
      </c>
      <c r="W16" s="12">
        <v>0.9</v>
      </c>
      <c r="X16" s="12">
        <v>0.93</v>
      </c>
      <c r="Y16" s="12">
        <v>1</v>
      </c>
      <c r="Z16" s="12">
        <v>0.95</v>
      </c>
      <c r="AA16" s="12">
        <v>0.92</v>
      </c>
      <c r="AB16" s="12">
        <v>0.95</v>
      </c>
      <c r="AC16" s="12">
        <v>0.94</v>
      </c>
      <c r="AD16" s="12">
        <v>0.96</v>
      </c>
      <c r="AE16" s="12">
        <v>0.95</v>
      </c>
      <c r="AF16" s="12">
        <v>0.97</v>
      </c>
      <c r="AG16" s="12">
        <v>0.95</v>
      </c>
      <c r="AH16" s="12">
        <v>0.96</v>
      </c>
      <c r="AI16" s="12">
        <v>0.94</v>
      </c>
    </row>
    <row r="17" spans="1:35" x14ac:dyDescent="0.25">
      <c r="A17" s="1" t="s">
        <v>176</v>
      </c>
      <c r="B17" s="1"/>
      <c r="H17" t="s">
        <v>162</v>
      </c>
      <c r="L17" t="s">
        <v>162</v>
      </c>
    </row>
    <row r="18" spans="1:35" x14ac:dyDescent="0.25">
      <c r="A18" s="1" t="s">
        <v>174</v>
      </c>
      <c r="B18" s="1" t="s">
        <v>150</v>
      </c>
      <c r="C18">
        <v>14</v>
      </c>
      <c r="D18">
        <v>14</v>
      </c>
      <c r="E18">
        <v>1</v>
      </c>
      <c r="F18">
        <v>6</v>
      </c>
      <c r="G18">
        <v>6</v>
      </c>
      <c r="H18">
        <v>1</v>
      </c>
      <c r="I18">
        <v>1</v>
      </c>
      <c r="J18">
        <v>6</v>
      </c>
      <c r="K18">
        <v>6</v>
      </c>
      <c r="L18">
        <v>1</v>
      </c>
      <c r="M18">
        <v>1</v>
      </c>
      <c r="N18">
        <v>8</v>
      </c>
      <c r="O18">
        <v>3</v>
      </c>
      <c r="P18">
        <v>3</v>
      </c>
      <c r="Q18">
        <v>1</v>
      </c>
      <c r="R18">
        <v>2</v>
      </c>
      <c r="S18">
        <v>4</v>
      </c>
      <c r="T18">
        <v>2</v>
      </c>
      <c r="U18">
        <v>1</v>
      </c>
      <c r="V18">
        <v>2</v>
      </c>
      <c r="W18">
        <v>1</v>
      </c>
      <c r="X18">
        <v>2</v>
      </c>
      <c r="Y18">
        <v>0</v>
      </c>
      <c r="Z18">
        <v>12</v>
      </c>
      <c r="AA18">
        <v>2</v>
      </c>
      <c r="AB18">
        <v>11</v>
      </c>
      <c r="AC18">
        <v>2</v>
      </c>
      <c r="AD18">
        <v>2</v>
      </c>
      <c r="AE18">
        <v>12</v>
      </c>
      <c r="AF18">
        <v>1</v>
      </c>
      <c r="AG18">
        <v>13</v>
      </c>
      <c r="AH18">
        <v>6</v>
      </c>
      <c r="AI18">
        <v>8</v>
      </c>
    </row>
    <row r="19" spans="1:35" x14ac:dyDescent="0.25">
      <c r="A19" s="1" t="s">
        <v>175</v>
      </c>
      <c r="B19" s="1"/>
      <c r="C19" s="12">
        <v>0.04</v>
      </c>
      <c r="D19" s="12">
        <v>0.04</v>
      </c>
      <c r="E19" s="12">
        <v>1</v>
      </c>
      <c r="F19" s="12">
        <v>0.65</v>
      </c>
      <c r="G19" t="s">
        <v>238</v>
      </c>
      <c r="H19" t="s">
        <v>181</v>
      </c>
      <c r="I19" s="12">
        <v>1</v>
      </c>
      <c r="J19" s="12">
        <v>0.65</v>
      </c>
      <c r="K19" t="s">
        <v>238</v>
      </c>
      <c r="L19" t="s">
        <v>181</v>
      </c>
      <c r="M19" s="12">
        <v>0.02</v>
      </c>
      <c r="N19" s="12">
        <v>0.05</v>
      </c>
      <c r="O19" s="12">
        <v>0.04</v>
      </c>
      <c r="P19" s="12">
        <v>0.05</v>
      </c>
      <c r="Q19" s="12">
        <v>0.03</v>
      </c>
      <c r="R19" s="12">
        <v>7.0000000000000007E-2</v>
      </c>
      <c r="S19" s="12">
        <v>0.06</v>
      </c>
      <c r="T19" s="12">
        <v>0.08</v>
      </c>
      <c r="U19" s="12">
        <v>0.02</v>
      </c>
      <c r="V19" s="12">
        <v>0.03</v>
      </c>
      <c r="W19" s="12">
        <v>0.05</v>
      </c>
      <c r="X19" s="12">
        <v>7.0000000000000007E-2</v>
      </c>
      <c r="Y19" s="12">
        <v>0</v>
      </c>
      <c r="Z19" s="12">
        <v>0.04</v>
      </c>
      <c r="AA19" s="12">
        <v>0.08</v>
      </c>
      <c r="AB19" s="12">
        <v>0.04</v>
      </c>
      <c r="AC19" s="12">
        <v>0.04</v>
      </c>
      <c r="AD19" s="12">
        <v>0.02</v>
      </c>
      <c r="AE19" s="12">
        <v>0.05</v>
      </c>
      <c r="AF19" s="12">
        <v>0.03</v>
      </c>
      <c r="AG19" s="12">
        <v>0.05</v>
      </c>
      <c r="AH19" s="12">
        <v>0.04</v>
      </c>
      <c r="AI19" s="12">
        <v>0.05</v>
      </c>
    </row>
    <row r="20" spans="1:35" x14ac:dyDescent="0.25">
      <c r="A20" s="1" t="s">
        <v>176</v>
      </c>
      <c r="B20" s="1"/>
      <c r="G20" t="s">
        <v>158</v>
      </c>
      <c r="K20" t="s">
        <v>158</v>
      </c>
    </row>
    <row r="21" spans="1:35" x14ac:dyDescent="0.25">
      <c r="A21" s="1" t="s">
        <v>174</v>
      </c>
      <c r="B21" s="1" t="s">
        <v>373</v>
      </c>
      <c r="C21">
        <v>2</v>
      </c>
      <c r="D21">
        <v>2</v>
      </c>
      <c r="E21">
        <v>0</v>
      </c>
      <c r="F21">
        <v>0</v>
      </c>
      <c r="G21">
        <v>1</v>
      </c>
      <c r="H21">
        <v>1</v>
      </c>
      <c r="I21">
        <v>0</v>
      </c>
      <c r="J21">
        <v>0</v>
      </c>
      <c r="K21">
        <v>1</v>
      </c>
      <c r="L21">
        <v>1</v>
      </c>
      <c r="M21">
        <v>0</v>
      </c>
      <c r="N21">
        <v>0</v>
      </c>
      <c r="O21">
        <v>2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2</v>
      </c>
      <c r="X21">
        <v>0</v>
      </c>
      <c r="Y21">
        <v>0</v>
      </c>
      <c r="Z21">
        <v>2</v>
      </c>
      <c r="AA21">
        <v>0</v>
      </c>
      <c r="AB21">
        <v>1</v>
      </c>
      <c r="AC21">
        <v>1</v>
      </c>
      <c r="AD21">
        <v>1</v>
      </c>
      <c r="AE21">
        <v>1</v>
      </c>
      <c r="AF21">
        <v>0</v>
      </c>
      <c r="AG21">
        <v>2</v>
      </c>
      <c r="AH21">
        <v>0</v>
      </c>
      <c r="AI21">
        <v>2</v>
      </c>
    </row>
    <row r="22" spans="1:35" x14ac:dyDescent="0.25">
      <c r="A22" s="1" t="s">
        <v>175</v>
      </c>
      <c r="B22" s="1"/>
      <c r="C22" s="12">
        <v>0.01</v>
      </c>
      <c r="D22" s="12">
        <v>0.01</v>
      </c>
      <c r="E22" s="12">
        <v>0</v>
      </c>
      <c r="F22" s="12">
        <v>0</v>
      </c>
      <c r="G22" s="12">
        <v>0.02</v>
      </c>
      <c r="H22" t="s">
        <v>180</v>
      </c>
      <c r="I22" s="12">
        <v>0</v>
      </c>
      <c r="J22" s="12">
        <v>0</v>
      </c>
      <c r="K22" s="12">
        <v>0.02</v>
      </c>
      <c r="L22" t="s">
        <v>180</v>
      </c>
      <c r="M22" s="12">
        <v>0</v>
      </c>
      <c r="N22" s="12">
        <v>0</v>
      </c>
      <c r="O22" t="s">
        <v>179</v>
      </c>
      <c r="P22" s="12">
        <v>0</v>
      </c>
      <c r="Q22" s="12">
        <v>0</v>
      </c>
      <c r="R22" s="12">
        <v>0</v>
      </c>
      <c r="S22" s="12">
        <v>0</v>
      </c>
      <c r="T22" s="12">
        <v>0</v>
      </c>
      <c r="U22" s="12">
        <v>0</v>
      </c>
      <c r="V22" s="12">
        <v>0</v>
      </c>
      <c r="W22" t="s">
        <v>236</v>
      </c>
      <c r="X22" s="12">
        <v>0</v>
      </c>
      <c r="Y22" s="12">
        <v>0</v>
      </c>
      <c r="Z22" s="12">
        <v>0.01</v>
      </c>
      <c r="AA22" s="12">
        <v>0</v>
      </c>
      <c r="AB22" t="s">
        <v>180</v>
      </c>
      <c r="AC22" s="12">
        <v>0.01</v>
      </c>
      <c r="AD22" s="12">
        <v>0.01</v>
      </c>
      <c r="AE22" t="s">
        <v>180</v>
      </c>
      <c r="AF22" s="12">
        <v>0</v>
      </c>
      <c r="AG22" s="12">
        <v>0.01</v>
      </c>
      <c r="AH22" s="12">
        <v>0</v>
      </c>
      <c r="AI22" s="12">
        <v>0.01</v>
      </c>
    </row>
    <row r="23" spans="1:35" x14ac:dyDescent="0.25">
      <c r="A23" s="1" t="s">
        <v>176</v>
      </c>
      <c r="B23" s="1"/>
    </row>
    <row r="24" spans="1:35" x14ac:dyDescent="0.25">
      <c r="A24" s="1" t="s">
        <v>279</v>
      </c>
      <c r="B24" s="1" t="s">
        <v>328</v>
      </c>
    </row>
    <row r="25" spans="1:35" x14ac:dyDescent="0.25">
      <c r="A25" s="1" t="s">
        <v>107</v>
      </c>
      <c r="B25" s="1" t="s">
        <v>374</v>
      </c>
    </row>
    <row r="26" spans="1:35" x14ac:dyDescent="0.25">
      <c r="A26" s="1" t="s">
        <v>107</v>
      </c>
      <c r="B26" s="1"/>
    </row>
    <row r="27" spans="1:35" x14ac:dyDescent="0.25">
      <c r="A27" s="1" t="s">
        <v>107</v>
      </c>
      <c r="B27" s="1"/>
    </row>
  </sheetData>
  <hyperlinks>
    <hyperlink ref="E1" location="Contents!B64" tooltip="Link to contents" display="Back to contents" xr:uid="{00000000-0004-0000-1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AH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32" width="9.453125" customWidth="1"/>
    <col min="33" max="33" width="36.26953125" customWidth="1"/>
    <col min="34" max="34" width="45.7265625" customWidth="1"/>
  </cols>
  <sheetData>
    <row r="1" spans="1:34" x14ac:dyDescent="0.25">
      <c r="A1" s="1" t="s">
        <v>108</v>
      </c>
      <c r="B1" s="1" t="s">
        <v>109</v>
      </c>
      <c r="E1" s="5" t="s">
        <v>110</v>
      </c>
    </row>
    <row r="2" spans="1:34" ht="15.5" x14ac:dyDescent="0.35">
      <c r="A2" s="1" t="s">
        <v>0</v>
      </c>
      <c r="B2" s="2" t="s">
        <v>111</v>
      </c>
    </row>
    <row r="3" spans="1:34" x14ac:dyDescent="0.25">
      <c r="A3" s="1" t="s">
        <v>112</v>
      </c>
      <c r="B3" s="1"/>
    </row>
    <row r="4" spans="1:34" x14ac:dyDescent="0.25">
      <c r="A4" s="1" t="s">
        <v>112</v>
      </c>
      <c r="B4" s="1" t="s">
        <v>375</v>
      </c>
    </row>
    <row r="5" spans="1:34" x14ac:dyDescent="0.25">
      <c r="A5" s="1" t="s">
        <v>112</v>
      </c>
      <c r="B5" s="1"/>
    </row>
    <row r="6" spans="1:34" ht="13" x14ac:dyDescent="0.3">
      <c r="A6" s="1" t="s">
        <v>2</v>
      </c>
      <c r="B6" s="4" t="s">
        <v>53</v>
      </c>
    </row>
    <row r="7" spans="1:34" x14ac:dyDescent="0.25">
      <c r="A7" s="1" t="s">
        <v>5</v>
      </c>
      <c r="B7" s="1"/>
    </row>
    <row r="8" spans="1:34" x14ac:dyDescent="0.25">
      <c r="A8" s="1" t="s">
        <v>5</v>
      </c>
      <c r="B8" s="1" t="s">
        <v>376</v>
      </c>
    </row>
    <row r="9" spans="1:34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7" t="s">
        <v>119</v>
      </c>
      <c r="Z9" s="8"/>
      <c r="AA9" s="7" t="s">
        <v>120</v>
      </c>
      <c r="AB9" s="8"/>
      <c r="AC9" s="7" t="s">
        <v>121</v>
      </c>
      <c r="AD9" s="8"/>
      <c r="AE9" s="7" t="s">
        <v>122</v>
      </c>
      <c r="AF9" s="8"/>
      <c r="AG9" s="7" t="s">
        <v>123</v>
      </c>
      <c r="AH9" s="9"/>
    </row>
    <row r="10" spans="1:34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128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146</v>
      </c>
      <c r="Z10" s="11" t="s">
        <v>147</v>
      </c>
      <c r="AA10" s="11" t="s">
        <v>149</v>
      </c>
      <c r="AB10" s="11" t="s">
        <v>150</v>
      </c>
      <c r="AC10" s="11" t="s">
        <v>149</v>
      </c>
      <c r="AD10" s="11" t="s">
        <v>150</v>
      </c>
      <c r="AE10" s="11" t="s">
        <v>149</v>
      </c>
      <c r="AF10" s="11" t="s">
        <v>150</v>
      </c>
      <c r="AG10" s="11" t="s">
        <v>151</v>
      </c>
      <c r="AH10" s="11" t="s">
        <v>152</v>
      </c>
    </row>
    <row r="11" spans="1:34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155</v>
      </c>
      <c r="J11" t="s">
        <v>156</v>
      </c>
      <c r="K11" t="s">
        <v>157</v>
      </c>
      <c r="L11" t="s">
        <v>164</v>
      </c>
      <c r="M11" t="s">
        <v>155</v>
      </c>
      <c r="N11" t="s">
        <v>156</v>
      </c>
      <c r="O11" t="s">
        <v>157</v>
      </c>
      <c r="P11" t="s">
        <v>164</v>
      </c>
      <c r="Q11" t="s">
        <v>155</v>
      </c>
      <c r="R11" t="s">
        <v>156</v>
      </c>
      <c r="S11" t="s">
        <v>157</v>
      </c>
      <c r="T11" t="s">
        <v>164</v>
      </c>
      <c r="U11" t="s">
        <v>332</v>
      </c>
      <c r="V11" t="s">
        <v>333</v>
      </c>
      <c r="W11" t="s">
        <v>334</v>
      </c>
      <c r="X11" t="s">
        <v>324</v>
      </c>
      <c r="Y11" t="s">
        <v>155</v>
      </c>
      <c r="Z11" t="s">
        <v>156</v>
      </c>
      <c r="AA11" t="s">
        <v>155</v>
      </c>
      <c r="AB11" t="s">
        <v>156</v>
      </c>
      <c r="AC11" t="s">
        <v>155</v>
      </c>
      <c r="AD11" t="s">
        <v>156</v>
      </c>
      <c r="AE11" t="s">
        <v>155</v>
      </c>
      <c r="AF11" t="s">
        <v>156</v>
      </c>
      <c r="AG11" t="s">
        <v>155</v>
      </c>
      <c r="AH11" t="s">
        <v>156</v>
      </c>
    </row>
    <row r="12" spans="1:34" x14ac:dyDescent="0.25">
      <c r="A12" s="1" t="s">
        <v>168</v>
      </c>
      <c r="B12" s="1" t="s">
        <v>169</v>
      </c>
      <c r="C12">
        <v>19</v>
      </c>
      <c r="D12">
        <v>19</v>
      </c>
      <c r="E12">
        <v>1</v>
      </c>
      <c r="F12">
        <v>7</v>
      </c>
      <c r="G12">
        <v>9</v>
      </c>
      <c r="H12">
        <v>2</v>
      </c>
      <c r="I12">
        <v>1</v>
      </c>
      <c r="J12">
        <v>7</v>
      </c>
      <c r="K12">
        <v>9</v>
      </c>
      <c r="L12">
        <v>2</v>
      </c>
      <c r="M12">
        <v>1</v>
      </c>
      <c r="N12">
        <v>8</v>
      </c>
      <c r="O12">
        <v>6</v>
      </c>
      <c r="P12">
        <v>4</v>
      </c>
      <c r="Q12">
        <v>1</v>
      </c>
      <c r="R12">
        <v>3</v>
      </c>
      <c r="S12">
        <v>4</v>
      </c>
      <c r="T12">
        <v>2</v>
      </c>
      <c r="U12">
        <v>1</v>
      </c>
      <c r="V12">
        <v>2</v>
      </c>
      <c r="W12">
        <v>4</v>
      </c>
      <c r="X12">
        <v>2</v>
      </c>
      <c r="Y12">
        <v>17</v>
      </c>
      <c r="Z12">
        <v>2</v>
      </c>
      <c r="AA12">
        <v>15</v>
      </c>
      <c r="AB12">
        <v>4</v>
      </c>
      <c r="AC12">
        <v>3</v>
      </c>
      <c r="AD12">
        <v>16</v>
      </c>
      <c r="AE12">
        <v>1</v>
      </c>
      <c r="AF12">
        <v>18</v>
      </c>
      <c r="AG12">
        <v>7</v>
      </c>
      <c r="AH12">
        <v>12</v>
      </c>
    </row>
    <row r="13" spans="1:34" x14ac:dyDescent="0.25">
      <c r="A13" s="1" t="s">
        <v>170</v>
      </c>
      <c r="B13" s="1" t="s">
        <v>171</v>
      </c>
      <c r="C13">
        <v>18</v>
      </c>
      <c r="D13">
        <v>18</v>
      </c>
      <c r="E13">
        <v>1</v>
      </c>
      <c r="F13">
        <v>7</v>
      </c>
      <c r="G13">
        <v>9</v>
      </c>
      <c r="H13">
        <v>2</v>
      </c>
      <c r="I13">
        <v>1</v>
      </c>
      <c r="J13">
        <v>7</v>
      </c>
      <c r="K13">
        <v>9</v>
      </c>
      <c r="L13">
        <v>2</v>
      </c>
      <c r="M13">
        <v>1</v>
      </c>
      <c r="N13">
        <v>8</v>
      </c>
      <c r="O13">
        <v>6</v>
      </c>
      <c r="P13">
        <v>4</v>
      </c>
      <c r="Q13">
        <v>1</v>
      </c>
      <c r="R13">
        <v>3</v>
      </c>
      <c r="S13">
        <v>4</v>
      </c>
      <c r="T13">
        <v>2</v>
      </c>
      <c r="U13">
        <v>1</v>
      </c>
      <c r="V13">
        <v>2</v>
      </c>
      <c r="W13">
        <v>4</v>
      </c>
      <c r="X13">
        <v>2</v>
      </c>
      <c r="Y13">
        <v>16</v>
      </c>
      <c r="Z13">
        <v>2</v>
      </c>
      <c r="AA13">
        <v>14</v>
      </c>
      <c r="AB13">
        <v>4</v>
      </c>
      <c r="AC13">
        <v>3</v>
      </c>
      <c r="AD13">
        <v>15</v>
      </c>
      <c r="AE13">
        <v>1</v>
      </c>
      <c r="AF13">
        <v>17</v>
      </c>
      <c r="AG13">
        <v>7</v>
      </c>
      <c r="AH13">
        <v>12</v>
      </c>
    </row>
    <row r="14" spans="1:34" x14ac:dyDescent="0.25">
      <c r="A14" s="1" t="s">
        <v>172</v>
      </c>
      <c r="B14" s="1" t="s">
        <v>125</v>
      </c>
      <c r="C14">
        <v>15</v>
      </c>
      <c r="D14">
        <v>15</v>
      </c>
      <c r="E14">
        <v>1</v>
      </c>
      <c r="F14">
        <v>6</v>
      </c>
      <c r="G14">
        <v>7</v>
      </c>
      <c r="H14">
        <v>2</v>
      </c>
      <c r="I14">
        <v>1</v>
      </c>
      <c r="J14">
        <v>6</v>
      </c>
      <c r="K14">
        <v>7</v>
      </c>
      <c r="L14">
        <v>2</v>
      </c>
      <c r="M14">
        <v>1</v>
      </c>
      <c r="N14">
        <v>8</v>
      </c>
      <c r="O14">
        <v>5</v>
      </c>
      <c r="P14">
        <v>3</v>
      </c>
      <c r="Q14">
        <v>1</v>
      </c>
      <c r="R14">
        <v>2</v>
      </c>
      <c r="S14">
        <v>4</v>
      </c>
      <c r="T14">
        <v>2</v>
      </c>
      <c r="U14">
        <v>1</v>
      </c>
      <c r="V14">
        <v>2</v>
      </c>
      <c r="W14">
        <v>3</v>
      </c>
      <c r="X14">
        <v>2</v>
      </c>
      <c r="Y14">
        <v>14</v>
      </c>
      <c r="Z14">
        <v>2</v>
      </c>
      <c r="AA14">
        <v>12</v>
      </c>
      <c r="AB14">
        <v>3</v>
      </c>
      <c r="AC14">
        <v>2</v>
      </c>
      <c r="AD14">
        <v>13</v>
      </c>
      <c r="AE14">
        <v>1</v>
      </c>
      <c r="AF14">
        <v>15</v>
      </c>
      <c r="AG14">
        <v>6</v>
      </c>
      <c r="AH14">
        <v>10</v>
      </c>
    </row>
    <row r="15" spans="1:34" x14ac:dyDescent="0.25">
      <c r="A15" s="1" t="s">
        <v>174</v>
      </c>
      <c r="B15" s="1" t="s">
        <v>377</v>
      </c>
      <c r="C15">
        <v>13</v>
      </c>
      <c r="D15">
        <v>13</v>
      </c>
      <c r="E15">
        <v>1</v>
      </c>
      <c r="F15">
        <v>6</v>
      </c>
      <c r="G15">
        <v>6</v>
      </c>
      <c r="H15">
        <v>0</v>
      </c>
      <c r="I15">
        <v>1</v>
      </c>
      <c r="J15">
        <v>6</v>
      </c>
      <c r="K15">
        <v>6</v>
      </c>
      <c r="L15">
        <v>0</v>
      </c>
      <c r="M15">
        <v>1</v>
      </c>
      <c r="N15">
        <v>6</v>
      </c>
      <c r="O15">
        <v>3</v>
      </c>
      <c r="P15">
        <v>3</v>
      </c>
      <c r="Q15">
        <v>1</v>
      </c>
      <c r="R15">
        <v>2</v>
      </c>
      <c r="S15">
        <v>2</v>
      </c>
      <c r="T15">
        <v>2</v>
      </c>
      <c r="U15">
        <v>1</v>
      </c>
      <c r="V15">
        <v>2</v>
      </c>
      <c r="W15">
        <v>1</v>
      </c>
      <c r="X15">
        <v>2</v>
      </c>
      <c r="Y15">
        <v>11</v>
      </c>
      <c r="Z15">
        <v>2</v>
      </c>
      <c r="AA15">
        <v>10</v>
      </c>
      <c r="AB15">
        <v>2</v>
      </c>
      <c r="AC15">
        <v>2</v>
      </c>
      <c r="AD15">
        <v>11</v>
      </c>
      <c r="AE15">
        <v>1</v>
      </c>
      <c r="AF15">
        <v>12</v>
      </c>
      <c r="AG15">
        <v>5</v>
      </c>
      <c r="AH15">
        <v>8</v>
      </c>
    </row>
    <row r="16" spans="1:34" x14ac:dyDescent="0.25">
      <c r="A16" s="1" t="s">
        <v>175</v>
      </c>
      <c r="B16" s="1"/>
      <c r="C16" s="12">
        <v>0.81</v>
      </c>
      <c r="D16" s="12">
        <v>0.81</v>
      </c>
      <c r="E16" s="12">
        <v>1</v>
      </c>
      <c r="F16" s="12">
        <v>1</v>
      </c>
      <c r="G16" s="12">
        <v>0.9</v>
      </c>
      <c r="H16" s="12">
        <v>0</v>
      </c>
      <c r="I16" s="12">
        <v>1</v>
      </c>
      <c r="J16" s="12">
        <v>1</v>
      </c>
      <c r="K16" s="12">
        <v>0.9</v>
      </c>
      <c r="L16" s="12">
        <v>0</v>
      </c>
      <c r="M16" s="12">
        <v>1</v>
      </c>
      <c r="N16" s="12">
        <v>0.83</v>
      </c>
      <c r="O16" s="12">
        <v>0.64</v>
      </c>
      <c r="P16" s="12">
        <v>1</v>
      </c>
      <c r="Q16" s="12">
        <v>1</v>
      </c>
      <c r="R16" s="12">
        <v>1</v>
      </c>
      <c r="S16" s="12">
        <v>0.65</v>
      </c>
      <c r="T16" s="12">
        <v>1</v>
      </c>
      <c r="U16" s="12">
        <v>1</v>
      </c>
      <c r="V16" s="12">
        <v>1</v>
      </c>
      <c r="W16" s="12">
        <v>0.46</v>
      </c>
      <c r="X16" s="12">
        <v>1</v>
      </c>
      <c r="Y16" s="12">
        <v>0.78</v>
      </c>
      <c r="Z16" s="12">
        <v>1</v>
      </c>
      <c r="AA16" s="12">
        <v>0.81</v>
      </c>
      <c r="AB16" s="12">
        <v>0.78</v>
      </c>
      <c r="AC16" s="12">
        <v>0.61</v>
      </c>
      <c r="AD16" s="12">
        <v>0.85</v>
      </c>
      <c r="AE16" s="12">
        <v>1</v>
      </c>
      <c r="AF16" s="12">
        <v>0.8</v>
      </c>
      <c r="AG16" s="12">
        <v>0.78</v>
      </c>
      <c r="AH16" s="12">
        <v>0.83</v>
      </c>
    </row>
    <row r="17" spans="1:34" x14ac:dyDescent="0.25">
      <c r="A17" s="1" t="s">
        <v>176</v>
      </c>
      <c r="B17" s="1"/>
    </row>
    <row r="18" spans="1:34" x14ac:dyDescent="0.25">
      <c r="A18" s="1" t="s">
        <v>174</v>
      </c>
      <c r="B18" s="1" t="s">
        <v>378</v>
      </c>
      <c r="C18">
        <v>1</v>
      </c>
      <c r="D18">
        <v>1</v>
      </c>
      <c r="E18">
        <v>0</v>
      </c>
      <c r="F18">
        <v>0</v>
      </c>
      <c r="G18">
        <v>0</v>
      </c>
      <c r="H18">
        <v>1</v>
      </c>
      <c r="I18">
        <v>0</v>
      </c>
      <c r="J18">
        <v>0</v>
      </c>
      <c r="K18">
        <v>0</v>
      </c>
      <c r="L18">
        <v>1</v>
      </c>
      <c r="M18">
        <v>0</v>
      </c>
      <c r="N18">
        <v>1</v>
      </c>
      <c r="O18">
        <v>0</v>
      </c>
      <c r="P18">
        <v>0</v>
      </c>
      <c r="Q18">
        <v>0</v>
      </c>
      <c r="R18">
        <v>0</v>
      </c>
      <c r="S18">
        <v>1</v>
      </c>
      <c r="T18">
        <v>0</v>
      </c>
      <c r="U18">
        <v>0</v>
      </c>
      <c r="V18">
        <v>0</v>
      </c>
      <c r="W18">
        <v>0</v>
      </c>
      <c r="X18">
        <v>0</v>
      </c>
      <c r="Y18">
        <v>1</v>
      </c>
      <c r="Z18">
        <v>0</v>
      </c>
      <c r="AA18">
        <v>1</v>
      </c>
      <c r="AB18">
        <v>0</v>
      </c>
      <c r="AC18">
        <v>0</v>
      </c>
      <c r="AD18">
        <v>1</v>
      </c>
      <c r="AE18">
        <v>0</v>
      </c>
      <c r="AF18">
        <v>1</v>
      </c>
      <c r="AG18">
        <v>1</v>
      </c>
      <c r="AH18">
        <v>0</v>
      </c>
    </row>
    <row r="19" spans="1:34" x14ac:dyDescent="0.25">
      <c r="A19" s="1" t="s">
        <v>175</v>
      </c>
      <c r="B19" s="1"/>
      <c r="C19" s="12">
        <v>0.09</v>
      </c>
      <c r="D19" s="12">
        <v>0.09</v>
      </c>
      <c r="E19" s="12">
        <v>0</v>
      </c>
      <c r="F19" s="12">
        <v>0</v>
      </c>
      <c r="G19" s="12">
        <v>0</v>
      </c>
      <c r="H19" s="12">
        <v>0.57999999999999996</v>
      </c>
      <c r="I19" s="12">
        <v>0</v>
      </c>
      <c r="J19" s="12">
        <v>0</v>
      </c>
      <c r="K19" s="12">
        <v>0</v>
      </c>
      <c r="L19" s="12">
        <v>0.57999999999999996</v>
      </c>
      <c r="M19" s="12">
        <v>0</v>
      </c>
      <c r="N19" s="12">
        <v>0.17</v>
      </c>
      <c r="O19" s="12">
        <v>0</v>
      </c>
      <c r="P19" s="12">
        <v>0</v>
      </c>
      <c r="Q19" s="12">
        <v>0</v>
      </c>
      <c r="R19" s="12">
        <v>0</v>
      </c>
      <c r="S19" s="12">
        <v>0.35</v>
      </c>
      <c r="T19" s="12">
        <v>0</v>
      </c>
      <c r="U19" s="12">
        <v>0</v>
      </c>
      <c r="V19" s="12">
        <v>0</v>
      </c>
      <c r="W19" s="12">
        <v>0</v>
      </c>
      <c r="X19" s="12">
        <v>0</v>
      </c>
      <c r="Y19" s="12">
        <v>0.1</v>
      </c>
      <c r="Z19" s="12">
        <v>0</v>
      </c>
      <c r="AA19" s="12">
        <v>0.11</v>
      </c>
      <c r="AB19" s="12">
        <v>0</v>
      </c>
      <c r="AC19" s="12">
        <v>0</v>
      </c>
      <c r="AD19" s="12">
        <v>0.1</v>
      </c>
      <c r="AE19" s="12">
        <v>0</v>
      </c>
      <c r="AF19" s="12">
        <v>0.09</v>
      </c>
      <c r="AG19" s="12">
        <v>0.22</v>
      </c>
      <c r="AH19" s="12">
        <v>0</v>
      </c>
    </row>
    <row r="20" spans="1:34" x14ac:dyDescent="0.25">
      <c r="A20" s="1" t="s">
        <v>176</v>
      </c>
      <c r="B20" s="1"/>
    </row>
    <row r="21" spans="1:34" x14ac:dyDescent="0.25">
      <c r="A21" s="1" t="s">
        <v>174</v>
      </c>
      <c r="B21" s="1" t="s">
        <v>373</v>
      </c>
      <c r="C21">
        <v>2</v>
      </c>
      <c r="D21">
        <v>2</v>
      </c>
      <c r="E21">
        <v>0</v>
      </c>
      <c r="F21">
        <v>0</v>
      </c>
      <c r="G21">
        <v>1</v>
      </c>
      <c r="H21">
        <v>1</v>
      </c>
      <c r="I21">
        <v>0</v>
      </c>
      <c r="J21">
        <v>0</v>
      </c>
      <c r="K21">
        <v>1</v>
      </c>
      <c r="L21">
        <v>1</v>
      </c>
      <c r="M21">
        <v>0</v>
      </c>
      <c r="N21">
        <v>0</v>
      </c>
      <c r="O21">
        <v>2</v>
      </c>
      <c r="P21">
        <v>0</v>
      </c>
      <c r="Q21">
        <v>0</v>
      </c>
      <c r="R21">
        <v>0</v>
      </c>
      <c r="S21">
        <v>0</v>
      </c>
      <c r="T21">
        <v>0</v>
      </c>
      <c r="U21">
        <v>0</v>
      </c>
      <c r="V21">
        <v>0</v>
      </c>
      <c r="W21">
        <v>2</v>
      </c>
      <c r="X21">
        <v>0</v>
      </c>
      <c r="Y21">
        <v>2</v>
      </c>
      <c r="Z21">
        <v>0</v>
      </c>
      <c r="AA21">
        <v>1</v>
      </c>
      <c r="AB21">
        <v>1</v>
      </c>
      <c r="AC21">
        <v>1</v>
      </c>
      <c r="AD21">
        <v>1</v>
      </c>
      <c r="AE21">
        <v>0</v>
      </c>
      <c r="AF21">
        <v>2</v>
      </c>
      <c r="AG21">
        <v>0</v>
      </c>
      <c r="AH21">
        <v>2</v>
      </c>
    </row>
    <row r="22" spans="1:34" x14ac:dyDescent="0.25">
      <c r="A22" s="1" t="s">
        <v>175</v>
      </c>
      <c r="B22" s="1"/>
      <c r="C22" s="12">
        <v>0.11</v>
      </c>
      <c r="D22" s="12">
        <v>0.11</v>
      </c>
      <c r="E22" s="12">
        <v>0</v>
      </c>
      <c r="F22" s="12">
        <v>0</v>
      </c>
      <c r="G22" s="12">
        <v>0.1</v>
      </c>
      <c r="H22" s="12">
        <v>0.42</v>
      </c>
      <c r="I22" s="12">
        <v>0</v>
      </c>
      <c r="J22" s="12">
        <v>0</v>
      </c>
      <c r="K22" s="12">
        <v>0.1</v>
      </c>
      <c r="L22" s="12">
        <v>0.42</v>
      </c>
      <c r="M22" s="12">
        <v>0</v>
      </c>
      <c r="N22" s="12">
        <v>0</v>
      </c>
      <c r="O22" s="12">
        <v>0.36</v>
      </c>
      <c r="P22" s="12">
        <v>0</v>
      </c>
      <c r="Q22" s="12">
        <v>0</v>
      </c>
      <c r="R22" s="12">
        <v>0</v>
      </c>
      <c r="S22" s="12">
        <v>0</v>
      </c>
      <c r="T22" s="12">
        <v>0</v>
      </c>
      <c r="U22" s="12">
        <v>0</v>
      </c>
      <c r="V22" s="12">
        <v>0</v>
      </c>
      <c r="W22" s="12">
        <v>0.54</v>
      </c>
      <c r="X22" s="12">
        <v>0</v>
      </c>
      <c r="Y22" s="12">
        <v>0.12</v>
      </c>
      <c r="Z22" s="12">
        <v>0</v>
      </c>
      <c r="AA22" s="12">
        <v>0.08</v>
      </c>
      <c r="AB22" s="12">
        <v>0.22</v>
      </c>
      <c r="AC22" s="12">
        <v>0.39</v>
      </c>
      <c r="AD22" s="12">
        <v>0.05</v>
      </c>
      <c r="AE22" s="12">
        <v>0</v>
      </c>
      <c r="AF22" s="12">
        <v>0.11</v>
      </c>
      <c r="AG22" s="12">
        <v>0</v>
      </c>
      <c r="AH22" s="12">
        <v>0.17</v>
      </c>
    </row>
    <row r="23" spans="1:34" x14ac:dyDescent="0.25">
      <c r="A23" s="1" t="s">
        <v>176</v>
      </c>
      <c r="B23" s="1"/>
    </row>
    <row r="24" spans="1:34" x14ac:dyDescent="0.25">
      <c r="A24" s="1" t="s">
        <v>279</v>
      </c>
      <c r="B24" s="1" t="s">
        <v>379</v>
      </c>
    </row>
    <row r="25" spans="1:34" x14ac:dyDescent="0.25">
      <c r="A25" s="1" t="s">
        <v>107</v>
      </c>
      <c r="B25" s="1" t="s">
        <v>380</v>
      </c>
    </row>
    <row r="26" spans="1:34" x14ac:dyDescent="0.25">
      <c r="A26" s="1" t="s">
        <v>107</v>
      </c>
      <c r="B26" s="1"/>
    </row>
    <row r="27" spans="1:34" x14ac:dyDescent="0.25">
      <c r="A27" s="1" t="s">
        <v>107</v>
      </c>
      <c r="B27" s="1"/>
    </row>
  </sheetData>
  <hyperlinks>
    <hyperlink ref="E1" location="Contents!B67" tooltip="Link to contents" display="Back to contents" xr:uid="{00000000-0004-0000-1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AL36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381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56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382</v>
      </c>
      <c r="C15">
        <v>292</v>
      </c>
      <c r="D15">
        <v>292</v>
      </c>
      <c r="E15">
        <v>0</v>
      </c>
      <c r="F15">
        <v>0</v>
      </c>
      <c r="G15">
        <v>1</v>
      </c>
      <c r="H15">
        <v>8</v>
      </c>
      <c r="I15">
        <v>32</v>
      </c>
      <c r="J15">
        <v>252</v>
      </c>
      <c r="K15">
        <v>1</v>
      </c>
      <c r="L15">
        <v>8</v>
      </c>
      <c r="M15">
        <v>32</v>
      </c>
      <c r="N15">
        <v>252</v>
      </c>
      <c r="O15">
        <v>43</v>
      </c>
      <c r="P15">
        <v>134</v>
      </c>
      <c r="Q15">
        <v>67</v>
      </c>
      <c r="R15">
        <v>48</v>
      </c>
      <c r="S15">
        <v>24</v>
      </c>
      <c r="T15">
        <v>27</v>
      </c>
      <c r="U15">
        <v>62</v>
      </c>
      <c r="V15">
        <v>19</v>
      </c>
      <c r="W15">
        <v>40</v>
      </c>
      <c r="X15">
        <v>45</v>
      </c>
      <c r="Y15">
        <v>30</v>
      </c>
      <c r="Z15">
        <v>19</v>
      </c>
      <c r="AA15">
        <v>27</v>
      </c>
      <c r="AB15">
        <v>292</v>
      </c>
      <c r="AC15">
        <v>0</v>
      </c>
      <c r="AD15">
        <v>0</v>
      </c>
      <c r="AE15">
        <v>240</v>
      </c>
      <c r="AF15">
        <v>52</v>
      </c>
      <c r="AG15">
        <v>63</v>
      </c>
      <c r="AH15">
        <v>228</v>
      </c>
      <c r="AI15">
        <v>26</v>
      </c>
      <c r="AJ15">
        <v>266</v>
      </c>
      <c r="AK15">
        <v>139</v>
      </c>
      <c r="AL15">
        <v>153</v>
      </c>
    </row>
    <row r="16" spans="1:38" x14ac:dyDescent="0.25">
      <c r="A16" s="1" t="s">
        <v>175</v>
      </c>
      <c r="B16" s="1"/>
      <c r="C16" s="12">
        <v>0.65</v>
      </c>
      <c r="D16" s="12">
        <v>0.65</v>
      </c>
      <c r="E16" s="12">
        <v>0</v>
      </c>
      <c r="F16" s="12">
        <v>0</v>
      </c>
      <c r="G16" s="12">
        <v>0.1</v>
      </c>
      <c r="H16" t="s">
        <v>189</v>
      </c>
      <c r="I16" t="s">
        <v>240</v>
      </c>
      <c r="J16" t="s">
        <v>241</v>
      </c>
      <c r="K16" s="12">
        <v>0.05</v>
      </c>
      <c r="L16" t="s">
        <v>189</v>
      </c>
      <c r="M16" t="s">
        <v>240</v>
      </c>
      <c r="N16" t="s">
        <v>241</v>
      </c>
      <c r="O16" s="12">
        <v>0.66</v>
      </c>
      <c r="P16" s="12">
        <v>0.66</v>
      </c>
      <c r="Q16" t="s">
        <v>242</v>
      </c>
      <c r="R16" t="s">
        <v>243</v>
      </c>
      <c r="S16" s="12">
        <v>0.64</v>
      </c>
      <c r="T16" s="12">
        <v>0.78</v>
      </c>
      <c r="U16" s="12">
        <v>0.57999999999999996</v>
      </c>
      <c r="V16" s="12">
        <v>0.66</v>
      </c>
      <c r="W16" s="12">
        <v>0.7</v>
      </c>
      <c r="X16" s="12">
        <v>0.74</v>
      </c>
      <c r="Y16" s="12">
        <v>0.72</v>
      </c>
      <c r="Z16" t="s">
        <v>240</v>
      </c>
      <c r="AA16" s="12">
        <v>0.63</v>
      </c>
      <c r="AB16" t="s">
        <v>183</v>
      </c>
      <c r="AC16" s="12">
        <v>0</v>
      </c>
      <c r="AD16" t="s">
        <v>177</v>
      </c>
      <c r="AE16" s="12">
        <v>0.65</v>
      </c>
      <c r="AF16" s="12">
        <v>0.65</v>
      </c>
      <c r="AG16" t="s">
        <v>243</v>
      </c>
      <c r="AH16" t="s">
        <v>192</v>
      </c>
      <c r="AI16" s="12">
        <v>0.95</v>
      </c>
      <c r="AJ16" s="12">
        <v>0.63</v>
      </c>
      <c r="AK16" t="s">
        <v>244</v>
      </c>
      <c r="AL16" t="s">
        <v>242</v>
      </c>
    </row>
    <row r="17" spans="1:38" x14ac:dyDescent="0.25">
      <c r="A17" s="1" t="s">
        <v>176</v>
      </c>
      <c r="B17" s="1"/>
      <c r="I17" t="s">
        <v>158</v>
      </c>
      <c r="J17" t="s">
        <v>195</v>
      </c>
      <c r="M17" t="s">
        <v>161</v>
      </c>
      <c r="N17" t="s">
        <v>196</v>
      </c>
      <c r="R17" t="s">
        <v>162</v>
      </c>
      <c r="T17" t="s">
        <v>245</v>
      </c>
      <c r="W17" t="s">
        <v>166</v>
      </c>
      <c r="X17" t="s">
        <v>166</v>
      </c>
      <c r="Y17" t="s">
        <v>166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383</v>
      </c>
      <c r="C18">
        <v>22</v>
      </c>
      <c r="D18">
        <v>22</v>
      </c>
      <c r="E18">
        <v>0</v>
      </c>
      <c r="F18">
        <v>0</v>
      </c>
      <c r="G18">
        <v>0</v>
      </c>
      <c r="H18">
        <v>1</v>
      </c>
      <c r="I18">
        <v>2</v>
      </c>
      <c r="J18">
        <v>19</v>
      </c>
      <c r="K18">
        <v>0</v>
      </c>
      <c r="L18">
        <v>1</v>
      </c>
      <c r="M18">
        <v>2</v>
      </c>
      <c r="N18">
        <v>19</v>
      </c>
      <c r="O18">
        <v>6</v>
      </c>
      <c r="P18">
        <v>8</v>
      </c>
      <c r="Q18">
        <v>7</v>
      </c>
      <c r="R18">
        <v>0</v>
      </c>
      <c r="S18">
        <v>1</v>
      </c>
      <c r="T18">
        <v>2</v>
      </c>
      <c r="U18">
        <v>4</v>
      </c>
      <c r="V18">
        <v>3</v>
      </c>
      <c r="W18">
        <v>2</v>
      </c>
      <c r="X18">
        <v>5</v>
      </c>
      <c r="Y18">
        <v>0</v>
      </c>
      <c r="Z18">
        <v>4</v>
      </c>
      <c r="AA18">
        <v>0</v>
      </c>
      <c r="AB18">
        <v>0</v>
      </c>
      <c r="AC18">
        <v>22</v>
      </c>
      <c r="AD18">
        <v>0</v>
      </c>
      <c r="AE18">
        <v>18</v>
      </c>
      <c r="AF18">
        <v>3</v>
      </c>
      <c r="AG18">
        <v>2</v>
      </c>
      <c r="AH18">
        <v>20</v>
      </c>
      <c r="AI18">
        <v>0</v>
      </c>
      <c r="AJ18">
        <v>22</v>
      </c>
      <c r="AK18">
        <v>3</v>
      </c>
      <c r="AL18">
        <v>18</v>
      </c>
    </row>
    <row r="19" spans="1:38" x14ac:dyDescent="0.25">
      <c r="A19" s="1" t="s">
        <v>175</v>
      </c>
      <c r="B19" s="1"/>
      <c r="C19" s="12">
        <v>0.05</v>
      </c>
      <c r="D19" s="12">
        <v>0.05</v>
      </c>
      <c r="E19" s="12">
        <v>0</v>
      </c>
      <c r="F19" s="12">
        <v>0</v>
      </c>
      <c r="G19" s="12">
        <v>0</v>
      </c>
      <c r="H19" s="12">
        <v>0.03</v>
      </c>
      <c r="I19" s="12">
        <v>0.03</v>
      </c>
      <c r="J19" s="12">
        <v>0.06</v>
      </c>
      <c r="K19" s="12">
        <v>0</v>
      </c>
      <c r="L19" s="12">
        <v>0.03</v>
      </c>
      <c r="M19" s="12">
        <v>0.03</v>
      </c>
      <c r="N19" s="12">
        <v>0.06</v>
      </c>
      <c r="O19" s="12">
        <v>0.09</v>
      </c>
      <c r="P19" s="12">
        <v>0.04</v>
      </c>
      <c r="Q19" s="12">
        <v>0.06</v>
      </c>
      <c r="R19" t="s">
        <v>177</v>
      </c>
      <c r="S19" s="12">
        <v>0.04</v>
      </c>
      <c r="T19" s="12">
        <v>0.05</v>
      </c>
      <c r="U19" s="12">
        <v>0.03</v>
      </c>
      <c r="V19" s="12">
        <v>0.11</v>
      </c>
      <c r="W19" s="12">
        <v>0.04</v>
      </c>
      <c r="X19" s="12">
        <v>0.09</v>
      </c>
      <c r="Y19" s="12">
        <v>0</v>
      </c>
      <c r="Z19" t="s">
        <v>188</v>
      </c>
      <c r="AA19" s="12">
        <v>0</v>
      </c>
      <c r="AB19" t="s">
        <v>177</v>
      </c>
      <c r="AC19" s="12">
        <v>1</v>
      </c>
      <c r="AD19" t="s">
        <v>177</v>
      </c>
      <c r="AE19" s="12">
        <v>0.05</v>
      </c>
      <c r="AF19" s="12">
        <v>0.04</v>
      </c>
      <c r="AG19" s="12">
        <v>0.03</v>
      </c>
      <c r="AH19" s="12">
        <v>0.05</v>
      </c>
      <c r="AI19" s="12">
        <v>0</v>
      </c>
      <c r="AJ19" s="12">
        <v>0.05</v>
      </c>
      <c r="AK19" t="s">
        <v>179</v>
      </c>
      <c r="AL19" t="s">
        <v>219</v>
      </c>
    </row>
    <row r="20" spans="1:38" x14ac:dyDescent="0.25">
      <c r="A20" s="1" t="s">
        <v>176</v>
      </c>
      <c r="B20" s="1"/>
      <c r="O20" t="s">
        <v>158</v>
      </c>
      <c r="Q20" t="s">
        <v>158</v>
      </c>
      <c r="X20" t="s">
        <v>246</v>
      </c>
      <c r="Z20" t="s">
        <v>246</v>
      </c>
      <c r="AL20" t="s">
        <v>163</v>
      </c>
    </row>
    <row r="21" spans="1:38" x14ac:dyDescent="0.25">
      <c r="A21" s="1" t="s">
        <v>174</v>
      </c>
      <c r="B21" s="1" t="s">
        <v>384</v>
      </c>
      <c r="C21">
        <v>307</v>
      </c>
      <c r="D21">
        <v>307</v>
      </c>
      <c r="E21">
        <v>0</v>
      </c>
      <c r="F21">
        <v>0</v>
      </c>
      <c r="G21">
        <v>1</v>
      </c>
      <c r="H21">
        <v>9</v>
      </c>
      <c r="I21">
        <v>34</v>
      </c>
      <c r="J21">
        <v>264</v>
      </c>
      <c r="K21">
        <v>1</v>
      </c>
      <c r="L21">
        <v>9</v>
      </c>
      <c r="M21">
        <v>34</v>
      </c>
      <c r="N21">
        <v>264</v>
      </c>
      <c r="O21">
        <v>48</v>
      </c>
      <c r="P21">
        <v>141</v>
      </c>
      <c r="Q21">
        <v>71</v>
      </c>
      <c r="R21">
        <v>47</v>
      </c>
      <c r="S21">
        <v>25</v>
      </c>
      <c r="T21">
        <v>28</v>
      </c>
      <c r="U21">
        <v>64</v>
      </c>
      <c r="V21">
        <v>20</v>
      </c>
      <c r="W21">
        <v>42</v>
      </c>
      <c r="X21">
        <v>49</v>
      </c>
      <c r="Y21">
        <v>30</v>
      </c>
      <c r="Z21">
        <v>23</v>
      </c>
      <c r="AA21">
        <v>26</v>
      </c>
      <c r="AB21">
        <v>289</v>
      </c>
      <c r="AC21">
        <v>18</v>
      </c>
      <c r="AD21">
        <v>0</v>
      </c>
      <c r="AE21">
        <v>253</v>
      </c>
      <c r="AF21">
        <v>54</v>
      </c>
      <c r="AG21">
        <v>64</v>
      </c>
      <c r="AH21">
        <v>243</v>
      </c>
      <c r="AI21">
        <v>26</v>
      </c>
      <c r="AJ21">
        <v>281</v>
      </c>
      <c r="AK21">
        <v>140</v>
      </c>
      <c r="AL21">
        <v>168</v>
      </c>
    </row>
    <row r="22" spans="1:38" x14ac:dyDescent="0.25">
      <c r="A22" s="1" t="s">
        <v>175</v>
      </c>
      <c r="B22" s="1"/>
      <c r="C22" s="12">
        <v>0.69</v>
      </c>
      <c r="D22" s="12">
        <v>0.69</v>
      </c>
      <c r="E22" s="12">
        <v>0</v>
      </c>
      <c r="F22" s="12">
        <v>0</v>
      </c>
      <c r="G22" s="12">
        <v>0.1</v>
      </c>
      <c r="H22" t="s">
        <v>214</v>
      </c>
      <c r="I22" t="s">
        <v>209</v>
      </c>
      <c r="J22" t="s">
        <v>273</v>
      </c>
      <c r="K22" s="12">
        <v>0.05</v>
      </c>
      <c r="L22" t="s">
        <v>214</v>
      </c>
      <c r="M22" t="s">
        <v>209</v>
      </c>
      <c r="N22" t="s">
        <v>273</v>
      </c>
      <c r="O22" s="12">
        <v>0.73</v>
      </c>
      <c r="P22" s="12">
        <v>0.69</v>
      </c>
      <c r="Q22" t="s">
        <v>354</v>
      </c>
      <c r="R22" s="12">
        <v>0.77</v>
      </c>
      <c r="S22" s="12">
        <v>0.65</v>
      </c>
      <c r="T22" s="12">
        <v>0.83</v>
      </c>
      <c r="U22" t="s">
        <v>354</v>
      </c>
      <c r="V22" s="12">
        <v>0.73</v>
      </c>
      <c r="W22" s="12">
        <v>0.73</v>
      </c>
      <c r="X22" t="s">
        <v>307</v>
      </c>
      <c r="Y22" s="12">
        <v>0.72</v>
      </c>
      <c r="Z22" s="12">
        <v>0.59</v>
      </c>
      <c r="AA22" s="12">
        <v>0.61</v>
      </c>
      <c r="AB22" t="s">
        <v>268</v>
      </c>
      <c r="AC22" s="12">
        <v>0.84</v>
      </c>
      <c r="AD22" t="s">
        <v>177</v>
      </c>
      <c r="AE22" s="12">
        <v>0.69</v>
      </c>
      <c r="AF22" s="12">
        <v>0.67</v>
      </c>
      <c r="AG22" t="s">
        <v>273</v>
      </c>
      <c r="AH22" t="s">
        <v>255</v>
      </c>
      <c r="AI22" s="12">
        <v>0.95</v>
      </c>
      <c r="AJ22" s="12">
        <v>0.67</v>
      </c>
      <c r="AK22" t="s">
        <v>244</v>
      </c>
      <c r="AL22" t="s">
        <v>313</v>
      </c>
    </row>
    <row r="23" spans="1:38" x14ac:dyDescent="0.25">
      <c r="A23" s="1" t="s">
        <v>176</v>
      </c>
      <c r="B23" s="1"/>
      <c r="I23" t="s">
        <v>158</v>
      </c>
      <c r="J23" t="s">
        <v>195</v>
      </c>
      <c r="M23" t="s">
        <v>161</v>
      </c>
      <c r="N23" t="s">
        <v>196</v>
      </c>
      <c r="R23" t="s">
        <v>162</v>
      </c>
      <c r="T23" t="s">
        <v>316</v>
      </c>
      <c r="X23" t="s">
        <v>316</v>
      </c>
      <c r="AB23" t="s">
        <v>162</v>
      </c>
      <c r="AG23" t="s">
        <v>161</v>
      </c>
      <c r="AK23" t="s">
        <v>161</v>
      </c>
    </row>
    <row r="24" spans="1:38" x14ac:dyDescent="0.25">
      <c r="A24" s="1" t="s">
        <v>174</v>
      </c>
      <c r="B24" s="1" t="s">
        <v>148</v>
      </c>
      <c r="C24">
        <v>135</v>
      </c>
      <c r="D24">
        <v>135</v>
      </c>
      <c r="E24">
        <v>3</v>
      </c>
      <c r="F24">
        <v>5</v>
      </c>
      <c r="G24">
        <v>7</v>
      </c>
      <c r="H24">
        <v>21</v>
      </c>
      <c r="I24">
        <v>33</v>
      </c>
      <c r="J24">
        <v>64</v>
      </c>
      <c r="K24">
        <v>16</v>
      </c>
      <c r="L24">
        <v>21</v>
      </c>
      <c r="M24">
        <v>33</v>
      </c>
      <c r="N24">
        <v>64</v>
      </c>
      <c r="O24">
        <v>16</v>
      </c>
      <c r="P24">
        <v>61</v>
      </c>
      <c r="Q24">
        <v>44</v>
      </c>
      <c r="R24">
        <v>14</v>
      </c>
      <c r="S24">
        <v>12</v>
      </c>
      <c r="T24">
        <v>6</v>
      </c>
      <c r="U24">
        <v>41</v>
      </c>
      <c r="V24">
        <v>6</v>
      </c>
      <c r="W24">
        <v>15</v>
      </c>
      <c r="X24">
        <v>10</v>
      </c>
      <c r="Y24">
        <v>12</v>
      </c>
      <c r="Z24">
        <v>16</v>
      </c>
      <c r="AA24">
        <v>15</v>
      </c>
      <c r="AB24">
        <v>0</v>
      </c>
      <c r="AC24">
        <v>0</v>
      </c>
      <c r="AD24">
        <v>135</v>
      </c>
      <c r="AE24">
        <v>109</v>
      </c>
      <c r="AF24">
        <v>25</v>
      </c>
      <c r="AG24">
        <v>16</v>
      </c>
      <c r="AH24">
        <v>118</v>
      </c>
      <c r="AI24">
        <v>1</v>
      </c>
      <c r="AJ24">
        <v>133</v>
      </c>
      <c r="AK24">
        <v>39</v>
      </c>
      <c r="AL24">
        <v>96</v>
      </c>
    </row>
    <row r="25" spans="1:38" x14ac:dyDescent="0.25">
      <c r="A25" s="1" t="s">
        <v>175</v>
      </c>
      <c r="B25" s="1"/>
      <c r="C25" s="12">
        <v>0.3</v>
      </c>
      <c r="D25" s="12">
        <v>0.3</v>
      </c>
      <c r="E25" s="12">
        <v>1</v>
      </c>
      <c r="F25" s="12">
        <v>1</v>
      </c>
      <c r="G25" s="12">
        <v>0.9</v>
      </c>
      <c r="H25" t="s">
        <v>247</v>
      </c>
      <c r="I25" t="s">
        <v>248</v>
      </c>
      <c r="J25" t="s">
        <v>232</v>
      </c>
      <c r="K25" s="12">
        <v>0.95</v>
      </c>
      <c r="L25" t="s">
        <v>247</v>
      </c>
      <c r="M25" t="s">
        <v>248</v>
      </c>
      <c r="N25" t="s">
        <v>232</v>
      </c>
      <c r="O25" s="12">
        <v>0.25</v>
      </c>
      <c r="P25" s="12">
        <v>0.3</v>
      </c>
      <c r="Q25" t="s">
        <v>249</v>
      </c>
      <c r="R25" s="12">
        <v>0.22</v>
      </c>
      <c r="S25" s="12">
        <v>0.32</v>
      </c>
      <c r="T25" s="12">
        <v>0.17</v>
      </c>
      <c r="U25" t="s">
        <v>250</v>
      </c>
      <c r="V25" s="12">
        <v>0.23</v>
      </c>
      <c r="W25" s="12">
        <v>0.27</v>
      </c>
      <c r="X25" t="s">
        <v>199</v>
      </c>
      <c r="Y25" s="12">
        <v>0.28000000000000003</v>
      </c>
      <c r="Z25" s="12">
        <v>0.41</v>
      </c>
      <c r="AA25" s="12">
        <v>0.37</v>
      </c>
      <c r="AB25" t="s">
        <v>177</v>
      </c>
      <c r="AC25" s="12">
        <v>0</v>
      </c>
      <c r="AD25" t="s">
        <v>183</v>
      </c>
      <c r="AE25" s="12">
        <v>0.3</v>
      </c>
      <c r="AF25" s="12">
        <v>0.31</v>
      </c>
      <c r="AG25" t="s">
        <v>228</v>
      </c>
      <c r="AH25" t="s">
        <v>251</v>
      </c>
      <c r="AI25" s="12">
        <v>0.05</v>
      </c>
      <c r="AJ25" s="12">
        <v>0.32</v>
      </c>
      <c r="AK25" t="s">
        <v>200</v>
      </c>
      <c r="AL25" t="s">
        <v>252</v>
      </c>
    </row>
    <row r="26" spans="1:38" x14ac:dyDescent="0.25">
      <c r="A26" s="1" t="s">
        <v>176</v>
      </c>
      <c r="B26" s="1"/>
      <c r="H26" t="s">
        <v>186</v>
      </c>
      <c r="I26" t="s">
        <v>160</v>
      </c>
      <c r="L26" t="s">
        <v>187</v>
      </c>
      <c r="M26" t="s">
        <v>158</v>
      </c>
      <c r="Q26" t="s">
        <v>158</v>
      </c>
      <c r="U26" t="s">
        <v>253</v>
      </c>
      <c r="Z26" t="s">
        <v>253</v>
      </c>
      <c r="AA26" t="s">
        <v>160</v>
      </c>
      <c r="AD26" t="s">
        <v>163</v>
      </c>
      <c r="AH26" t="s">
        <v>163</v>
      </c>
      <c r="AL26" t="s">
        <v>163</v>
      </c>
    </row>
    <row r="27" spans="1:38" x14ac:dyDescent="0.25">
      <c r="A27" s="1" t="s">
        <v>174</v>
      </c>
      <c r="B27" s="1" t="s">
        <v>385</v>
      </c>
      <c r="C27">
        <v>313</v>
      </c>
      <c r="D27">
        <v>313</v>
      </c>
      <c r="E27">
        <v>0</v>
      </c>
      <c r="F27">
        <v>0</v>
      </c>
      <c r="G27">
        <v>1</v>
      </c>
      <c r="H27">
        <v>9</v>
      </c>
      <c r="I27">
        <v>34</v>
      </c>
      <c r="J27">
        <v>270</v>
      </c>
      <c r="K27">
        <v>1</v>
      </c>
      <c r="L27">
        <v>9</v>
      </c>
      <c r="M27">
        <v>34</v>
      </c>
      <c r="N27">
        <v>270</v>
      </c>
      <c r="O27">
        <v>49</v>
      </c>
      <c r="P27">
        <v>142</v>
      </c>
      <c r="Q27">
        <v>74</v>
      </c>
      <c r="R27">
        <v>48</v>
      </c>
      <c r="S27">
        <v>26</v>
      </c>
      <c r="T27">
        <v>28</v>
      </c>
      <c r="U27">
        <v>66</v>
      </c>
      <c r="V27">
        <v>22</v>
      </c>
      <c r="W27">
        <v>42</v>
      </c>
      <c r="X27">
        <v>50</v>
      </c>
      <c r="Y27">
        <v>30</v>
      </c>
      <c r="Z27">
        <v>23</v>
      </c>
      <c r="AA27">
        <v>27</v>
      </c>
      <c r="AB27">
        <v>292</v>
      </c>
      <c r="AC27">
        <v>22</v>
      </c>
      <c r="AD27">
        <v>0</v>
      </c>
      <c r="AE27">
        <v>259</v>
      </c>
      <c r="AF27">
        <v>55</v>
      </c>
      <c r="AG27">
        <v>65</v>
      </c>
      <c r="AH27">
        <v>248</v>
      </c>
      <c r="AI27">
        <v>26</v>
      </c>
      <c r="AJ27">
        <v>287</v>
      </c>
      <c r="AK27">
        <v>143</v>
      </c>
      <c r="AL27">
        <v>171</v>
      </c>
    </row>
    <row r="28" spans="1:38" x14ac:dyDescent="0.25">
      <c r="A28" s="1" t="s">
        <v>175</v>
      </c>
      <c r="B28" s="1"/>
      <c r="C28" s="12">
        <v>0.7</v>
      </c>
      <c r="D28" s="12">
        <v>0.7</v>
      </c>
      <c r="E28" s="12">
        <v>0</v>
      </c>
      <c r="F28" s="12">
        <v>0</v>
      </c>
      <c r="G28" s="12">
        <v>0.1</v>
      </c>
      <c r="H28" t="s">
        <v>214</v>
      </c>
      <c r="I28" t="s">
        <v>209</v>
      </c>
      <c r="J28" t="s">
        <v>307</v>
      </c>
      <c r="K28" s="12">
        <v>0.05</v>
      </c>
      <c r="L28" t="s">
        <v>214</v>
      </c>
      <c r="M28" t="s">
        <v>209</v>
      </c>
      <c r="N28" t="s">
        <v>307</v>
      </c>
      <c r="O28" s="12">
        <v>0.75</v>
      </c>
      <c r="P28" s="12">
        <v>0.7</v>
      </c>
      <c r="Q28" t="s">
        <v>313</v>
      </c>
      <c r="R28" s="12">
        <v>0.78</v>
      </c>
      <c r="S28" s="12">
        <v>0.68</v>
      </c>
      <c r="T28" s="12">
        <v>0.83</v>
      </c>
      <c r="U28" t="s">
        <v>192</v>
      </c>
      <c r="V28" s="12">
        <v>0.77</v>
      </c>
      <c r="W28" s="12">
        <v>0.73</v>
      </c>
      <c r="X28" t="s">
        <v>314</v>
      </c>
      <c r="Y28" s="12">
        <v>0.72</v>
      </c>
      <c r="Z28" s="12">
        <v>0.59</v>
      </c>
      <c r="AA28" s="12">
        <v>0.63</v>
      </c>
      <c r="AB28" t="s">
        <v>183</v>
      </c>
      <c r="AC28" s="12">
        <v>1</v>
      </c>
      <c r="AD28" t="s">
        <v>177</v>
      </c>
      <c r="AE28" s="12">
        <v>0.7</v>
      </c>
      <c r="AF28" s="12">
        <v>0.69</v>
      </c>
      <c r="AG28" t="s">
        <v>315</v>
      </c>
      <c r="AH28" t="s">
        <v>278</v>
      </c>
      <c r="AI28" s="12">
        <v>0.95</v>
      </c>
      <c r="AJ28" s="12">
        <v>0.68</v>
      </c>
      <c r="AK28" t="s">
        <v>273</v>
      </c>
      <c r="AL28" t="s">
        <v>261</v>
      </c>
    </row>
    <row r="29" spans="1:38" x14ac:dyDescent="0.25">
      <c r="A29" s="1" t="s">
        <v>176</v>
      </c>
      <c r="B29" s="1"/>
      <c r="I29" t="s">
        <v>158</v>
      </c>
      <c r="J29" t="s">
        <v>195</v>
      </c>
      <c r="M29" t="s">
        <v>161</v>
      </c>
      <c r="N29" t="s">
        <v>196</v>
      </c>
      <c r="R29" t="s">
        <v>162</v>
      </c>
      <c r="T29" t="s">
        <v>245</v>
      </c>
      <c r="X29" t="s">
        <v>316</v>
      </c>
      <c r="AB29" t="s">
        <v>162</v>
      </c>
      <c r="AG29" t="s">
        <v>161</v>
      </c>
      <c r="AK29" t="s">
        <v>161</v>
      </c>
    </row>
    <row r="30" spans="1:38" x14ac:dyDescent="0.25">
      <c r="A30" s="1" t="s">
        <v>174</v>
      </c>
      <c r="B30" s="1" t="s">
        <v>386</v>
      </c>
      <c r="C30">
        <v>289</v>
      </c>
      <c r="D30">
        <v>289</v>
      </c>
      <c r="E30">
        <v>0</v>
      </c>
      <c r="F30">
        <v>0</v>
      </c>
      <c r="G30">
        <v>1</v>
      </c>
      <c r="H30">
        <v>8</v>
      </c>
      <c r="I30">
        <v>32</v>
      </c>
      <c r="J30">
        <v>249</v>
      </c>
      <c r="K30">
        <v>1</v>
      </c>
      <c r="L30">
        <v>8</v>
      </c>
      <c r="M30">
        <v>32</v>
      </c>
      <c r="N30">
        <v>249</v>
      </c>
      <c r="O30">
        <v>43</v>
      </c>
      <c r="P30">
        <v>134</v>
      </c>
      <c r="Q30">
        <v>65</v>
      </c>
      <c r="R30">
        <v>47</v>
      </c>
      <c r="S30">
        <v>23</v>
      </c>
      <c r="T30">
        <v>27</v>
      </c>
      <c r="U30">
        <v>61</v>
      </c>
      <c r="V30">
        <v>19</v>
      </c>
      <c r="W30">
        <v>40</v>
      </c>
      <c r="X30">
        <v>45</v>
      </c>
      <c r="Y30">
        <v>30</v>
      </c>
      <c r="Z30">
        <v>19</v>
      </c>
      <c r="AA30">
        <v>26</v>
      </c>
      <c r="AB30">
        <v>289</v>
      </c>
      <c r="AC30">
        <v>0</v>
      </c>
      <c r="AD30">
        <v>0</v>
      </c>
      <c r="AE30">
        <v>237</v>
      </c>
      <c r="AF30">
        <v>52</v>
      </c>
      <c r="AG30">
        <v>62</v>
      </c>
      <c r="AH30">
        <v>227</v>
      </c>
      <c r="AI30">
        <v>26</v>
      </c>
      <c r="AJ30">
        <v>263</v>
      </c>
      <c r="AK30">
        <v>137</v>
      </c>
      <c r="AL30">
        <v>152</v>
      </c>
    </row>
    <row r="31" spans="1:38" x14ac:dyDescent="0.25">
      <c r="A31" s="1" t="s">
        <v>175</v>
      </c>
      <c r="B31" s="1"/>
      <c r="C31" s="12">
        <v>0.65</v>
      </c>
      <c r="D31" s="12">
        <v>0.65</v>
      </c>
      <c r="E31" s="12">
        <v>0</v>
      </c>
      <c r="F31" s="12">
        <v>0</v>
      </c>
      <c r="G31" s="12">
        <v>0.1</v>
      </c>
      <c r="H31" t="s">
        <v>189</v>
      </c>
      <c r="I31" t="s">
        <v>240</v>
      </c>
      <c r="J31" t="s">
        <v>277</v>
      </c>
      <c r="K31" s="12">
        <v>0.05</v>
      </c>
      <c r="L31" t="s">
        <v>189</v>
      </c>
      <c r="M31" t="s">
        <v>240</v>
      </c>
      <c r="N31" t="s">
        <v>277</v>
      </c>
      <c r="O31" s="12">
        <v>0.66</v>
      </c>
      <c r="P31" s="12">
        <v>0.66</v>
      </c>
      <c r="Q31" t="s">
        <v>387</v>
      </c>
      <c r="R31" t="s">
        <v>244</v>
      </c>
      <c r="S31" s="12">
        <v>0.62</v>
      </c>
      <c r="T31" s="12">
        <v>0.78</v>
      </c>
      <c r="U31" s="12">
        <v>0.57999999999999996</v>
      </c>
      <c r="V31" s="12">
        <v>0.66</v>
      </c>
      <c r="W31" s="12">
        <v>0.7</v>
      </c>
      <c r="X31" s="12">
        <v>0.74</v>
      </c>
      <c r="Y31" s="12">
        <v>0.72</v>
      </c>
      <c r="Z31" t="s">
        <v>240</v>
      </c>
      <c r="AA31" s="12">
        <v>0.61</v>
      </c>
      <c r="AB31" t="s">
        <v>268</v>
      </c>
      <c r="AC31" s="12">
        <v>0</v>
      </c>
      <c r="AD31" t="s">
        <v>177</v>
      </c>
      <c r="AE31" s="12">
        <v>0.64</v>
      </c>
      <c r="AF31" s="12">
        <v>0.65</v>
      </c>
      <c r="AG31" t="s">
        <v>388</v>
      </c>
      <c r="AH31" t="s">
        <v>192</v>
      </c>
      <c r="AI31" s="12">
        <v>0.95</v>
      </c>
      <c r="AJ31" s="12">
        <v>0.63</v>
      </c>
      <c r="AK31" t="s">
        <v>388</v>
      </c>
      <c r="AL31" t="s">
        <v>242</v>
      </c>
    </row>
    <row r="32" spans="1:38" x14ac:dyDescent="0.25">
      <c r="A32" s="1" t="s">
        <v>176</v>
      </c>
      <c r="B32" s="1"/>
      <c r="I32" t="s">
        <v>158</v>
      </c>
      <c r="J32" t="s">
        <v>195</v>
      </c>
      <c r="M32" t="s">
        <v>161</v>
      </c>
      <c r="N32" t="s">
        <v>196</v>
      </c>
      <c r="R32" t="s">
        <v>162</v>
      </c>
      <c r="T32" t="s">
        <v>245</v>
      </c>
      <c r="W32" t="s">
        <v>166</v>
      </c>
      <c r="X32" t="s">
        <v>245</v>
      </c>
      <c r="Y32" t="s">
        <v>166</v>
      </c>
      <c r="AB32" t="s">
        <v>162</v>
      </c>
      <c r="AG32" t="s">
        <v>161</v>
      </c>
      <c r="AK32" t="s">
        <v>161</v>
      </c>
    </row>
    <row r="33" spans="1:2" x14ac:dyDescent="0.25">
      <c r="A33" s="1" t="s">
        <v>279</v>
      </c>
      <c r="B33" s="1" t="s">
        <v>280</v>
      </c>
    </row>
    <row r="34" spans="1:2" x14ac:dyDescent="0.25">
      <c r="A34" s="1" t="s">
        <v>107</v>
      </c>
      <c r="B34" s="1" t="s">
        <v>389</v>
      </c>
    </row>
    <row r="35" spans="1:2" x14ac:dyDescent="0.25">
      <c r="A35" s="1" t="s">
        <v>107</v>
      </c>
      <c r="B35" s="1"/>
    </row>
    <row r="36" spans="1:2" x14ac:dyDescent="0.25">
      <c r="A36" s="1" t="s">
        <v>107</v>
      </c>
      <c r="B36" s="1"/>
    </row>
  </sheetData>
  <hyperlinks>
    <hyperlink ref="E1" location="Contents!B70" tooltip="Link to contents" display="Back to contents" xr:uid="{00000000-0004-0000-1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390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58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251</v>
      </c>
      <c r="D15">
        <v>251</v>
      </c>
      <c r="E15">
        <v>1</v>
      </c>
      <c r="F15">
        <v>2</v>
      </c>
      <c r="G15">
        <v>5</v>
      </c>
      <c r="H15">
        <v>16</v>
      </c>
      <c r="I15">
        <v>35</v>
      </c>
      <c r="J15">
        <v>192</v>
      </c>
      <c r="K15">
        <v>9</v>
      </c>
      <c r="L15">
        <v>16</v>
      </c>
      <c r="M15">
        <v>35</v>
      </c>
      <c r="N15">
        <v>192</v>
      </c>
      <c r="O15">
        <v>54</v>
      </c>
      <c r="P15">
        <v>126</v>
      </c>
      <c r="Q15">
        <v>37</v>
      </c>
      <c r="R15">
        <v>35</v>
      </c>
      <c r="S15">
        <v>17</v>
      </c>
      <c r="T15">
        <v>17</v>
      </c>
      <c r="U15">
        <v>66</v>
      </c>
      <c r="V15">
        <v>19</v>
      </c>
      <c r="W15">
        <v>33</v>
      </c>
      <c r="X15">
        <v>36</v>
      </c>
      <c r="Y15">
        <v>20</v>
      </c>
      <c r="Z15">
        <v>17</v>
      </c>
      <c r="AA15">
        <v>23</v>
      </c>
      <c r="AB15">
        <v>167</v>
      </c>
      <c r="AC15">
        <v>12</v>
      </c>
      <c r="AD15">
        <v>71</v>
      </c>
      <c r="AE15">
        <v>251</v>
      </c>
      <c r="AF15">
        <v>0</v>
      </c>
      <c r="AG15">
        <v>82</v>
      </c>
      <c r="AH15">
        <v>169</v>
      </c>
      <c r="AI15">
        <v>25</v>
      </c>
      <c r="AJ15">
        <v>225</v>
      </c>
      <c r="AK15">
        <v>106</v>
      </c>
      <c r="AL15">
        <v>145</v>
      </c>
    </row>
    <row r="16" spans="1:38" x14ac:dyDescent="0.25">
      <c r="A16" s="1" t="s">
        <v>175</v>
      </c>
      <c r="B16" s="1"/>
      <c r="C16" s="12">
        <v>0.56000000000000005</v>
      </c>
      <c r="D16" s="12">
        <v>0.56000000000000005</v>
      </c>
      <c r="E16" s="12">
        <v>0.28000000000000003</v>
      </c>
      <c r="F16" s="12">
        <v>0.42</v>
      </c>
      <c r="G16" s="12">
        <v>0.68</v>
      </c>
      <c r="H16" s="12">
        <v>0.52</v>
      </c>
      <c r="I16" s="12">
        <v>0.52</v>
      </c>
      <c r="J16" s="12">
        <v>0.56999999999999995</v>
      </c>
      <c r="K16" s="12">
        <v>0.52</v>
      </c>
      <c r="L16" s="12">
        <v>0.52</v>
      </c>
      <c r="M16" s="12">
        <v>0.52</v>
      </c>
      <c r="N16" s="12">
        <v>0.56999999999999995</v>
      </c>
      <c r="O16" t="s">
        <v>314</v>
      </c>
      <c r="P16" t="s">
        <v>192</v>
      </c>
      <c r="Q16" t="s">
        <v>302</v>
      </c>
      <c r="R16" s="12">
        <v>0.56000000000000005</v>
      </c>
      <c r="S16" s="12">
        <v>0.46</v>
      </c>
      <c r="T16" s="12">
        <v>0.51</v>
      </c>
      <c r="U16" s="12">
        <v>0.62</v>
      </c>
      <c r="V16" s="12">
        <v>0.69</v>
      </c>
      <c r="W16" s="12">
        <v>0.57999999999999996</v>
      </c>
      <c r="X16" s="12">
        <v>0.59</v>
      </c>
      <c r="Y16" s="12">
        <v>0.48</v>
      </c>
      <c r="Z16" s="12">
        <v>0.45</v>
      </c>
      <c r="AA16" s="12">
        <v>0.56000000000000005</v>
      </c>
      <c r="AB16" s="12">
        <v>0.56999999999999995</v>
      </c>
      <c r="AC16" s="12">
        <v>0.56000000000000005</v>
      </c>
      <c r="AD16" s="12">
        <v>0.53</v>
      </c>
      <c r="AE16" t="s">
        <v>278</v>
      </c>
      <c r="AF16" t="s">
        <v>177</v>
      </c>
      <c r="AG16" t="s">
        <v>183</v>
      </c>
      <c r="AH16" t="s">
        <v>391</v>
      </c>
      <c r="AI16" s="12">
        <v>0.91</v>
      </c>
      <c r="AJ16" s="12">
        <v>0.54</v>
      </c>
      <c r="AK16" s="12">
        <v>0.57999999999999996</v>
      </c>
      <c r="AL16" s="12">
        <v>0.54</v>
      </c>
    </row>
    <row r="17" spans="1:38" x14ac:dyDescent="0.25">
      <c r="A17" s="1" t="s">
        <v>176</v>
      </c>
      <c r="B17" s="1"/>
      <c r="O17" t="s">
        <v>201</v>
      </c>
      <c r="P17" t="s">
        <v>162</v>
      </c>
      <c r="R17" t="s">
        <v>162</v>
      </c>
      <c r="AE17" t="s">
        <v>161</v>
      </c>
      <c r="AG17" t="s">
        <v>161</v>
      </c>
    </row>
    <row r="18" spans="1:38" x14ac:dyDescent="0.25">
      <c r="A18" s="1" t="s">
        <v>174</v>
      </c>
      <c r="B18" s="1" t="s">
        <v>150</v>
      </c>
      <c r="C18">
        <v>197</v>
      </c>
      <c r="D18">
        <v>197</v>
      </c>
      <c r="E18">
        <v>2</v>
      </c>
      <c r="F18">
        <v>3</v>
      </c>
      <c r="G18">
        <v>3</v>
      </c>
      <c r="H18">
        <v>14</v>
      </c>
      <c r="I18">
        <v>32</v>
      </c>
      <c r="J18">
        <v>143</v>
      </c>
      <c r="K18">
        <v>8</v>
      </c>
      <c r="L18">
        <v>14</v>
      </c>
      <c r="M18">
        <v>32</v>
      </c>
      <c r="N18">
        <v>143</v>
      </c>
      <c r="O18">
        <v>11</v>
      </c>
      <c r="P18">
        <v>77</v>
      </c>
      <c r="Q18">
        <v>82</v>
      </c>
      <c r="R18">
        <v>27</v>
      </c>
      <c r="S18">
        <v>21</v>
      </c>
      <c r="T18">
        <v>17</v>
      </c>
      <c r="U18">
        <v>40</v>
      </c>
      <c r="V18">
        <v>9</v>
      </c>
      <c r="W18">
        <v>24</v>
      </c>
      <c r="X18">
        <v>25</v>
      </c>
      <c r="Y18">
        <v>22</v>
      </c>
      <c r="Z18">
        <v>22</v>
      </c>
      <c r="AA18">
        <v>18</v>
      </c>
      <c r="AB18">
        <v>125</v>
      </c>
      <c r="AC18">
        <v>10</v>
      </c>
      <c r="AD18">
        <v>63</v>
      </c>
      <c r="AE18">
        <v>117</v>
      </c>
      <c r="AF18">
        <v>80</v>
      </c>
      <c r="AG18">
        <v>0</v>
      </c>
      <c r="AH18">
        <v>197</v>
      </c>
      <c r="AI18">
        <v>2</v>
      </c>
      <c r="AJ18">
        <v>195</v>
      </c>
      <c r="AK18">
        <v>76</v>
      </c>
      <c r="AL18">
        <v>121</v>
      </c>
    </row>
    <row r="19" spans="1:38" x14ac:dyDescent="0.25">
      <c r="A19" s="1" t="s">
        <v>175</v>
      </c>
      <c r="B19" s="1"/>
      <c r="C19" s="12">
        <v>0.44</v>
      </c>
      <c r="D19" s="12">
        <v>0.44</v>
      </c>
      <c r="E19" s="12">
        <v>0.72</v>
      </c>
      <c r="F19" s="12">
        <v>0.57999999999999996</v>
      </c>
      <c r="G19" s="12">
        <v>0.32</v>
      </c>
      <c r="H19" s="12">
        <v>0.48</v>
      </c>
      <c r="I19" s="12">
        <v>0.48</v>
      </c>
      <c r="J19" s="12">
        <v>0.43</v>
      </c>
      <c r="K19" s="12">
        <v>0.48</v>
      </c>
      <c r="L19" s="12">
        <v>0.48</v>
      </c>
      <c r="M19" s="12">
        <v>0.48</v>
      </c>
      <c r="N19" s="12">
        <v>0.43</v>
      </c>
      <c r="O19" t="s">
        <v>199</v>
      </c>
      <c r="P19" t="s">
        <v>250</v>
      </c>
      <c r="Q19" t="s">
        <v>392</v>
      </c>
      <c r="R19" s="12">
        <v>0.44</v>
      </c>
      <c r="S19" s="12">
        <v>0.54</v>
      </c>
      <c r="T19" s="12">
        <v>0.49</v>
      </c>
      <c r="U19" s="12">
        <v>0.38</v>
      </c>
      <c r="V19" s="12">
        <v>0.31</v>
      </c>
      <c r="W19" s="12">
        <v>0.42</v>
      </c>
      <c r="X19" s="12">
        <v>0.41</v>
      </c>
      <c r="Y19" s="12">
        <v>0.52</v>
      </c>
      <c r="Z19" s="12">
        <v>0.55000000000000004</v>
      </c>
      <c r="AA19" s="12">
        <v>0.44</v>
      </c>
      <c r="AB19" s="12">
        <v>0.43</v>
      </c>
      <c r="AC19" s="12">
        <v>0.44</v>
      </c>
      <c r="AD19" s="12">
        <v>0.47</v>
      </c>
      <c r="AE19" t="s">
        <v>251</v>
      </c>
      <c r="AF19" t="s">
        <v>183</v>
      </c>
      <c r="AG19" t="s">
        <v>177</v>
      </c>
      <c r="AH19" t="s">
        <v>393</v>
      </c>
      <c r="AI19" s="12">
        <v>0.09</v>
      </c>
      <c r="AJ19" s="12">
        <v>0.46</v>
      </c>
      <c r="AK19" s="12">
        <v>0.42</v>
      </c>
      <c r="AL19" s="12">
        <v>0.46</v>
      </c>
    </row>
    <row r="20" spans="1:38" x14ac:dyDescent="0.25">
      <c r="A20" s="1" t="s">
        <v>176</v>
      </c>
      <c r="B20" s="1"/>
      <c r="P20" t="s">
        <v>163</v>
      </c>
      <c r="Q20" t="s">
        <v>215</v>
      </c>
      <c r="R20" t="s">
        <v>163</v>
      </c>
      <c r="AF20" t="s">
        <v>163</v>
      </c>
      <c r="AH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394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73" tooltip="Link to contents" display="Back to contents" xr:uid="{00000000-0004-0000-1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AK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395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60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396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155</v>
      </c>
      <c r="T11" t="s">
        <v>156</v>
      </c>
      <c r="U11" t="s">
        <v>162</v>
      </c>
      <c r="V11" t="s">
        <v>164</v>
      </c>
      <c r="W11" t="s">
        <v>332</v>
      </c>
      <c r="X11" t="s">
        <v>160</v>
      </c>
      <c r="Y11" t="s">
        <v>334</v>
      </c>
      <c r="Z11" t="s">
        <v>324</v>
      </c>
      <c r="AA11" t="s">
        <v>325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241</v>
      </c>
      <c r="D12">
        <v>241</v>
      </c>
      <c r="E12">
        <v>1</v>
      </c>
      <c r="F12">
        <v>3</v>
      </c>
      <c r="G12">
        <v>6</v>
      </c>
      <c r="H12">
        <v>19</v>
      </c>
      <c r="I12">
        <v>45</v>
      </c>
      <c r="J12">
        <v>167</v>
      </c>
      <c r="K12">
        <v>10</v>
      </c>
      <c r="L12">
        <v>19</v>
      </c>
      <c r="M12">
        <v>45</v>
      </c>
      <c r="N12">
        <v>167</v>
      </c>
      <c r="O12">
        <v>47</v>
      </c>
      <c r="P12">
        <v>106</v>
      </c>
      <c r="Q12">
        <v>41</v>
      </c>
      <c r="R12">
        <v>47</v>
      </c>
      <c r="S12">
        <v>16</v>
      </c>
      <c r="T12">
        <v>19</v>
      </c>
      <c r="U12">
        <v>59</v>
      </c>
      <c r="V12">
        <v>19</v>
      </c>
      <c r="W12">
        <v>29</v>
      </c>
      <c r="X12">
        <v>35</v>
      </c>
      <c r="Y12">
        <v>21</v>
      </c>
      <c r="Z12">
        <v>17</v>
      </c>
      <c r="AA12">
        <v>26</v>
      </c>
      <c r="AB12">
        <v>156</v>
      </c>
      <c r="AC12">
        <v>10</v>
      </c>
      <c r="AD12">
        <v>75</v>
      </c>
      <c r="AE12">
        <v>241</v>
      </c>
      <c r="AF12">
        <v>83</v>
      </c>
      <c r="AG12">
        <v>158</v>
      </c>
      <c r="AH12">
        <v>25</v>
      </c>
      <c r="AI12">
        <v>216</v>
      </c>
      <c r="AJ12">
        <v>106</v>
      </c>
      <c r="AK12">
        <v>135</v>
      </c>
    </row>
    <row r="13" spans="1:37" x14ac:dyDescent="0.25">
      <c r="A13" s="1" t="s">
        <v>170</v>
      </c>
      <c r="B13" s="1" t="s">
        <v>171</v>
      </c>
      <c r="C13">
        <v>228</v>
      </c>
      <c r="D13">
        <v>228</v>
      </c>
      <c r="E13">
        <v>1</v>
      </c>
      <c r="F13">
        <v>3</v>
      </c>
      <c r="G13">
        <v>6</v>
      </c>
      <c r="H13">
        <v>19</v>
      </c>
      <c r="I13">
        <v>44</v>
      </c>
      <c r="J13">
        <v>162</v>
      </c>
      <c r="K13">
        <v>10</v>
      </c>
      <c r="L13">
        <v>19</v>
      </c>
      <c r="M13">
        <v>44</v>
      </c>
      <c r="N13">
        <v>162</v>
      </c>
      <c r="O13">
        <v>46</v>
      </c>
      <c r="P13">
        <v>103</v>
      </c>
      <c r="Q13">
        <v>40</v>
      </c>
      <c r="R13">
        <v>46</v>
      </c>
      <c r="S13">
        <v>15</v>
      </c>
      <c r="T13">
        <v>18</v>
      </c>
      <c r="U13">
        <v>56</v>
      </c>
      <c r="V13">
        <v>18</v>
      </c>
      <c r="W13">
        <v>28</v>
      </c>
      <c r="X13">
        <v>33</v>
      </c>
      <c r="Y13">
        <v>20</v>
      </c>
      <c r="Z13">
        <v>16</v>
      </c>
      <c r="AA13">
        <v>25</v>
      </c>
      <c r="AB13">
        <v>148</v>
      </c>
      <c r="AC13">
        <v>10</v>
      </c>
      <c r="AD13">
        <v>71</v>
      </c>
      <c r="AE13">
        <v>228</v>
      </c>
      <c r="AF13">
        <v>78</v>
      </c>
      <c r="AG13">
        <v>150</v>
      </c>
      <c r="AH13">
        <v>23</v>
      </c>
      <c r="AI13">
        <v>205</v>
      </c>
      <c r="AJ13">
        <v>100</v>
      </c>
      <c r="AK13">
        <v>129</v>
      </c>
    </row>
    <row r="14" spans="1:37" x14ac:dyDescent="0.25">
      <c r="A14" s="1" t="s">
        <v>172</v>
      </c>
      <c r="B14" s="1" t="s">
        <v>125</v>
      </c>
      <c r="C14">
        <v>251</v>
      </c>
      <c r="D14">
        <v>251</v>
      </c>
      <c r="E14">
        <v>1</v>
      </c>
      <c r="F14">
        <v>2</v>
      </c>
      <c r="G14">
        <v>5</v>
      </c>
      <c r="H14">
        <v>16</v>
      </c>
      <c r="I14">
        <v>35</v>
      </c>
      <c r="J14">
        <v>192</v>
      </c>
      <c r="K14">
        <v>9</v>
      </c>
      <c r="L14">
        <v>16</v>
      </c>
      <c r="M14">
        <v>35</v>
      </c>
      <c r="N14">
        <v>192</v>
      </c>
      <c r="O14">
        <v>54</v>
      </c>
      <c r="P14">
        <v>126</v>
      </c>
      <c r="Q14">
        <v>37</v>
      </c>
      <c r="R14">
        <v>35</v>
      </c>
      <c r="S14">
        <v>17</v>
      </c>
      <c r="T14">
        <v>17</v>
      </c>
      <c r="U14">
        <v>66</v>
      </c>
      <c r="V14">
        <v>19</v>
      </c>
      <c r="W14">
        <v>33</v>
      </c>
      <c r="X14">
        <v>36</v>
      </c>
      <c r="Y14">
        <v>20</v>
      </c>
      <c r="Z14">
        <v>17</v>
      </c>
      <c r="AA14">
        <v>23</v>
      </c>
      <c r="AB14">
        <v>167</v>
      </c>
      <c r="AC14">
        <v>12</v>
      </c>
      <c r="AD14">
        <v>71</v>
      </c>
      <c r="AE14">
        <v>251</v>
      </c>
      <c r="AF14">
        <v>82</v>
      </c>
      <c r="AG14">
        <v>169</v>
      </c>
      <c r="AH14">
        <v>25</v>
      </c>
      <c r="AI14">
        <v>225</v>
      </c>
      <c r="AJ14">
        <v>106</v>
      </c>
      <c r="AK14">
        <v>145</v>
      </c>
    </row>
    <row r="15" spans="1:37" x14ac:dyDescent="0.25">
      <c r="A15" s="1" t="s">
        <v>174</v>
      </c>
      <c r="B15" s="1" t="s">
        <v>149</v>
      </c>
      <c r="C15">
        <v>80</v>
      </c>
      <c r="D15">
        <v>80</v>
      </c>
      <c r="E15">
        <v>0</v>
      </c>
      <c r="F15">
        <v>1</v>
      </c>
      <c r="G15">
        <v>0</v>
      </c>
      <c r="H15">
        <v>6</v>
      </c>
      <c r="I15">
        <v>12</v>
      </c>
      <c r="J15">
        <v>62</v>
      </c>
      <c r="K15">
        <v>1</v>
      </c>
      <c r="L15">
        <v>6</v>
      </c>
      <c r="M15">
        <v>12</v>
      </c>
      <c r="N15">
        <v>62</v>
      </c>
      <c r="O15">
        <v>7</v>
      </c>
      <c r="P15">
        <v>40</v>
      </c>
      <c r="Q15">
        <v>11</v>
      </c>
      <c r="R15">
        <v>22</v>
      </c>
      <c r="S15">
        <v>6</v>
      </c>
      <c r="T15">
        <v>6</v>
      </c>
      <c r="U15">
        <v>20</v>
      </c>
      <c r="V15">
        <v>8</v>
      </c>
      <c r="W15">
        <v>6</v>
      </c>
      <c r="X15">
        <v>12</v>
      </c>
      <c r="Y15">
        <v>9</v>
      </c>
      <c r="Z15">
        <v>5</v>
      </c>
      <c r="AA15">
        <v>7</v>
      </c>
      <c r="AB15">
        <v>62</v>
      </c>
      <c r="AC15">
        <v>2</v>
      </c>
      <c r="AD15">
        <v>16</v>
      </c>
      <c r="AE15">
        <v>80</v>
      </c>
      <c r="AF15">
        <v>80</v>
      </c>
      <c r="AG15">
        <v>0</v>
      </c>
      <c r="AH15">
        <v>10</v>
      </c>
      <c r="AI15">
        <v>70</v>
      </c>
      <c r="AJ15">
        <v>65</v>
      </c>
      <c r="AK15">
        <v>16</v>
      </c>
    </row>
    <row r="16" spans="1:37" x14ac:dyDescent="0.25">
      <c r="A16" s="1" t="s">
        <v>175</v>
      </c>
      <c r="B16" s="1"/>
      <c r="C16" s="12">
        <v>0.32</v>
      </c>
      <c r="D16" s="12">
        <v>0.32</v>
      </c>
      <c r="E16" s="12">
        <v>0</v>
      </c>
      <c r="F16" s="12">
        <v>0.31</v>
      </c>
      <c r="G16" s="12">
        <v>0</v>
      </c>
      <c r="H16" s="12">
        <v>0.37</v>
      </c>
      <c r="I16" s="12">
        <v>0.35</v>
      </c>
      <c r="J16" s="12">
        <v>0.32</v>
      </c>
      <c r="K16" s="12">
        <v>0.08</v>
      </c>
      <c r="L16" s="12">
        <v>0.37</v>
      </c>
      <c r="M16" s="12">
        <v>0.35</v>
      </c>
      <c r="N16" s="12">
        <v>0.32</v>
      </c>
      <c r="O16" t="s">
        <v>213</v>
      </c>
      <c r="P16" s="12">
        <v>0.32</v>
      </c>
      <c r="Q16" s="12">
        <v>0.3</v>
      </c>
      <c r="R16" t="s">
        <v>397</v>
      </c>
      <c r="S16" s="12">
        <v>0.32</v>
      </c>
      <c r="T16" s="12">
        <v>0.37</v>
      </c>
      <c r="U16" s="12">
        <v>0.31</v>
      </c>
      <c r="V16" s="12">
        <v>0.42</v>
      </c>
      <c r="W16" s="12">
        <v>0.18</v>
      </c>
      <c r="X16" s="12">
        <v>0.34</v>
      </c>
      <c r="Y16" s="12">
        <v>0.47</v>
      </c>
      <c r="Z16" s="12">
        <v>0.28999999999999998</v>
      </c>
      <c r="AA16" s="12">
        <v>0.3</v>
      </c>
      <c r="AB16" t="s">
        <v>249</v>
      </c>
      <c r="AC16" s="12">
        <v>0.18</v>
      </c>
      <c r="AD16" t="s">
        <v>258</v>
      </c>
      <c r="AE16" s="12">
        <v>0.32</v>
      </c>
      <c r="AF16" t="s">
        <v>254</v>
      </c>
      <c r="AG16" t="s">
        <v>177</v>
      </c>
      <c r="AH16" s="12">
        <v>0.4</v>
      </c>
      <c r="AI16" s="12">
        <v>0.31</v>
      </c>
      <c r="AJ16" t="s">
        <v>398</v>
      </c>
      <c r="AK16" t="s">
        <v>188</v>
      </c>
    </row>
    <row r="17" spans="1:37" x14ac:dyDescent="0.25">
      <c r="A17" s="1" t="s">
        <v>176</v>
      </c>
      <c r="B17" s="1"/>
      <c r="P17" t="s">
        <v>163</v>
      </c>
      <c r="R17" t="s">
        <v>220</v>
      </c>
      <c r="AB17" t="s">
        <v>162</v>
      </c>
      <c r="AF17" t="s">
        <v>161</v>
      </c>
      <c r="AJ17" t="s">
        <v>161</v>
      </c>
    </row>
    <row r="18" spans="1:37" x14ac:dyDescent="0.25">
      <c r="A18" s="1" t="s">
        <v>174</v>
      </c>
      <c r="B18" s="1" t="s">
        <v>150</v>
      </c>
      <c r="C18">
        <v>170</v>
      </c>
      <c r="D18">
        <v>170</v>
      </c>
      <c r="E18">
        <v>1</v>
      </c>
      <c r="F18">
        <v>2</v>
      </c>
      <c r="G18">
        <v>5</v>
      </c>
      <c r="H18">
        <v>10</v>
      </c>
      <c r="I18">
        <v>23</v>
      </c>
      <c r="J18">
        <v>130</v>
      </c>
      <c r="K18">
        <v>8</v>
      </c>
      <c r="L18">
        <v>10</v>
      </c>
      <c r="M18">
        <v>23</v>
      </c>
      <c r="N18">
        <v>130</v>
      </c>
      <c r="O18">
        <v>47</v>
      </c>
      <c r="P18">
        <v>86</v>
      </c>
      <c r="Q18">
        <v>26</v>
      </c>
      <c r="R18">
        <v>12</v>
      </c>
      <c r="S18">
        <v>12</v>
      </c>
      <c r="T18">
        <v>11</v>
      </c>
      <c r="U18">
        <v>46</v>
      </c>
      <c r="V18">
        <v>11</v>
      </c>
      <c r="W18">
        <v>27</v>
      </c>
      <c r="X18">
        <v>24</v>
      </c>
      <c r="Y18">
        <v>10</v>
      </c>
      <c r="Z18">
        <v>12</v>
      </c>
      <c r="AA18">
        <v>16</v>
      </c>
      <c r="AB18">
        <v>105</v>
      </c>
      <c r="AC18">
        <v>10</v>
      </c>
      <c r="AD18">
        <v>55</v>
      </c>
      <c r="AE18">
        <v>170</v>
      </c>
      <c r="AF18">
        <v>1</v>
      </c>
      <c r="AG18">
        <v>169</v>
      </c>
      <c r="AH18">
        <v>15</v>
      </c>
      <c r="AI18">
        <v>155</v>
      </c>
      <c r="AJ18">
        <v>41</v>
      </c>
      <c r="AK18">
        <v>129</v>
      </c>
    </row>
    <row r="19" spans="1:37" x14ac:dyDescent="0.25">
      <c r="A19" s="1" t="s">
        <v>175</v>
      </c>
      <c r="B19" s="1"/>
      <c r="C19" s="12">
        <v>0.68</v>
      </c>
      <c r="D19" s="12">
        <v>0.68</v>
      </c>
      <c r="E19" s="12">
        <v>1</v>
      </c>
      <c r="F19" s="12">
        <v>0.69</v>
      </c>
      <c r="G19" s="12">
        <v>1</v>
      </c>
      <c r="H19" s="12">
        <v>0.63</v>
      </c>
      <c r="I19" s="12">
        <v>0.65</v>
      </c>
      <c r="J19" s="12">
        <v>0.68</v>
      </c>
      <c r="K19" s="12">
        <v>0.92</v>
      </c>
      <c r="L19" s="12">
        <v>0.63</v>
      </c>
      <c r="M19" s="12">
        <v>0.65</v>
      </c>
      <c r="N19" s="12">
        <v>0.68</v>
      </c>
      <c r="O19" t="s">
        <v>399</v>
      </c>
      <c r="P19" s="12">
        <v>0.68</v>
      </c>
      <c r="Q19" s="12">
        <v>0.7</v>
      </c>
      <c r="R19" t="s">
        <v>225</v>
      </c>
      <c r="S19" s="12">
        <v>0.68</v>
      </c>
      <c r="T19" s="12">
        <v>0.63</v>
      </c>
      <c r="U19" s="12">
        <v>0.69</v>
      </c>
      <c r="V19" s="12">
        <v>0.57999999999999996</v>
      </c>
      <c r="W19" s="12">
        <v>0.82</v>
      </c>
      <c r="X19" s="12">
        <v>0.66</v>
      </c>
      <c r="Y19" s="12">
        <v>0.53</v>
      </c>
      <c r="Z19" s="12">
        <v>0.71</v>
      </c>
      <c r="AA19" s="12">
        <v>0.7</v>
      </c>
      <c r="AB19" t="s">
        <v>313</v>
      </c>
      <c r="AC19" s="12">
        <v>0.82</v>
      </c>
      <c r="AD19" t="s">
        <v>243</v>
      </c>
      <c r="AE19" s="12">
        <v>0.68</v>
      </c>
      <c r="AF19" t="s">
        <v>179</v>
      </c>
      <c r="AG19" t="s">
        <v>183</v>
      </c>
      <c r="AH19" s="12">
        <v>0.6</v>
      </c>
      <c r="AI19" s="12">
        <v>0.69</v>
      </c>
      <c r="AJ19" t="s">
        <v>400</v>
      </c>
      <c r="AK19" t="s">
        <v>308</v>
      </c>
    </row>
    <row r="20" spans="1:37" x14ac:dyDescent="0.25">
      <c r="A20" s="1" t="s">
        <v>176</v>
      </c>
      <c r="B20" s="1"/>
      <c r="O20" t="s">
        <v>191</v>
      </c>
      <c r="P20" t="s">
        <v>158</v>
      </c>
      <c r="Q20" t="s">
        <v>158</v>
      </c>
      <c r="AD20" t="s">
        <v>163</v>
      </c>
      <c r="AG20" t="s">
        <v>163</v>
      </c>
      <c r="AK20" t="s">
        <v>163</v>
      </c>
    </row>
    <row r="21" spans="1:37" x14ac:dyDescent="0.25">
      <c r="A21" s="1" t="s">
        <v>279</v>
      </c>
      <c r="B21" s="1" t="s">
        <v>401</v>
      </c>
    </row>
    <row r="22" spans="1:37" x14ac:dyDescent="0.25">
      <c r="A22" s="1" t="s">
        <v>107</v>
      </c>
      <c r="B22" s="1" t="s">
        <v>402</v>
      </c>
    </row>
    <row r="23" spans="1:37" x14ac:dyDescent="0.25">
      <c r="A23" s="1" t="s">
        <v>107</v>
      </c>
      <c r="B23" s="1"/>
    </row>
    <row r="24" spans="1:37" x14ac:dyDescent="0.25">
      <c r="A24" s="1" t="s">
        <v>107</v>
      </c>
      <c r="B24" s="1"/>
    </row>
  </sheetData>
  <hyperlinks>
    <hyperlink ref="E1" location="Contents!B76" tooltip="Link to contents" display="Back to contents" xr:uid="{00000000-0004-0000-1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AK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403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63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396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155</v>
      </c>
      <c r="T11" t="s">
        <v>156</v>
      </c>
      <c r="U11" t="s">
        <v>162</v>
      </c>
      <c r="V11" t="s">
        <v>164</v>
      </c>
      <c r="W11" t="s">
        <v>332</v>
      </c>
      <c r="X11" t="s">
        <v>160</v>
      </c>
      <c r="Y11" t="s">
        <v>334</v>
      </c>
      <c r="Z11" t="s">
        <v>324</v>
      </c>
      <c r="AA11" t="s">
        <v>325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241</v>
      </c>
      <c r="D12">
        <v>241</v>
      </c>
      <c r="E12">
        <v>1</v>
      </c>
      <c r="F12">
        <v>3</v>
      </c>
      <c r="G12">
        <v>6</v>
      </c>
      <c r="H12">
        <v>19</v>
      </c>
      <c r="I12">
        <v>45</v>
      </c>
      <c r="J12">
        <v>167</v>
      </c>
      <c r="K12">
        <v>10</v>
      </c>
      <c r="L12">
        <v>19</v>
      </c>
      <c r="M12">
        <v>45</v>
      </c>
      <c r="N12">
        <v>167</v>
      </c>
      <c r="O12">
        <v>47</v>
      </c>
      <c r="P12">
        <v>106</v>
      </c>
      <c r="Q12">
        <v>41</v>
      </c>
      <c r="R12">
        <v>47</v>
      </c>
      <c r="S12">
        <v>16</v>
      </c>
      <c r="T12">
        <v>19</v>
      </c>
      <c r="U12">
        <v>59</v>
      </c>
      <c r="V12">
        <v>19</v>
      </c>
      <c r="W12">
        <v>29</v>
      </c>
      <c r="X12">
        <v>35</v>
      </c>
      <c r="Y12">
        <v>21</v>
      </c>
      <c r="Z12">
        <v>17</v>
      </c>
      <c r="AA12">
        <v>26</v>
      </c>
      <c r="AB12">
        <v>156</v>
      </c>
      <c r="AC12">
        <v>10</v>
      </c>
      <c r="AD12">
        <v>75</v>
      </c>
      <c r="AE12">
        <v>241</v>
      </c>
      <c r="AF12">
        <v>83</v>
      </c>
      <c r="AG12">
        <v>158</v>
      </c>
      <c r="AH12">
        <v>25</v>
      </c>
      <c r="AI12">
        <v>216</v>
      </c>
      <c r="AJ12">
        <v>106</v>
      </c>
      <c r="AK12">
        <v>135</v>
      </c>
    </row>
    <row r="13" spans="1:37" x14ac:dyDescent="0.25">
      <c r="A13" s="1" t="s">
        <v>170</v>
      </c>
      <c r="B13" s="1" t="s">
        <v>171</v>
      </c>
      <c r="C13">
        <v>228</v>
      </c>
      <c r="D13">
        <v>228</v>
      </c>
      <c r="E13">
        <v>1</v>
      </c>
      <c r="F13">
        <v>3</v>
      </c>
      <c r="G13">
        <v>6</v>
      </c>
      <c r="H13">
        <v>19</v>
      </c>
      <c r="I13">
        <v>44</v>
      </c>
      <c r="J13">
        <v>162</v>
      </c>
      <c r="K13">
        <v>10</v>
      </c>
      <c r="L13">
        <v>19</v>
      </c>
      <c r="M13">
        <v>44</v>
      </c>
      <c r="N13">
        <v>162</v>
      </c>
      <c r="O13">
        <v>46</v>
      </c>
      <c r="P13">
        <v>103</v>
      </c>
      <c r="Q13">
        <v>40</v>
      </c>
      <c r="R13">
        <v>46</v>
      </c>
      <c r="S13">
        <v>15</v>
      </c>
      <c r="T13">
        <v>18</v>
      </c>
      <c r="U13">
        <v>56</v>
      </c>
      <c r="V13">
        <v>18</v>
      </c>
      <c r="W13">
        <v>28</v>
      </c>
      <c r="X13">
        <v>33</v>
      </c>
      <c r="Y13">
        <v>20</v>
      </c>
      <c r="Z13">
        <v>16</v>
      </c>
      <c r="AA13">
        <v>25</v>
      </c>
      <c r="AB13">
        <v>148</v>
      </c>
      <c r="AC13">
        <v>10</v>
      </c>
      <c r="AD13">
        <v>71</v>
      </c>
      <c r="AE13">
        <v>228</v>
      </c>
      <c r="AF13">
        <v>78</v>
      </c>
      <c r="AG13">
        <v>150</v>
      </c>
      <c r="AH13">
        <v>23</v>
      </c>
      <c r="AI13">
        <v>205</v>
      </c>
      <c r="AJ13">
        <v>100</v>
      </c>
      <c r="AK13">
        <v>129</v>
      </c>
    </row>
    <row r="14" spans="1:37" x14ac:dyDescent="0.25">
      <c r="A14" s="1" t="s">
        <v>172</v>
      </c>
      <c r="B14" s="1" t="s">
        <v>125</v>
      </c>
      <c r="C14">
        <v>251</v>
      </c>
      <c r="D14">
        <v>251</v>
      </c>
      <c r="E14">
        <v>1</v>
      </c>
      <c r="F14">
        <v>2</v>
      </c>
      <c r="G14">
        <v>5</v>
      </c>
      <c r="H14">
        <v>16</v>
      </c>
      <c r="I14">
        <v>35</v>
      </c>
      <c r="J14">
        <v>192</v>
      </c>
      <c r="K14">
        <v>9</v>
      </c>
      <c r="L14">
        <v>16</v>
      </c>
      <c r="M14">
        <v>35</v>
      </c>
      <c r="N14">
        <v>192</v>
      </c>
      <c r="O14">
        <v>54</v>
      </c>
      <c r="P14">
        <v>126</v>
      </c>
      <c r="Q14">
        <v>37</v>
      </c>
      <c r="R14">
        <v>35</v>
      </c>
      <c r="S14">
        <v>17</v>
      </c>
      <c r="T14">
        <v>17</v>
      </c>
      <c r="U14">
        <v>66</v>
      </c>
      <c r="V14">
        <v>19</v>
      </c>
      <c r="W14">
        <v>33</v>
      </c>
      <c r="X14">
        <v>36</v>
      </c>
      <c r="Y14">
        <v>20</v>
      </c>
      <c r="Z14">
        <v>17</v>
      </c>
      <c r="AA14">
        <v>23</v>
      </c>
      <c r="AB14">
        <v>167</v>
      </c>
      <c r="AC14">
        <v>12</v>
      </c>
      <c r="AD14">
        <v>71</v>
      </c>
      <c r="AE14">
        <v>251</v>
      </c>
      <c r="AF14">
        <v>82</v>
      </c>
      <c r="AG14">
        <v>169</v>
      </c>
      <c r="AH14">
        <v>25</v>
      </c>
      <c r="AI14">
        <v>225</v>
      </c>
      <c r="AJ14">
        <v>106</v>
      </c>
      <c r="AK14">
        <v>145</v>
      </c>
    </row>
    <row r="15" spans="1:37" x14ac:dyDescent="0.25">
      <c r="A15" s="1" t="s">
        <v>174</v>
      </c>
      <c r="B15" s="1" t="s">
        <v>149</v>
      </c>
      <c r="C15">
        <v>22</v>
      </c>
      <c r="D15">
        <v>22</v>
      </c>
      <c r="E15">
        <v>0</v>
      </c>
      <c r="F15">
        <v>0</v>
      </c>
      <c r="G15">
        <v>0</v>
      </c>
      <c r="H15">
        <v>1</v>
      </c>
      <c r="I15">
        <v>2</v>
      </c>
      <c r="J15">
        <v>19</v>
      </c>
      <c r="K15">
        <v>0</v>
      </c>
      <c r="L15">
        <v>1</v>
      </c>
      <c r="M15">
        <v>2</v>
      </c>
      <c r="N15">
        <v>19</v>
      </c>
      <c r="O15">
        <v>7</v>
      </c>
      <c r="P15">
        <v>7</v>
      </c>
      <c r="Q15">
        <v>0</v>
      </c>
      <c r="R15">
        <v>8</v>
      </c>
      <c r="S15">
        <v>1</v>
      </c>
      <c r="T15">
        <v>1</v>
      </c>
      <c r="U15">
        <v>10</v>
      </c>
      <c r="V15">
        <v>1</v>
      </c>
      <c r="W15">
        <v>2</v>
      </c>
      <c r="X15">
        <v>2</v>
      </c>
      <c r="Y15">
        <v>1</v>
      </c>
      <c r="Z15">
        <v>2</v>
      </c>
      <c r="AA15">
        <v>1</v>
      </c>
      <c r="AB15">
        <v>21</v>
      </c>
      <c r="AC15">
        <v>0</v>
      </c>
      <c r="AD15">
        <v>1</v>
      </c>
      <c r="AE15">
        <v>22</v>
      </c>
      <c r="AF15">
        <v>11</v>
      </c>
      <c r="AG15">
        <v>11</v>
      </c>
      <c r="AH15">
        <v>22</v>
      </c>
      <c r="AI15">
        <v>0</v>
      </c>
      <c r="AJ15">
        <v>11</v>
      </c>
      <c r="AK15">
        <v>11</v>
      </c>
    </row>
    <row r="16" spans="1:37" x14ac:dyDescent="0.25">
      <c r="A16" s="1" t="s">
        <v>175</v>
      </c>
      <c r="B16" s="1"/>
      <c r="C16" s="12">
        <v>0.09</v>
      </c>
      <c r="D16" s="12">
        <v>0.09</v>
      </c>
      <c r="E16" s="12">
        <v>0</v>
      </c>
      <c r="F16" s="12">
        <v>0</v>
      </c>
      <c r="G16" s="12">
        <v>0</v>
      </c>
      <c r="H16" s="12">
        <v>0.04</v>
      </c>
      <c r="I16" s="12">
        <v>7.0000000000000007E-2</v>
      </c>
      <c r="J16" s="12">
        <v>0.1</v>
      </c>
      <c r="K16" s="12">
        <v>0</v>
      </c>
      <c r="L16" s="12">
        <v>0.04</v>
      </c>
      <c r="M16" s="12">
        <v>7.0000000000000007E-2</v>
      </c>
      <c r="N16" s="12">
        <v>0.1</v>
      </c>
      <c r="O16" s="12">
        <v>0.14000000000000001</v>
      </c>
      <c r="P16" s="12">
        <v>0.05</v>
      </c>
      <c r="Q16" t="s">
        <v>177</v>
      </c>
      <c r="R16" t="s">
        <v>210</v>
      </c>
      <c r="S16" s="12">
        <v>7.0000000000000007E-2</v>
      </c>
      <c r="T16" s="12">
        <v>0.08</v>
      </c>
      <c r="U16" t="s">
        <v>185</v>
      </c>
      <c r="V16" s="12">
        <v>0.04</v>
      </c>
      <c r="W16" s="12">
        <v>0.06</v>
      </c>
      <c r="X16" s="12">
        <v>0.06</v>
      </c>
      <c r="Y16" s="12">
        <v>7.0000000000000007E-2</v>
      </c>
      <c r="Z16" s="12">
        <v>0.12</v>
      </c>
      <c r="AA16" s="12">
        <v>0.03</v>
      </c>
      <c r="AB16" t="s">
        <v>213</v>
      </c>
      <c r="AC16" s="12">
        <v>0</v>
      </c>
      <c r="AD16" t="s">
        <v>230</v>
      </c>
      <c r="AE16" s="12">
        <v>0.09</v>
      </c>
      <c r="AF16" s="12">
        <v>0.14000000000000001</v>
      </c>
      <c r="AG16" s="12">
        <v>0.06</v>
      </c>
      <c r="AH16" s="12">
        <v>0.87</v>
      </c>
      <c r="AI16" s="12">
        <v>0</v>
      </c>
      <c r="AJ16" s="12">
        <v>0.1</v>
      </c>
      <c r="AK16" s="12">
        <v>0.08</v>
      </c>
    </row>
    <row r="17" spans="1:37" x14ac:dyDescent="0.25">
      <c r="A17" s="1" t="s">
        <v>176</v>
      </c>
      <c r="B17" s="1"/>
      <c r="O17" t="s">
        <v>162</v>
      </c>
      <c r="R17" t="s">
        <v>196</v>
      </c>
      <c r="AB17" t="s">
        <v>162</v>
      </c>
    </row>
    <row r="18" spans="1:37" x14ac:dyDescent="0.25">
      <c r="A18" s="1" t="s">
        <v>174</v>
      </c>
      <c r="B18" s="1" t="s">
        <v>150</v>
      </c>
      <c r="C18">
        <v>229</v>
      </c>
      <c r="D18">
        <v>229</v>
      </c>
      <c r="E18">
        <v>1</v>
      </c>
      <c r="F18">
        <v>2</v>
      </c>
      <c r="G18">
        <v>5</v>
      </c>
      <c r="H18">
        <v>15</v>
      </c>
      <c r="I18">
        <v>32</v>
      </c>
      <c r="J18">
        <v>173</v>
      </c>
      <c r="K18">
        <v>9</v>
      </c>
      <c r="L18">
        <v>15</v>
      </c>
      <c r="M18">
        <v>32</v>
      </c>
      <c r="N18">
        <v>173</v>
      </c>
      <c r="O18">
        <v>47</v>
      </c>
      <c r="P18">
        <v>119</v>
      </c>
      <c r="Q18">
        <v>37</v>
      </c>
      <c r="R18">
        <v>27</v>
      </c>
      <c r="S18">
        <v>16</v>
      </c>
      <c r="T18">
        <v>16</v>
      </c>
      <c r="U18">
        <v>56</v>
      </c>
      <c r="V18">
        <v>19</v>
      </c>
      <c r="W18">
        <v>31</v>
      </c>
      <c r="X18">
        <v>34</v>
      </c>
      <c r="Y18">
        <v>18</v>
      </c>
      <c r="Z18">
        <v>15</v>
      </c>
      <c r="AA18">
        <v>23</v>
      </c>
      <c r="AB18">
        <v>146</v>
      </c>
      <c r="AC18">
        <v>12</v>
      </c>
      <c r="AD18">
        <v>71</v>
      </c>
      <c r="AE18">
        <v>229</v>
      </c>
      <c r="AF18">
        <v>70</v>
      </c>
      <c r="AG18">
        <v>158</v>
      </c>
      <c r="AH18">
        <v>3</v>
      </c>
      <c r="AI18">
        <v>225</v>
      </c>
      <c r="AJ18">
        <v>95</v>
      </c>
      <c r="AK18">
        <v>134</v>
      </c>
    </row>
    <row r="19" spans="1:37" x14ac:dyDescent="0.25">
      <c r="A19" s="1" t="s">
        <v>175</v>
      </c>
      <c r="B19" s="1"/>
      <c r="C19" s="12">
        <v>0.91</v>
      </c>
      <c r="D19" s="12">
        <v>0.91</v>
      </c>
      <c r="E19" s="12">
        <v>1</v>
      </c>
      <c r="F19" s="12">
        <v>1</v>
      </c>
      <c r="G19" s="12">
        <v>1</v>
      </c>
      <c r="H19" s="12">
        <v>0.96</v>
      </c>
      <c r="I19" s="12">
        <v>0.93</v>
      </c>
      <c r="J19" s="12">
        <v>0.9</v>
      </c>
      <c r="K19" s="12">
        <v>1</v>
      </c>
      <c r="L19" s="12">
        <v>0.96</v>
      </c>
      <c r="M19" s="12">
        <v>0.93</v>
      </c>
      <c r="N19" s="12">
        <v>0.9</v>
      </c>
      <c r="O19" s="12">
        <v>0.86</v>
      </c>
      <c r="P19" s="12">
        <v>0.95</v>
      </c>
      <c r="Q19" t="s">
        <v>183</v>
      </c>
      <c r="R19" t="s">
        <v>244</v>
      </c>
      <c r="S19" s="12">
        <v>0.93</v>
      </c>
      <c r="T19" s="12">
        <v>0.92</v>
      </c>
      <c r="U19" t="s">
        <v>300</v>
      </c>
      <c r="V19" s="12">
        <v>0.96</v>
      </c>
      <c r="W19" s="12">
        <v>0.94</v>
      </c>
      <c r="X19" s="12">
        <v>0.94</v>
      </c>
      <c r="Y19" s="12">
        <v>0.93</v>
      </c>
      <c r="Z19" s="12">
        <v>0.88</v>
      </c>
      <c r="AA19" s="12">
        <v>0.97</v>
      </c>
      <c r="AB19" t="s">
        <v>399</v>
      </c>
      <c r="AC19" s="12">
        <v>1</v>
      </c>
      <c r="AD19" t="s">
        <v>268</v>
      </c>
      <c r="AE19" s="12">
        <v>0.91</v>
      </c>
      <c r="AF19" s="12">
        <v>0.86</v>
      </c>
      <c r="AG19" s="12">
        <v>0.94</v>
      </c>
      <c r="AH19" s="12">
        <v>0.13</v>
      </c>
      <c r="AI19" s="12">
        <v>1</v>
      </c>
      <c r="AJ19" s="12">
        <v>0.9</v>
      </c>
      <c r="AK19" s="12">
        <v>0.92</v>
      </c>
    </row>
    <row r="20" spans="1:37" x14ac:dyDescent="0.25">
      <c r="A20" s="1" t="s">
        <v>176</v>
      </c>
      <c r="B20" s="1"/>
      <c r="P20" t="s">
        <v>158</v>
      </c>
      <c r="Q20" t="s">
        <v>271</v>
      </c>
      <c r="AD20" t="s">
        <v>163</v>
      </c>
    </row>
    <row r="21" spans="1:37" x14ac:dyDescent="0.25">
      <c r="A21" s="1" t="s">
        <v>279</v>
      </c>
      <c r="B21" s="1" t="s">
        <v>401</v>
      </c>
    </row>
    <row r="22" spans="1:37" x14ac:dyDescent="0.25">
      <c r="A22" s="1" t="s">
        <v>107</v>
      </c>
      <c r="B22" s="1" t="s">
        <v>404</v>
      </c>
    </row>
    <row r="23" spans="1:37" x14ac:dyDescent="0.25">
      <c r="A23" s="1" t="s">
        <v>107</v>
      </c>
      <c r="B23" s="1"/>
    </row>
    <row r="24" spans="1:37" x14ac:dyDescent="0.25">
      <c r="A24" s="1" t="s">
        <v>107</v>
      </c>
      <c r="B24" s="1"/>
    </row>
  </sheetData>
  <hyperlinks>
    <hyperlink ref="E1" location="Contents!B79" tooltip="Link to contents" display="Back to contents" xr:uid="{00000000-0004-0000-1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AH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2" width="9.453125" customWidth="1"/>
    <col min="13" max="13" width="38.7265625" customWidth="1"/>
    <col min="14" max="14" width="41" customWidth="1"/>
    <col min="15" max="15" width="9.453125" customWidth="1"/>
    <col min="16" max="16" width="27" customWidth="1"/>
    <col min="17" max="17" width="15.26953125" customWidth="1"/>
    <col min="18" max="18" width="17.54296875" customWidth="1"/>
    <col min="19" max="19" width="9.453125" customWidth="1"/>
    <col min="20" max="23" width="11.7265625" customWidth="1"/>
    <col min="24" max="24" width="15.26953125" customWidth="1"/>
    <col min="25" max="25" width="28.1796875" customWidth="1"/>
    <col min="26" max="27" width="9.453125" customWidth="1"/>
    <col min="28" max="28" width="15.26953125" customWidth="1"/>
    <col min="29" max="32" width="9.453125" customWidth="1"/>
    <col min="33" max="33" width="36.26953125" customWidth="1"/>
    <col min="34" max="34" width="45.7265625" customWidth="1"/>
  </cols>
  <sheetData>
    <row r="1" spans="1:34" x14ac:dyDescent="0.25">
      <c r="A1" s="1" t="s">
        <v>108</v>
      </c>
      <c r="B1" s="1" t="s">
        <v>109</v>
      </c>
      <c r="E1" s="5" t="s">
        <v>110</v>
      </c>
    </row>
    <row r="2" spans="1:34" ht="15.5" x14ac:dyDescent="0.35">
      <c r="A2" s="1" t="s">
        <v>0</v>
      </c>
      <c r="B2" s="2" t="s">
        <v>111</v>
      </c>
    </row>
    <row r="3" spans="1:34" x14ac:dyDescent="0.25">
      <c r="A3" s="1" t="s">
        <v>112</v>
      </c>
      <c r="B3" s="1"/>
    </row>
    <row r="4" spans="1:34" x14ac:dyDescent="0.25">
      <c r="A4" s="1" t="s">
        <v>112</v>
      </c>
      <c r="B4" s="1" t="s">
        <v>405</v>
      </c>
    </row>
    <row r="5" spans="1:34" x14ac:dyDescent="0.25">
      <c r="A5" s="1" t="s">
        <v>112</v>
      </c>
      <c r="B5" s="1"/>
    </row>
    <row r="6" spans="1:34" ht="13" x14ac:dyDescent="0.3">
      <c r="A6" s="1" t="s">
        <v>2</v>
      </c>
      <c r="B6" s="4" t="s">
        <v>65</v>
      </c>
    </row>
    <row r="7" spans="1:34" x14ac:dyDescent="0.25">
      <c r="A7" s="1" t="s">
        <v>5</v>
      </c>
      <c r="B7" s="1"/>
    </row>
    <row r="8" spans="1:34" x14ac:dyDescent="0.25">
      <c r="A8" s="1" t="s">
        <v>5</v>
      </c>
      <c r="B8" s="1" t="s">
        <v>406</v>
      </c>
    </row>
    <row r="9" spans="1:34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7" t="s">
        <v>117</v>
      </c>
      <c r="J9" s="8"/>
      <c r="K9" s="8"/>
      <c r="L9" s="8"/>
      <c r="M9" s="7" t="s">
        <v>118</v>
      </c>
      <c r="N9" s="8"/>
      <c r="O9" s="8"/>
      <c r="P9" s="8"/>
      <c r="Q9" s="7" t="s">
        <v>8</v>
      </c>
      <c r="R9" s="8"/>
      <c r="S9" s="8"/>
      <c r="T9" s="8"/>
      <c r="U9" s="8"/>
      <c r="V9" s="8"/>
      <c r="W9" s="8"/>
      <c r="X9" s="8"/>
      <c r="Y9" s="8"/>
      <c r="Z9" s="7" t="s">
        <v>119</v>
      </c>
      <c r="AA9" s="8"/>
      <c r="AB9" s="8"/>
      <c r="AC9" s="7" t="s">
        <v>120</v>
      </c>
      <c r="AD9" s="7" t="s">
        <v>121</v>
      </c>
      <c r="AE9" s="7" t="s">
        <v>122</v>
      </c>
      <c r="AF9" s="8"/>
      <c r="AG9" s="7" t="s">
        <v>123</v>
      </c>
      <c r="AH9" s="9"/>
    </row>
    <row r="10" spans="1:34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127</v>
      </c>
      <c r="F10" s="11" t="s">
        <v>129</v>
      </c>
      <c r="G10" s="11" t="s">
        <v>130</v>
      </c>
      <c r="H10" s="11" t="s">
        <v>131</v>
      </c>
      <c r="I10" s="11" t="s">
        <v>132</v>
      </c>
      <c r="J10" s="11" t="s">
        <v>129</v>
      </c>
      <c r="K10" s="11" t="s">
        <v>130</v>
      </c>
      <c r="L10" s="11" t="s">
        <v>131</v>
      </c>
      <c r="M10" s="11" t="s">
        <v>133</v>
      </c>
      <c r="N10" s="11" t="s">
        <v>134</v>
      </c>
      <c r="O10" s="11" t="s">
        <v>135</v>
      </c>
      <c r="P10" s="11" t="s">
        <v>136</v>
      </c>
      <c r="Q10" s="11" t="s">
        <v>137</v>
      </c>
      <c r="R10" s="11" t="s">
        <v>138</v>
      </c>
      <c r="S10" s="11" t="s">
        <v>139</v>
      </c>
      <c r="T10" s="11" t="s">
        <v>140</v>
      </c>
      <c r="U10" s="11" t="s">
        <v>141</v>
      </c>
      <c r="V10" s="11" t="s">
        <v>142</v>
      </c>
      <c r="W10" s="11" t="s">
        <v>143</v>
      </c>
      <c r="X10" s="11" t="s">
        <v>144</v>
      </c>
      <c r="Y10" s="11" t="s">
        <v>145</v>
      </c>
      <c r="Z10" s="11" t="s">
        <v>146</v>
      </c>
      <c r="AA10" s="11" t="s">
        <v>147</v>
      </c>
      <c r="AB10" s="11" t="s">
        <v>148</v>
      </c>
      <c r="AC10" s="11" t="s">
        <v>149</v>
      </c>
      <c r="AD10" s="11" t="s">
        <v>149</v>
      </c>
      <c r="AE10" s="11" t="s">
        <v>149</v>
      </c>
      <c r="AF10" s="11" t="s">
        <v>150</v>
      </c>
      <c r="AG10" s="11" t="s">
        <v>151</v>
      </c>
      <c r="AH10" s="11" t="s">
        <v>152</v>
      </c>
    </row>
    <row r="11" spans="1:34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155</v>
      </c>
      <c r="J11" t="s">
        <v>156</v>
      </c>
      <c r="K11" t="s">
        <v>157</v>
      </c>
      <c r="L11" t="s">
        <v>158</v>
      </c>
      <c r="M11" t="s">
        <v>155</v>
      </c>
      <c r="N11" t="s">
        <v>161</v>
      </c>
      <c r="O11" t="s">
        <v>157</v>
      </c>
      <c r="P11" t="s">
        <v>158</v>
      </c>
      <c r="Q11" t="s">
        <v>155</v>
      </c>
      <c r="R11" t="s">
        <v>156</v>
      </c>
      <c r="S11" t="s">
        <v>157</v>
      </c>
      <c r="T11" t="s">
        <v>164</v>
      </c>
      <c r="U11" t="s">
        <v>332</v>
      </c>
      <c r="V11" t="s">
        <v>333</v>
      </c>
      <c r="W11" t="s">
        <v>334</v>
      </c>
      <c r="X11" t="s">
        <v>324</v>
      </c>
      <c r="Y11" t="s">
        <v>325</v>
      </c>
      <c r="Z11" t="s">
        <v>163</v>
      </c>
      <c r="AA11" t="s">
        <v>156</v>
      </c>
      <c r="AB11" t="s">
        <v>157</v>
      </c>
      <c r="AE11" t="s">
        <v>155</v>
      </c>
      <c r="AF11" t="s">
        <v>161</v>
      </c>
      <c r="AG11" t="s">
        <v>163</v>
      </c>
      <c r="AH11" t="s">
        <v>156</v>
      </c>
    </row>
    <row r="12" spans="1:34" x14ac:dyDescent="0.25">
      <c r="A12" s="1" t="s">
        <v>168</v>
      </c>
      <c r="B12" s="1" t="s">
        <v>169</v>
      </c>
      <c r="C12">
        <v>82</v>
      </c>
      <c r="D12">
        <v>82</v>
      </c>
      <c r="E12">
        <v>1</v>
      </c>
      <c r="F12">
        <v>7</v>
      </c>
      <c r="G12">
        <v>16</v>
      </c>
      <c r="H12">
        <v>58</v>
      </c>
      <c r="I12">
        <v>1</v>
      </c>
      <c r="J12">
        <v>7</v>
      </c>
      <c r="K12">
        <v>16</v>
      </c>
      <c r="L12">
        <v>58</v>
      </c>
      <c r="M12">
        <v>6</v>
      </c>
      <c r="N12">
        <v>34</v>
      </c>
      <c r="O12">
        <v>12</v>
      </c>
      <c r="P12">
        <v>30</v>
      </c>
      <c r="Q12">
        <v>6</v>
      </c>
      <c r="R12">
        <v>7</v>
      </c>
      <c r="S12">
        <v>19</v>
      </c>
      <c r="T12">
        <v>9</v>
      </c>
      <c r="U12">
        <v>6</v>
      </c>
      <c r="V12">
        <v>12</v>
      </c>
      <c r="W12">
        <v>10</v>
      </c>
      <c r="X12">
        <v>5</v>
      </c>
      <c r="Y12">
        <v>8</v>
      </c>
      <c r="Z12">
        <v>62</v>
      </c>
      <c r="AA12">
        <v>2</v>
      </c>
      <c r="AB12">
        <v>18</v>
      </c>
      <c r="AC12">
        <v>82</v>
      </c>
      <c r="AD12">
        <v>82</v>
      </c>
      <c r="AE12">
        <v>12</v>
      </c>
      <c r="AF12">
        <v>70</v>
      </c>
      <c r="AG12">
        <v>66</v>
      </c>
      <c r="AH12">
        <v>16</v>
      </c>
    </row>
    <row r="13" spans="1:34" x14ac:dyDescent="0.25">
      <c r="A13" s="1" t="s">
        <v>170</v>
      </c>
      <c r="B13" s="1" t="s">
        <v>171</v>
      </c>
      <c r="C13">
        <v>77</v>
      </c>
      <c r="D13">
        <v>77</v>
      </c>
      <c r="E13">
        <v>1</v>
      </c>
      <c r="F13">
        <v>7</v>
      </c>
      <c r="G13">
        <v>16</v>
      </c>
      <c r="H13">
        <v>55</v>
      </c>
      <c r="I13">
        <v>1</v>
      </c>
      <c r="J13">
        <v>7</v>
      </c>
      <c r="K13">
        <v>16</v>
      </c>
      <c r="L13">
        <v>55</v>
      </c>
      <c r="M13">
        <v>6</v>
      </c>
      <c r="N13">
        <v>33</v>
      </c>
      <c r="O13">
        <v>12</v>
      </c>
      <c r="P13">
        <v>30</v>
      </c>
      <c r="Q13">
        <v>6</v>
      </c>
      <c r="R13">
        <v>7</v>
      </c>
      <c r="S13">
        <v>18</v>
      </c>
      <c r="T13">
        <v>8</v>
      </c>
      <c r="U13">
        <v>6</v>
      </c>
      <c r="V13">
        <v>11</v>
      </c>
      <c r="W13">
        <v>9</v>
      </c>
      <c r="X13">
        <v>5</v>
      </c>
      <c r="Y13">
        <v>8</v>
      </c>
      <c r="Z13">
        <v>58</v>
      </c>
      <c r="AA13">
        <v>2</v>
      </c>
      <c r="AB13">
        <v>17</v>
      </c>
      <c r="AC13">
        <v>77</v>
      </c>
      <c r="AD13">
        <v>77</v>
      </c>
      <c r="AE13">
        <v>11</v>
      </c>
      <c r="AF13">
        <v>66</v>
      </c>
      <c r="AG13">
        <v>62</v>
      </c>
      <c r="AH13">
        <v>15</v>
      </c>
    </row>
    <row r="14" spans="1:34" x14ac:dyDescent="0.25">
      <c r="A14" s="1" t="s">
        <v>172</v>
      </c>
      <c r="B14" s="1" t="s">
        <v>125</v>
      </c>
      <c r="C14">
        <v>80</v>
      </c>
      <c r="D14">
        <v>80</v>
      </c>
      <c r="E14">
        <v>1</v>
      </c>
      <c r="F14">
        <v>6</v>
      </c>
      <c r="G14">
        <v>12</v>
      </c>
      <c r="H14">
        <v>62</v>
      </c>
      <c r="I14">
        <v>1</v>
      </c>
      <c r="J14">
        <v>6</v>
      </c>
      <c r="K14">
        <v>12</v>
      </c>
      <c r="L14">
        <v>62</v>
      </c>
      <c r="M14">
        <v>7</v>
      </c>
      <c r="N14">
        <v>40</v>
      </c>
      <c r="O14">
        <v>11</v>
      </c>
      <c r="P14">
        <v>22</v>
      </c>
      <c r="Q14">
        <v>6</v>
      </c>
      <c r="R14">
        <v>6</v>
      </c>
      <c r="S14">
        <v>20</v>
      </c>
      <c r="T14">
        <v>8</v>
      </c>
      <c r="U14">
        <v>6</v>
      </c>
      <c r="V14">
        <v>12</v>
      </c>
      <c r="W14">
        <v>9</v>
      </c>
      <c r="X14">
        <v>5</v>
      </c>
      <c r="Y14">
        <v>7</v>
      </c>
      <c r="Z14">
        <v>62</v>
      </c>
      <c r="AA14">
        <v>2</v>
      </c>
      <c r="AB14">
        <v>16</v>
      </c>
      <c r="AC14">
        <v>80</v>
      </c>
      <c r="AD14">
        <v>80</v>
      </c>
      <c r="AE14">
        <v>10</v>
      </c>
      <c r="AF14">
        <v>70</v>
      </c>
      <c r="AG14">
        <v>65</v>
      </c>
      <c r="AH14">
        <v>16</v>
      </c>
    </row>
    <row r="15" spans="1:34" x14ac:dyDescent="0.25">
      <c r="A15" s="1" t="s">
        <v>174</v>
      </c>
      <c r="B15" s="1" t="s">
        <v>149</v>
      </c>
      <c r="C15">
        <v>10</v>
      </c>
      <c r="D15">
        <v>10</v>
      </c>
      <c r="E15">
        <v>0</v>
      </c>
      <c r="F15">
        <v>1</v>
      </c>
      <c r="G15">
        <v>2</v>
      </c>
      <c r="H15">
        <v>7</v>
      </c>
      <c r="I15">
        <v>0</v>
      </c>
      <c r="J15">
        <v>1</v>
      </c>
      <c r="K15">
        <v>2</v>
      </c>
      <c r="L15">
        <v>7</v>
      </c>
      <c r="M15">
        <v>0</v>
      </c>
      <c r="N15">
        <v>3</v>
      </c>
      <c r="O15">
        <v>0</v>
      </c>
      <c r="P15">
        <v>7</v>
      </c>
      <c r="Q15">
        <v>0</v>
      </c>
      <c r="R15">
        <v>1</v>
      </c>
      <c r="S15">
        <v>4</v>
      </c>
      <c r="T15">
        <v>1</v>
      </c>
      <c r="U15">
        <v>1</v>
      </c>
      <c r="V15">
        <v>1</v>
      </c>
      <c r="W15">
        <v>1</v>
      </c>
      <c r="X15">
        <v>1</v>
      </c>
      <c r="Y15">
        <v>1</v>
      </c>
      <c r="Z15">
        <v>9</v>
      </c>
      <c r="AA15">
        <v>0</v>
      </c>
      <c r="AB15">
        <v>1</v>
      </c>
      <c r="AC15">
        <v>10</v>
      </c>
      <c r="AD15">
        <v>10</v>
      </c>
      <c r="AE15">
        <v>10</v>
      </c>
      <c r="AF15">
        <v>0</v>
      </c>
      <c r="AG15">
        <v>9</v>
      </c>
      <c r="AH15">
        <v>1</v>
      </c>
    </row>
    <row r="16" spans="1:34" x14ac:dyDescent="0.25">
      <c r="A16" s="1" t="s">
        <v>175</v>
      </c>
      <c r="B16" s="1"/>
      <c r="C16" s="12">
        <v>0.12</v>
      </c>
      <c r="D16" s="12">
        <v>0.12</v>
      </c>
      <c r="E16" s="12">
        <v>0</v>
      </c>
      <c r="F16" s="12">
        <v>0.11</v>
      </c>
      <c r="G16" s="12">
        <v>0.15</v>
      </c>
      <c r="H16" s="12">
        <v>0.12</v>
      </c>
      <c r="I16" s="12">
        <v>0</v>
      </c>
      <c r="J16" s="12">
        <v>0.11</v>
      </c>
      <c r="K16" s="12">
        <v>0.15</v>
      </c>
      <c r="L16" s="12">
        <v>0.12</v>
      </c>
      <c r="M16" s="12">
        <v>0</v>
      </c>
      <c r="N16" s="12">
        <v>7.0000000000000007E-2</v>
      </c>
      <c r="O16" s="12">
        <v>0</v>
      </c>
      <c r="P16" t="s">
        <v>211</v>
      </c>
      <c r="Q16" s="12">
        <v>0</v>
      </c>
      <c r="R16" s="12">
        <v>0.12</v>
      </c>
      <c r="S16" s="12">
        <v>0.2</v>
      </c>
      <c r="T16" s="12">
        <v>0.1</v>
      </c>
      <c r="U16" s="12">
        <v>0.11</v>
      </c>
      <c r="V16" s="12">
        <v>7.0000000000000007E-2</v>
      </c>
      <c r="W16" s="12">
        <v>0.15</v>
      </c>
      <c r="X16" s="12">
        <v>0.16</v>
      </c>
      <c r="Y16" s="12">
        <v>0.09</v>
      </c>
      <c r="Z16" s="12">
        <v>0.15</v>
      </c>
      <c r="AA16" s="12">
        <v>0</v>
      </c>
      <c r="AB16" s="12">
        <v>0.05</v>
      </c>
      <c r="AC16" s="12">
        <v>0.12</v>
      </c>
      <c r="AD16" s="12">
        <v>0.12</v>
      </c>
      <c r="AE16" s="12">
        <v>1</v>
      </c>
      <c r="AF16" s="12">
        <v>0</v>
      </c>
      <c r="AG16" s="12">
        <v>0.14000000000000001</v>
      </c>
      <c r="AH16" s="12">
        <v>0.04</v>
      </c>
    </row>
    <row r="17" spans="1:34" x14ac:dyDescent="0.25">
      <c r="A17" s="1" t="s">
        <v>176</v>
      </c>
      <c r="B17" s="1"/>
      <c r="P17" t="s">
        <v>161</v>
      </c>
    </row>
    <row r="18" spans="1:34" x14ac:dyDescent="0.25">
      <c r="A18" s="1" t="s">
        <v>174</v>
      </c>
      <c r="B18" s="1" t="s">
        <v>150</v>
      </c>
      <c r="C18">
        <v>70</v>
      </c>
      <c r="D18">
        <v>70</v>
      </c>
      <c r="E18">
        <v>1</v>
      </c>
      <c r="F18">
        <v>5</v>
      </c>
      <c r="G18">
        <v>10</v>
      </c>
      <c r="H18">
        <v>54</v>
      </c>
      <c r="I18">
        <v>1</v>
      </c>
      <c r="J18">
        <v>5</v>
      </c>
      <c r="K18">
        <v>10</v>
      </c>
      <c r="L18">
        <v>54</v>
      </c>
      <c r="M18">
        <v>7</v>
      </c>
      <c r="N18">
        <v>37</v>
      </c>
      <c r="O18">
        <v>11</v>
      </c>
      <c r="P18">
        <v>15</v>
      </c>
      <c r="Q18">
        <v>6</v>
      </c>
      <c r="R18">
        <v>6</v>
      </c>
      <c r="S18">
        <v>16</v>
      </c>
      <c r="T18">
        <v>7</v>
      </c>
      <c r="U18">
        <v>5</v>
      </c>
      <c r="V18">
        <v>11</v>
      </c>
      <c r="W18">
        <v>8</v>
      </c>
      <c r="X18">
        <v>4</v>
      </c>
      <c r="Y18">
        <v>6</v>
      </c>
      <c r="Z18">
        <v>53</v>
      </c>
      <c r="AA18">
        <v>2</v>
      </c>
      <c r="AB18">
        <v>15</v>
      </c>
      <c r="AC18">
        <v>70</v>
      </c>
      <c r="AD18">
        <v>70</v>
      </c>
      <c r="AE18">
        <v>0</v>
      </c>
      <c r="AF18">
        <v>70</v>
      </c>
      <c r="AG18">
        <v>55</v>
      </c>
      <c r="AH18">
        <v>15</v>
      </c>
    </row>
    <row r="19" spans="1:34" x14ac:dyDescent="0.25">
      <c r="A19" s="1" t="s">
        <v>175</v>
      </c>
      <c r="B19" s="1"/>
      <c r="C19" s="12">
        <v>0.88</v>
      </c>
      <c r="D19" s="12">
        <v>0.88</v>
      </c>
      <c r="E19" s="12">
        <v>1</v>
      </c>
      <c r="F19" s="12">
        <v>0.89</v>
      </c>
      <c r="G19" s="12">
        <v>0.85</v>
      </c>
      <c r="H19" s="12">
        <v>0.88</v>
      </c>
      <c r="I19" s="12">
        <v>1</v>
      </c>
      <c r="J19" s="12">
        <v>0.89</v>
      </c>
      <c r="K19" s="12">
        <v>0.85</v>
      </c>
      <c r="L19" s="12">
        <v>0.88</v>
      </c>
      <c r="M19" s="12">
        <v>1</v>
      </c>
      <c r="N19" s="12">
        <v>0.93</v>
      </c>
      <c r="O19" s="12">
        <v>1</v>
      </c>
      <c r="P19" t="s">
        <v>203</v>
      </c>
      <c r="Q19" s="12">
        <v>1</v>
      </c>
      <c r="R19" s="12">
        <v>0.88</v>
      </c>
      <c r="S19" s="12">
        <v>0.8</v>
      </c>
      <c r="T19" s="12">
        <v>0.9</v>
      </c>
      <c r="U19" s="12">
        <v>0.89</v>
      </c>
      <c r="V19" s="12">
        <v>0.93</v>
      </c>
      <c r="W19" s="12">
        <v>0.85</v>
      </c>
      <c r="X19" s="12">
        <v>0.84</v>
      </c>
      <c r="Y19" s="12">
        <v>0.91</v>
      </c>
      <c r="Z19" s="12">
        <v>0.85</v>
      </c>
      <c r="AA19" s="12">
        <v>1</v>
      </c>
      <c r="AB19" s="12">
        <v>0.95</v>
      </c>
      <c r="AC19" s="12">
        <v>0.88</v>
      </c>
      <c r="AD19" s="12">
        <v>0.88</v>
      </c>
      <c r="AE19" s="12">
        <v>0</v>
      </c>
      <c r="AF19" s="12">
        <v>1</v>
      </c>
      <c r="AG19" s="12">
        <v>0.86</v>
      </c>
      <c r="AH19" s="12">
        <v>0.96</v>
      </c>
    </row>
    <row r="20" spans="1:34" x14ac:dyDescent="0.25">
      <c r="A20" s="1" t="s">
        <v>176</v>
      </c>
      <c r="B20" s="1"/>
      <c r="N20" t="s">
        <v>158</v>
      </c>
    </row>
    <row r="21" spans="1:34" x14ac:dyDescent="0.25">
      <c r="A21" s="1" t="s">
        <v>279</v>
      </c>
      <c r="B21" s="1" t="s">
        <v>407</v>
      </c>
    </row>
    <row r="22" spans="1:34" x14ac:dyDescent="0.25">
      <c r="A22" s="1" t="s">
        <v>107</v>
      </c>
      <c r="B22" s="1" t="s">
        <v>408</v>
      </c>
    </row>
    <row r="23" spans="1:34" x14ac:dyDescent="0.25">
      <c r="A23" s="1" t="s">
        <v>107</v>
      </c>
      <c r="B23" s="1"/>
    </row>
    <row r="24" spans="1:34" x14ac:dyDescent="0.25">
      <c r="A24" s="1" t="s">
        <v>107</v>
      </c>
      <c r="B24" s="1"/>
    </row>
  </sheetData>
  <hyperlinks>
    <hyperlink ref="E1" location="Contents!B82" tooltip="Link to contents" display="Back to contents" xr:uid="{00000000-0004-0000-1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AK30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409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68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396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155</v>
      </c>
      <c r="T11" t="s">
        <v>156</v>
      </c>
      <c r="U11" t="s">
        <v>162</v>
      </c>
      <c r="V11" t="s">
        <v>164</v>
      </c>
      <c r="W11" t="s">
        <v>332</v>
      </c>
      <c r="X11" t="s">
        <v>160</v>
      </c>
      <c r="Y11" t="s">
        <v>334</v>
      </c>
      <c r="Z11" t="s">
        <v>324</v>
      </c>
      <c r="AA11" t="s">
        <v>325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241</v>
      </c>
      <c r="D12">
        <v>241</v>
      </c>
      <c r="E12">
        <v>1</v>
      </c>
      <c r="F12">
        <v>3</v>
      </c>
      <c r="G12">
        <v>6</v>
      </c>
      <c r="H12">
        <v>19</v>
      </c>
      <c r="I12">
        <v>45</v>
      </c>
      <c r="J12">
        <v>167</v>
      </c>
      <c r="K12">
        <v>10</v>
      </c>
      <c r="L12">
        <v>19</v>
      </c>
      <c r="M12">
        <v>45</v>
      </c>
      <c r="N12">
        <v>167</v>
      </c>
      <c r="O12">
        <v>47</v>
      </c>
      <c r="P12">
        <v>106</v>
      </c>
      <c r="Q12">
        <v>41</v>
      </c>
      <c r="R12">
        <v>47</v>
      </c>
      <c r="S12">
        <v>16</v>
      </c>
      <c r="T12">
        <v>19</v>
      </c>
      <c r="U12">
        <v>59</v>
      </c>
      <c r="V12">
        <v>19</v>
      </c>
      <c r="W12">
        <v>29</v>
      </c>
      <c r="X12">
        <v>35</v>
      </c>
      <c r="Y12">
        <v>21</v>
      </c>
      <c r="Z12">
        <v>17</v>
      </c>
      <c r="AA12">
        <v>26</v>
      </c>
      <c r="AB12">
        <v>156</v>
      </c>
      <c r="AC12">
        <v>10</v>
      </c>
      <c r="AD12">
        <v>75</v>
      </c>
      <c r="AE12">
        <v>241</v>
      </c>
      <c r="AF12">
        <v>83</v>
      </c>
      <c r="AG12">
        <v>158</v>
      </c>
      <c r="AH12">
        <v>25</v>
      </c>
      <c r="AI12">
        <v>216</v>
      </c>
      <c r="AJ12">
        <v>106</v>
      </c>
      <c r="AK12">
        <v>135</v>
      </c>
    </row>
    <row r="13" spans="1:37" x14ac:dyDescent="0.25">
      <c r="A13" s="1" t="s">
        <v>170</v>
      </c>
      <c r="B13" s="1" t="s">
        <v>171</v>
      </c>
      <c r="C13">
        <v>228</v>
      </c>
      <c r="D13">
        <v>228</v>
      </c>
      <c r="E13">
        <v>1</v>
      </c>
      <c r="F13">
        <v>3</v>
      </c>
      <c r="G13">
        <v>6</v>
      </c>
      <c r="H13">
        <v>19</v>
      </c>
      <c r="I13">
        <v>44</v>
      </c>
      <c r="J13">
        <v>162</v>
      </c>
      <c r="K13">
        <v>10</v>
      </c>
      <c r="L13">
        <v>19</v>
      </c>
      <c r="M13">
        <v>44</v>
      </c>
      <c r="N13">
        <v>162</v>
      </c>
      <c r="O13">
        <v>46</v>
      </c>
      <c r="P13">
        <v>103</v>
      </c>
      <c r="Q13">
        <v>40</v>
      </c>
      <c r="R13">
        <v>46</v>
      </c>
      <c r="S13">
        <v>15</v>
      </c>
      <c r="T13">
        <v>18</v>
      </c>
      <c r="U13">
        <v>56</v>
      </c>
      <c r="V13">
        <v>18</v>
      </c>
      <c r="W13">
        <v>28</v>
      </c>
      <c r="X13">
        <v>33</v>
      </c>
      <c r="Y13">
        <v>20</v>
      </c>
      <c r="Z13">
        <v>16</v>
      </c>
      <c r="AA13">
        <v>25</v>
      </c>
      <c r="AB13">
        <v>148</v>
      </c>
      <c r="AC13">
        <v>10</v>
      </c>
      <c r="AD13">
        <v>71</v>
      </c>
      <c r="AE13">
        <v>228</v>
      </c>
      <c r="AF13">
        <v>78</v>
      </c>
      <c r="AG13">
        <v>150</v>
      </c>
      <c r="AH13">
        <v>23</v>
      </c>
      <c r="AI13">
        <v>205</v>
      </c>
      <c r="AJ13">
        <v>100</v>
      </c>
      <c r="AK13">
        <v>129</v>
      </c>
    </row>
    <row r="14" spans="1:37" x14ac:dyDescent="0.25">
      <c r="A14" s="1" t="s">
        <v>172</v>
      </c>
      <c r="B14" s="1" t="s">
        <v>125</v>
      </c>
      <c r="C14">
        <v>251</v>
      </c>
      <c r="D14">
        <v>251</v>
      </c>
      <c r="E14">
        <v>1</v>
      </c>
      <c r="F14">
        <v>2</v>
      </c>
      <c r="G14">
        <v>5</v>
      </c>
      <c r="H14">
        <v>16</v>
      </c>
      <c r="I14">
        <v>35</v>
      </c>
      <c r="J14">
        <v>192</v>
      </c>
      <c r="K14">
        <v>9</v>
      </c>
      <c r="L14">
        <v>16</v>
      </c>
      <c r="M14">
        <v>35</v>
      </c>
      <c r="N14">
        <v>192</v>
      </c>
      <c r="O14">
        <v>54</v>
      </c>
      <c r="P14">
        <v>126</v>
      </c>
      <c r="Q14">
        <v>37</v>
      </c>
      <c r="R14">
        <v>35</v>
      </c>
      <c r="S14">
        <v>17</v>
      </c>
      <c r="T14">
        <v>17</v>
      </c>
      <c r="U14">
        <v>66</v>
      </c>
      <c r="V14">
        <v>19</v>
      </c>
      <c r="W14">
        <v>33</v>
      </c>
      <c r="X14">
        <v>36</v>
      </c>
      <c r="Y14">
        <v>20</v>
      </c>
      <c r="Z14">
        <v>17</v>
      </c>
      <c r="AA14">
        <v>23</v>
      </c>
      <c r="AB14">
        <v>167</v>
      </c>
      <c r="AC14">
        <v>12</v>
      </c>
      <c r="AD14">
        <v>71</v>
      </c>
      <c r="AE14">
        <v>251</v>
      </c>
      <c r="AF14">
        <v>82</v>
      </c>
      <c r="AG14">
        <v>169</v>
      </c>
      <c r="AH14">
        <v>25</v>
      </c>
      <c r="AI14">
        <v>225</v>
      </c>
      <c r="AJ14">
        <v>106</v>
      </c>
      <c r="AK14">
        <v>145</v>
      </c>
    </row>
    <row r="15" spans="1:37" x14ac:dyDescent="0.25">
      <c r="A15" s="1" t="s">
        <v>174</v>
      </c>
      <c r="B15" s="1" t="s">
        <v>368</v>
      </c>
      <c r="C15">
        <v>1</v>
      </c>
      <c r="D15">
        <v>1</v>
      </c>
      <c r="E15">
        <v>0</v>
      </c>
      <c r="F15">
        <v>0</v>
      </c>
      <c r="G15">
        <v>0</v>
      </c>
      <c r="H15">
        <v>1</v>
      </c>
      <c r="I15">
        <v>0</v>
      </c>
      <c r="J15">
        <v>0</v>
      </c>
      <c r="K15">
        <v>0</v>
      </c>
      <c r="L15">
        <v>1</v>
      </c>
      <c r="M15">
        <v>0</v>
      </c>
      <c r="N15">
        <v>0</v>
      </c>
      <c r="O15">
        <v>0</v>
      </c>
      <c r="P15">
        <v>0</v>
      </c>
      <c r="Q15">
        <v>0</v>
      </c>
      <c r="R15">
        <v>1</v>
      </c>
      <c r="S15">
        <v>0</v>
      </c>
      <c r="T15">
        <v>0</v>
      </c>
      <c r="U15">
        <v>0</v>
      </c>
      <c r="V15">
        <v>0</v>
      </c>
      <c r="W15">
        <v>1</v>
      </c>
      <c r="X15">
        <v>0</v>
      </c>
      <c r="Y15">
        <v>0</v>
      </c>
      <c r="Z15">
        <v>0</v>
      </c>
      <c r="AA15">
        <v>0</v>
      </c>
      <c r="AB15">
        <v>1</v>
      </c>
      <c r="AC15">
        <v>0</v>
      </c>
      <c r="AD15">
        <v>0</v>
      </c>
      <c r="AE15">
        <v>1</v>
      </c>
      <c r="AF15">
        <v>1</v>
      </c>
      <c r="AG15">
        <v>0</v>
      </c>
      <c r="AH15">
        <v>1</v>
      </c>
      <c r="AI15">
        <v>0</v>
      </c>
      <c r="AJ15">
        <v>0</v>
      </c>
      <c r="AK15">
        <v>1</v>
      </c>
    </row>
    <row r="16" spans="1:37" x14ac:dyDescent="0.25">
      <c r="A16" s="1" t="s">
        <v>175</v>
      </c>
      <c r="B16" s="1"/>
      <c r="C16" t="s">
        <v>180</v>
      </c>
      <c r="D16" t="s">
        <v>180</v>
      </c>
      <c r="E16" s="12">
        <v>0</v>
      </c>
      <c r="F16" s="12">
        <v>0</v>
      </c>
      <c r="G16" s="12">
        <v>0</v>
      </c>
      <c r="H16" s="12">
        <v>0.04</v>
      </c>
      <c r="I16" s="12">
        <v>0</v>
      </c>
      <c r="J16" s="12">
        <v>0</v>
      </c>
      <c r="K16" s="12">
        <v>0</v>
      </c>
      <c r="L16" s="12">
        <v>0.04</v>
      </c>
      <c r="M16" s="12">
        <v>0</v>
      </c>
      <c r="N16" s="12">
        <v>0</v>
      </c>
      <c r="O16" s="12">
        <v>0</v>
      </c>
      <c r="P16" s="12">
        <v>0</v>
      </c>
      <c r="Q16" s="12">
        <v>0</v>
      </c>
      <c r="R16" s="12">
        <v>0.02</v>
      </c>
      <c r="S16" s="12">
        <v>0</v>
      </c>
      <c r="T16" s="12">
        <v>0</v>
      </c>
      <c r="U16" s="12">
        <v>0</v>
      </c>
      <c r="V16" s="12">
        <v>0</v>
      </c>
      <c r="W16" s="12">
        <v>0.02</v>
      </c>
      <c r="X16" s="12">
        <v>0</v>
      </c>
      <c r="Y16" s="12">
        <v>0</v>
      </c>
      <c r="Z16" s="12">
        <v>0</v>
      </c>
      <c r="AA16" s="12">
        <v>0</v>
      </c>
      <c r="AB16" t="s">
        <v>180</v>
      </c>
      <c r="AC16" s="12">
        <v>0</v>
      </c>
      <c r="AD16" s="12">
        <v>0</v>
      </c>
      <c r="AE16" t="s">
        <v>180</v>
      </c>
      <c r="AF16" s="12">
        <v>0.01</v>
      </c>
      <c r="AG16" s="12">
        <v>0</v>
      </c>
      <c r="AH16" s="12">
        <v>0.03</v>
      </c>
      <c r="AI16" s="12">
        <v>0</v>
      </c>
      <c r="AJ16" s="12">
        <v>0</v>
      </c>
      <c r="AK16" t="s">
        <v>180</v>
      </c>
    </row>
    <row r="17" spans="1:37" x14ac:dyDescent="0.25">
      <c r="A17" s="1" t="s">
        <v>176</v>
      </c>
      <c r="B17" s="1"/>
    </row>
    <row r="18" spans="1:37" x14ac:dyDescent="0.25">
      <c r="A18" s="1" t="s">
        <v>174</v>
      </c>
      <c r="B18" s="1" t="s">
        <v>369</v>
      </c>
      <c r="C18">
        <v>2</v>
      </c>
      <c r="D18">
        <v>2</v>
      </c>
      <c r="E18">
        <v>0</v>
      </c>
      <c r="F18">
        <v>0</v>
      </c>
      <c r="G18">
        <v>0</v>
      </c>
      <c r="H18">
        <v>0</v>
      </c>
      <c r="I18">
        <v>2</v>
      </c>
      <c r="J18">
        <v>0</v>
      </c>
      <c r="K18">
        <v>0</v>
      </c>
      <c r="L18">
        <v>0</v>
      </c>
      <c r="M18">
        <v>2</v>
      </c>
      <c r="N18">
        <v>0</v>
      </c>
      <c r="O18">
        <v>0</v>
      </c>
      <c r="P18">
        <v>0</v>
      </c>
      <c r="Q18">
        <v>0</v>
      </c>
      <c r="R18">
        <v>2</v>
      </c>
      <c r="S18">
        <v>0</v>
      </c>
      <c r="T18">
        <v>1</v>
      </c>
      <c r="U18">
        <v>1</v>
      </c>
      <c r="V18">
        <v>0</v>
      </c>
      <c r="W18">
        <v>0</v>
      </c>
      <c r="X18">
        <v>0</v>
      </c>
      <c r="Y18">
        <v>1</v>
      </c>
      <c r="Z18">
        <v>0</v>
      </c>
      <c r="AA18">
        <v>1</v>
      </c>
      <c r="AB18">
        <v>2</v>
      </c>
      <c r="AC18">
        <v>0</v>
      </c>
      <c r="AD18">
        <v>0</v>
      </c>
      <c r="AE18">
        <v>2</v>
      </c>
      <c r="AF18">
        <v>2</v>
      </c>
      <c r="AG18">
        <v>1</v>
      </c>
      <c r="AH18">
        <v>2</v>
      </c>
      <c r="AI18">
        <v>0</v>
      </c>
      <c r="AJ18">
        <v>2</v>
      </c>
      <c r="AK18">
        <v>1</v>
      </c>
    </row>
    <row r="19" spans="1:37" x14ac:dyDescent="0.25">
      <c r="A19" s="1" t="s">
        <v>175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</v>
      </c>
      <c r="I19" t="s">
        <v>219</v>
      </c>
      <c r="J19" t="s">
        <v>177</v>
      </c>
      <c r="K19" s="12">
        <v>0</v>
      </c>
      <c r="L19" s="12">
        <v>0</v>
      </c>
      <c r="M19" t="s">
        <v>219</v>
      </c>
      <c r="N19" t="s">
        <v>177</v>
      </c>
      <c r="O19" s="12">
        <v>0</v>
      </c>
      <c r="P19" s="12">
        <v>0</v>
      </c>
      <c r="Q19" s="12">
        <v>0</v>
      </c>
      <c r="R19" t="s">
        <v>219</v>
      </c>
      <c r="S19" s="12">
        <v>0</v>
      </c>
      <c r="T19" s="12">
        <v>0.04</v>
      </c>
      <c r="U19" s="12">
        <v>0.01</v>
      </c>
      <c r="V19" s="12">
        <v>0</v>
      </c>
      <c r="W19" s="12">
        <v>0</v>
      </c>
      <c r="X19" s="12">
        <v>0</v>
      </c>
      <c r="Y19" s="12">
        <v>0.03</v>
      </c>
      <c r="Z19" s="12">
        <v>0</v>
      </c>
      <c r="AA19" s="12">
        <v>0.03</v>
      </c>
      <c r="AB19" s="12">
        <v>0.01</v>
      </c>
      <c r="AC19" s="12">
        <v>0</v>
      </c>
      <c r="AD19" s="12">
        <v>0</v>
      </c>
      <c r="AE19" s="12">
        <v>0.01</v>
      </c>
      <c r="AF19" s="12">
        <v>0.02</v>
      </c>
      <c r="AG19" t="s">
        <v>180</v>
      </c>
      <c r="AH19" s="12">
        <v>0.1</v>
      </c>
      <c r="AI19" s="12">
        <v>0</v>
      </c>
      <c r="AJ19" s="12">
        <v>0.02</v>
      </c>
      <c r="AK19" t="s">
        <v>180</v>
      </c>
    </row>
    <row r="20" spans="1:37" x14ac:dyDescent="0.25">
      <c r="A20" s="1" t="s">
        <v>176</v>
      </c>
      <c r="B20" s="1"/>
      <c r="I20" t="s">
        <v>160</v>
      </c>
      <c r="M20" t="s">
        <v>158</v>
      </c>
      <c r="R20" t="s">
        <v>161</v>
      </c>
    </row>
    <row r="21" spans="1:37" x14ac:dyDescent="0.25">
      <c r="A21" s="1" t="s">
        <v>174</v>
      </c>
      <c r="B21" s="1" t="s">
        <v>370</v>
      </c>
      <c r="C21">
        <v>19</v>
      </c>
      <c r="D21">
        <v>19</v>
      </c>
      <c r="E21">
        <v>0</v>
      </c>
      <c r="F21">
        <v>0</v>
      </c>
      <c r="G21">
        <v>0</v>
      </c>
      <c r="H21">
        <v>0</v>
      </c>
      <c r="I21">
        <v>0</v>
      </c>
      <c r="J21">
        <v>19</v>
      </c>
      <c r="K21">
        <v>0</v>
      </c>
      <c r="L21">
        <v>0</v>
      </c>
      <c r="M21">
        <v>0</v>
      </c>
      <c r="N21">
        <v>19</v>
      </c>
      <c r="O21">
        <v>7</v>
      </c>
      <c r="P21">
        <v>7</v>
      </c>
      <c r="Q21">
        <v>0</v>
      </c>
      <c r="R21">
        <v>5</v>
      </c>
      <c r="S21">
        <v>1</v>
      </c>
      <c r="T21">
        <v>1</v>
      </c>
      <c r="U21">
        <v>10</v>
      </c>
      <c r="V21">
        <v>1</v>
      </c>
      <c r="W21">
        <v>1</v>
      </c>
      <c r="X21">
        <v>2</v>
      </c>
      <c r="Y21">
        <v>1</v>
      </c>
      <c r="Z21">
        <v>2</v>
      </c>
      <c r="AA21">
        <v>0</v>
      </c>
      <c r="AB21">
        <v>18</v>
      </c>
      <c r="AC21">
        <v>0</v>
      </c>
      <c r="AD21">
        <v>1</v>
      </c>
      <c r="AE21">
        <v>19</v>
      </c>
      <c r="AF21">
        <v>9</v>
      </c>
      <c r="AG21">
        <v>10</v>
      </c>
      <c r="AH21">
        <v>19</v>
      </c>
      <c r="AI21">
        <v>0</v>
      </c>
      <c r="AJ21">
        <v>9</v>
      </c>
      <c r="AK21">
        <v>10</v>
      </c>
    </row>
    <row r="22" spans="1:37" x14ac:dyDescent="0.25">
      <c r="A22" s="1" t="s">
        <v>175</v>
      </c>
      <c r="B22" s="1"/>
      <c r="C22" s="12">
        <v>0.08</v>
      </c>
      <c r="D22" s="12">
        <v>0.08</v>
      </c>
      <c r="E22" s="12">
        <v>0</v>
      </c>
      <c r="F22" s="12">
        <v>0</v>
      </c>
      <c r="G22" s="12">
        <v>0</v>
      </c>
      <c r="H22" s="12">
        <v>0</v>
      </c>
      <c r="I22" t="s">
        <v>177</v>
      </c>
      <c r="J22" t="s">
        <v>226</v>
      </c>
      <c r="K22" s="12">
        <v>0</v>
      </c>
      <c r="L22" s="12">
        <v>0</v>
      </c>
      <c r="M22" t="s">
        <v>177</v>
      </c>
      <c r="N22" t="s">
        <v>226</v>
      </c>
      <c r="O22" s="12">
        <v>0.14000000000000001</v>
      </c>
      <c r="P22" s="12">
        <v>0.05</v>
      </c>
      <c r="Q22" s="12">
        <v>0</v>
      </c>
      <c r="R22" s="12">
        <v>0.14000000000000001</v>
      </c>
      <c r="S22" s="12">
        <v>7.0000000000000007E-2</v>
      </c>
      <c r="T22" s="12">
        <v>0.05</v>
      </c>
      <c r="U22" t="s">
        <v>266</v>
      </c>
      <c r="V22" s="12">
        <v>0.04</v>
      </c>
      <c r="W22" s="12">
        <v>0.04</v>
      </c>
      <c r="X22" s="12">
        <v>0.06</v>
      </c>
      <c r="Y22" s="12">
        <v>0.04</v>
      </c>
      <c r="Z22" s="12">
        <v>0.12</v>
      </c>
      <c r="AA22" s="12">
        <v>0</v>
      </c>
      <c r="AB22" t="s">
        <v>188</v>
      </c>
      <c r="AC22" s="12">
        <v>0</v>
      </c>
      <c r="AD22" t="s">
        <v>230</v>
      </c>
      <c r="AE22" s="12">
        <v>0.08</v>
      </c>
      <c r="AF22" s="12">
        <v>0.11</v>
      </c>
      <c r="AG22" s="12">
        <v>0.06</v>
      </c>
      <c r="AH22" s="12">
        <v>0.75</v>
      </c>
      <c r="AI22" s="12">
        <v>0</v>
      </c>
      <c r="AJ22" s="12">
        <v>0.08</v>
      </c>
      <c r="AK22" s="12">
        <v>7.0000000000000007E-2</v>
      </c>
    </row>
    <row r="23" spans="1:37" x14ac:dyDescent="0.25">
      <c r="A23" s="1" t="s">
        <v>176</v>
      </c>
      <c r="B23" s="1"/>
      <c r="J23" t="s">
        <v>159</v>
      </c>
      <c r="N23" t="s">
        <v>162</v>
      </c>
      <c r="O23" t="s">
        <v>162</v>
      </c>
      <c r="R23" t="s">
        <v>162</v>
      </c>
      <c r="AB23" t="s">
        <v>162</v>
      </c>
    </row>
    <row r="24" spans="1:37" x14ac:dyDescent="0.25">
      <c r="A24" s="1" t="s">
        <v>174</v>
      </c>
      <c r="B24" s="1" t="s">
        <v>410</v>
      </c>
      <c r="C24">
        <v>229</v>
      </c>
      <c r="D24">
        <v>229</v>
      </c>
      <c r="E24">
        <v>1</v>
      </c>
      <c r="F24">
        <v>2</v>
      </c>
      <c r="G24">
        <v>5</v>
      </c>
      <c r="H24">
        <v>15</v>
      </c>
      <c r="I24">
        <v>32</v>
      </c>
      <c r="J24">
        <v>173</v>
      </c>
      <c r="K24">
        <v>9</v>
      </c>
      <c r="L24">
        <v>15</v>
      </c>
      <c r="M24">
        <v>32</v>
      </c>
      <c r="N24">
        <v>173</v>
      </c>
      <c r="O24">
        <v>47</v>
      </c>
      <c r="P24">
        <v>119</v>
      </c>
      <c r="Q24">
        <v>37</v>
      </c>
      <c r="R24">
        <v>27</v>
      </c>
      <c r="S24">
        <v>16</v>
      </c>
      <c r="T24">
        <v>16</v>
      </c>
      <c r="U24">
        <v>56</v>
      </c>
      <c r="V24">
        <v>19</v>
      </c>
      <c r="W24">
        <v>31</v>
      </c>
      <c r="X24">
        <v>34</v>
      </c>
      <c r="Y24">
        <v>18</v>
      </c>
      <c r="Z24">
        <v>15</v>
      </c>
      <c r="AA24">
        <v>23</v>
      </c>
      <c r="AB24">
        <v>146</v>
      </c>
      <c r="AC24">
        <v>12</v>
      </c>
      <c r="AD24">
        <v>71</v>
      </c>
      <c r="AE24">
        <v>229</v>
      </c>
      <c r="AF24">
        <v>70</v>
      </c>
      <c r="AG24">
        <v>158</v>
      </c>
      <c r="AH24">
        <v>3</v>
      </c>
      <c r="AI24">
        <v>225</v>
      </c>
      <c r="AJ24">
        <v>95</v>
      </c>
      <c r="AK24">
        <v>134</v>
      </c>
    </row>
    <row r="25" spans="1:37" x14ac:dyDescent="0.25">
      <c r="A25" s="1" t="s">
        <v>175</v>
      </c>
      <c r="B25" s="1"/>
      <c r="C25" s="12">
        <v>0.91</v>
      </c>
      <c r="D25" s="12">
        <v>0.91</v>
      </c>
      <c r="E25" s="12">
        <v>1</v>
      </c>
      <c r="F25" s="12">
        <v>1</v>
      </c>
      <c r="G25" s="12">
        <v>1</v>
      </c>
      <c r="H25" s="12">
        <v>0.96</v>
      </c>
      <c r="I25" s="12">
        <v>0.93</v>
      </c>
      <c r="J25" s="12">
        <v>0.9</v>
      </c>
      <c r="K25" s="12">
        <v>1</v>
      </c>
      <c r="L25" s="12">
        <v>0.96</v>
      </c>
      <c r="M25" s="12">
        <v>0.93</v>
      </c>
      <c r="N25" s="12">
        <v>0.9</v>
      </c>
      <c r="O25" s="12">
        <v>0.86</v>
      </c>
      <c r="P25" s="12">
        <v>0.95</v>
      </c>
      <c r="Q25" t="s">
        <v>183</v>
      </c>
      <c r="R25" t="s">
        <v>244</v>
      </c>
      <c r="S25" s="12">
        <v>0.93</v>
      </c>
      <c r="T25" s="12">
        <v>0.92</v>
      </c>
      <c r="U25" t="s">
        <v>300</v>
      </c>
      <c r="V25" s="12">
        <v>0.96</v>
      </c>
      <c r="W25" s="12">
        <v>0.94</v>
      </c>
      <c r="X25" s="12">
        <v>0.94</v>
      </c>
      <c r="Y25" s="12">
        <v>0.93</v>
      </c>
      <c r="Z25" s="12">
        <v>0.88</v>
      </c>
      <c r="AA25" s="12">
        <v>0.97</v>
      </c>
      <c r="AB25" t="s">
        <v>399</v>
      </c>
      <c r="AC25" s="12">
        <v>1</v>
      </c>
      <c r="AD25" t="s">
        <v>268</v>
      </c>
      <c r="AE25" s="12">
        <v>0.91</v>
      </c>
      <c r="AF25" s="12">
        <v>0.86</v>
      </c>
      <c r="AG25" s="12">
        <v>0.94</v>
      </c>
      <c r="AH25" s="12">
        <v>0.13</v>
      </c>
      <c r="AI25" s="12">
        <v>1</v>
      </c>
      <c r="AJ25" s="12">
        <v>0.9</v>
      </c>
      <c r="AK25" s="12">
        <v>0.92</v>
      </c>
    </row>
    <row r="26" spans="1:37" x14ac:dyDescent="0.25">
      <c r="A26" s="1" t="s">
        <v>176</v>
      </c>
      <c r="B26" s="1"/>
      <c r="P26" t="s">
        <v>158</v>
      </c>
      <c r="Q26" t="s">
        <v>271</v>
      </c>
      <c r="AD26" t="s">
        <v>163</v>
      </c>
    </row>
    <row r="27" spans="1:37" x14ac:dyDescent="0.25">
      <c r="A27" s="1" t="s">
        <v>279</v>
      </c>
      <c r="B27" s="1" t="s">
        <v>401</v>
      </c>
    </row>
    <row r="28" spans="1:37" x14ac:dyDescent="0.25">
      <c r="A28" s="1" t="s">
        <v>107</v>
      </c>
      <c r="B28" s="1" t="s">
        <v>411</v>
      </c>
    </row>
    <row r="29" spans="1:37" x14ac:dyDescent="0.25">
      <c r="A29" s="1" t="s">
        <v>107</v>
      </c>
      <c r="B29" s="1"/>
    </row>
    <row r="30" spans="1:37" x14ac:dyDescent="0.25">
      <c r="A30" s="1" t="s">
        <v>107</v>
      </c>
      <c r="B30" s="1"/>
    </row>
  </sheetData>
  <hyperlinks>
    <hyperlink ref="E1" location="Contents!B85" tooltip="Link to contents" display="Back to contents" xr:uid="{00000000-0004-0000-1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412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70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303</v>
      </c>
      <c r="D15">
        <v>303</v>
      </c>
      <c r="E15">
        <v>2</v>
      </c>
      <c r="F15">
        <v>5</v>
      </c>
      <c r="G15">
        <v>5</v>
      </c>
      <c r="H15">
        <v>19</v>
      </c>
      <c r="I15">
        <v>49</v>
      </c>
      <c r="J15">
        <v>223</v>
      </c>
      <c r="K15">
        <v>11</v>
      </c>
      <c r="L15">
        <v>19</v>
      </c>
      <c r="M15">
        <v>49</v>
      </c>
      <c r="N15">
        <v>223</v>
      </c>
      <c r="O15">
        <v>50</v>
      </c>
      <c r="P15">
        <v>147</v>
      </c>
      <c r="Q15">
        <v>67</v>
      </c>
      <c r="R15">
        <v>38</v>
      </c>
      <c r="S15">
        <v>24</v>
      </c>
      <c r="T15">
        <v>21</v>
      </c>
      <c r="U15">
        <v>73</v>
      </c>
      <c r="V15">
        <v>24</v>
      </c>
      <c r="W15">
        <v>40</v>
      </c>
      <c r="X15">
        <v>37</v>
      </c>
      <c r="Y15">
        <v>22</v>
      </c>
      <c r="Z15">
        <v>30</v>
      </c>
      <c r="AA15">
        <v>31</v>
      </c>
      <c r="AB15">
        <v>191</v>
      </c>
      <c r="AC15">
        <v>16</v>
      </c>
      <c r="AD15">
        <v>96</v>
      </c>
      <c r="AE15">
        <v>303</v>
      </c>
      <c r="AF15">
        <v>0</v>
      </c>
      <c r="AG15">
        <v>62</v>
      </c>
      <c r="AH15">
        <v>241</v>
      </c>
      <c r="AI15">
        <v>18</v>
      </c>
      <c r="AJ15">
        <v>285</v>
      </c>
      <c r="AK15">
        <v>119</v>
      </c>
      <c r="AL15">
        <v>184</v>
      </c>
    </row>
    <row r="16" spans="1:38" x14ac:dyDescent="0.25">
      <c r="A16" s="1" t="s">
        <v>175</v>
      </c>
      <c r="B16" s="1"/>
      <c r="C16" s="12">
        <v>0.68</v>
      </c>
      <c r="D16" s="12">
        <v>0.68</v>
      </c>
      <c r="E16" s="12">
        <v>0.72</v>
      </c>
      <c r="F16" s="12">
        <v>0.84</v>
      </c>
      <c r="G16" s="12">
        <v>0.57999999999999996</v>
      </c>
      <c r="H16" s="12">
        <v>0.64</v>
      </c>
      <c r="I16" s="12">
        <v>0.74</v>
      </c>
      <c r="J16" s="12">
        <v>0.67</v>
      </c>
      <c r="K16" s="12">
        <v>0.69</v>
      </c>
      <c r="L16" s="12">
        <v>0.64</v>
      </c>
      <c r="M16" s="12">
        <v>0.74</v>
      </c>
      <c r="N16" s="12">
        <v>0.67</v>
      </c>
      <c r="O16" s="12">
        <v>0.77</v>
      </c>
      <c r="P16" s="12">
        <v>0.73</v>
      </c>
      <c r="Q16" t="s">
        <v>242</v>
      </c>
      <c r="R16" s="12">
        <v>0.61</v>
      </c>
      <c r="S16" s="12">
        <v>0.62</v>
      </c>
      <c r="T16" s="12">
        <v>0.6</v>
      </c>
      <c r="U16" s="12">
        <v>0.69</v>
      </c>
      <c r="V16" s="12">
        <v>0.86</v>
      </c>
      <c r="W16" s="12">
        <v>0.69</v>
      </c>
      <c r="X16" s="12">
        <v>0.61</v>
      </c>
      <c r="Y16" t="s">
        <v>393</v>
      </c>
      <c r="Z16" s="12">
        <v>0.78</v>
      </c>
      <c r="AA16" s="12">
        <v>0.74</v>
      </c>
      <c r="AB16" s="12">
        <v>0.66</v>
      </c>
      <c r="AC16" s="12">
        <v>0.73</v>
      </c>
      <c r="AD16" s="12">
        <v>0.71</v>
      </c>
      <c r="AE16" t="s">
        <v>413</v>
      </c>
      <c r="AF16" t="s">
        <v>177</v>
      </c>
      <c r="AG16" s="12">
        <v>0.76</v>
      </c>
      <c r="AH16" s="12">
        <v>0.66</v>
      </c>
      <c r="AI16" s="12">
        <v>0.65</v>
      </c>
      <c r="AJ16" s="12">
        <v>0.68</v>
      </c>
      <c r="AK16" s="12">
        <v>0.66</v>
      </c>
      <c r="AL16" s="12">
        <v>0.69</v>
      </c>
    </row>
    <row r="17" spans="1:38" x14ac:dyDescent="0.25">
      <c r="A17" s="1" t="s">
        <v>176</v>
      </c>
      <c r="B17" s="1"/>
      <c r="O17" t="s">
        <v>162</v>
      </c>
      <c r="P17" t="s">
        <v>162</v>
      </c>
      <c r="Z17" t="s">
        <v>165</v>
      </c>
      <c r="AE17" t="s">
        <v>161</v>
      </c>
    </row>
    <row r="18" spans="1:38" x14ac:dyDescent="0.25">
      <c r="A18" s="1" t="s">
        <v>174</v>
      </c>
      <c r="B18" s="1" t="s">
        <v>150</v>
      </c>
      <c r="C18">
        <v>145</v>
      </c>
      <c r="D18">
        <v>145</v>
      </c>
      <c r="E18">
        <v>1</v>
      </c>
      <c r="F18">
        <v>1</v>
      </c>
      <c r="G18">
        <v>3</v>
      </c>
      <c r="H18">
        <v>11</v>
      </c>
      <c r="I18">
        <v>18</v>
      </c>
      <c r="J18">
        <v>112</v>
      </c>
      <c r="K18">
        <v>5</v>
      </c>
      <c r="L18">
        <v>11</v>
      </c>
      <c r="M18">
        <v>18</v>
      </c>
      <c r="N18">
        <v>112</v>
      </c>
      <c r="O18">
        <v>15</v>
      </c>
      <c r="P18">
        <v>56</v>
      </c>
      <c r="Q18">
        <v>51</v>
      </c>
      <c r="R18">
        <v>24</v>
      </c>
      <c r="S18">
        <v>14</v>
      </c>
      <c r="T18">
        <v>14</v>
      </c>
      <c r="U18">
        <v>34</v>
      </c>
      <c r="V18">
        <v>4</v>
      </c>
      <c r="W18">
        <v>18</v>
      </c>
      <c r="X18">
        <v>24</v>
      </c>
      <c r="Y18">
        <v>19</v>
      </c>
      <c r="Z18">
        <v>9</v>
      </c>
      <c r="AA18">
        <v>11</v>
      </c>
      <c r="AB18">
        <v>101</v>
      </c>
      <c r="AC18">
        <v>6</v>
      </c>
      <c r="AD18">
        <v>39</v>
      </c>
      <c r="AE18">
        <v>65</v>
      </c>
      <c r="AF18">
        <v>80</v>
      </c>
      <c r="AG18">
        <v>20</v>
      </c>
      <c r="AH18">
        <v>126</v>
      </c>
      <c r="AI18">
        <v>10</v>
      </c>
      <c r="AJ18">
        <v>136</v>
      </c>
      <c r="AK18">
        <v>63</v>
      </c>
      <c r="AL18">
        <v>83</v>
      </c>
    </row>
    <row r="19" spans="1:38" x14ac:dyDescent="0.25">
      <c r="A19" s="1" t="s">
        <v>175</v>
      </c>
      <c r="B19" s="1"/>
      <c r="C19" s="12">
        <v>0.32</v>
      </c>
      <c r="D19" s="12">
        <v>0.32</v>
      </c>
      <c r="E19" s="12">
        <v>0.28000000000000003</v>
      </c>
      <c r="F19" s="12">
        <v>0.16</v>
      </c>
      <c r="G19" s="12">
        <v>0.42</v>
      </c>
      <c r="H19" s="12">
        <v>0.36</v>
      </c>
      <c r="I19" s="12">
        <v>0.26</v>
      </c>
      <c r="J19" s="12">
        <v>0.33</v>
      </c>
      <c r="K19" s="12">
        <v>0.31</v>
      </c>
      <c r="L19" s="12">
        <v>0.36</v>
      </c>
      <c r="M19" s="12">
        <v>0.26</v>
      </c>
      <c r="N19" s="12">
        <v>0.33</v>
      </c>
      <c r="O19" s="12">
        <v>0.23</v>
      </c>
      <c r="P19" s="12">
        <v>0.27</v>
      </c>
      <c r="Q19" t="s">
        <v>414</v>
      </c>
      <c r="R19" s="12">
        <v>0.39</v>
      </c>
      <c r="S19" s="12">
        <v>0.38</v>
      </c>
      <c r="T19" s="12">
        <v>0.4</v>
      </c>
      <c r="U19" s="12">
        <v>0.31</v>
      </c>
      <c r="V19" s="12">
        <v>0.14000000000000001</v>
      </c>
      <c r="W19" s="12">
        <v>0.31</v>
      </c>
      <c r="X19" s="12">
        <v>0.39</v>
      </c>
      <c r="Y19" t="s">
        <v>391</v>
      </c>
      <c r="Z19" s="12">
        <v>0.22</v>
      </c>
      <c r="AA19" s="12">
        <v>0.26</v>
      </c>
      <c r="AB19" s="12">
        <v>0.34</v>
      </c>
      <c r="AC19" s="12">
        <v>0.27</v>
      </c>
      <c r="AD19" s="12">
        <v>0.28999999999999998</v>
      </c>
      <c r="AE19" t="s">
        <v>238</v>
      </c>
      <c r="AF19" t="s">
        <v>183</v>
      </c>
      <c r="AG19" s="12">
        <v>0.24</v>
      </c>
      <c r="AH19" s="12">
        <v>0.34</v>
      </c>
      <c r="AI19" s="12">
        <v>0.35</v>
      </c>
      <c r="AJ19" s="12">
        <v>0.32</v>
      </c>
      <c r="AK19" s="12">
        <v>0.34</v>
      </c>
      <c r="AL19" s="12">
        <v>0.31</v>
      </c>
    </row>
    <row r="20" spans="1:38" x14ac:dyDescent="0.25">
      <c r="A20" s="1" t="s">
        <v>176</v>
      </c>
      <c r="B20" s="1"/>
      <c r="Q20" t="s">
        <v>301</v>
      </c>
      <c r="Y20" t="s">
        <v>166</v>
      </c>
      <c r="AF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415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88" tooltip="Link to contents" display="Back to contents" xr:uid="{00000000-0004-0000-1D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AK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416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72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417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155</v>
      </c>
      <c r="T11" t="s">
        <v>156</v>
      </c>
      <c r="U11" t="s">
        <v>162</v>
      </c>
      <c r="V11" t="s">
        <v>164</v>
      </c>
      <c r="W11" t="s">
        <v>159</v>
      </c>
      <c r="X11" t="s">
        <v>160</v>
      </c>
      <c r="Y11" t="s">
        <v>334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299</v>
      </c>
      <c r="D12">
        <v>299</v>
      </c>
      <c r="E12">
        <v>3</v>
      </c>
      <c r="F12">
        <v>6</v>
      </c>
      <c r="G12">
        <v>5</v>
      </c>
      <c r="H12">
        <v>23</v>
      </c>
      <c r="I12">
        <v>64</v>
      </c>
      <c r="J12">
        <v>198</v>
      </c>
      <c r="K12">
        <v>14</v>
      </c>
      <c r="L12">
        <v>23</v>
      </c>
      <c r="M12">
        <v>64</v>
      </c>
      <c r="N12">
        <v>198</v>
      </c>
      <c r="O12">
        <v>45</v>
      </c>
      <c r="P12">
        <v>127</v>
      </c>
      <c r="Q12">
        <v>75</v>
      </c>
      <c r="R12">
        <v>52</v>
      </c>
      <c r="S12">
        <v>24</v>
      </c>
      <c r="T12">
        <v>22</v>
      </c>
      <c r="U12">
        <v>68</v>
      </c>
      <c r="V12">
        <v>24</v>
      </c>
      <c r="W12">
        <v>37</v>
      </c>
      <c r="X12">
        <v>35</v>
      </c>
      <c r="Y12">
        <v>25</v>
      </c>
      <c r="Z12">
        <v>30</v>
      </c>
      <c r="AA12">
        <v>34</v>
      </c>
      <c r="AB12">
        <v>182</v>
      </c>
      <c r="AC12">
        <v>14</v>
      </c>
      <c r="AD12">
        <v>103</v>
      </c>
      <c r="AE12">
        <v>299</v>
      </c>
      <c r="AF12">
        <v>63</v>
      </c>
      <c r="AG12">
        <v>236</v>
      </c>
      <c r="AH12">
        <v>18</v>
      </c>
      <c r="AI12">
        <v>281</v>
      </c>
      <c r="AJ12">
        <v>121</v>
      </c>
      <c r="AK12">
        <v>178</v>
      </c>
    </row>
    <row r="13" spans="1:37" x14ac:dyDescent="0.25">
      <c r="A13" s="1" t="s">
        <v>170</v>
      </c>
      <c r="B13" s="1" t="s">
        <v>171</v>
      </c>
      <c r="C13">
        <v>283</v>
      </c>
      <c r="D13">
        <v>283</v>
      </c>
      <c r="E13">
        <v>3</v>
      </c>
      <c r="F13">
        <v>6</v>
      </c>
      <c r="G13">
        <v>5</v>
      </c>
      <c r="H13">
        <v>23</v>
      </c>
      <c r="I13">
        <v>63</v>
      </c>
      <c r="J13">
        <v>191</v>
      </c>
      <c r="K13">
        <v>13</v>
      </c>
      <c r="L13">
        <v>23</v>
      </c>
      <c r="M13">
        <v>63</v>
      </c>
      <c r="N13">
        <v>191</v>
      </c>
      <c r="O13">
        <v>44</v>
      </c>
      <c r="P13">
        <v>123</v>
      </c>
      <c r="Q13">
        <v>74</v>
      </c>
      <c r="R13">
        <v>51</v>
      </c>
      <c r="S13">
        <v>23</v>
      </c>
      <c r="T13">
        <v>20</v>
      </c>
      <c r="U13">
        <v>64</v>
      </c>
      <c r="V13">
        <v>23</v>
      </c>
      <c r="W13">
        <v>35</v>
      </c>
      <c r="X13">
        <v>33</v>
      </c>
      <c r="Y13">
        <v>23</v>
      </c>
      <c r="Z13">
        <v>29</v>
      </c>
      <c r="AA13">
        <v>33</v>
      </c>
      <c r="AB13">
        <v>173</v>
      </c>
      <c r="AC13">
        <v>14</v>
      </c>
      <c r="AD13">
        <v>97</v>
      </c>
      <c r="AE13">
        <v>283</v>
      </c>
      <c r="AF13">
        <v>59</v>
      </c>
      <c r="AG13">
        <v>224</v>
      </c>
      <c r="AH13">
        <v>17</v>
      </c>
      <c r="AI13">
        <v>266</v>
      </c>
      <c r="AJ13">
        <v>114</v>
      </c>
      <c r="AK13">
        <v>169</v>
      </c>
    </row>
    <row r="14" spans="1:37" x14ac:dyDescent="0.25">
      <c r="A14" s="1" t="s">
        <v>172</v>
      </c>
      <c r="B14" s="1" t="s">
        <v>125</v>
      </c>
      <c r="C14">
        <v>303</v>
      </c>
      <c r="D14">
        <v>303</v>
      </c>
      <c r="E14">
        <v>2</v>
      </c>
      <c r="F14">
        <v>5</v>
      </c>
      <c r="G14">
        <v>5</v>
      </c>
      <c r="H14">
        <v>19</v>
      </c>
      <c r="I14">
        <v>49</v>
      </c>
      <c r="J14">
        <v>223</v>
      </c>
      <c r="K14">
        <v>11</v>
      </c>
      <c r="L14">
        <v>19</v>
      </c>
      <c r="M14">
        <v>49</v>
      </c>
      <c r="N14">
        <v>223</v>
      </c>
      <c r="O14">
        <v>50</v>
      </c>
      <c r="P14">
        <v>147</v>
      </c>
      <c r="Q14">
        <v>67</v>
      </c>
      <c r="R14">
        <v>38</v>
      </c>
      <c r="S14">
        <v>24</v>
      </c>
      <c r="T14">
        <v>21</v>
      </c>
      <c r="U14">
        <v>73</v>
      </c>
      <c r="V14">
        <v>24</v>
      </c>
      <c r="W14">
        <v>40</v>
      </c>
      <c r="X14">
        <v>37</v>
      </c>
      <c r="Y14">
        <v>22</v>
      </c>
      <c r="Z14">
        <v>30</v>
      </c>
      <c r="AA14">
        <v>31</v>
      </c>
      <c r="AB14">
        <v>191</v>
      </c>
      <c r="AC14">
        <v>16</v>
      </c>
      <c r="AD14">
        <v>96</v>
      </c>
      <c r="AE14">
        <v>303</v>
      </c>
      <c r="AF14">
        <v>62</v>
      </c>
      <c r="AG14">
        <v>241</v>
      </c>
      <c r="AH14">
        <v>18</v>
      </c>
      <c r="AI14">
        <v>285</v>
      </c>
      <c r="AJ14">
        <v>119</v>
      </c>
      <c r="AK14">
        <v>184</v>
      </c>
    </row>
    <row r="15" spans="1:37" x14ac:dyDescent="0.25">
      <c r="A15" s="1" t="s">
        <v>174</v>
      </c>
      <c r="B15" s="1" t="s">
        <v>149</v>
      </c>
      <c r="C15">
        <v>3</v>
      </c>
      <c r="D15">
        <v>3</v>
      </c>
      <c r="E15">
        <v>0</v>
      </c>
      <c r="F15">
        <v>0</v>
      </c>
      <c r="G15">
        <v>0</v>
      </c>
      <c r="H15">
        <v>1</v>
      </c>
      <c r="I15">
        <v>0</v>
      </c>
      <c r="J15">
        <v>2</v>
      </c>
      <c r="K15">
        <v>0</v>
      </c>
      <c r="L15">
        <v>1</v>
      </c>
      <c r="M15">
        <v>0</v>
      </c>
      <c r="N15">
        <v>2</v>
      </c>
      <c r="O15">
        <v>0</v>
      </c>
      <c r="P15">
        <v>1</v>
      </c>
      <c r="Q15">
        <v>0</v>
      </c>
      <c r="R15">
        <v>1</v>
      </c>
      <c r="S15">
        <v>0</v>
      </c>
      <c r="T15">
        <v>1</v>
      </c>
      <c r="U15">
        <v>0</v>
      </c>
      <c r="V15">
        <v>0</v>
      </c>
      <c r="W15">
        <v>0</v>
      </c>
      <c r="X15">
        <v>0</v>
      </c>
      <c r="Y15">
        <v>1</v>
      </c>
      <c r="Z15">
        <v>0</v>
      </c>
      <c r="AA15">
        <v>1</v>
      </c>
      <c r="AB15">
        <v>1</v>
      </c>
      <c r="AC15">
        <v>0</v>
      </c>
      <c r="AD15">
        <v>1</v>
      </c>
      <c r="AE15">
        <v>3</v>
      </c>
      <c r="AF15">
        <v>3</v>
      </c>
      <c r="AG15">
        <v>0</v>
      </c>
      <c r="AH15">
        <v>0</v>
      </c>
      <c r="AI15">
        <v>3</v>
      </c>
      <c r="AJ15">
        <v>3</v>
      </c>
      <c r="AK15">
        <v>0</v>
      </c>
    </row>
    <row r="16" spans="1:37" x14ac:dyDescent="0.25">
      <c r="A16" s="1" t="s">
        <v>175</v>
      </c>
      <c r="B16" s="1"/>
      <c r="C16" s="12">
        <v>0.01</v>
      </c>
      <c r="D16" s="12">
        <v>0.01</v>
      </c>
      <c r="E16" s="12">
        <v>0</v>
      </c>
      <c r="F16" s="12">
        <v>0</v>
      </c>
      <c r="G16" s="12">
        <v>0</v>
      </c>
      <c r="H16" s="12">
        <v>0.03</v>
      </c>
      <c r="I16" s="12">
        <v>0</v>
      </c>
      <c r="J16" s="12">
        <v>0.01</v>
      </c>
      <c r="K16" s="12">
        <v>0</v>
      </c>
      <c r="L16" s="12">
        <v>0.03</v>
      </c>
      <c r="M16" s="12">
        <v>0</v>
      </c>
      <c r="N16" s="12">
        <v>0.01</v>
      </c>
      <c r="O16" s="12">
        <v>0</v>
      </c>
      <c r="P16" s="12">
        <v>0.01</v>
      </c>
      <c r="Q16" s="12">
        <v>0</v>
      </c>
      <c r="R16" t="s">
        <v>178</v>
      </c>
      <c r="S16" s="12">
        <v>0</v>
      </c>
      <c r="T16" s="12">
        <v>0.04</v>
      </c>
      <c r="U16" s="12">
        <v>0</v>
      </c>
      <c r="V16" s="12">
        <v>0</v>
      </c>
      <c r="W16" s="12">
        <v>0</v>
      </c>
      <c r="X16" s="12">
        <v>0</v>
      </c>
      <c r="Y16" s="12">
        <v>0.03</v>
      </c>
      <c r="Z16" s="12">
        <v>0</v>
      </c>
      <c r="AA16" t="s">
        <v>178</v>
      </c>
      <c r="AB16" s="12">
        <v>0.01</v>
      </c>
      <c r="AC16" s="12">
        <v>0</v>
      </c>
      <c r="AD16" s="12">
        <v>0.02</v>
      </c>
      <c r="AE16" s="12">
        <v>0.01</v>
      </c>
      <c r="AF16" t="s">
        <v>182</v>
      </c>
      <c r="AG16" t="s">
        <v>177</v>
      </c>
      <c r="AH16" s="12">
        <v>0</v>
      </c>
      <c r="AI16" s="12">
        <v>0.01</v>
      </c>
      <c r="AJ16" t="s">
        <v>179</v>
      </c>
      <c r="AK16" t="s">
        <v>177</v>
      </c>
    </row>
    <row r="17" spans="1:37" x14ac:dyDescent="0.25">
      <c r="A17" s="1" t="s">
        <v>176</v>
      </c>
      <c r="B17" s="1"/>
      <c r="AF17" t="s">
        <v>161</v>
      </c>
      <c r="AJ17" t="s">
        <v>161</v>
      </c>
    </row>
    <row r="18" spans="1:37" x14ac:dyDescent="0.25">
      <c r="A18" s="1" t="s">
        <v>174</v>
      </c>
      <c r="B18" s="1" t="s">
        <v>150</v>
      </c>
      <c r="C18">
        <v>300</v>
      </c>
      <c r="D18">
        <v>300</v>
      </c>
      <c r="E18">
        <v>2</v>
      </c>
      <c r="F18">
        <v>5</v>
      </c>
      <c r="G18">
        <v>5</v>
      </c>
      <c r="H18">
        <v>19</v>
      </c>
      <c r="I18">
        <v>49</v>
      </c>
      <c r="J18">
        <v>221</v>
      </c>
      <c r="K18">
        <v>11</v>
      </c>
      <c r="L18">
        <v>19</v>
      </c>
      <c r="M18">
        <v>49</v>
      </c>
      <c r="N18">
        <v>221</v>
      </c>
      <c r="O18">
        <v>50</v>
      </c>
      <c r="P18">
        <v>146</v>
      </c>
      <c r="Q18">
        <v>67</v>
      </c>
      <c r="R18">
        <v>37</v>
      </c>
      <c r="S18">
        <v>24</v>
      </c>
      <c r="T18">
        <v>20</v>
      </c>
      <c r="U18">
        <v>73</v>
      </c>
      <c r="V18">
        <v>24</v>
      </c>
      <c r="W18">
        <v>40</v>
      </c>
      <c r="X18">
        <v>37</v>
      </c>
      <c r="Y18">
        <v>22</v>
      </c>
      <c r="Z18">
        <v>30</v>
      </c>
      <c r="AA18">
        <v>30</v>
      </c>
      <c r="AB18">
        <v>190</v>
      </c>
      <c r="AC18">
        <v>16</v>
      </c>
      <c r="AD18">
        <v>94</v>
      </c>
      <c r="AE18">
        <v>300</v>
      </c>
      <c r="AF18">
        <v>59</v>
      </c>
      <c r="AG18">
        <v>241</v>
      </c>
      <c r="AH18">
        <v>18</v>
      </c>
      <c r="AI18">
        <v>282</v>
      </c>
      <c r="AJ18">
        <v>116</v>
      </c>
      <c r="AK18">
        <v>184</v>
      </c>
    </row>
    <row r="19" spans="1:37" x14ac:dyDescent="0.25">
      <c r="A19" s="1" t="s">
        <v>175</v>
      </c>
      <c r="B19" s="1"/>
      <c r="C19" s="12">
        <v>0.99</v>
      </c>
      <c r="D19" s="12">
        <v>0.99</v>
      </c>
      <c r="E19" s="12">
        <v>1</v>
      </c>
      <c r="F19" s="12">
        <v>1</v>
      </c>
      <c r="G19" s="12">
        <v>1</v>
      </c>
      <c r="H19" s="12">
        <v>0.97</v>
      </c>
      <c r="I19" s="12">
        <v>1</v>
      </c>
      <c r="J19" s="12">
        <v>0.99</v>
      </c>
      <c r="K19" s="12">
        <v>1</v>
      </c>
      <c r="L19" s="12">
        <v>0.97</v>
      </c>
      <c r="M19" s="12">
        <v>1</v>
      </c>
      <c r="N19" s="12">
        <v>0.99</v>
      </c>
      <c r="O19" s="12">
        <v>1</v>
      </c>
      <c r="P19" s="12">
        <v>0.99</v>
      </c>
      <c r="Q19" s="12">
        <v>1</v>
      </c>
      <c r="R19" t="s">
        <v>270</v>
      </c>
      <c r="S19" s="12">
        <v>1</v>
      </c>
      <c r="T19" s="12">
        <v>0.96</v>
      </c>
      <c r="U19" s="12">
        <v>1</v>
      </c>
      <c r="V19" s="12">
        <v>1</v>
      </c>
      <c r="W19" s="12">
        <v>1</v>
      </c>
      <c r="X19" s="12">
        <v>1</v>
      </c>
      <c r="Y19" s="12">
        <v>0.97</v>
      </c>
      <c r="Z19" s="12">
        <v>1</v>
      </c>
      <c r="AA19" t="s">
        <v>270</v>
      </c>
      <c r="AB19" s="12">
        <v>0.99</v>
      </c>
      <c r="AC19" s="12">
        <v>1</v>
      </c>
      <c r="AD19" s="12">
        <v>0.98</v>
      </c>
      <c r="AE19" s="12">
        <v>0.99</v>
      </c>
      <c r="AF19" t="s">
        <v>418</v>
      </c>
      <c r="AG19" t="s">
        <v>183</v>
      </c>
      <c r="AH19" s="12">
        <v>1</v>
      </c>
      <c r="AI19" s="12">
        <v>0.99</v>
      </c>
      <c r="AJ19" t="s">
        <v>254</v>
      </c>
      <c r="AK19" t="s">
        <v>183</v>
      </c>
    </row>
    <row r="20" spans="1:37" x14ac:dyDescent="0.25">
      <c r="A20" s="1" t="s">
        <v>176</v>
      </c>
      <c r="B20" s="1"/>
      <c r="AG20" t="s">
        <v>163</v>
      </c>
      <c r="AK20" t="s">
        <v>163</v>
      </c>
    </row>
    <row r="21" spans="1:37" x14ac:dyDescent="0.25">
      <c r="A21" s="1" t="s">
        <v>279</v>
      </c>
      <c r="B21" s="1" t="s">
        <v>401</v>
      </c>
    </row>
    <row r="22" spans="1:37" x14ac:dyDescent="0.25">
      <c r="A22" s="1" t="s">
        <v>107</v>
      </c>
      <c r="B22" s="1" t="s">
        <v>419</v>
      </c>
    </row>
    <row r="23" spans="1:37" x14ac:dyDescent="0.25">
      <c r="A23" s="1" t="s">
        <v>107</v>
      </c>
      <c r="B23" s="1"/>
    </row>
    <row r="24" spans="1:37" x14ac:dyDescent="0.25">
      <c r="A24" s="1" t="s">
        <v>107</v>
      </c>
      <c r="B24" s="1"/>
    </row>
  </sheetData>
  <hyperlinks>
    <hyperlink ref="E1" location="Contents!B91" tooltip="Link to contents" display="Back to contents" xr:uid="{00000000-0004-0000-1E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AK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420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75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421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155</v>
      </c>
      <c r="T11" t="s">
        <v>156</v>
      </c>
      <c r="U11" t="s">
        <v>162</v>
      </c>
      <c r="V11" t="s">
        <v>164</v>
      </c>
      <c r="W11" t="s">
        <v>159</v>
      </c>
      <c r="X11" t="s">
        <v>160</v>
      </c>
      <c r="Y11" t="s">
        <v>334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299</v>
      </c>
      <c r="D12">
        <v>299</v>
      </c>
      <c r="E12">
        <v>3</v>
      </c>
      <c r="F12">
        <v>6</v>
      </c>
      <c r="G12">
        <v>5</v>
      </c>
      <c r="H12">
        <v>23</v>
      </c>
      <c r="I12">
        <v>64</v>
      </c>
      <c r="J12">
        <v>198</v>
      </c>
      <c r="K12">
        <v>14</v>
      </c>
      <c r="L12">
        <v>23</v>
      </c>
      <c r="M12">
        <v>64</v>
      </c>
      <c r="N12">
        <v>198</v>
      </c>
      <c r="O12">
        <v>45</v>
      </c>
      <c r="P12">
        <v>127</v>
      </c>
      <c r="Q12">
        <v>75</v>
      </c>
      <c r="R12">
        <v>52</v>
      </c>
      <c r="S12">
        <v>24</v>
      </c>
      <c r="T12">
        <v>22</v>
      </c>
      <c r="U12">
        <v>68</v>
      </c>
      <c r="V12">
        <v>24</v>
      </c>
      <c r="W12">
        <v>37</v>
      </c>
      <c r="X12">
        <v>35</v>
      </c>
      <c r="Y12">
        <v>25</v>
      </c>
      <c r="Z12">
        <v>30</v>
      </c>
      <c r="AA12">
        <v>34</v>
      </c>
      <c r="AB12">
        <v>182</v>
      </c>
      <c r="AC12">
        <v>14</v>
      </c>
      <c r="AD12">
        <v>103</v>
      </c>
      <c r="AE12">
        <v>299</v>
      </c>
      <c r="AF12">
        <v>63</v>
      </c>
      <c r="AG12">
        <v>236</v>
      </c>
      <c r="AH12">
        <v>18</v>
      </c>
      <c r="AI12">
        <v>281</v>
      </c>
      <c r="AJ12">
        <v>121</v>
      </c>
      <c r="AK12">
        <v>178</v>
      </c>
    </row>
    <row r="13" spans="1:37" x14ac:dyDescent="0.25">
      <c r="A13" s="1" t="s">
        <v>170</v>
      </c>
      <c r="B13" s="1" t="s">
        <v>171</v>
      </c>
      <c r="C13">
        <v>283</v>
      </c>
      <c r="D13">
        <v>283</v>
      </c>
      <c r="E13">
        <v>3</v>
      </c>
      <c r="F13">
        <v>6</v>
      </c>
      <c r="G13">
        <v>5</v>
      </c>
      <c r="H13">
        <v>23</v>
      </c>
      <c r="I13">
        <v>63</v>
      </c>
      <c r="J13">
        <v>191</v>
      </c>
      <c r="K13">
        <v>13</v>
      </c>
      <c r="L13">
        <v>23</v>
      </c>
      <c r="M13">
        <v>63</v>
      </c>
      <c r="N13">
        <v>191</v>
      </c>
      <c r="O13">
        <v>44</v>
      </c>
      <c r="P13">
        <v>123</v>
      </c>
      <c r="Q13">
        <v>74</v>
      </c>
      <c r="R13">
        <v>51</v>
      </c>
      <c r="S13">
        <v>23</v>
      </c>
      <c r="T13">
        <v>20</v>
      </c>
      <c r="U13">
        <v>64</v>
      </c>
      <c r="V13">
        <v>23</v>
      </c>
      <c r="W13">
        <v>35</v>
      </c>
      <c r="X13">
        <v>33</v>
      </c>
      <c r="Y13">
        <v>23</v>
      </c>
      <c r="Z13">
        <v>29</v>
      </c>
      <c r="AA13">
        <v>33</v>
      </c>
      <c r="AB13">
        <v>173</v>
      </c>
      <c r="AC13">
        <v>14</v>
      </c>
      <c r="AD13">
        <v>97</v>
      </c>
      <c r="AE13">
        <v>283</v>
      </c>
      <c r="AF13">
        <v>59</v>
      </c>
      <c r="AG13">
        <v>224</v>
      </c>
      <c r="AH13">
        <v>17</v>
      </c>
      <c r="AI13">
        <v>266</v>
      </c>
      <c r="AJ13">
        <v>114</v>
      </c>
      <c r="AK13">
        <v>169</v>
      </c>
    </row>
    <row r="14" spans="1:37" x14ac:dyDescent="0.25">
      <c r="A14" s="1" t="s">
        <v>172</v>
      </c>
      <c r="B14" s="1" t="s">
        <v>125</v>
      </c>
      <c r="C14">
        <v>303</v>
      </c>
      <c r="D14">
        <v>303</v>
      </c>
      <c r="E14">
        <v>2</v>
      </c>
      <c r="F14">
        <v>5</v>
      </c>
      <c r="G14">
        <v>5</v>
      </c>
      <c r="H14">
        <v>19</v>
      </c>
      <c r="I14">
        <v>49</v>
      </c>
      <c r="J14">
        <v>223</v>
      </c>
      <c r="K14">
        <v>11</v>
      </c>
      <c r="L14">
        <v>19</v>
      </c>
      <c r="M14">
        <v>49</v>
      </c>
      <c r="N14">
        <v>223</v>
      </c>
      <c r="O14">
        <v>50</v>
      </c>
      <c r="P14">
        <v>147</v>
      </c>
      <c r="Q14">
        <v>67</v>
      </c>
      <c r="R14">
        <v>38</v>
      </c>
      <c r="S14">
        <v>24</v>
      </c>
      <c r="T14">
        <v>21</v>
      </c>
      <c r="U14">
        <v>73</v>
      </c>
      <c r="V14">
        <v>24</v>
      </c>
      <c r="W14">
        <v>40</v>
      </c>
      <c r="X14">
        <v>37</v>
      </c>
      <c r="Y14">
        <v>22</v>
      </c>
      <c r="Z14">
        <v>30</v>
      </c>
      <c r="AA14">
        <v>31</v>
      </c>
      <c r="AB14">
        <v>191</v>
      </c>
      <c r="AC14">
        <v>16</v>
      </c>
      <c r="AD14">
        <v>96</v>
      </c>
      <c r="AE14">
        <v>303</v>
      </c>
      <c r="AF14">
        <v>62</v>
      </c>
      <c r="AG14">
        <v>241</v>
      </c>
      <c r="AH14">
        <v>18</v>
      </c>
      <c r="AI14">
        <v>285</v>
      </c>
      <c r="AJ14">
        <v>119</v>
      </c>
      <c r="AK14">
        <v>184</v>
      </c>
    </row>
    <row r="15" spans="1:37" x14ac:dyDescent="0.25">
      <c r="A15" s="1" t="s">
        <v>174</v>
      </c>
      <c r="B15" s="1" t="s">
        <v>149</v>
      </c>
      <c r="C15">
        <v>6</v>
      </c>
      <c r="D15">
        <v>6</v>
      </c>
      <c r="E15">
        <v>0</v>
      </c>
      <c r="F15">
        <v>0</v>
      </c>
      <c r="G15">
        <v>0</v>
      </c>
      <c r="H15">
        <v>0</v>
      </c>
      <c r="I15">
        <v>1</v>
      </c>
      <c r="J15">
        <v>5</v>
      </c>
      <c r="K15">
        <v>0</v>
      </c>
      <c r="L15">
        <v>0</v>
      </c>
      <c r="M15">
        <v>1</v>
      </c>
      <c r="N15">
        <v>5</v>
      </c>
      <c r="O15">
        <v>0</v>
      </c>
      <c r="P15">
        <v>1</v>
      </c>
      <c r="Q15">
        <v>3</v>
      </c>
      <c r="R15">
        <v>1</v>
      </c>
      <c r="S15">
        <v>0</v>
      </c>
      <c r="T15">
        <v>0</v>
      </c>
      <c r="U15">
        <v>0</v>
      </c>
      <c r="V15">
        <v>0</v>
      </c>
      <c r="W15">
        <v>1</v>
      </c>
      <c r="X15">
        <v>2</v>
      </c>
      <c r="Y15">
        <v>0</v>
      </c>
      <c r="Z15">
        <v>1</v>
      </c>
      <c r="AA15">
        <v>2</v>
      </c>
      <c r="AB15">
        <v>5</v>
      </c>
      <c r="AC15">
        <v>0</v>
      </c>
      <c r="AD15">
        <v>1</v>
      </c>
      <c r="AE15">
        <v>6</v>
      </c>
      <c r="AF15">
        <v>0</v>
      </c>
      <c r="AG15">
        <v>6</v>
      </c>
      <c r="AH15">
        <v>6</v>
      </c>
      <c r="AI15">
        <v>0</v>
      </c>
      <c r="AJ15">
        <v>1</v>
      </c>
      <c r="AK15">
        <v>5</v>
      </c>
    </row>
    <row r="16" spans="1:37" x14ac:dyDescent="0.25">
      <c r="A16" s="1" t="s">
        <v>175</v>
      </c>
      <c r="B16" s="1"/>
      <c r="C16" s="12">
        <v>0.02</v>
      </c>
      <c r="D16" s="12">
        <v>0.02</v>
      </c>
      <c r="E16" s="12">
        <v>0</v>
      </c>
      <c r="F16" s="12">
        <v>0</v>
      </c>
      <c r="G16" s="12">
        <v>0</v>
      </c>
      <c r="H16" s="12">
        <v>0</v>
      </c>
      <c r="I16" s="12">
        <v>0.01</v>
      </c>
      <c r="J16" s="12">
        <v>0.02</v>
      </c>
      <c r="K16" s="12">
        <v>0</v>
      </c>
      <c r="L16" s="12">
        <v>0</v>
      </c>
      <c r="M16" s="12">
        <v>0.01</v>
      </c>
      <c r="N16" s="12">
        <v>0.02</v>
      </c>
      <c r="O16" s="12">
        <v>0</v>
      </c>
      <c r="P16" s="12">
        <v>0.01</v>
      </c>
      <c r="Q16" s="12">
        <v>0.04</v>
      </c>
      <c r="R16" s="12">
        <v>0.04</v>
      </c>
      <c r="S16" s="12">
        <v>0</v>
      </c>
      <c r="T16" s="12">
        <v>0</v>
      </c>
      <c r="U16" s="12">
        <v>0</v>
      </c>
      <c r="V16" s="12">
        <v>0</v>
      </c>
      <c r="W16" s="12">
        <v>0.02</v>
      </c>
      <c r="X16" t="s">
        <v>236</v>
      </c>
      <c r="Y16" s="12">
        <v>0</v>
      </c>
      <c r="Z16" s="12">
        <v>0.03</v>
      </c>
      <c r="AA16" s="12">
        <v>0.05</v>
      </c>
      <c r="AB16" s="12">
        <v>0.03</v>
      </c>
      <c r="AC16" s="12">
        <v>0</v>
      </c>
      <c r="AD16" s="12">
        <v>0.01</v>
      </c>
      <c r="AE16" s="12">
        <v>0.02</v>
      </c>
      <c r="AF16" s="12">
        <v>0</v>
      </c>
      <c r="AG16" s="12">
        <v>0.02</v>
      </c>
      <c r="AH16" s="12">
        <v>0.31</v>
      </c>
      <c r="AI16" s="12">
        <v>0</v>
      </c>
      <c r="AJ16" s="12">
        <v>0.01</v>
      </c>
      <c r="AK16" s="12">
        <v>0.03</v>
      </c>
    </row>
    <row r="17" spans="1:37" x14ac:dyDescent="0.25">
      <c r="A17" s="1" t="s">
        <v>176</v>
      </c>
      <c r="B17" s="1"/>
      <c r="X17" t="s">
        <v>162</v>
      </c>
    </row>
    <row r="18" spans="1:37" x14ac:dyDescent="0.25">
      <c r="A18" s="1" t="s">
        <v>174</v>
      </c>
      <c r="B18" s="1" t="s">
        <v>150</v>
      </c>
      <c r="C18">
        <v>297</v>
      </c>
      <c r="D18">
        <v>297</v>
      </c>
      <c r="E18">
        <v>2</v>
      </c>
      <c r="F18">
        <v>5</v>
      </c>
      <c r="G18">
        <v>5</v>
      </c>
      <c r="H18">
        <v>19</v>
      </c>
      <c r="I18">
        <v>49</v>
      </c>
      <c r="J18">
        <v>218</v>
      </c>
      <c r="K18">
        <v>11</v>
      </c>
      <c r="L18">
        <v>19</v>
      </c>
      <c r="M18">
        <v>49</v>
      </c>
      <c r="N18">
        <v>218</v>
      </c>
      <c r="O18">
        <v>50</v>
      </c>
      <c r="P18">
        <v>146</v>
      </c>
      <c r="Q18">
        <v>65</v>
      </c>
      <c r="R18">
        <v>37</v>
      </c>
      <c r="S18">
        <v>24</v>
      </c>
      <c r="T18">
        <v>21</v>
      </c>
      <c r="U18">
        <v>73</v>
      </c>
      <c r="V18">
        <v>24</v>
      </c>
      <c r="W18">
        <v>39</v>
      </c>
      <c r="X18">
        <v>35</v>
      </c>
      <c r="Y18">
        <v>22</v>
      </c>
      <c r="Z18">
        <v>30</v>
      </c>
      <c r="AA18">
        <v>29</v>
      </c>
      <c r="AB18">
        <v>186</v>
      </c>
      <c r="AC18">
        <v>16</v>
      </c>
      <c r="AD18">
        <v>95</v>
      </c>
      <c r="AE18">
        <v>297</v>
      </c>
      <c r="AF18">
        <v>62</v>
      </c>
      <c r="AG18">
        <v>235</v>
      </c>
      <c r="AH18">
        <v>12</v>
      </c>
      <c r="AI18">
        <v>285</v>
      </c>
      <c r="AJ18">
        <v>118</v>
      </c>
      <c r="AK18">
        <v>179</v>
      </c>
    </row>
    <row r="19" spans="1:37" x14ac:dyDescent="0.25">
      <c r="A19" s="1" t="s">
        <v>175</v>
      </c>
      <c r="B19" s="1"/>
      <c r="C19" s="12">
        <v>0.98</v>
      </c>
      <c r="D19" s="12">
        <v>0.98</v>
      </c>
      <c r="E19" s="12">
        <v>1</v>
      </c>
      <c r="F19" s="12">
        <v>1</v>
      </c>
      <c r="G19" s="12">
        <v>1</v>
      </c>
      <c r="H19" s="12">
        <v>1</v>
      </c>
      <c r="I19" s="12">
        <v>0.99</v>
      </c>
      <c r="J19" s="12">
        <v>0.98</v>
      </c>
      <c r="K19" s="12">
        <v>1</v>
      </c>
      <c r="L19" s="12">
        <v>1</v>
      </c>
      <c r="M19" s="12">
        <v>0.99</v>
      </c>
      <c r="N19" s="12">
        <v>0.98</v>
      </c>
      <c r="O19" s="12">
        <v>1</v>
      </c>
      <c r="P19" s="12">
        <v>0.99</v>
      </c>
      <c r="Q19" s="12">
        <v>0.96</v>
      </c>
      <c r="R19" s="12">
        <v>0.96</v>
      </c>
      <c r="S19" s="12">
        <v>1</v>
      </c>
      <c r="T19" s="12">
        <v>1</v>
      </c>
      <c r="U19" s="12">
        <v>1</v>
      </c>
      <c r="V19" s="12">
        <v>1</v>
      </c>
      <c r="W19" s="12">
        <v>0.98</v>
      </c>
      <c r="X19" t="s">
        <v>263</v>
      </c>
      <c r="Y19" s="12">
        <v>1</v>
      </c>
      <c r="Z19" s="12">
        <v>0.97</v>
      </c>
      <c r="AA19" s="12">
        <v>0.95</v>
      </c>
      <c r="AB19" s="12">
        <v>0.97</v>
      </c>
      <c r="AC19" s="12">
        <v>1</v>
      </c>
      <c r="AD19" s="12">
        <v>0.99</v>
      </c>
      <c r="AE19" s="12">
        <v>0.98</v>
      </c>
      <c r="AF19" s="12">
        <v>1</v>
      </c>
      <c r="AG19" s="12">
        <v>0.98</v>
      </c>
      <c r="AH19" s="12">
        <v>0.69</v>
      </c>
      <c r="AI19" s="12">
        <v>1</v>
      </c>
      <c r="AJ19" s="12">
        <v>0.99</v>
      </c>
      <c r="AK19" s="12">
        <v>0.97</v>
      </c>
    </row>
    <row r="20" spans="1:37" x14ac:dyDescent="0.25">
      <c r="A20" s="1" t="s">
        <v>176</v>
      </c>
      <c r="B20" s="1"/>
      <c r="U20" t="s">
        <v>160</v>
      </c>
    </row>
    <row r="21" spans="1:37" x14ac:dyDescent="0.25">
      <c r="A21" s="1" t="s">
        <v>279</v>
      </c>
      <c r="B21" s="1" t="s">
        <v>401</v>
      </c>
    </row>
    <row r="22" spans="1:37" x14ac:dyDescent="0.25">
      <c r="A22" s="1" t="s">
        <v>107</v>
      </c>
      <c r="B22" s="1" t="s">
        <v>422</v>
      </c>
    </row>
    <row r="23" spans="1:37" x14ac:dyDescent="0.25">
      <c r="A23" s="1" t="s">
        <v>107</v>
      </c>
      <c r="B23" s="1"/>
    </row>
    <row r="24" spans="1:37" x14ac:dyDescent="0.25">
      <c r="A24" s="1" t="s">
        <v>107</v>
      </c>
      <c r="B24" s="1"/>
    </row>
  </sheetData>
  <hyperlinks>
    <hyperlink ref="E1" location="Contents!B94" tooltip="Link to contents" display="Back to contents" xr:uid="{00000000-0004-0000-1F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S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41" customWidth="1"/>
    <col min="10" max="10" width="27" customWidth="1"/>
    <col min="11" max="11" width="17.54296875" customWidth="1"/>
    <col min="12" max="12" width="11.7265625" customWidth="1"/>
    <col min="13" max="13" width="28.1796875" customWidth="1"/>
    <col min="14" max="14" width="9.453125" customWidth="1"/>
    <col min="15" max="15" width="15.26953125" customWidth="1"/>
    <col min="16" max="18" width="9.453125" customWidth="1"/>
    <col min="19" max="19" width="36.26953125" customWidth="1"/>
  </cols>
  <sheetData>
    <row r="1" spans="1:19" x14ac:dyDescent="0.25">
      <c r="A1" s="1" t="s">
        <v>108</v>
      </c>
      <c r="B1" s="1" t="s">
        <v>109</v>
      </c>
      <c r="E1" s="5" t="s">
        <v>110</v>
      </c>
    </row>
    <row r="2" spans="1:19" ht="15.5" x14ac:dyDescent="0.35">
      <c r="A2" s="1" t="s">
        <v>0</v>
      </c>
      <c r="B2" s="2" t="s">
        <v>111</v>
      </c>
    </row>
    <row r="3" spans="1:19" x14ac:dyDescent="0.25">
      <c r="A3" s="1" t="s">
        <v>112</v>
      </c>
      <c r="B3" s="1"/>
    </row>
    <row r="4" spans="1:19" x14ac:dyDescent="0.25">
      <c r="A4" s="1" t="s">
        <v>112</v>
      </c>
      <c r="B4" s="1" t="s">
        <v>423</v>
      </c>
    </row>
    <row r="5" spans="1:19" x14ac:dyDescent="0.25">
      <c r="A5" s="1" t="s">
        <v>112</v>
      </c>
      <c r="B5" s="1"/>
    </row>
    <row r="6" spans="1:19" ht="13" x14ac:dyDescent="0.3">
      <c r="A6" s="1" t="s">
        <v>2</v>
      </c>
      <c r="B6" s="4" t="s">
        <v>78</v>
      </c>
    </row>
    <row r="7" spans="1:19" x14ac:dyDescent="0.25">
      <c r="A7" s="1" t="s">
        <v>5</v>
      </c>
      <c r="B7" s="1"/>
    </row>
    <row r="8" spans="1:19" x14ac:dyDescent="0.25">
      <c r="A8" s="1" t="s">
        <v>5</v>
      </c>
      <c r="B8" s="1" t="s">
        <v>424</v>
      </c>
    </row>
    <row r="9" spans="1:19" ht="143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7" t="s">
        <v>117</v>
      </c>
      <c r="H9" s="8"/>
      <c r="I9" s="7" t="s">
        <v>118</v>
      </c>
      <c r="J9" s="8"/>
      <c r="K9" s="7" t="s">
        <v>8</v>
      </c>
      <c r="L9" s="8"/>
      <c r="M9" s="8"/>
      <c r="N9" s="7" t="s">
        <v>119</v>
      </c>
      <c r="O9" s="8"/>
      <c r="P9" s="7" t="s">
        <v>120</v>
      </c>
      <c r="Q9" s="7" t="s">
        <v>121</v>
      </c>
      <c r="R9" s="7" t="s">
        <v>122</v>
      </c>
      <c r="S9" s="13" t="s">
        <v>123</v>
      </c>
    </row>
    <row r="10" spans="1:19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129</v>
      </c>
      <c r="F10" s="11" t="s">
        <v>131</v>
      </c>
      <c r="G10" s="11" t="s">
        <v>129</v>
      </c>
      <c r="H10" s="11" t="s">
        <v>131</v>
      </c>
      <c r="I10" s="11" t="s">
        <v>134</v>
      </c>
      <c r="J10" s="11" t="s">
        <v>136</v>
      </c>
      <c r="K10" s="11" t="s">
        <v>138</v>
      </c>
      <c r="L10" s="11" t="s">
        <v>143</v>
      </c>
      <c r="M10" s="11" t="s">
        <v>145</v>
      </c>
      <c r="N10" s="11" t="s">
        <v>146</v>
      </c>
      <c r="O10" s="11" t="s">
        <v>148</v>
      </c>
      <c r="P10" s="11" t="s">
        <v>149</v>
      </c>
      <c r="Q10" s="11" t="s">
        <v>149</v>
      </c>
      <c r="R10" s="11" t="s">
        <v>150</v>
      </c>
      <c r="S10" s="11" t="s">
        <v>151</v>
      </c>
    </row>
    <row r="11" spans="1:19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155</v>
      </c>
      <c r="H11" t="s">
        <v>156</v>
      </c>
      <c r="I11" t="s">
        <v>155</v>
      </c>
      <c r="J11" t="s">
        <v>156</v>
      </c>
      <c r="K11" t="s">
        <v>155</v>
      </c>
      <c r="L11" t="s">
        <v>156</v>
      </c>
      <c r="M11" t="s">
        <v>157</v>
      </c>
      <c r="N11" t="s">
        <v>155</v>
      </c>
      <c r="O11" t="s">
        <v>156</v>
      </c>
      <c r="R11" t="s">
        <v>155</v>
      </c>
    </row>
    <row r="12" spans="1:19" x14ac:dyDescent="0.25">
      <c r="A12" s="1" t="s">
        <v>168</v>
      </c>
      <c r="B12" s="1" t="s">
        <v>169</v>
      </c>
      <c r="C12">
        <v>3</v>
      </c>
      <c r="D12">
        <v>3</v>
      </c>
      <c r="E12">
        <v>1</v>
      </c>
      <c r="F12">
        <v>2</v>
      </c>
      <c r="G12">
        <v>1</v>
      </c>
      <c r="H12">
        <v>2</v>
      </c>
      <c r="I12">
        <v>1</v>
      </c>
      <c r="J12">
        <v>2</v>
      </c>
      <c r="K12">
        <v>1</v>
      </c>
      <c r="L12">
        <v>1</v>
      </c>
      <c r="M12">
        <v>1</v>
      </c>
      <c r="N12">
        <v>1</v>
      </c>
      <c r="O12">
        <v>2</v>
      </c>
      <c r="P12">
        <v>3</v>
      </c>
      <c r="Q12">
        <v>3</v>
      </c>
      <c r="R12">
        <v>3</v>
      </c>
      <c r="S12">
        <v>3</v>
      </c>
    </row>
    <row r="13" spans="1:19" x14ac:dyDescent="0.25">
      <c r="A13" s="1" t="s">
        <v>170</v>
      </c>
      <c r="B13" s="1" t="s">
        <v>171</v>
      </c>
      <c r="C13">
        <v>3</v>
      </c>
      <c r="D13">
        <v>3</v>
      </c>
      <c r="E13">
        <v>1</v>
      </c>
      <c r="F13">
        <v>2</v>
      </c>
      <c r="G13">
        <v>1</v>
      </c>
      <c r="H13">
        <v>2</v>
      </c>
      <c r="I13">
        <v>1</v>
      </c>
      <c r="J13">
        <v>2</v>
      </c>
      <c r="K13">
        <v>1</v>
      </c>
      <c r="L13">
        <v>1</v>
      </c>
      <c r="M13">
        <v>1</v>
      </c>
      <c r="N13">
        <v>1</v>
      </c>
      <c r="O13">
        <v>2</v>
      </c>
      <c r="P13">
        <v>3</v>
      </c>
      <c r="Q13">
        <v>3</v>
      </c>
      <c r="R13">
        <v>3</v>
      </c>
      <c r="S13">
        <v>3</v>
      </c>
    </row>
    <row r="14" spans="1:19" x14ac:dyDescent="0.25">
      <c r="A14" s="1" t="s">
        <v>172</v>
      </c>
      <c r="B14" s="1" t="s">
        <v>125</v>
      </c>
      <c r="C14">
        <v>3</v>
      </c>
      <c r="D14">
        <v>3</v>
      </c>
      <c r="E14">
        <v>1</v>
      </c>
      <c r="F14">
        <v>2</v>
      </c>
      <c r="G14">
        <v>1</v>
      </c>
      <c r="H14">
        <v>2</v>
      </c>
      <c r="I14">
        <v>1</v>
      </c>
      <c r="J14">
        <v>1</v>
      </c>
      <c r="K14">
        <v>1</v>
      </c>
      <c r="L14">
        <v>1</v>
      </c>
      <c r="M14">
        <v>1</v>
      </c>
      <c r="N14">
        <v>1</v>
      </c>
      <c r="O14">
        <v>1</v>
      </c>
      <c r="P14">
        <v>3</v>
      </c>
      <c r="Q14">
        <v>3</v>
      </c>
      <c r="R14">
        <v>3</v>
      </c>
      <c r="S14">
        <v>3</v>
      </c>
    </row>
    <row r="15" spans="1:19" x14ac:dyDescent="0.25">
      <c r="A15" s="1" t="s">
        <v>174</v>
      </c>
      <c r="B15" s="1" t="s">
        <v>150</v>
      </c>
      <c r="C15">
        <v>3</v>
      </c>
      <c r="D15">
        <v>3</v>
      </c>
      <c r="E15">
        <v>1</v>
      </c>
      <c r="F15">
        <v>2</v>
      </c>
      <c r="G15">
        <v>1</v>
      </c>
      <c r="H15">
        <v>2</v>
      </c>
      <c r="I15">
        <v>1</v>
      </c>
      <c r="J15">
        <v>1</v>
      </c>
      <c r="K15">
        <v>1</v>
      </c>
      <c r="L15">
        <v>1</v>
      </c>
      <c r="M15">
        <v>1</v>
      </c>
      <c r="N15">
        <v>1</v>
      </c>
      <c r="O15">
        <v>1</v>
      </c>
      <c r="P15">
        <v>3</v>
      </c>
      <c r="Q15">
        <v>3</v>
      </c>
      <c r="R15">
        <v>3</v>
      </c>
      <c r="S15">
        <v>3</v>
      </c>
    </row>
    <row r="16" spans="1:19" x14ac:dyDescent="0.25">
      <c r="A16" s="1" t="s">
        <v>175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</row>
    <row r="17" spans="1:2" x14ac:dyDescent="0.25">
      <c r="A17" s="1" t="s">
        <v>176</v>
      </c>
      <c r="B17" s="1"/>
    </row>
    <row r="18" spans="1:2" x14ac:dyDescent="0.25">
      <c r="A18" s="1" t="s">
        <v>279</v>
      </c>
      <c r="B18" s="1" t="s">
        <v>425</v>
      </c>
    </row>
    <row r="19" spans="1:2" x14ac:dyDescent="0.25">
      <c r="A19" s="1" t="s">
        <v>107</v>
      </c>
      <c r="B19" s="1" t="s">
        <v>426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97" tooltip="Link to contents" display="Back to contents" xr:uid="{00000000-0004-0000-20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AK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427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81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421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155</v>
      </c>
      <c r="T11" t="s">
        <v>156</v>
      </c>
      <c r="U11" t="s">
        <v>162</v>
      </c>
      <c r="V11" t="s">
        <v>164</v>
      </c>
      <c r="W11" t="s">
        <v>159</v>
      </c>
      <c r="X11" t="s">
        <v>160</v>
      </c>
      <c r="Y11" t="s">
        <v>334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299</v>
      </c>
      <c r="D12">
        <v>299</v>
      </c>
      <c r="E12">
        <v>3</v>
      </c>
      <c r="F12">
        <v>6</v>
      </c>
      <c r="G12">
        <v>5</v>
      </c>
      <c r="H12">
        <v>23</v>
      </c>
      <c r="I12">
        <v>64</v>
      </c>
      <c r="J12">
        <v>198</v>
      </c>
      <c r="K12">
        <v>14</v>
      </c>
      <c r="L12">
        <v>23</v>
      </c>
      <c r="M12">
        <v>64</v>
      </c>
      <c r="N12">
        <v>198</v>
      </c>
      <c r="O12">
        <v>45</v>
      </c>
      <c r="P12">
        <v>127</v>
      </c>
      <c r="Q12">
        <v>75</v>
      </c>
      <c r="R12">
        <v>52</v>
      </c>
      <c r="S12">
        <v>24</v>
      </c>
      <c r="T12">
        <v>22</v>
      </c>
      <c r="U12">
        <v>68</v>
      </c>
      <c r="V12">
        <v>24</v>
      </c>
      <c r="W12">
        <v>37</v>
      </c>
      <c r="X12">
        <v>35</v>
      </c>
      <c r="Y12">
        <v>25</v>
      </c>
      <c r="Z12">
        <v>30</v>
      </c>
      <c r="AA12">
        <v>34</v>
      </c>
      <c r="AB12">
        <v>182</v>
      </c>
      <c r="AC12">
        <v>14</v>
      </c>
      <c r="AD12">
        <v>103</v>
      </c>
      <c r="AE12">
        <v>299</v>
      </c>
      <c r="AF12">
        <v>63</v>
      </c>
      <c r="AG12">
        <v>236</v>
      </c>
      <c r="AH12">
        <v>18</v>
      </c>
      <c r="AI12">
        <v>281</v>
      </c>
      <c r="AJ12">
        <v>121</v>
      </c>
      <c r="AK12">
        <v>178</v>
      </c>
    </row>
    <row r="13" spans="1:37" x14ac:dyDescent="0.25">
      <c r="A13" s="1" t="s">
        <v>170</v>
      </c>
      <c r="B13" s="1" t="s">
        <v>171</v>
      </c>
      <c r="C13">
        <v>283</v>
      </c>
      <c r="D13">
        <v>283</v>
      </c>
      <c r="E13">
        <v>3</v>
      </c>
      <c r="F13">
        <v>6</v>
      </c>
      <c r="G13">
        <v>5</v>
      </c>
      <c r="H13">
        <v>23</v>
      </c>
      <c r="I13">
        <v>63</v>
      </c>
      <c r="J13">
        <v>191</v>
      </c>
      <c r="K13">
        <v>13</v>
      </c>
      <c r="L13">
        <v>23</v>
      </c>
      <c r="M13">
        <v>63</v>
      </c>
      <c r="N13">
        <v>191</v>
      </c>
      <c r="O13">
        <v>44</v>
      </c>
      <c r="P13">
        <v>123</v>
      </c>
      <c r="Q13">
        <v>74</v>
      </c>
      <c r="R13">
        <v>51</v>
      </c>
      <c r="S13">
        <v>23</v>
      </c>
      <c r="T13">
        <v>20</v>
      </c>
      <c r="U13">
        <v>64</v>
      </c>
      <c r="V13">
        <v>23</v>
      </c>
      <c r="W13">
        <v>35</v>
      </c>
      <c r="X13">
        <v>33</v>
      </c>
      <c r="Y13">
        <v>23</v>
      </c>
      <c r="Z13">
        <v>29</v>
      </c>
      <c r="AA13">
        <v>33</v>
      </c>
      <c r="AB13">
        <v>173</v>
      </c>
      <c r="AC13">
        <v>14</v>
      </c>
      <c r="AD13">
        <v>97</v>
      </c>
      <c r="AE13">
        <v>283</v>
      </c>
      <c r="AF13">
        <v>59</v>
      </c>
      <c r="AG13">
        <v>224</v>
      </c>
      <c r="AH13">
        <v>17</v>
      </c>
      <c r="AI13">
        <v>266</v>
      </c>
      <c r="AJ13">
        <v>114</v>
      </c>
      <c r="AK13">
        <v>169</v>
      </c>
    </row>
    <row r="14" spans="1:37" x14ac:dyDescent="0.25">
      <c r="A14" s="1" t="s">
        <v>172</v>
      </c>
      <c r="B14" s="1" t="s">
        <v>125</v>
      </c>
      <c r="C14">
        <v>303</v>
      </c>
      <c r="D14">
        <v>303</v>
      </c>
      <c r="E14">
        <v>2</v>
      </c>
      <c r="F14">
        <v>5</v>
      </c>
      <c r="G14">
        <v>5</v>
      </c>
      <c r="H14">
        <v>19</v>
      </c>
      <c r="I14">
        <v>49</v>
      </c>
      <c r="J14">
        <v>223</v>
      </c>
      <c r="K14">
        <v>11</v>
      </c>
      <c r="L14">
        <v>19</v>
      </c>
      <c r="M14">
        <v>49</v>
      </c>
      <c r="N14">
        <v>223</v>
      </c>
      <c r="O14">
        <v>50</v>
      </c>
      <c r="P14">
        <v>147</v>
      </c>
      <c r="Q14">
        <v>67</v>
      </c>
      <c r="R14">
        <v>38</v>
      </c>
      <c r="S14">
        <v>24</v>
      </c>
      <c r="T14">
        <v>21</v>
      </c>
      <c r="U14">
        <v>73</v>
      </c>
      <c r="V14">
        <v>24</v>
      </c>
      <c r="W14">
        <v>40</v>
      </c>
      <c r="X14">
        <v>37</v>
      </c>
      <c r="Y14">
        <v>22</v>
      </c>
      <c r="Z14">
        <v>30</v>
      </c>
      <c r="AA14">
        <v>31</v>
      </c>
      <c r="AB14">
        <v>191</v>
      </c>
      <c r="AC14">
        <v>16</v>
      </c>
      <c r="AD14">
        <v>96</v>
      </c>
      <c r="AE14">
        <v>303</v>
      </c>
      <c r="AF14">
        <v>62</v>
      </c>
      <c r="AG14">
        <v>241</v>
      </c>
      <c r="AH14">
        <v>18</v>
      </c>
      <c r="AI14">
        <v>285</v>
      </c>
      <c r="AJ14">
        <v>119</v>
      </c>
      <c r="AK14">
        <v>184</v>
      </c>
    </row>
    <row r="15" spans="1:37" x14ac:dyDescent="0.25">
      <c r="A15" s="1" t="s">
        <v>174</v>
      </c>
      <c r="B15" s="1" t="s">
        <v>370</v>
      </c>
      <c r="C15">
        <v>6</v>
      </c>
      <c r="D15">
        <v>6</v>
      </c>
      <c r="E15">
        <v>0</v>
      </c>
      <c r="F15">
        <v>0</v>
      </c>
      <c r="G15">
        <v>0</v>
      </c>
      <c r="H15">
        <v>0</v>
      </c>
      <c r="I15">
        <v>1</v>
      </c>
      <c r="J15">
        <v>5</v>
      </c>
      <c r="K15">
        <v>0</v>
      </c>
      <c r="L15">
        <v>0</v>
      </c>
      <c r="M15">
        <v>1</v>
      </c>
      <c r="N15">
        <v>5</v>
      </c>
      <c r="O15">
        <v>0</v>
      </c>
      <c r="P15">
        <v>1</v>
      </c>
      <c r="Q15">
        <v>3</v>
      </c>
      <c r="R15">
        <v>1</v>
      </c>
      <c r="S15">
        <v>0</v>
      </c>
      <c r="T15">
        <v>0</v>
      </c>
      <c r="U15">
        <v>0</v>
      </c>
      <c r="V15">
        <v>0</v>
      </c>
      <c r="W15">
        <v>1</v>
      </c>
      <c r="X15">
        <v>2</v>
      </c>
      <c r="Y15">
        <v>0</v>
      </c>
      <c r="Z15">
        <v>1</v>
      </c>
      <c r="AA15">
        <v>2</v>
      </c>
      <c r="AB15">
        <v>5</v>
      </c>
      <c r="AC15">
        <v>0</v>
      </c>
      <c r="AD15">
        <v>1</v>
      </c>
      <c r="AE15">
        <v>6</v>
      </c>
      <c r="AF15">
        <v>0</v>
      </c>
      <c r="AG15">
        <v>6</v>
      </c>
      <c r="AH15">
        <v>6</v>
      </c>
      <c r="AI15">
        <v>0</v>
      </c>
      <c r="AJ15">
        <v>1</v>
      </c>
      <c r="AK15">
        <v>5</v>
      </c>
    </row>
    <row r="16" spans="1:37" x14ac:dyDescent="0.25">
      <c r="A16" s="1" t="s">
        <v>175</v>
      </c>
      <c r="B16" s="1"/>
      <c r="C16" s="12">
        <v>0.02</v>
      </c>
      <c r="D16" s="12">
        <v>0.02</v>
      </c>
      <c r="E16" s="12">
        <v>0</v>
      </c>
      <c r="F16" s="12">
        <v>0</v>
      </c>
      <c r="G16" s="12">
        <v>0</v>
      </c>
      <c r="H16" s="12">
        <v>0</v>
      </c>
      <c r="I16" s="12">
        <v>0.01</v>
      </c>
      <c r="J16" s="12">
        <v>0.02</v>
      </c>
      <c r="K16" s="12">
        <v>0</v>
      </c>
      <c r="L16" s="12">
        <v>0</v>
      </c>
      <c r="M16" s="12">
        <v>0.01</v>
      </c>
      <c r="N16" s="12">
        <v>0.02</v>
      </c>
      <c r="O16" s="12">
        <v>0</v>
      </c>
      <c r="P16" s="12">
        <v>0.01</v>
      </c>
      <c r="Q16" s="12">
        <v>0.04</v>
      </c>
      <c r="R16" s="12">
        <v>0.04</v>
      </c>
      <c r="S16" s="12">
        <v>0</v>
      </c>
      <c r="T16" s="12">
        <v>0</v>
      </c>
      <c r="U16" s="12">
        <v>0</v>
      </c>
      <c r="V16" s="12">
        <v>0</v>
      </c>
      <c r="W16" s="12">
        <v>0.02</v>
      </c>
      <c r="X16" t="s">
        <v>236</v>
      </c>
      <c r="Y16" s="12">
        <v>0</v>
      </c>
      <c r="Z16" s="12">
        <v>0.03</v>
      </c>
      <c r="AA16" s="12">
        <v>0.05</v>
      </c>
      <c r="AB16" s="12">
        <v>0.03</v>
      </c>
      <c r="AC16" s="12">
        <v>0</v>
      </c>
      <c r="AD16" s="12">
        <v>0.01</v>
      </c>
      <c r="AE16" s="12">
        <v>0.02</v>
      </c>
      <c r="AF16" s="12">
        <v>0</v>
      </c>
      <c r="AG16" s="12">
        <v>0.02</v>
      </c>
      <c r="AH16" s="12">
        <v>0.31</v>
      </c>
      <c r="AI16" s="12">
        <v>0</v>
      </c>
      <c r="AJ16" s="12">
        <v>0.01</v>
      </c>
      <c r="AK16" s="12">
        <v>0.03</v>
      </c>
    </row>
    <row r="17" spans="1:37" x14ac:dyDescent="0.25">
      <c r="A17" s="1" t="s">
        <v>176</v>
      </c>
      <c r="B17" s="1"/>
      <c r="X17" t="s">
        <v>162</v>
      </c>
    </row>
    <row r="18" spans="1:37" x14ac:dyDescent="0.25">
      <c r="A18" s="1" t="s">
        <v>174</v>
      </c>
      <c r="B18" s="1" t="s">
        <v>410</v>
      </c>
      <c r="C18">
        <v>297</v>
      </c>
      <c r="D18">
        <v>297</v>
      </c>
      <c r="E18">
        <v>2</v>
      </c>
      <c r="F18">
        <v>5</v>
      </c>
      <c r="G18">
        <v>5</v>
      </c>
      <c r="H18">
        <v>19</v>
      </c>
      <c r="I18">
        <v>49</v>
      </c>
      <c r="J18">
        <v>218</v>
      </c>
      <c r="K18">
        <v>11</v>
      </c>
      <c r="L18">
        <v>19</v>
      </c>
      <c r="M18">
        <v>49</v>
      </c>
      <c r="N18">
        <v>218</v>
      </c>
      <c r="O18">
        <v>50</v>
      </c>
      <c r="P18">
        <v>146</v>
      </c>
      <c r="Q18">
        <v>65</v>
      </c>
      <c r="R18">
        <v>37</v>
      </c>
      <c r="S18">
        <v>24</v>
      </c>
      <c r="T18">
        <v>21</v>
      </c>
      <c r="U18">
        <v>73</v>
      </c>
      <c r="V18">
        <v>24</v>
      </c>
      <c r="W18">
        <v>39</v>
      </c>
      <c r="X18">
        <v>35</v>
      </c>
      <c r="Y18">
        <v>22</v>
      </c>
      <c r="Z18">
        <v>30</v>
      </c>
      <c r="AA18">
        <v>29</v>
      </c>
      <c r="AB18">
        <v>186</v>
      </c>
      <c r="AC18">
        <v>16</v>
      </c>
      <c r="AD18">
        <v>95</v>
      </c>
      <c r="AE18">
        <v>297</v>
      </c>
      <c r="AF18">
        <v>62</v>
      </c>
      <c r="AG18">
        <v>235</v>
      </c>
      <c r="AH18">
        <v>12</v>
      </c>
      <c r="AI18">
        <v>285</v>
      </c>
      <c r="AJ18">
        <v>118</v>
      </c>
      <c r="AK18">
        <v>179</v>
      </c>
    </row>
    <row r="19" spans="1:37" x14ac:dyDescent="0.25">
      <c r="A19" s="1" t="s">
        <v>175</v>
      </c>
      <c r="B19" s="1"/>
      <c r="C19" s="12">
        <v>0.98</v>
      </c>
      <c r="D19" s="12">
        <v>0.98</v>
      </c>
      <c r="E19" s="12">
        <v>1</v>
      </c>
      <c r="F19" s="12">
        <v>1</v>
      </c>
      <c r="G19" s="12">
        <v>1</v>
      </c>
      <c r="H19" s="12">
        <v>1</v>
      </c>
      <c r="I19" s="12">
        <v>0.99</v>
      </c>
      <c r="J19" s="12">
        <v>0.98</v>
      </c>
      <c r="K19" s="12">
        <v>1</v>
      </c>
      <c r="L19" s="12">
        <v>1</v>
      </c>
      <c r="M19" s="12">
        <v>0.99</v>
      </c>
      <c r="N19" s="12">
        <v>0.98</v>
      </c>
      <c r="O19" s="12">
        <v>1</v>
      </c>
      <c r="P19" s="12">
        <v>0.99</v>
      </c>
      <c r="Q19" s="12">
        <v>0.96</v>
      </c>
      <c r="R19" s="12">
        <v>0.96</v>
      </c>
      <c r="S19" s="12">
        <v>1</v>
      </c>
      <c r="T19" s="12">
        <v>1</v>
      </c>
      <c r="U19" s="12">
        <v>1</v>
      </c>
      <c r="V19" s="12">
        <v>1</v>
      </c>
      <c r="W19" s="12">
        <v>0.98</v>
      </c>
      <c r="X19" t="s">
        <v>263</v>
      </c>
      <c r="Y19" s="12">
        <v>1</v>
      </c>
      <c r="Z19" s="12">
        <v>0.97</v>
      </c>
      <c r="AA19" s="12">
        <v>0.95</v>
      </c>
      <c r="AB19" s="12">
        <v>0.97</v>
      </c>
      <c r="AC19" s="12">
        <v>1</v>
      </c>
      <c r="AD19" s="12">
        <v>0.99</v>
      </c>
      <c r="AE19" s="12">
        <v>0.98</v>
      </c>
      <c r="AF19" s="12">
        <v>1</v>
      </c>
      <c r="AG19" s="12">
        <v>0.98</v>
      </c>
      <c r="AH19" s="12">
        <v>0.69</v>
      </c>
      <c r="AI19" s="12">
        <v>1</v>
      </c>
      <c r="AJ19" s="12">
        <v>0.99</v>
      </c>
      <c r="AK19" s="12">
        <v>0.97</v>
      </c>
    </row>
    <row r="20" spans="1:37" x14ac:dyDescent="0.25">
      <c r="A20" s="1" t="s">
        <v>176</v>
      </c>
      <c r="B20" s="1"/>
      <c r="U20" t="s">
        <v>160</v>
      </c>
    </row>
    <row r="21" spans="1:37" x14ac:dyDescent="0.25">
      <c r="A21" s="1" t="s">
        <v>279</v>
      </c>
      <c r="B21" s="1" t="s">
        <v>401</v>
      </c>
    </row>
    <row r="22" spans="1:37" x14ac:dyDescent="0.25">
      <c r="A22" s="1" t="s">
        <v>107</v>
      </c>
      <c r="B22" s="1" t="s">
        <v>428</v>
      </c>
    </row>
    <row r="23" spans="1:37" x14ac:dyDescent="0.25">
      <c r="A23" s="1" t="s">
        <v>107</v>
      </c>
      <c r="B23" s="1"/>
    </row>
    <row r="24" spans="1:37" x14ac:dyDescent="0.25">
      <c r="A24" s="1" t="s">
        <v>107</v>
      </c>
      <c r="B24" s="1"/>
    </row>
  </sheetData>
  <hyperlinks>
    <hyperlink ref="E1" location="Contents!B100" tooltip="Link to contents" display="Back to contents" xr:uid="{00000000-0004-0000-21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V27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41" customWidth="1"/>
    <col min="10" max="10" width="9.453125" customWidth="1"/>
    <col min="11" max="11" width="27" customWidth="1"/>
    <col min="12" max="13" width="11.7265625" customWidth="1"/>
    <col min="14" max="14" width="15.26953125" customWidth="1"/>
    <col min="15" max="15" width="28.1796875" customWidth="1"/>
    <col min="16" max="16" width="9.453125" customWidth="1"/>
    <col min="17" max="17" width="15.26953125" customWidth="1"/>
    <col min="18" max="20" width="9.453125" customWidth="1"/>
    <col min="21" max="21" width="36.26953125" customWidth="1"/>
    <col min="22" max="22" width="45.7265625" customWidth="1"/>
  </cols>
  <sheetData>
    <row r="1" spans="1:22" x14ac:dyDescent="0.25">
      <c r="A1" s="1" t="s">
        <v>108</v>
      </c>
      <c r="B1" s="1" t="s">
        <v>109</v>
      </c>
      <c r="E1" s="5" t="s">
        <v>110</v>
      </c>
    </row>
    <row r="2" spans="1:22" ht="15.5" x14ac:dyDescent="0.35">
      <c r="A2" s="1" t="s">
        <v>0</v>
      </c>
      <c r="B2" s="2" t="s">
        <v>111</v>
      </c>
    </row>
    <row r="3" spans="1:22" x14ac:dyDescent="0.25">
      <c r="A3" s="1" t="s">
        <v>112</v>
      </c>
      <c r="B3" s="1"/>
    </row>
    <row r="4" spans="1:22" x14ac:dyDescent="0.25">
      <c r="A4" s="1" t="s">
        <v>112</v>
      </c>
      <c r="B4" s="1" t="s">
        <v>429</v>
      </c>
    </row>
    <row r="5" spans="1:22" x14ac:dyDescent="0.25">
      <c r="A5" s="1" t="s">
        <v>112</v>
      </c>
      <c r="B5" s="1"/>
    </row>
    <row r="6" spans="1:22" ht="13" x14ac:dyDescent="0.3">
      <c r="A6" s="1" t="s">
        <v>2</v>
      </c>
      <c r="B6" s="4" t="s">
        <v>83</v>
      </c>
    </row>
    <row r="7" spans="1:22" x14ac:dyDescent="0.25">
      <c r="A7" s="1" t="s">
        <v>5</v>
      </c>
      <c r="B7" s="1"/>
    </row>
    <row r="8" spans="1:22" x14ac:dyDescent="0.25">
      <c r="A8" s="1" t="s">
        <v>5</v>
      </c>
      <c r="B8" s="1" t="s">
        <v>430</v>
      </c>
    </row>
    <row r="9" spans="1:22" ht="143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7" t="s">
        <v>117</v>
      </c>
      <c r="H9" s="8"/>
      <c r="I9" s="7" t="s">
        <v>118</v>
      </c>
      <c r="J9" s="8"/>
      <c r="K9" s="8"/>
      <c r="L9" s="7" t="s">
        <v>8</v>
      </c>
      <c r="M9" s="8"/>
      <c r="N9" s="8"/>
      <c r="O9" s="8"/>
      <c r="P9" s="7" t="s">
        <v>119</v>
      </c>
      <c r="Q9" s="8"/>
      <c r="R9" s="7" t="s">
        <v>120</v>
      </c>
      <c r="S9" s="7" t="s">
        <v>121</v>
      </c>
      <c r="T9" s="7" t="s">
        <v>122</v>
      </c>
      <c r="U9" s="7" t="s">
        <v>123</v>
      </c>
      <c r="V9" s="9"/>
    </row>
    <row r="10" spans="1:22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130</v>
      </c>
      <c r="F10" s="11" t="s">
        <v>131</v>
      </c>
      <c r="G10" s="11" t="s">
        <v>130</v>
      </c>
      <c r="H10" s="11" t="s">
        <v>131</v>
      </c>
      <c r="I10" s="11" t="s">
        <v>134</v>
      </c>
      <c r="J10" s="11" t="s">
        <v>135</v>
      </c>
      <c r="K10" s="11" t="s">
        <v>136</v>
      </c>
      <c r="L10" s="11" t="s">
        <v>141</v>
      </c>
      <c r="M10" s="11" t="s">
        <v>142</v>
      </c>
      <c r="N10" s="11" t="s">
        <v>144</v>
      </c>
      <c r="O10" s="11" t="s">
        <v>145</v>
      </c>
      <c r="P10" s="11" t="s">
        <v>146</v>
      </c>
      <c r="Q10" s="11" t="s">
        <v>148</v>
      </c>
      <c r="R10" s="11" t="s">
        <v>149</v>
      </c>
      <c r="S10" s="11" t="s">
        <v>150</v>
      </c>
      <c r="T10" s="11" t="s">
        <v>149</v>
      </c>
      <c r="U10" s="11" t="s">
        <v>151</v>
      </c>
      <c r="V10" s="11" t="s">
        <v>152</v>
      </c>
    </row>
    <row r="11" spans="1:22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155</v>
      </c>
      <c r="H11" t="s">
        <v>156</v>
      </c>
      <c r="I11" t="s">
        <v>155</v>
      </c>
      <c r="J11" t="s">
        <v>156</v>
      </c>
      <c r="K11" t="s">
        <v>157</v>
      </c>
      <c r="L11" t="s">
        <v>155</v>
      </c>
      <c r="M11" t="s">
        <v>156</v>
      </c>
      <c r="N11" t="s">
        <v>157</v>
      </c>
      <c r="O11" t="s">
        <v>164</v>
      </c>
      <c r="P11" t="s">
        <v>155</v>
      </c>
      <c r="Q11" t="s">
        <v>156</v>
      </c>
      <c r="U11" t="s">
        <v>155</v>
      </c>
      <c r="V11" t="s">
        <v>156</v>
      </c>
    </row>
    <row r="12" spans="1:22" x14ac:dyDescent="0.25">
      <c r="A12" s="1" t="s">
        <v>168</v>
      </c>
      <c r="B12" s="1" t="s">
        <v>169</v>
      </c>
      <c r="C12">
        <v>6</v>
      </c>
      <c r="D12">
        <v>6</v>
      </c>
      <c r="E12">
        <v>1</v>
      </c>
      <c r="F12">
        <v>5</v>
      </c>
      <c r="G12">
        <v>1</v>
      </c>
      <c r="H12">
        <v>5</v>
      </c>
      <c r="I12">
        <v>1</v>
      </c>
      <c r="J12">
        <v>3</v>
      </c>
      <c r="K12">
        <v>2</v>
      </c>
      <c r="L12">
        <v>1</v>
      </c>
      <c r="M12">
        <v>2</v>
      </c>
      <c r="N12">
        <v>1</v>
      </c>
      <c r="O12">
        <v>2</v>
      </c>
      <c r="P12">
        <v>5</v>
      </c>
      <c r="Q12">
        <v>1</v>
      </c>
      <c r="R12">
        <v>6</v>
      </c>
      <c r="S12">
        <v>6</v>
      </c>
      <c r="T12">
        <v>6</v>
      </c>
      <c r="U12">
        <v>1</v>
      </c>
      <c r="V12">
        <v>5</v>
      </c>
    </row>
    <row r="13" spans="1:22" x14ac:dyDescent="0.25">
      <c r="A13" s="1" t="s">
        <v>170</v>
      </c>
      <c r="B13" s="1" t="s">
        <v>171</v>
      </c>
      <c r="C13">
        <v>6</v>
      </c>
      <c r="D13">
        <v>6</v>
      </c>
      <c r="E13">
        <v>1</v>
      </c>
      <c r="F13">
        <v>5</v>
      </c>
      <c r="G13">
        <v>1</v>
      </c>
      <c r="H13">
        <v>5</v>
      </c>
      <c r="I13">
        <v>1</v>
      </c>
      <c r="J13">
        <v>3</v>
      </c>
      <c r="K13">
        <v>2</v>
      </c>
      <c r="L13">
        <v>1</v>
      </c>
      <c r="M13">
        <v>2</v>
      </c>
      <c r="N13">
        <v>1</v>
      </c>
      <c r="O13">
        <v>2</v>
      </c>
      <c r="P13">
        <v>5</v>
      </c>
      <c r="Q13">
        <v>1</v>
      </c>
      <c r="R13">
        <v>6</v>
      </c>
      <c r="S13">
        <v>6</v>
      </c>
      <c r="T13">
        <v>6</v>
      </c>
      <c r="U13">
        <v>1</v>
      </c>
      <c r="V13">
        <v>5</v>
      </c>
    </row>
    <row r="14" spans="1:22" x14ac:dyDescent="0.25">
      <c r="A14" s="1" t="s">
        <v>172</v>
      </c>
      <c r="B14" s="1" t="s">
        <v>125</v>
      </c>
      <c r="C14">
        <v>6</v>
      </c>
      <c r="D14">
        <v>6</v>
      </c>
      <c r="E14">
        <v>1</v>
      </c>
      <c r="F14">
        <v>5</v>
      </c>
      <c r="G14">
        <v>1</v>
      </c>
      <c r="H14">
        <v>5</v>
      </c>
      <c r="I14">
        <v>1</v>
      </c>
      <c r="J14">
        <v>3</v>
      </c>
      <c r="K14">
        <v>1</v>
      </c>
      <c r="L14">
        <v>1</v>
      </c>
      <c r="M14">
        <v>2</v>
      </c>
      <c r="N14">
        <v>1</v>
      </c>
      <c r="O14">
        <v>2</v>
      </c>
      <c r="P14">
        <v>5</v>
      </c>
      <c r="Q14">
        <v>1</v>
      </c>
      <c r="R14">
        <v>6</v>
      </c>
      <c r="S14">
        <v>6</v>
      </c>
      <c r="T14">
        <v>6</v>
      </c>
      <c r="U14">
        <v>1</v>
      </c>
      <c r="V14">
        <v>5</v>
      </c>
    </row>
    <row r="15" spans="1:22" x14ac:dyDescent="0.25">
      <c r="A15" s="1" t="s">
        <v>174</v>
      </c>
      <c r="B15" s="1" t="s">
        <v>431</v>
      </c>
      <c r="C15">
        <v>3</v>
      </c>
      <c r="D15">
        <v>3</v>
      </c>
      <c r="E15">
        <v>1</v>
      </c>
      <c r="F15">
        <v>3</v>
      </c>
      <c r="G15">
        <v>1</v>
      </c>
      <c r="H15">
        <v>3</v>
      </c>
      <c r="I15">
        <v>0</v>
      </c>
      <c r="J15">
        <v>3</v>
      </c>
      <c r="K15">
        <v>1</v>
      </c>
      <c r="L15">
        <v>1</v>
      </c>
      <c r="M15">
        <v>1</v>
      </c>
      <c r="N15">
        <v>0</v>
      </c>
      <c r="O15">
        <v>2</v>
      </c>
      <c r="P15">
        <v>3</v>
      </c>
      <c r="Q15">
        <v>1</v>
      </c>
      <c r="R15">
        <v>3</v>
      </c>
      <c r="S15">
        <v>3</v>
      </c>
      <c r="T15">
        <v>3</v>
      </c>
      <c r="U15">
        <v>1</v>
      </c>
      <c r="V15">
        <v>3</v>
      </c>
    </row>
    <row r="16" spans="1:22" x14ac:dyDescent="0.25">
      <c r="A16" s="1" t="s">
        <v>175</v>
      </c>
      <c r="B16" s="1"/>
      <c r="C16" s="12">
        <v>0.62</v>
      </c>
      <c r="D16" s="12">
        <v>0.62</v>
      </c>
      <c r="E16" s="12">
        <v>1</v>
      </c>
      <c r="F16" s="12">
        <v>0.57999999999999996</v>
      </c>
      <c r="G16" s="12">
        <v>1</v>
      </c>
      <c r="H16" s="12">
        <v>0.57999999999999996</v>
      </c>
      <c r="I16" s="12">
        <v>0</v>
      </c>
      <c r="J16" s="12">
        <v>1</v>
      </c>
      <c r="K16" s="12">
        <v>0.44</v>
      </c>
      <c r="L16" s="12">
        <v>1</v>
      </c>
      <c r="M16" s="12">
        <v>0.42</v>
      </c>
      <c r="N16" s="12">
        <v>0</v>
      </c>
      <c r="O16" s="12">
        <v>1</v>
      </c>
      <c r="P16" s="12">
        <v>0.57999999999999996</v>
      </c>
      <c r="Q16" s="12">
        <v>1</v>
      </c>
      <c r="R16" s="12">
        <v>0.62</v>
      </c>
      <c r="S16" s="12">
        <v>0.62</v>
      </c>
      <c r="T16" s="12">
        <v>0.62</v>
      </c>
      <c r="U16" s="12">
        <v>1</v>
      </c>
      <c r="V16" s="12">
        <v>0.54</v>
      </c>
    </row>
    <row r="17" spans="1:22" x14ac:dyDescent="0.25">
      <c r="A17" s="1" t="s">
        <v>176</v>
      </c>
      <c r="B17" s="1"/>
    </row>
    <row r="18" spans="1:22" x14ac:dyDescent="0.25">
      <c r="A18" s="1" t="s">
        <v>174</v>
      </c>
      <c r="B18" s="1" t="s">
        <v>432</v>
      </c>
      <c r="C18">
        <v>1</v>
      </c>
      <c r="D18">
        <v>1</v>
      </c>
      <c r="E18">
        <v>0</v>
      </c>
      <c r="F18">
        <v>1</v>
      </c>
      <c r="G18">
        <v>0</v>
      </c>
      <c r="H18">
        <v>1</v>
      </c>
      <c r="I18">
        <v>1</v>
      </c>
      <c r="J18">
        <v>0</v>
      </c>
      <c r="K18">
        <v>0</v>
      </c>
      <c r="L18">
        <v>0</v>
      </c>
      <c r="M18">
        <v>1</v>
      </c>
      <c r="N18">
        <v>0</v>
      </c>
      <c r="O18">
        <v>0</v>
      </c>
      <c r="P18">
        <v>1</v>
      </c>
      <c r="Q18">
        <v>0</v>
      </c>
      <c r="R18">
        <v>1</v>
      </c>
      <c r="S18">
        <v>1</v>
      </c>
      <c r="T18">
        <v>1</v>
      </c>
      <c r="U18">
        <v>0</v>
      </c>
      <c r="V18">
        <v>1</v>
      </c>
    </row>
    <row r="19" spans="1:22" x14ac:dyDescent="0.25">
      <c r="A19" s="1" t="s">
        <v>175</v>
      </c>
      <c r="B19" s="1"/>
      <c r="C19" s="12">
        <v>0.24</v>
      </c>
      <c r="D19" s="12">
        <v>0.24</v>
      </c>
      <c r="E19" s="12">
        <v>0</v>
      </c>
      <c r="F19" s="12">
        <v>0.27</v>
      </c>
      <c r="G19" s="12">
        <v>0</v>
      </c>
      <c r="H19" s="12">
        <v>0.27</v>
      </c>
      <c r="I19" s="12">
        <v>1</v>
      </c>
      <c r="J19" s="12">
        <v>0</v>
      </c>
      <c r="K19" s="12">
        <v>0</v>
      </c>
      <c r="L19" s="12">
        <v>0</v>
      </c>
      <c r="M19" s="12">
        <v>0.57999999999999996</v>
      </c>
      <c r="N19" s="12">
        <v>0</v>
      </c>
      <c r="O19" s="12">
        <v>0</v>
      </c>
      <c r="P19" s="12">
        <v>0.27</v>
      </c>
      <c r="Q19" s="12">
        <v>0</v>
      </c>
      <c r="R19" s="12">
        <v>0.24</v>
      </c>
      <c r="S19" s="12">
        <v>0.24</v>
      </c>
      <c r="T19" s="12">
        <v>0.24</v>
      </c>
      <c r="U19" s="12">
        <v>0</v>
      </c>
      <c r="V19" s="12">
        <v>0.28999999999999998</v>
      </c>
    </row>
    <row r="20" spans="1:22" x14ac:dyDescent="0.25">
      <c r="A20" s="1" t="s">
        <v>176</v>
      </c>
      <c r="B20" s="1"/>
    </row>
    <row r="21" spans="1:22" x14ac:dyDescent="0.25">
      <c r="A21" s="1" t="s">
        <v>174</v>
      </c>
      <c r="B21" s="1" t="s">
        <v>433</v>
      </c>
      <c r="C21">
        <v>1</v>
      </c>
      <c r="D21">
        <v>1</v>
      </c>
      <c r="E21">
        <v>0</v>
      </c>
      <c r="F21">
        <v>1</v>
      </c>
      <c r="G21">
        <v>0</v>
      </c>
      <c r="H21">
        <v>1</v>
      </c>
      <c r="I21">
        <v>0</v>
      </c>
      <c r="J21">
        <v>0</v>
      </c>
      <c r="K21">
        <v>1</v>
      </c>
      <c r="L21">
        <v>0</v>
      </c>
      <c r="M21">
        <v>0</v>
      </c>
      <c r="N21">
        <v>1</v>
      </c>
      <c r="O21">
        <v>0</v>
      </c>
      <c r="P21">
        <v>1</v>
      </c>
      <c r="Q21">
        <v>0</v>
      </c>
      <c r="R21">
        <v>1</v>
      </c>
      <c r="S21">
        <v>1</v>
      </c>
      <c r="T21">
        <v>1</v>
      </c>
      <c r="U21">
        <v>0</v>
      </c>
      <c r="V21">
        <v>1</v>
      </c>
    </row>
    <row r="22" spans="1:22" x14ac:dyDescent="0.25">
      <c r="A22" s="1" t="s">
        <v>175</v>
      </c>
      <c r="B22" s="1"/>
      <c r="C22" s="12">
        <v>0.14000000000000001</v>
      </c>
      <c r="D22" s="12">
        <v>0.14000000000000001</v>
      </c>
      <c r="E22" s="12">
        <v>0</v>
      </c>
      <c r="F22" s="12">
        <v>0.16</v>
      </c>
      <c r="G22" s="12">
        <v>0</v>
      </c>
      <c r="H22" s="12">
        <v>0.16</v>
      </c>
      <c r="I22" s="12">
        <v>0</v>
      </c>
      <c r="J22" s="12">
        <v>0</v>
      </c>
      <c r="K22" s="12">
        <v>0.56000000000000005</v>
      </c>
      <c r="L22" s="12">
        <v>0</v>
      </c>
      <c r="M22" s="12">
        <v>0</v>
      </c>
      <c r="N22" s="12">
        <v>1</v>
      </c>
      <c r="O22" s="12">
        <v>0</v>
      </c>
      <c r="P22" s="12">
        <v>0.16</v>
      </c>
      <c r="Q22" s="12">
        <v>0</v>
      </c>
      <c r="R22" s="12">
        <v>0.14000000000000001</v>
      </c>
      <c r="S22" s="12">
        <v>0.14000000000000001</v>
      </c>
      <c r="T22" s="12">
        <v>0.14000000000000001</v>
      </c>
      <c r="U22" s="12">
        <v>0</v>
      </c>
      <c r="V22" s="12">
        <v>0.17</v>
      </c>
    </row>
    <row r="23" spans="1:22" x14ac:dyDescent="0.25">
      <c r="A23" s="1" t="s">
        <v>176</v>
      </c>
      <c r="B23" s="1"/>
    </row>
    <row r="24" spans="1:22" x14ac:dyDescent="0.25">
      <c r="A24" s="1" t="s">
        <v>279</v>
      </c>
      <c r="B24" s="1" t="s">
        <v>434</v>
      </c>
    </row>
    <row r="25" spans="1:22" x14ac:dyDescent="0.25">
      <c r="A25" s="1" t="s">
        <v>107</v>
      </c>
      <c r="B25" s="1" t="s">
        <v>435</v>
      </c>
    </row>
    <row r="26" spans="1:22" x14ac:dyDescent="0.25">
      <c r="A26" s="1" t="s">
        <v>107</v>
      </c>
      <c r="B26" s="1"/>
    </row>
    <row r="27" spans="1:22" x14ac:dyDescent="0.25">
      <c r="A27" s="1" t="s">
        <v>107</v>
      </c>
      <c r="B27" s="1"/>
    </row>
  </sheetData>
  <hyperlinks>
    <hyperlink ref="E1" location="Contents!B103" tooltip="Link to contents" display="Back to contents" xr:uid="{00000000-0004-0000-22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436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86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213</v>
      </c>
      <c r="D15">
        <v>213</v>
      </c>
      <c r="E15">
        <v>2</v>
      </c>
      <c r="F15">
        <v>2</v>
      </c>
      <c r="G15">
        <v>5</v>
      </c>
      <c r="H15">
        <v>15</v>
      </c>
      <c r="I15">
        <v>32</v>
      </c>
      <c r="J15">
        <v>158</v>
      </c>
      <c r="K15">
        <v>9</v>
      </c>
      <c r="L15">
        <v>15</v>
      </c>
      <c r="M15">
        <v>32</v>
      </c>
      <c r="N15">
        <v>158</v>
      </c>
      <c r="O15">
        <v>47</v>
      </c>
      <c r="P15">
        <v>122</v>
      </c>
      <c r="Q15">
        <v>27</v>
      </c>
      <c r="R15">
        <v>16</v>
      </c>
      <c r="S15">
        <v>15</v>
      </c>
      <c r="T15">
        <v>15</v>
      </c>
      <c r="U15">
        <v>66</v>
      </c>
      <c r="V15">
        <v>14</v>
      </c>
      <c r="W15">
        <v>28</v>
      </c>
      <c r="X15">
        <v>27</v>
      </c>
      <c r="Y15">
        <v>15</v>
      </c>
      <c r="Z15">
        <v>15</v>
      </c>
      <c r="AA15">
        <v>17</v>
      </c>
      <c r="AB15">
        <v>131</v>
      </c>
      <c r="AC15">
        <v>12</v>
      </c>
      <c r="AD15">
        <v>70</v>
      </c>
      <c r="AE15">
        <v>213</v>
      </c>
      <c r="AF15">
        <v>0</v>
      </c>
      <c r="AG15">
        <v>49</v>
      </c>
      <c r="AH15">
        <v>164</v>
      </c>
      <c r="AI15">
        <v>17</v>
      </c>
      <c r="AJ15">
        <v>196</v>
      </c>
      <c r="AK15">
        <v>80</v>
      </c>
      <c r="AL15">
        <v>132</v>
      </c>
    </row>
    <row r="16" spans="1:38" x14ac:dyDescent="0.25">
      <c r="A16" s="1" t="s">
        <v>175</v>
      </c>
      <c r="B16" s="1"/>
      <c r="C16" s="12">
        <v>0.47</v>
      </c>
      <c r="D16" s="12">
        <v>0.47</v>
      </c>
      <c r="E16" s="12">
        <v>0.56000000000000005</v>
      </c>
      <c r="F16" s="12">
        <v>0.32</v>
      </c>
      <c r="G16" s="12">
        <v>0.64</v>
      </c>
      <c r="H16" s="12">
        <v>0.49</v>
      </c>
      <c r="I16" s="12">
        <v>0.48</v>
      </c>
      <c r="J16" s="12">
        <v>0.47</v>
      </c>
      <c r="K16" s="12">
        <v>0.52</v>
      </c>
      <c r="L16" s="12">
        <v>0.49</v>
      </c>
      <c r="M16" s="12">
        <v>0.48</v>
      </c>
      <c r="N16" s="12">
        <v>0.47</v>
      </c>
      <c r="O16" t="s">
        <v>437</v>
      </c>
      <c r="P16" t="s">
        <v>354</v>
      </c>
      <c r="Q16" t="s">
        <v>210</v>
      </c>
      <c r="R16" t="s">
        <v>217</v>
      </c>
      <c r="S16" s="12">
        <v>0.4</v>
      </c>
      <c r="T16" s="12">
        <v>0.45</v>
      </c>
      <c r="U16" t="s">
        <v>192</v>
      </c>
      <c r="V16" s="12">
        <v>0.48</v>
      </c>
      <c r="W16" s="12">
        <v>0.49</v>
      </c>
      <c r="X16" s="12">
        <v>0.45</v>
      </c>
      <c r="Y16" s="12">
        <v>0.36</v>
      </c>
      <c r="Z16" s="12">
        <v>0.4</v>
      </c>
      <c r="AA16" s="12">
        <v>0.39</v>
      </c>
      <c r="AB16" s="12">
        <v>0.45</v>
      </c>
      <c r="AC16" s="12">
        <v>0.54</v>
      </c>
      <c r="AD16" s="12">
        <v>0.52</v>
      </c>
      <c r="AE16" t="s">
        <v>438</v>
      </c>
      <c r="AF16" t="s">
        <v>177</v>
      </c>
      <c r="AG16" t="s">
        <v>354</v>
      </c>
      <c r="AH16" t="s">
        <v>439</v>
      </c>
      <c r="AI16" s="12">
        <v>0.6</v>
      </c>
      <c r="AJ16" s="12">
        <v>0.47</v>
      </c>
      <c r="AK16" s="12">
        <v>0.44</v>
      </c>
      <c r="AL16" s="12">
        <v>0.5</v>
      </c>
    </row>
    <row r="17" spans="1:38" x14ac:dyDescent="0.25">
      <c r="A17" s="1" t="s">
        <v>176</v>
      </c>
      <c r="B17" s="1"/>
      <c r="O17" t="s">
        <v>187</v>
      </c>
      <c r="P17" t="s">
        <v>187</v>
      </c>
      <c r="U17" t="s">
        <v>440</v>
      </c>
      <c r="AE17" t="s">
        <v>161</v>
      </c>
      <c r="AG17" t="s">
        <v>161</v>
      </c>
    </row>
    <row r="18" spans="1:38" x14ac:dyDescent="0.25">
      <c r="A18" s="1" t="s">
        <v>174</v>
      </c>
      <c r="B18" s="1" t="s">
        <v>150</v>
      </c>
      <c r="C18">
        <v>235</v>
      </c>
      <c r="D18">
        <v>235</v>
      </c>
      <c r="E18">
        <v>1</v>
      </c>
      <c r="F18">
        <v>4</v>
      </c>
      <c r="G18">
        <v>3</v>
      </c>
      <c r="H18">
        <v>15</v>
      </c>
      <c r="I18">
        <v>35</v>
      </c>
      <c r="J18">
        <v>177</v>
      </c>
      <c r="K18">
        <v>8</v>
      </c>
      <c r="L18">
        <v>15</v>
      </c>
      <c r="M18">
        <v>35</v>
      </c>
      <c r="N18">
        <v>177</v>
      </c>
      <c r="O18">
        <v>18</v>
      </c>
      <c r="P18">
        <v>81</v>
      </c>
      <c r="Q18">
        <v>91</v>
      </c>
      <c r="R18">
        <v>46</v>
      </c>
      <c r="S18">
        <v>23</v>
      </c>
      <c r="T18">
        <v>19</v>
      </c>
      <c r="U18">
        <v>41</v>
      </c>
      <c r="V18">
        <v>14</v>
      </c>
      <c r="W18">
        <v>30</v>
      </c>
      <c r="X18">
        <v>33</v>
      </c>
      <c r="Y18">
        <v>27</v>
      </c>
      <c r="Z18">
        <v>24</v>
      </c>
      <c r="AA18">
        <v>25</v>
      </c>
      <c r="AB18">
        <v>161</v>
      </c>
      <c r="AC18">
        <v>10</v>
      </c>
      <c r="AD18">
        <v>64</v>
      </c>
      <c r="AE18">
        <v>155</v>
      </c>
      <c r="AF18">
        <v>80</v>
      </c>
      <c r="AG18">
        <v>33</v>
      </c>
      <c r="AH18">
        <v>202</v>
      </c>
      <c r="AI18">
        <v>11</v>
      </c>
      <c r="AJ18">
        <v>224</v>
      </c>
      <c r="AK18">
        <v>101</v>
      </c>
      <c r="AL18">
        <v>134</v>
      </c>
    </row>
    <row r="19" spans="1:38" x14ac:dyDescent="0.25">
      <c r="A19" s="1" t="s">
        <v>175</v>
      </c>
      <c r="B19" s="1"/>
      <c r="C19" s="12">
        <v>0.53</v>
      </c>
      <c r="D19" s="12">
        <v>0.53</v>
      </c>
      <c r="E19" s="12">
        <v>0.44</v>
      </c>
      <c r="F19" s="12">
        <v>0.68</v>
      </c>
      <c r="G19" s="12">
        <v>0.36</v>
      </c>
      <c r="H19" s="12">
        <v>0.51</v>
      </c>
      <c r="I19" s="12">
        <v>0.52</v>
      </c>
      <c r="J19" s="12">
        <v>0.53</v>
      </c>
      <c r="K19" s="12">
        <v>0.48</v>
      </c>
      <c r="L19" s="12">
        <v>0.51</v>
      </c>
      <c r="M19" s="12">
        <v>0.52</v>
      </c>
      <c r="N19" s="12">
        <v>0.53</v>
      </c>
      <c r="O19" t="s">
        <v>198</v>
      </c>
      <c r="P19" t="s">
        <v>205</v>
      </c>
      <c r="Q19" t="s">
        <v>244</v>
      </c>
      <c r="R19" t="s">
        <v>277</v>
      </c>
      <c r="S19" s="12">
        <v>0.6</v>
      </c>
      <c r="T19" s="12">
        <v>0.55000000000000004</v>
      </c>
      <c r="U19" t="s">
        <v>250</v>
      </c>
      <c r="V19" s="12">
        <v>0.52</v>
      </c>
      <c r="W19" s="12">
        <v>0.51</v>
      </c>
      <c r="X19" s="12">
        <v>0.55000000000000004</v>
      </c>
      <c r="Y19" s="12">
        <v>0.64</v>
      </c>
      <c r="Z19" s="12">
        <v>0.6</v>
      </c>
      <c r="AA19" s="12">
        <v>0.61</v>
      </c>
      <c r="AB19" s="12">
        <v>0.55000000000000004</v>
      </c>
      <c r="AC19" s="12">
        <v>0.46</v>
      </c>
      <c r="AD19" s="12">
        <v>0.48</v>
      </c>
      <c r="AE19" t="s">
        <v>441</v>
      </c>
      <c r="AF19" t="s">
        <v>183</v>
      </c>
      <c r="AG19" t="s">
        <v>205</v>
      </c>
      <c r="AH19" t="s">
        <v>387</v>
      </c>
      <c r="AI19" s="12">
        <v>0.4</v>
      </c>
      <c r="AJ19" s="12">
        <v>0.53</v>
      </c>
      <c r="AK19" s="12">
        <v>0.56000000000000005</v>
      </c>
      <c r="AL19" s="12">
        <v>0.5</v>
      </c>
    </row>
    <row r="20" spans="1:38" x14ac:dyDescent="0.25">
      <c r="A20" s="1" t="s">
        <v>176</v>
      </c>
      <c r="B20" s="1"/>
      <c r="Q20" t="s">
        <v>301</v>
      </c>
      <c r="R20" t="s">
        <v>301</v>
      </c>
      <c r="S20" t="s">
        <v>162</v>
      </c>
      <c r="X20" t="s">
        <v>162</v>
      </c>
      <c r="Y20" t="s">
        <v>162</v>
      </c>
      <c r="Z20" t="s">
        <v>162</v>
      </c>
      <c r="AA20" t="s">
        <v>162</v>
      </c>
      <c r="AF20" t="s">
        <v>163</v>
      </c>
      <c r="AH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442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106" tooltip="Link to contents" display="Back to contents" xr:uid="{00000000-0004-0000-23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AK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443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88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444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164</v>
      </c>
      <c r="S11" t="s">
        <v>155</v>
      </c>
      <c r="T11" t="s">
        <v>156</v>
      </c>
      <c r="U11" t="s">
        <v>162</v>
      </c>
      <c r="V11" t="s">
        <v>164</v>
      </c>
      <c r="W11" t="s">
        <v>332</v>
      </c>
      <c r="X11" t="s">
        <v>333</v>
      </c>
      <c r="Y11" t="s">
        <v>334</v>
      </c>
      <c r="Z11" t="s">
        <v>324</v>
      </c>
      <c r="AA11" t="s">
        <v>325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199</v>
      </c>
      <c r="D12">
        <v>199</v>
      </c>
      <c r="E12">
        <v>2</v>
      </c>
      <c r="F12">
        <v>2</v>
      </c>
      <c r="G12">
        <v>5</v>
      </c>
      <c r="H12">
        <v>17</v>
      </c>
      <c r="I12">
        <v>41</v>
      </c>
      <c r="J12">
        <v>132</v>
      </c>
      <c r="K12">
        <v>9</v>
      </c>
      <c r="L12">
        <v>17</v>
      </c>
      <c r="M12">
        <v>41</v>
      </c>
      <c r="N12">
        <v>132</v>
      </c>
      <c r="O12">
        <v>42</v>
      </c>
      <c r="P12">
        <v>104</v>
      </c>
      <c r="Q12">
        <v>31</v>
      </c>
      <c r="R12">
        <v>22</v>
      </c>
      <c r="S12">
        <v>14</v>
      </c>
      <c r="T12">
        <v>16</v>
      </c>
      <c r="U12">
        <v>59</v>
      </c>
      <c r="V12">
        <v>12</v>
      </c>
      <c r="W12">
        <v>25</v>
      </c>
      <c r="X12">
        <v>26</v>
      </c>
      <c r="Y12">
        <v>15</v>
      </c>
      <c r="Z12">
        <v>14</v>
      </c>
      <c r="AA12">
        <v>18</v>
      </c>
      <c r="AB12">
        <v>117</v>
      </c>
      <c r="AC12">
        <v>10</v>
      </c>
      <c r="AD12">
        <v>72</v>
      </c>
      <c r="AE12">
        <v>199</v>
      </c>
      <c r="AF12">
        <v>45</v>
      </c>
      <c r="AG12">
        <v>154</v>
      </c>
      <c r="AH12">
        <v>15</v>
      </c>
      <c r="AI12">
        <v>184</v>
      </c>
      <c r="AJ12">
        <v>76</v>
      </c>
      <c r="AK12">
        <v>123</v>
      </c>
    </row>
    <row r="13" spans="1:37" x14ac:dyDescent="0.25">
      <c r="A13" s="1" t="s">
        <v>170</v>
      </c>
      <c r="B13" s="1" t="s">
        <v>171</v>
      </c>
      <c r="C13">
        <v>189</v>
      </c>
      <c r="D13">
        <v>189</v>
      </c>
      <c r="E13">
        <v>2</v>
      </c>
      <c r="F13">
        <v>2</v>
      </c>
      <c r="G13">
        <v>5</v>
      </c>
      <c r="H13">
        <v>17</v>
      </c>
      <c r="I13">
        <v>40</v>
      </c>
      <c r="J13">
        <v>129</v>
      </c>
      <c r="K13">
        <v>9</v>
      </c>
      <c r="L13">
        <v>17</v>
      </c>
      <c r="M13">
        <v>40</v>
      </c>
      <c r="N13">
        <v>129</v>
      </c>
      <c r="O13">
        <v>41</v>
      </c>
      <c r="P13">
        <v>101</v>
      </c>
      <c r="Q13">
        <v>30</v>
      </c>
      <c r="R13">
        <v>22</v>
      </c>
      <c r="S13">
        <v>14</v>
      </c>
      <c r="T13">
        <v>15</v>
      </c>
      <c r="U13">
        <v>56</v>
      </c>
      <c r="V13">
        <v>12</v>
      </c>
      <c r="W13">
        <v>24</v>
      </c>
      <c r="X13">
        <v>24</v>
      </c>
      <c r="Y13">
        <v>14</v>
      </c>
      <c r="Z13">
        <v>14</v>
      </c>
      <c r="AA13">
        <v>18</v>
      </c>
      <c r="AB13">
        <v>112</v>
      </c>
      <c r="AC13">
        <v>10</v>
      </c>
      <c r="AD13">
        <v>68</v>
      </c>
      <c r="AE13">
        <v>189</v>
      </c>
      <c r="AF13">
        <v>43</v>
      </c>
      <c r="AG13">
        <v>147</v>
      </c>
      <c r="AH13">
        <v>14</v>
      </c>
      <c r="AI13">
        <v>175</v>
      </c>
      <c r="AJ13">
        <v>72</v>
      </c>
      <c r="AK13">
        <v>117</v>
      </c>
    </row>
    <row r="14" spans="1:37" x14ac:dyDescent="0.25">
      <c r="A14" s="1" t="s">
        <v>172</v>
      </c>
      <c r="B14" s="1" t="s">
        <v>125</v>
      </c>
      <c r="C14">
        <v>213</v>
      </c>
      <c r="D14">
        <v>213</v>
      </c>
      <c r="E14">
        <v>2</v>
      </c>
      <c r="F14">
        <v>2</v>
      </c>
      <c r="G14">
        <v>5</v>
      </c>
      <c r="H14">
        <v>15</v>
      </c>
      <c r="I14">
        <v>32</v>
      </c>
      <c r="J14">
        <v>158</v>
      </c>
      <c r="K14">
        <v>9</v>
      </c>
      <c r="L14">
        <v>15</v>
      </c>
      <c r="M14">
        <v>32</v>
      </c>
      <c r="N14">
        <v>158</v>
      </c>
      <c r="O14">
        <v>47</v>
      </c>
      <c r="P14">
        <v>122</v>
      </c>
      <c r="Q14">
        <v>27</v>
      </c>
      <c r="R14">
        <v>16</v>
      </c>
      <c r="S14">
        <v>15</v>
      </c>
      <c r="T14">
        <v>15</v>
      </c>
      <c r="U14">
        <v>66</v>
      </c>
      <c r="V14">
        <v>14</v>
      </c>
      <c r="W14">
        <v>28</v>
      </c>
      <c r="X14">
        <v>27</v>
      </c>
      <c r="Y14">
        <v>15</v>
      </c>
      <c r="Z14">
        <v>15</v>
      </c>
      <c r="AA14">
        <v>17</v>
      </c>
      <c r="AB14">
        <v>131</v>
      </c>
      <c r="AC14">
        <v>12</v>
      </c>
      <c r="AD14">
        <v>70</v>
      </c>
      <c r="AE14">
        <v>213</v>
      </c>
      <c r="AF14">
        <v>49</v>
      </c>
      <c r="AG14">
        <v>164</v>
      </c>
      <c r="AH14">
        <v>17</v>
      </c>
      <c r="AI14">
        <v>196</v>
      </c>
      <c r="AJ14">
        <v>80</v>
      </c>
      <c r="AK14">
        <v>132</v>
      </c>
    </row>
    <row r="15" spans="1:37" x14ac:dyDescent="0.25">
      <c r="A15" s="1" t="s">
        <v>174</v>
      </c>
      <c r="B15" s="1" t="s">
        <v>149</v>
      </c>
      <c r="C15">
        <v>2</v>
      </c>
      <c r="D15">
        <v>2</v>
      </c>
      <c r="E15">
        <v>0</v>
      </c>
      <c r="F15">
        <v>0</v>
      </c>
      <c r="G15">
        <v>0</v>
      </c>
      <c r="H15">
        <v>0</v>
      </c>
      <c r="I15">
        <v>1</v>
      </c>
      <c r="J15">
        <v>1</v>
      </c>
      <c r="K15">
        <v>0</v>
      </c>
      <c r="L15">
        <v>0</v>
      </c>
      <c r="M15">
        <v>1</v>
      </c>
      <c r="N15">
        <v>1</v>
      </c>
      <c r="O15">
        <v>1</v>
      </c>
      <c r="P15">
        <v>0</v>
      </c>
      <c r="Q15">
        <v>0</v>
      </c>
      <c r="R15">
        <v>1</v>
      </c>
      <c r="S15">
        <v>0</v>
      </c>
      <c r="T15">
        <v>0</v>
      </c>
      <c r="U15">
        <v>1</v>
      </c>
      <c r="V15">
        <v>0</v>
      </c>
      <c r="W15">
        <v>0</v>
      </c>
      <c r="X15">
        <v>1</v>
      </c>
      <c r="Y15">
        <v>0</v>
      </c>
      <c r="Z15">
        <v>0</v>
      </c>
      <c r="AA15">
        <v>0</v>
      </c>
      <c r="AB15">
        <v>1</v>
      </c>
      <c r="AC15">
        <v>0</v>
      </c>
      <c r="AD15">
        <v>1</v>
      </c>
      <c r="AE15">
        <v>2</v>
      </c>
      <c r="AF15">
        <v>2</v>
      </c>
      <c r="AG15">
        <v>0</v>
      </c>
      <c r="AH15">
        <v>1</v>
      </c>
      <c r="AI15">
        <v>1</v>
      </c>
      <c r="AJ15">
        <v>1</v>
      </c>
      <c r="AK15">
        <v>1</v>
      </c>
    </row>
    <row r="16" spans="1:37" x14ac:dyDescent="0.25">
      <c r="A16" s="1" t="s">
        <v>175</v>
      </c>
      <c r="B16" s="1"/>
      <c r="C16" s="12">
        <v>0.01</v>
      </c>
      <c r="D16" s="12">
        <v>0.01</v>
      </c>
      <c r="E16" s="12">
        <v>0</v>
      </c>
      <c r="F16" s="12">
        <v>0</v>
      </c>
      <c r="G16" s="12">
        <v>0</v>
      </c>
      <c r="H16" s="12">
        <v>0</v>
      </c>
      <c r="I16" s="12">
        <v>0.02</v>
      </c>
      <c r="J16" s="12">
        <v>0.01</v>
      </c>
      <c r="K16" s="12">
        <v>0</v>
      </c>
      <c r="L16" s="12">
        <v>0</v>
      </c>
      <c r="M16" s="12">
        <v>0.02</v>
      </c>
      <c r="N16" s="12">
        <v>0.01</v>
      </c>
      <c r="O16" s="12">
        <v>0.03</v>
      </c>
      <c r="P16" s="12">
        <v>0</v>
      </c>
      <c r="Q16" s="12">
        <v>0</v>
      </c>
      <c r="R16" s="12">
        <v>0.04</v>
      </c>
      <c r="S16" s="12">
        <v>0</v>
      </c>
      <c r="T16" s="12">
        <v>0</v>
      </c>
      <c r="U16" s="12">
        <v>0.02</v>
      </c>
      <c r="V16" s="12">
        <v>0</v>
      </c>
      <c r="W16" s="12">
        <v>0</v>
      </c>
      <c r="X16" s="12">
        <v>0.02</v>
      </c>
      <c r="Y16" s="12">
        <v>0</v>
      </c>
      <c r="Z16" s="12">
        <v>0</v>
      </c>
      <c r="AA16" s="12">
        <v>0</v>
      </c>
      <c r="AB16" s="12">
        <v>0.01</v>
      </c>
      <c r="AC16" s="12">
        <v>0</v>
      </c>
      <c r="AD16" s="12">
        <v>0.01</v>
      </c>
      <c r="AE16" s="12">
        <v>0.01</v>
      </c>
      <c r="AF16" t="s">
        <v>178</v>
      </c>
      <c r="AG16" t="s">
        <v>177</v>
      </c>
      <c r="AH16" s="12">
        <v>7.0000000000000007E-2</v>
      </c>
      <c r="AI16" t="s">
        <v>180</v>
      </c>
      <c r="AJ16" s="12">
        <v>0.01</v>
      </c>
      <c r="AK16" s="12">
        <v>0.01</v>
      </c>
    </row>
    <row r="17" spans="1:37" x14ac:dyDescent="0.25">
      <c r="A17" s="1" t="s">
        <v>176</v>
      </c>
      <c r="B17" s="1"/>
      <c r="AF17" t="s">
        <v>161</v>
      </c>
    </row>
    <row r="18" spans="1:37" x14ac:dyDescent="0.25">
      <c r="A18" s="1" t="s">
        <v>174</v>
      </c>
      <c r="B18" s="1" t="s">
        <v>150</v>
      </c>
      <c r="C18">
        <v>211</v>
      </c>
      <c r="D18">
        <v>211</v>
      </c>
      <c r="E18">
        <v>2</v>
      </c>
      <c r="F18">
        <v>2</v>
      </c>
      <c r="G18">
        <v>5</v>
      </c>
      <c r="H18">
        <v>15</v>
      </c>
      <c r="I18">
        <v>31</v>
      </c>
      <c r="J18">
        <v>156</v>
      </c>
      <c r="K18">
        <v>9</v>
      </c>
      <c r="L18">
        <v>15</v>
      </c>
      <c r="M18">
        <v>31</v>
      </c>
      <c r="N18">
        <v>156</v>
      </c>
      <c r="O18">
        <v>46</v>
      </c>
      <c r="P18">
        <v>122</v>
      </c>
      <c r="Q18">
        <v>27</v>
      </c>
      <c r="R18">
        <v>16</v>
      </c>
      <c r="S18">
        <v>15</v>
      </c>
      <c r="T18">
        <v>15</v>
      </c>
      <c r="U18">
        <v>65</v>
      </c>
      <c r="V18">
        <v>14</v>
      </c>
      <c r="W18">
        <v>28</v>
      </c>
      <c r="X18">
        <v>27</v>
      </c>
      <c r="Y18">
        <v>15</v>
      </c>
      <c r="Z18">
        <v>15</v>
      </c>
      <c r="AA18">
        <v>17</v>
      </c>
      <c r="AB18">
        <v>130</v>
      </c>
      <c r="AC18">
        <v>12</v>
      </c>
      <c r="AD18">
        <v>70</v>
      </c>
      <c r="AE18">
        <v>211</v>
      </c>
      <c r="AF18">
        <v>47</v>
      </c>
      <c r="AG18">
        <v>164</v>
      </c>
      <c r="AH18">
        <v>15</v>
      </c>
      <c r="AI18">
        <v>196</v>
      </c>
      <c r="AJ18">
        <v>80</v>
      </c>
      <c r="AK18">
        <v>131</v>
      </c>
    </row>
    <row r="19" spans="1:37" x14ac:dyDescent="0.25">
      <c r="A19" s="1" t="s">
        <v>175</v>
      </c>
      <c r="B19" s="1"/>
      <c r="C19" s="12">
        <v>0.99</v>
      </c>
      <c r="D19" s="12">
        <v>0.99</v>
      </c>
      <c r="E19" s="12">
        <v>1</v>
      </c>
      <c r="F19" s="12">
        <v>1</v>
      </c>
      <c r="G19" s="12">
        <v>1</v>
      </c>
      <c r="H19" s="12">
        <v>1</v>
      </c>
      <c r="I19" s="12">
        <v>0.98</v>
      </c>
      <c r="J19" s="12">
        <v>0.99</v>
      </c>
      <c r="K19" s="12">
        <v>1</v>
      </c>
      <c r="L19" s="12">
        <v>1</v>
      </c>
      <c r="M19" s="12">
        <v>0.98</v>
      </c>
      <c r="N19" s="12">
        <v>0.99</v>
      </c>
      <c r="O19" s="12">
        <v>0.97</v>
      </c>
      <c r="P19" s="12">
        <v>1</v>
      </c>
      <c r="Q19" s="12">
        <v>1</v>
      </c>
      <c r="R19" s="12">
        <v>0.96</v>
      </c>
      <c r="S19" s="12">
        <v>1</v>
      </c>
      <c r="T19" s="12">
        <v>1</v>
      </c>
      <c r="U19" s="12">
        <v>0.98</v>
      </c>
      <c r="V19" s="12">
        <v>1</v>
      </c>
      <c r="W19" s="12">
        <v>1</v>
      </c>
      <c r="X19" s="12">
        <v>0.98</v>
      </c>
      <c r="Y19" s="12">
        <v>1</v>
      </c>
      <c r="Z19" s="12">
        <v>1</v>
      </c>
      <c r="AA19" s="12">
        <v>1</v>
      </c>
      <c r="AB19" s="12">
        <v>0.99</v>
      </c>
      <c r="AC19" s="12">
        <v>1</v>
      </c>
      <c r="AD19" s="12">
        <v>0.99</v>
      </c>
      <c r="AE19" s="12">
        <v>0.99</v>
      </c>
      <c r="AF19" t="s">
        <v>270</v>
      </c>
      <c r="AG19" t="s">
        <v>183</v>
      </c>
      <c r="AH19" s="12">
        <v>0.93</v>
      </c>
      <c r="AI19" s="12">
        <v>1</v>
      </c>
      <c r="AJ19" s="12">
        <v>0.99</v>
      </c>
      <c r="AK19" s="12">
        <v>0.99</v>
      </c>
    </row>
    <row r="20" spans="1:37" x14ac:dyDescent="0.25">
      <c r="A20" s="1" t="s">
        <v>176</v>
      </c>
      <c r="B20" s="1"/>
      <c r="AG20" t="s">
        <v>163</v>
      </c>
    </row>
    <row r="21" spans="1:37" x14ac:dyDescent="0.25">
      <c r="A21" s="1" t="s">
        <v>279</v>
      </c>
      <c r="B21" s="1" t="s">
        <v>401</v>
      </c>
    </row>
    <row r="22" spans="1:37" x14ac:dyDescent="0.25">
      <c r="A22" s="1" t="s">
        <v>107</v>
      </c>
      <c r="B22" s="1" t="s">
        <v>445</v>
      </c>
    </row>
    <row r="23" spans="1:37" x14ac:dyDescent="0.25">
      <c r="A23" s="1" t="s">
        <v>107</v>
      </c>
      <c r="B23" s="1"/>
    </row>
    <row r="24" spans="1:37" x14ac:dyDescent="0.25">
      <c r="A24" s="1" t="s">
        <v>107</v>
      </c>
      <c r="B24" s="1"/>
    </row>
  </sheetData>
  <hyperlinks>
    <hyperlink ref="E1" location="Contents!B109" tooltip="Link to contents" display="Back to contents" xr:uid="{00000000-0004-0000-24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AK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446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91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444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164</v>
      </c>
      <c r="S11" t="s">
        <v>155</v>
      </c>
      <c r="T11" t="s">
        <v>156</v>
      </c>
      <c r="U11" t="s">
        <v>162</v>
      </c>
      <c r="V11" t="s">
        <v>164</v>
      </c>
      <c r="W11" t="s">
        <v>332</v>
      </c>
      <c r="X11" t="s">
        <v>333</v>
      </c>
      <c r="Y11" t="s">
        <v>334</v>
      </c>
      <c r="Z11" t="s">
        <v>324</v>
      </c>
      <c r="AA11" t="s">
        <v>325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199</v>
      </c>
      <c r="D12">
        <v>199</v>
      </c>
      <c r="E12">
        <v>2</v>
      </c>
      <c r="F12">
        <v>2</v>
      </c>
      <c r="G12">
        <v>5</v>
      </c>
      <c r="H12">
        <v>17</v>
      </c>
      <c r="I12">
        <v>41</v>
      </c>
      <c r="J12">
        <v>132</v>
      </c>
      <c r="K12">
        <v>9</v>
      </c>
      <c r="L12">
        <v>17</v>
      </c>
      <c r="M12">
        <v>41</v>
      </c>
      <c r="N12">
        <v>132</v>
      </c>
      <c r="O12">
        <v>42</v>
      </c>
      <c r="P12">
        <v>104</v>
      </c>
      <c r="Q12">
        <v>31</v>
      </c>
      <c r="R12">
        <v>22</v>
      </c>
      <c r="S12">
        <v>14</v>
      </c>
      <c r="T12">
        <v>16</v>
      </c>
      <c r="U12">
        <v>59</v>
      </c>
      <c r="V12">
        <v>12</v>
      </c>
      <c r="W12">
        <v>25</v>
      </c>
      <c r="X12">
        <v>26</v>
      </c>
      <c r="Y12">
        <v>15</v>
      </c>
      <c r="Z12">
        <v>14</v>
      </c>
      <c r="AA12">
        <v>18</v>
      </c>
      <c r="AB12">
        <v>117</v>
      </c>
      <c r="AC12">
        <v>10</v>
      </c>
      <c r="AD12">
        <v>72</v>
      </c>
      <c r="AE12">
        <v>199</v>
      </c>
      <c r="AF12">
        <v>45</v>
      </c>
      <c r="AG12">
        <v>154</v>
      </c>
      <c r="AH12">
        <v>15</v>
      </c>
      <c r="AI12">
        <v>184</v>
      </c>
      <c r="AJ12">
        <v>76</v>
      </c>
      <c r="AK12">
        <v>123</v>
      </c>
    </row>
    <row r="13" spans="1:37" x14ac:dyDescent="0.25">
      <c r="A13" s="1" t="s">
        <v>170</v>
      </c>
      <c r="B13" s="1" t="s">
        <v>171</v>
      </c>
      <c r="C13">
        <v>189</v>
      </c>
      <c r="D13">
        <v>189</v>
      </c>
      <c r="E13">
        <v>2</v>
      </c>
      <c r="F13">
        <v>2</v>
      </c>
      <c r="G13">
        <v>5</v>
      </c>
      <c r="H13">
        <v>17</v>
      </c>
      <c r="I13">
        <v>40</v>
      </c>
      <c r="J13">
        <v>129</v>
      </c>
      <c r="K13">
        <v>9</v>
      </c>
      <c r="L13">
        <v>17</v>
      </c>
      <c r="M13">
        <v>40</v>
      </c>
      <c r="N13">
        <v>129</v>
      </c>
      <c r="O13">
        <v>41</v>
      </c>
      <c r="P13">
        <v>101</v>
      </c>
      <c r="Q13">
        <v>30</v>
      </c>
      <c r="R13">
        <v>22</v>
      </c>
      <c r="S13">
        <v>14</v>
      </c>
      <c r="T13">
        <v>15</v>
      </c>
      <c r="U13">
        <v>56</v>
      </c>
      <c r="V13">
        <v>12</v>
      </c>
      <c r="W13">
        <v>24</v>
      </c>
      <c r="X13">
        <v>24</v>
      </c>
      <c r="Y13">
        <v>14</v>
      </c>
      <c r="Z13">
        <v>14</v>
      </c>
      <c r="AA13">
        <v>18</v>
      </c>
      <c r="AB13">
        <v>112</v>
      </c>
      <c r="AC13">
        <v>10</v>
      </c>
      <c r="AD13">
        <v>68</v>
      </c>
      <c r="AE13">
        <v>189</v>
      </c>
      <c r="AF13">
        <v>43</v>
      </c>
      <c r="AG13">
        <v>147</v>
      </c>
      <c r="AH13">
        <v>14</v>
      </c>
      <c r="AI13">
        <v>175</v>
      </c>
      <c r="AJ13">
        <v>72</v>
      </c>
      <c r="AK13">
        <v>117</v>
      </c>
    </row>
    <row r="14" spans="1:37" x14ac:dyDescent="0.25">
      <c r="A14" s="1" t="s">
        <v>172</v>
      </c>
      <c r="B14" s="1" t="s">
        <v>125</v>
      </c>
      <c r="C14">
        <v>213</v>
      </c>
      <c r="D14">
        <v>213</v>
      </c>
      <c r="E14">
        <v>2</v>
      </c>
      <c r="F14">
        <v>2</v>
      </c>
      <c r="G14">
        <v>5</v>
      </c>
      <c r="H14">
        <v>15</v>
      </c>
      <c r="I14">
        <v>32</v>
      </c>
      <c r="J14">
        <v>158</v>
      </c>
      <c r="K14">
        <v>9</v>
      </c>
      <c r="L14">
        <v>15</v>
      </c>
      <c r="M14">
        <v>32</v>
      </c>
      <c r="N14">
        <v>158</v>
      </c>
      <c r="O14">
        <v>47</v>
      </c>
      <c r="P14">
        <v>122</v>
      </c>
      <c r="Q14">
        <v>27</v>
      </c>
      <c r="R14">
        <v>16</v>
      </c>
      <c r="S14">
        <v>15</v>
      </c>
      <c r="T14">
        <v>15</v>
      </c>
      <c r="U14">
        <v>66</v>
      </c>
      <c r="V14">
        <v>14</v>
      </c>
      <c r="W14">
        <v>28</v>
      </c>
      <c r="X14">
        <v>27</v>
      </c>
      <c r="Y14">
        <v>15</v>
      </c>
      <c r="Z14">
        <v>15</v>
      </c>
      <c r="AA14">
        <v>17</v>
      </c>
      <c r="AB14">
        <v>131</v>
      </c>
      <c r="AC14">
        <v>12</v>
      </c>
      <c r="AD14">
        <v>70</v>
      </c>
      <c r="AE14">
        <v>213</v>
      </c>
      <c r="AF14">
        <v>49</v>
      </c>
      <c r="AG14">
        <v>164</v>
      </c>
      <c r="AH14">
        <v>17</v>
      </c>
      <c r="AI14">
        <v>196</v>
      </c>
      <c r="AJ14">
        <v>80</v>
      </c>
      <c r="AK14">
        <v>132</v>
      </c>
    </row>
    <row r="15" spans="1:37" x14ac:dyDescent="0.25">
      <c r="A15" s="1" t="s">
        <v>174</v>
      </c>
      <c r="B15" s="1" t="s">
        <v>150</v>
      </c>
      <c r="C15">
        <v>213</v>
      </c>
      <c r="D15">
        <v>213</v>
      </c>
      <c r="E15">
        <v>2</v>
      </c>
      <c r="F15">
        <v>2</v>
      </c>
      <c r="G15">
        <v>5</v>
      </c>
      <c r="H15">
        <v>15</v>
      </c>
      <c r="I15">
        <v>32</v>
      </c>
      <c r="J15">
        <v>158</v>
      </c>
      <c r="K15">
        <v>9</v>
      </c>
      <c r="L15">
        <v>15</v>
      </c>
      <c r="M15">
        <v>32</v>
      </c>
      <c r="N15">
        <v>158</v>
      </c>
      <c r="O15">
        <v>47</v>
      </c>
      <c r="P15">
        <v>122</v>
      </c>
      <c r="Q15">
        <v>27</v>
      </c>
      <c r="R15">
        <v>16</v>
      </c>
      <c r="S15">
        <v>15</v>
      </c>
      <c r="T15">
        <v>15</v>
      </c>
      <c r="U15">
        <v>66</v>
      </c>
      <c r="V15">
        <v>14</v>
      </c>
      <c r="W15">
        <v>28</v>
      </c>
      <c r="X15">
        <v>27</v>
      </c>
      <c r="Y15">
        <v>15</v>
      </c>
      <c r="Z15">
        <v>15</v>
      </c>
      <c r="AA15">
        <v>17</v>
      </c>
      <c r="AB15">
        <v>131</v>
      </c>
      <c r="AC15">
        <v>12</v>
      </c>
      <c r="AD15">
        <v>70</v>
      </c>
      <c r="AE15">
        <v>213</v>
      </c>
      <c r="AF15">
        <v>49</v>
      </c>
      <c r="AG15">
        <v>164</v>
      </c>
      <c r="AH15">
        <v>17</v>
      </c>
      <c r="AI15">
        <v>196</v>
      </c>
      <c r="AJ15">
        <v>80</v>
      </c>
      <c r="AK15">
        <v>132</v>
      </c>
    </row>
    <row r="16" spans="1:37" x14ac:dyDescent="0.25">
      <c r="A16" s="1" t="s">
        <v>175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  <c r="AF16" s="12">
        <v>1</v>
      </c>
      <c r="AG16" s="12">
        <v>1</v>
      </c>
      <c r="AH16" s="12">
        <v>1</v>
      </c>
      <c r="AI16" s="12">
        <v>1</v>
      </c>
      <c r="AJ16" s="12">
        <v>1</v>
      </c>
      <c r="AK16" s="12">
        <v>1</v>
      </c>
    </row>
    <row r="17" spans="1:2" x14ac:dyDescent="0.25">
      <c r="A17" s="1" t="s">
        <v>176</v>
      </c>
      <c r="B17" s="1"/>
    </row>
    <row r="18" spans="1:2" x14ac:dyDescent="0.25">
      <c r="A18" s="1" t="s">
        <v>279</v>
      </c>
      <c r="B18" s="1" t="s">
        <v>401</v>
      </c>
    </row>
    <row r="19" spans="1:2" x14ac:dyDescent="0.25">
      <c r="A19" s="1" t="s">
        <v>107</v>
      </c>
      <c r="B19" s="1" t="s">
        <v>447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112" tooltip="Link to contents" display="Back to contents" xr:uid="{00000000-0004-0000-25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T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8" width="9.453125" customWidth="1"/>
    <col min="9" max="9" width="38.7265625" customWidth="1"/>
    <col min="10" max="10" width="27" customWidth="1"/>
    <col min="11" max="11" width="9.453125" customWidth="1"/>
    <col min="12" max="12" width="11.7265625" customWidth="1"/>
    <col min="13" max="13" width="9.453125" customWidth="1"/>
    <col min="14" max="14" width="15.26953125" customWidth="1"/>
    <col min="15" max="18" width="9.453125" customWidth="1"/>
    <col min="19" max="19" width="36.26953125" customWidth="1"/>
    <col min="20" max="20" width="45.7265625" customWidth="1"/>
  </cols>
  <sheetData>
    <row r="1" spans="1:20" x14ac:dyDescent="0.25">
      <c r="A1" s="1" t="s">
        <v>108</v>
      </c>
      <c r="B1" s="1" t="s">
        <v>109</v>
      </c>
      <c r="E1" s="5" t="s">
        <v>110</v>
      </c>
    </row>
    <row r="2" spans="1:20" ht="15.5" x14ac:dyDescent="0.35">
      <c r="A2" s="1" t="s">
        <v>0</v>
      </c>
      <c r="B2" s="2" t="s">
        <v>111</v>
      </c>
    </row>
    <row r="3" spans="1:20" x14ac:dyDescent="0.25">
      <c r="A3" s="1" t="s">
        <v>112</v>
      </c>
      <c r="B3" s="1"/>
    </row>
    <row r="4" spans="1:20" x14ac:dyDescent="0.25">
      <c r="A4" s="1" t="s">
        <v>112</v>
      </c>
      <c r="B4" s="1" t="s">
        <v>448</v>
      </c>
    </row>
    <row r="5" spans="1:20" x14ac:dyDescent="0.25">
      <c r="A5" s="1" t="s">
        <v>112</v>
      </c>
      <c r="B5" s="1"/>
    </row>
    <row r="6" spans="1:20" ht="13" x14ac:dyDescent="0.3">
      <c r="A6" s="1" t="s">
        <v>2</v>
      </c>
      <c r="B6" s="4" t="s">
        <v>93</v>
      </c>
    </row>
    <row r="7" spans="1:20" x14ac:dyDescent="0.25">
      <c r="A7" s="1" t="s">
        <v>5</v>
      </c>
      <c r="B7" s="1"/>
    </row>
    <row r="8" spans="1:20" x14ac:dyDescent="0.25">
      <c r="A8" s="1" t="s">
        <v>5</v>
      </c>
      <c r="B8" s="1" t="s">
        <v>449</v>
      </c>
    </row>
    <row r="9" spans="1:20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7" t="s">
        <v>117</v>
      </c>
      <c r="H9" s="8"/>
      <c r="I9" s="7" t="s">
        <v>118</v>
      </c>
      <c r="J9" s="8"/>
      <c r="K9" s="7" t="s">
        <v>8</v>
      </c>
      <c r="L9" s="8"/>
      <c r="M9" s="7" t="s">
        <v>119</v>
      </c>
      <c r="N9" s="8"/>
      <c r="O9" s="7" t="s">
        <v>120</v>
      </c>
      <c r="P9" s="7" t="s">
        <v>121</v>
      </c>
      <c r="Q9" s="7" t="s">
        <v>122</v>
      </c>
      <c r="R9" s="8"/>
      <c r="S9" s="7" t="s">
        <v>123</v>
      </c>
      <c r="T9" s="9"/>
    </row>
    <row r="10" spans="1:20" ht="13" x14ac:dyDescent="0.3">
      <c r="A10" s="1" t="s">
        <v>124</v>
      </c>
      <c r="B10" s="1"/>
      <c r="C10" s="10" t="s">
        <v>125</v>
      </c>
      <c r="D10" s="11" t="s">
        <v>126</v>
      </c>
      <c r="E10" s="11" t="s">
        <v>130</v>
      </c>
      <c r="F10" s="11" t="s">
        <v>131</v>
      </c>
      <c r="G10" s="11" t="s">
        <v>130</v>
      </c>
      <c r="H10" s="11" t="s">
        <v>131</v>
      </c>
      <c r="I10" s="11" t="s">
        <v>133</v>
      </c>
      <c r="J10" s="11" t="s">
        <v>136</v>
      </c>
      <c r="K10" s="11" t="s">
        <v>139</v>
      </c>
      <c r="L10" s="11" t="s">
        <v>142</v>
      </c>
      <c r="M10" s="11" t="s">
        <v>146</v>
      </c>
      <c r="N10" s="11" t="s">
        <v>148</v>
      </c>
      <c r="O10" s="11" t="s">
        <v>149</v>
      </c>
      <c r="P10" s="11" t="s">
        <v>149</v>
      </c>
      <c r="Q10" s="11" t="s">
        <v>149</v>
      </c>
      <c r="R10" s="11" t="s">
        <v>150</v>
      </c>
      <c r="S10" s="11" t="s">
        <v>151</v>
      </c>
      <c r="T10" s="11" t="s">
        <v>152</v>
      </c>
    </row>
    <row r="11" spans="1:20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155</v>
      </c>
      <c r="H11" t="s">
        <v>156</v>
      </c>
      <c r="I11" t="s">
        <v>155</v>
      </c>
      <c r="J11" t="s">
        <v>156</v>
      </c>
      <c r="K11" t="s">
        <v>155</v>
      </c>
      <c r="L11" t="s">
        <v>156</v>
      </c>
      <c r="M11" t="s">
        <v>155</v>
      </c>
      <c r="N11" t="s">
        <v>156</v>
      </c>
      <c r="Q11" t="s">
        <v>155</v>
      </c>
      <c r="R11" t="s">
        <v>156</v>
      </c>
      <c r="S11" t="s">
        <v>155</v>
      </c>
      <c r="T11" t="s">
        <v>156</v>
      </c>
    </row>
    <row r="12" spans="1:20" x14ac:dyDescent="0.25">
      <c r="A12" s="1" t="s">
        <v>168</v>
      </c>
      <c r="B12" s="1" t="s">
        <v>169</v>
      </c>
      <c r="C12">
        <v>2</v>
      </c>
      <c r="D12">
        <v>2</v>
      </c>
      <c r="E12">
        <v>1</v>
      </c>
      <c r="F12">
        <v>1</v>
      </c>
      <c r="G12">
        <v>1</v>
      </c>
      <c r="H12">
        <v>1</v>
      </c>
      <c r="I12">
        <v>1</v>
      </c>
      <c r="J12">
        <v>1</v>
      </c>
      <c r="K12">
        <v>1</v>
      </c>
      <c r="L12">
        <v>1</v>
      </c>
      <c r="M12">
        <v>1</v>
      </c>
      <c r="N12">
        <v>1</v>
      </c>
      <c r="O12">
        <v>2</v>
      </c>
      <c r="P12">
        <v>2</v>
      </c>
      <c r="Q12">
        <v>1</v>
      </c>
      <c r="R12">
        <v>1</v>
      </c>
      <c r="S12">
        <v>1</v>
      </c>
      <c r="T12">
        <v>1</v>
      </c>
    </row>
    <row r="13" spans="1:20" x14ac:dyDescent="0.25">
      <c r="A13" s="1" t="s">
        <v>170</v>
      </c>
      <c r="B13" s="1" t="s">
        <v>171</v>
      </c>
      <c r="C13">
        <v>2</v>
      </c>
      <c r="D13">
        <v>2</v>
      </c>
      <c r="E13">
        <v>1</v>
      </c>
      <c r="F13">
        <v>1</v>
      </c>
      <c r="G13">
        <v>1</v>
      </c>
      <c r="H13">
        <v>1</v>
      </c>
      <c r="I13">
        <v>1</v>
      </c>
      <c r="J13">
        <v>1</v>
      </c>
      <c r="K13">
        <v>1</v>
      </c>
      <c r="L13">
        <v>1</v>
      </c>
      <c r="M13">
        <v>1</v>
      </c>
      <c r="N13">
        <v>1</v>
      </c>
      <c r="O13">
        <v>2</v>
      </c>
      <c r="P13">
        <v>2</v>
      </c>
      <c r="Q13">
        <v>1</v>
      </c>
      <c r="R13">
        <v>1</v>
      </c>
      <c r="S13">
        <v>1</v>
      </c>
      <c r="T13">
        <v>1</v>
      </c>
    </row>
    <row r="14" spans="1:20" x14ac:dyDescent="0.25">
      <c r="A14" s="1" t="s">
        <v>172</v>
      </c>
      <c r="B14" s="1" t="s">
        <v>125</v>
      </c>
      <c r="C14">
        <v>2</v>
      </c>
      <c r="D14">
        <v>2</v>
      </c>
      <c r="E14">
        <v>1</v>
      </c>
      <c r="F14">
        <v>1</v>
      </c>
      <c r="G14">
        <v>1</v>
      </c>
      <c r="H14">
        <v>1</v>
      </c>
      <c r="I14">
        <v>1</v>
      </c>
      <c r="J14">
        <v>1</v>
      </c>
      <c r="K14">
        <v>1</v>
      </c>
      <c r="L14">
        <v>1</v>
      </c>
      <c r="M14">
        <v>1</v>
      </c>
      <c r="N14">
        <v>1</v>
      </c>
      <c r="O14">
        <v>2</v>
      </c>
      <c r="P14">
        <v>2</v>
      </c>
      <c r="Q14">
        <v>1</v>
      </c>
      <c r="R14">
        <v>1</v>
      </c>
      <c r="S14">
        <v>1</v>
      </c>
      <c r="T14">
        <v>1</v>
      </c>
    </row>
    <row r="15" spans="1:20" x14ac:dyDescent="0.25">
      <c r="A15" s="1" t="s">
        <v>174</v>
      </c>
      <c r="B15" s="1" t="s">
        <v>150</v>
      </c>
      <c r="C15">
        <v>2</v>
      </c>
      <c r="D15">
        <v>2</v>
      </c>
      <c r="E15">
        <v>1</v>
      </c>
      <c r="F15">
        <v>1</v>
      </c>
      <c r="G15">
        <v>1</v>
      </c>
      <c r="H15">
        <v>1</v>
      </c>
      <c r="I15">
        <v>1</v>
      </c>
      <c r="J15">
        <v>1</v>
      </c>
      <c r="K15">
        <v>1</v>
      </c>
      <c r="L15">
        <v>1</v>
      </c>
      <c r="M15">
        <v>1</v>
      </c>
      <c r="N15">
        <v>1</v>
      </c>
      <c r="O15">
        <v>2</v>
      </c>
      <c r="P15">
        <v>2</v>
      </c>
      <c r="Q15">
        <v>1</v>
      </c>
      <c r="R15">
        <v>1</v>
      </c>
      <c r="S15">
        <v>1</v>
      </c>
      <c r="T15">
        <v>1</v>
      </c>
    </row>
    <row r="16" spans="1:20" x14ac:dyDescent="0.25">
      <c r="A16" s="1" t="s">
        <v>175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s="12">
        <v>1</v>
      </c>
    </row>
    <row r="17" spans="1:2" x14ac:dyDescent="0.25">
      <c r="A17" s="1" t="s">
        <v>176</v>
      </c>
      <c r="B17" s="1"/>
    </row>
    <row r="18" spans="1:2" x14ac:dyDescent="0.25">
      <c r="A18" s="1" t="s">
        <v>279</v>
      </c>
      <c r="B18" s="1" t="s">
        <v>450</v>
      </c>
    </row>
    <row r="19" spans="1:2" x14ac:dyDescent="0.25">
      <c r="A19" s="1" t="s">
        <v>107</v>
      </c>
      <c r="B19" s="1" t="s">
        <v>451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115" tooltip="Link to contents" display="Back to contents" xr:uid="{00000000-0004-0000-26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AK21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5" width="9.453125" customWidth="1"/>
    <col min="36" max="36" width="36.26953125" customWidth="1"/>
    <col min="37" max="37" width="45.7265625" customWidth="1"/>
  </cols>
  <sheetData>
    <row r="1" spans="1:37" x14ac:dyDescent="0.25">
      <c r="A1" s="1" t="s">
        <v>108</v>
      </c>
      <c r="B1" s="1" t="s">
        <v>109</v>
      </c>
      <c r="E1" s="5" t="s">
        <v>110</v>
      </c>
    </row>
    <row r="2" spans="1:37" ht="15.5" x14ac:dyDescent="0.35">
      <c r="A2" s="1" t="s">
        <v>0</v>
      </c>
      <c r="B2" s="2" t="s">
        <v>111</v>
      </c>
    </row>
    <row r="3" spans="1:37" x14ac:dyDescent="0.25">
      <c r="A3" s="1" t="s">
        <v>112</v>
      </c>
      <c r="B3" s="1"/>
    </row>
    <row r="4" spans="1:37" x14ac:dyDescent="0.25">
      <c r="A4" s="1" t="s">
        <v>112</v>
      </c>
      <c r="B4" s="1" t="s">
        <v>452</v>
      </c>
    </row>
    <row r="5" spans="1:37" x14ac:dyDescent="0.25">
      <c r="A5" s="1" t="s">
        <v>112</v>
      </c>
      <c r="B5" s="1"/>
    </row>
    <row r="6" spans="1:37" ht="13" x14ac:dyDescent="0.3">
      <c r="A6" s="1" t="s">
        <v>2</v>
      </c>
      <c r="B6" s="4" t="s">
        <v>96</v>
      </c>
    </row>
    <row r="7" spans="1:37" x14ac:dyDescent="0.25">
      <c r="A7" s="1" t="s">
        <v>5</v>
      </c>
      <c r="B7" s="1"/>
    </row>
    <row r="8" spans="1:37" x14ac:dyDescent="0.25">
      <c r="A8" s="1" t="s">
        <v>5</v>
      </c>
      <c r="B8" s="1" t="s">
        <v>444</v>
      </c>
    </row>
    <row r="9" spans="1:37" ht="130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7" t="s">
        <v>121</v>
      </c>
      <c r="AG9" s="8"/>
      <c r="AH9" s="7" t="s">
        <v>122</v>
      </c>
      <c r="AI9" s="8"/>
      <c r="AJ9" s="7" t="s">
        <v>123</v>
      </c>
      <c r="AK9" s="9"/>
    </row>
    <row r="10" spans="1:37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149</v>
      </c>
      <c r="AG10" s="11" t="s">
        <v>150</v>
      </c>
      <c r="AH10" s="11" t="s">
        <v>149</v>
      </c>
      <c r="AI10" s="11" t="s">
        <v>150</v>
      </c>
      <c r="AJ10" s="11" t="s">
        <v>151</v>
      </c>
      <c r="AK10" s="11" t="s">
        <v>152</v>
      </c>
    </row>
    <row r="11" spans="1:37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164</v>
      </c>
      <c r="I11" t="s">
        <v>159</v>
      </c>
      <c r="J11" t="s">
        <v>160</v>
      </c>
      <c r="K11" t="s">
        <v>155</v>
      </c>
      <c r="L11" t="s">
        <v>156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164</v>
      </c>
      <c r="S11" t="s">
        <v>155</v>
      </c>
      <c r="T11" t="s">
        <v>156</v>
      </c>
      <c r="U11" t="s">
        <v>162</v>
      </c>
      <c r="V11" t="s">
        <v>164</v>
      </c>
      <c r="W11" t="s">
        <v>332</v>
      </c>
      <c r="X11" t="s">
        <v>333</v>
      </c>
      <c r="Y11" t="s">
        <v>334</v>
      </c>
      <c r="Z11" t="s">
        <v>324</v>
      </c>
      <c r="AA11" t="s">
        <v>325</v>
      </c>
      <c r="AB11" t="s">
        <v>163</v>
      </c>
      <c r="AC11" t="s">
        <v>156</v>
      </c>
      <c r="AD11" t="s">
        <v>162</v>
      </c>
      <c r="AF11" t="s">
        <v>163</v>
      </c>
      <c r="AG11" t="s">
        <v>161</v>
      </c>
      <c r="AH11" t="s">
        <v>155</v>
      </c>
      <c r="AI11" t="s">
        <v>161</v>
      </c>
      <c r="AJ11" t="s">
        <v>163</v>
      </c>
      <c r="AK11" t="s">
        <v>161</v>
      </c>
    </row>
    <row r="12" spans="1:37" x14ac:dyDescent="0.25">
      <c r="A12" s="1" t="s">
        <v>168</v>
      </c>
      <c r="B12" s="1" t="s">
        <v>169</v>
      </c>
      <c r="C12">
        <v>199</v>
      </c>
      <c r="D12">
        <v>199</v>
      </c>
      <c r="E12">
        <v>2</v>
      </c>
      <c r="F12">
        <v>2</v>
      </c>
      <c r="G12">
        <v>5</v>
      </c>
      <c r="H12">
        <v>17</v>
      </c>
      <c r="I12">
        <v>41</v>
      </c>
      <c r="J12">
        <v>132</v>
      </c>
      <c r="K12">
        <v>9</v>
      </c>
      <c r="L12">
        <v>17</v>
      </c>
      <c r="M12">
        <v>41</v>
      </c>
      <c r="N12">
        <v>132</v>
      </c>
      <c r="O12">
        <v>42</v>
      </c>
      <c r="P12">
        <v>104</v>
      </c>
      <c r="Q12">
        <v>31</v>
      </c>
      <c r="R12">
        <v>22</v>
      </c>
      <c r="S12">
        <v>14</v>
      </c>
      <c r="T12">
        <v>16</v>
      </c>
      <c r="U12">
        <v>59</v>
      </c>
      <c r="V12">
        <v>12</v>
      </c>
      <c r="W12">
        <v>25</v>
      </c>
      <c r="X12">
        <v>26</v>
      </c>
      <c r="Y12">
        <v>15</v>
      </c>
      <c r="Z12">
        <v>14</v>
      </c>
      <c r="AA12">
        <v>18</v>
      </c>
      <c r="AB12">
        <v>117</v>
      </c>
      <c r="AC12">
        <v>10</v>
      </c>
      <c r="AD12">
        <v>72</v>
      </c>
      <c r="AE12">
        <v>199</v>
      </c>
      <c r="AF12">
        <v>45</v>
      </c>
      <c r="AG12">
        <v>154</v>
      </c>
      <c r="AH12">
        <v>15</v>
      </c>
      <c r="AI12">
        <v>184</v>
      </c>
      <c r="AJ12">
        <v>76</v>
      </c>
      <c r="AK12">
        <v>123</v>
      </c>
    </row>
    <row r="13" spans="1:37" x14ac:dyDescent="0.25">
      <c r="A13" s="1" t="s">
        <v>170</v>
      </c>
      <c r="B13" s="1" t="s">
        <v>171</v>
      </c>
      <c r="C13">
        <v>189</v>
      </c>
      <c r="D13">
        <v>189</v>
      </c>
      <c r="E13">
        <v>2</v>
      </c>
      <c r="F13">
        <v>2</v>
      </c>
      <c r="G13">
        <v>5</v>
      </c>
      <c r="H13">
        <v>17</v>
      </c>
      <c r="I13">
        <v>40</v>
      </c>
      <c r="J13">
        <v>129</v>
      </c>
      <c r="K13">
        <v>9</v>
      </c>
      <c r="L13">
        <v>17</v>
      </c>
      <c r="M13">
        <v>40</v>
      </c>
      <c r="N13">
        <v>129</v>
      </c>
      <c r="O13">
        <v>41</v>
      </c>
      <c r="P13">
        <v>101</v>
      </c>
      <c r="Q13">
        <v>30</v>
      </c>
      <c r="R13">
        <v>22</v>
      </c>
      <c r="S13">
        <v>14</v>
      </c>
      <c r="T13">
        <v>15</v>
      </c>
      <c r="U13">
        <v>56</v>
      </c>
      <c r="V13">
        <v>12</v>
      </c>
      <c r="W13">
        <v>24</v>
      </c>
      <c r="X13">
        <v>24</v>
      </c>
      <c r="Y13">
        <v>14</v>
      </c>
      <c r="Z13">
        <v>14</v>
      </c>
      <c r="AA13">
        <v>18</v>
      </c>
      <c r="AB13">
        <v>112</v>
      </c>
      <c r="AC13">
        <v>10</v>
      </c>
      <c r="AD13">
        <v>68</v>
      </c>
      <c r="AE13">
        <v>189</v>
      </c>
      <c r="AF13">
        <v>43</v>
      </c>
      <c r="AG13">
        <v>147</v>
      </c>
      <c r="AH13">
        <v>14</v>
      </c>
      <c r="AI13">
        <v>175</v>
      </c>
      <c r="AJ13">
        <v>72</v>
      </c>
      <c r="AK13">
        <v>117</v>
      </c>
    </row>
    <row r="14" spans="1:37" x14ac:dyDescent="0.25">
      <c r="A14" s="1" t="s">
        <v>172</v>
      </c>
      <c r="B14" s="1" t="s">
        <v>125</v>
      </c>
      <c r="C14">
        <v>213</v>
      </c>
      <c r="D14">
        <v>213</v>
      </c>
      <c r="E14">
        <v>2</v>
      </c>
      <c r="F14">
        <v>2</v>
      </c>
      <c r="G14">
        <v>5</v>
      </c>
      <c r="H14">
        <v>15</v>
      </c>
      <c r="I14">
        <v>32</v>
      </c>
      <c r="J14">
        <v>158</v>
      </c>
      <c r="K14">
        <v>9</v>
      </c>
      <c r="L14">
        <v>15</v>
      </c>
      <c r="M14">
        <v>32</v>
      </c>
      <c r="N14">
        <v>158</v>
      </c>
      <c r="O14">
        <v>47</v>
      </c>
      <c r="P14">
        <v>122</v>
      </c>
      <c r="Q14">
        <v>27</v>
      </c>
      <c r="R14">
        <v>16</v>
      </c>
      <c r="S14">
        <v>15</v>
      </c>
      <c r="T14">
        <v>15</v>
      </c>
      <c r="U14">
        <v>66</v>
      </c>
      <c r="V14">
        <v>14</v>
      </c>
      <c r="W14">
        <v>28</v>
      </c>
      <c r="X14">
        <v>27</v>
      </c>
      <c r="Y14">
        <v>15</v>
      </c>
      <c r="Z14">
        <v>15</v>
      </c>
      <c r="AA14">
        <v>17</v>
      </c>
      <c r="AB14">
        <v>131</v>
      </c>
      <c r="AC14">
        <v>12</v>
      </c>
      <c r="AD14">
        <v>70</v>
      </c>
      <c r="AE14">
        <v>213</v>
      </c>
      <c r="AF14">
        <v>49</v>
      </c>
      <c r="AG14">
        <v>164</v>
      </c>
      <c r="AH14">
        <v>17</v>
      </c>
      <c r="AI14">
        <v>196</v>
      </c>
      <c r="AJ14">
        <v>80</v>
      </c>
      <c r="AK14">
        <v>132</v>
      </c>
    </row>
    <row r="15" spans="1:37" x14ac:dyDescent="0.25">
      <c r="A15" s="1" t="s">
        <v>174</v>
      </c>
      <c r="B15" s="1" t="s">
        <v>410</v>
      </c>
      <c r="C15">
        <v>213</v>
      </c>
      <c r="D15">
        <v>213</v>
      </c>
      <c r="E15">
        <v>2</v>
      </c>
      <c r="F15">
        <v>2</v>
      </c>
      <c r="G15">
        <v>5</v>
      </c>
      <c r="H15">
        <v>15</v>
      </c>
      <c r="I15">
        <v>32</v>
      </c>
      <c r="J15">
        <v>158</v>
      </c>
      <c r="K15">
        <v>9</v>
      </c>
      <c r="L15">
        <v>15</v>
      </c>
      <c r="M15">
        <v>32</v>
      </c>
      <c r="N15">
        <v>158</v>
      </c>
      <c r="O15">
        <v>47</v>
      </c>
      <c r="P15">
        <v>122</v>
      </c>
      <c r="Q15">
        <v>27</v>
      </c>
      <c r="R15">
        <v>16</v>
      </c>
      <c r="S15">
        <v>15</v>
      </c>
      <c r="T15">
        <v>15</v>
      </c>
      <c r="U15">
        <v>66</v>
      </c>
      <c r="V15">
        <v>14</v>
      </c>
      <c r="W15">
        <v>28</v>
      </c>
      <c r="X15">
        <v>27</v>
      </c>
      <c r="Y15">
        <v>15</v>
      </c>
      <c r="Z15">
        <v>15</v>
      </c>
      <c r="AA15">
        <v>17</v>
      </c>
      <c r="AB15">
        <v>131</v>
      </c>
      <c r="AC15">
        <v>12</v>
      </c>
      <c r="AD15">
        <v>70</v>
      </c>
      <c r="AE15">
        <v>213</v>
      </c>
      <c r="AF15">
        <v>49</v>
      </c>
      <c r="AG15">
        <v>164</v>
      </c>
      <c r="AH15">
        <v>17</v>
      </c>
      <c r="AI15">
        <v>196</v>
      </c>
      <c r="AJ15">
        <v>80</v>
      </c>
      <c r="AK15">
        <v>132</v>
      </c>
    </row>
    <row r="16" spans="1:37" x14ac:dyDescent="0.25">
      <c r="A16" s="1" t="s">
        <v>175</v>
      </c>
      <c r="B16" s="1"/>
      <c r="C16" s="12">
        <v>1</v>
      </c>
      <c r="D16" s="12">
        <v>1</v>
      </c>
      <c r="E16" s="12">
        <v>1</v>
      </c>
      <c r="F16" s="12">
        <v>1</v>
      </c>
      <c r="G16" s="12">
        <v>1</v>
      </c>
      <c r="H16" s="12">
        <v>1</v>
      </c>
      <c r="I16" s="12">
        <v>1</v>
      </c>
      <c r="J16" s="12">
        <v>1</v>
      </c>
      <c r="K16" s="12">
        <v>1</v>
      </c>
      <c r="L16" s="12">
        <v>1</v>
      </c>
      <c r="M16" s="12">
        <v>1</v>
      </c>
      <c r="N16" s="12">
        <v>1</v>
      </c>
      <c r="O16" s="12">
        <v>1</v>
      </c>
      <c r="P16" s="12">
        <v>1</v>
      </c>
      <c r="Q16" s="12">
        <v>1</v>
      </c>
      <c r="R16" s="12">
        <v>1</v>
      </c>
      <c r="S16" s="12">
        <v>1</v>
      </c>
      <c r="T16" s="12">
        <v>1</v>
      </c>
      <c r="U16" s="12">
        <v>1</v>
      </c>
      <c r="V16" s="12">
        <v>1</v>
      </c>
      <c r="W16" s="12">
        <v>1</v>
      </c>
      <c r="X16" s="12">
        <v>1</v>
      </c>
      <c r="Y16" s="12">
        <v>1</v>
      </c>
      <c r="Z16" s="12">
        <v>1</v>
      </c>
      <c r="AA16" s="12">
        <v>1</v>
      </c>
      <c r="AB16" s="12">
        <v>1</v>
      </c>
      <c r="AC16" s="12">
        <v>1</v>
      </c>
      <c r="AD16" s="12">
        <v>1</v>
      </c>
      <c r="AE16" s="12">
        <v>1</v>
      </c>
      <c r="AF16" s="12">
        <v>1</v>
      </c>
      <c r="AG16" s="12">
        <v>1</v>
      </c>
      <c r="AH16" s="12">
        <v>1</v>
      </c>
      <c r="AI16" s="12">
        <v>1</v>
      </c>
      <c r="AJ16" s="12">
        <v>1</v>
      </c>
      <c r="AK16" s="12">
        <v>1</v>
      </c>
    </row>
    <row r="17" spans="1:2" x14ac:dyDescent="0.25">
      <c r="A17" s="1" t="s">
        <v>176</v>
      </c>
      <c r="B17" s="1"/>
    </row>
    <row r="18" spans="1:2" x14ac:dyDescent="0.25">
      <c r="A18" s="1" t="s">
        <v>279</v>
      </c>
      <c r="B18" s="1" t="s">
        <v>401</v>
      </c>
    </row>
    <row r="19" spans="1:2" x14ac:dyDescent="0.25">
      <c r="A19" s="1" t="s">
        <v>107</v>
      </c>
      <c r="B19" s="1" t="s">
        <v>453</v>
      </c>
    </row>
    <row r="20" spans="1:2" x14ac:dyDescent="0.25">
      <c r="A20" s="1" t="s">
        <v>107</v>
      </c>
      <c r="B20" s="1"/>
    </row>
    <row r="21" spans="1:2" x14ac:dyDescent="0.25">
      <c r="A21" s="1" t="s">
        <v>107</v>
      </c>
      <c r="B21" s="1"/>
    </row>
  </sheetData>
  <hyperlinks>
    <hyperlink ref="E1" location="Contents!B118" tooltip="Link to contents" display="Back to contents" xr:uid="{00000000-0004-0000-27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AL39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454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98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455</v>
      </c>
      <c r="C15">
        <v>80</v>
      </c>
      <c r="D15">
        <v>80</v>
      </c>
      <c r="E15">
        <v>0</v>
      </c>
      <c r="F15">
        <v>1</v>
      </c>
      <c r="G15">
        <v>0</v>
      </c>
      <c r="H15">
        <v>6</v>
      </c>
      <c r="I15">
        <v>12</v>
      </c>
      <c r="J15">
        <v>62</v>
      </c>
      <c r="K15">
        <v>1</v>
      </c>
      <c r="L15">
        <v>6</v>
      </c>
      <c r="M15">
        <v>12</v>
      </c>
      <c r="N15">
        <v>62</v>
      </c>
      <c r="O15">
        <v>7</v>
      </c>
      <c r="P15">
        <v>40</v>
      </c>
      <c r="Q15">
        <v>11</v>
      </c>
      <c r="R15">
        <v>22</v>
      </c>
      <c r="S15">
        <v>6</v>
      </c>
      <c r="T15">
        <v>6</v>
      </c>
      <c r="U15">
        <v>20</v>
      </c>
      <c r="V15">
        <v>8</v>
      </c>
      <c r="W15">
        <v>6</v>
      </c>
      <c r="X15">
        <v>12</v>
      </c>
      <c r="Y15">
        <v>9</v>
      </c>
      <c r="Z15">
        <v>5</v>
      </c>
      <c r="AA15">
        <v>7</v>
      </c>
      <c r="AB15">
        <v>62</v>
      </c>
      <c r="AC15">
        <v>2</v>
      </c>
      <c r="AD15">
        <v>16</v>
      </c>
      <c r="AE15">
        <v>80</v>
      </c>
      <c r="AF15">
        <v>0</v>
      </c>
      <c r="AG15">
        <v>80</v>
      </c>
      <c r="AH15">
        <v>0</v>
      </c>
      <c r="AI15">
        <v>10</v>
      </c>
      <c r="AJ15">
        <v>70</v>
      </c>
      <c r="AK15">
        <v>65</v>
      </c>
      <c r="AL15">
        <v>16</v>
      </c>
    </row>
    <row r="16" spans="1:38" x14ac:dyDescent="0.25">
      <c r="A16" s="1" t="s">
        <v>175</v>
      </c>
      <c r="B16" s="1"/>
      <c r="C16" s="12">
        <v>0.18</v>
      </c>
      <c r="D16" s="12">
        <v>0.18</v>
      </c>
      <c r="E16" s="12">
        <v>0</v>
      </c>
      <c r="F16" s="12">
        <v>0.13</v>
      </c>
      <c r="G16" s="12">
        <v>0</v>
      </c>
      <c r="H16" s="12">
        <v>0.19</v>
      </c>
      <c r="I16" s="12">
        <v>0.18</v>
      </c>
      <c r="J16" s="12">
        <v>0.18</v>
      </c>
      <c r="K16" s="12">
        <v>0.04</v>
      </c>
      <c r="L16" s="12">
        <v>0.19</v>
      </c>
      <c r="M16" s="12">
        <v>0.18</v>
      </c>
      <c r="N16" s="12">
        <v>0.18</v>
      </c>
      <c r="O16" s="12">
        <v>0.11</v>
      </c>
      <c r="P16" s="12">
        <v>0.2</v>
      </c>
      <c r="Q16" t="s">
        <v>259</v>
      </c>
      <c r="R16" t="s">
        <v>252</v>
      </c>
      <c r="S16" s="12">
        <v>0.15</v>
      </c>
      <c r="T16" s="12">
        <v>0.19</v>
      </c>
      <c r="U16" s="12">
        <v>0.19</v>
      </c>
      <c r="V16" s="12">
        <v>0.28999999999999998</v>
      </c>
      <c r="W16" s="12">
        <v>0.1</v>
      </c>
      <c r="X16" s="12">
        <v>0.2</v>
      </c>
      <c r="Y16" s="12">
        <v>0.22</v>
      </c>
      <c r="Z16" s="12">
        <v>0.13</v>
      </c>
      <c r="AA16" s="12">
        <v>0.17</v>
      </c>
      <c r="AB16" t="s">
        <v>200</v>
      </c>
      <c r="AC16" s="12">
        <v>0.1</v>
      </c>
      <c r="AD16" t="s">
        <v>197</v>
      </c>
      <c r="AE16" t="s">
        <v>258</v>
      </c>
      <c r="AF16" t="s">
        <v>177</v>
      </c>
      <c r="AG16" t="s">
        <v>254</v>
      </c>
      <c r="AH16" t="s">
        <v>177</v>
      </c>
      <c r="AI16" s="12">
        <v>0.36</v>
      </c>
      <c r="AJ16" s="12">
        <v>0.17</v>
      </c>
      <c r="AK16" t="s">
        <v>252</v>
      </c>
      <c r="AL16" t="s">
        <v>236</v>
      </c>
    </row>
    <row r="17" spans="1:38" x14ac:dyDescent="0.25">
      <c r="A17" s="1" t="s">
        <v>176</v>
      </c>
      <c r="B17" s="1"/>
      <c r="P17" t="s">
        <v>162</v>
      </c>
      <c r="R17" t="s">
        <v>220</v>
      </c>
      <c r="AB17" t="s">
        <v>162</v>
      </c>
      <c r="AE17" t="s">
        <v>161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456</v>
      </c>
      <c r="C18">
        <v>3</v>
      </c>
      <c r="D18">
        <v>3</v>
      </c>
      <c r="E18">
        <v>0</v>
      </c>
      <c r="F18">
        <v>0</v>
      </c>
      <c r="G18">
        <v>0</v>
      </c>
      <c r="H18">
        <v>1</v>
      </c>
      <c r="I18">
        <v>0</v>
      </c>
      <c r="J18">
        <v>2</v>
      </c>
      <c r="K18">
        <v>0</v>
      </c>
      <c r="L18">
        <v>1</v>
      </c>
      <c r="M18">
        <v>0</v>
      </c>
      <c r="N18">
        <v>2</v>
      </c>
      <c r="O18">
        <v>0</v>
      </c>
      <c r="P18">
        <v>1</v>
      </c>
      <c r="Q18">
        <v>0</v>
      </c>
      <c r="R18">
        <v>1</v>
      </c>
      <c r="S18">
        <v>0</v>
      </c>
      <c r="T18">
        <v>1</v>
      </c>
      <c r="U18">
        <v>0</v>
      </c>
      <c r="V18">
        <v>0</v>
      </c>
      <c r="W18">
        <v>0</v>
      </c>
      <c r="X18">
        <v>0</v>
      </c>
      <c r="Y18">
        <v>1</v>
      </c>
      <c r="Z18">
        <v>0</v>
      </c>
      <c r="AA18">
        <v>1</v>
      </c>
      <c r="AB18">
        <v>1</v>
      </c>
      <c r="AC18">
        <v>0</v>
      </c>
      <c r="AD18">
        <v>1</v>
      </c>
      <c r="AE18">
        <v>3</v>
      </c>
      <c r="AF18">
        <v>0</v>
      </c>
      <c r="AG18">
        <v>3</v>
      </c>
      <c r="AH18">
        <v>0</v>
      </c>
      <c r="AI18">
        <v>0</v>
      </c>
      <c r="AJ18">
        <v>3</v>
      </c>
      <c r="AK18">
        <v>3</v>
      </c>
      <c r="AL18">
        <v>0</v>
      </c>
    </row>
    <row r="19" spans="1:38" x14ac:dyDescent="0.25">
      <c r="A19" s="1" t="s">
        <v>175</v>
      </c>
      <c r="B19" s="1"/>
      <c r="C19" s="12">
        <v>0.01</v>
      </c>
      <c r="D19" s="12">
        <v>0.01</v>
      </c>
      <c r="E19" s="12">
        <v>0</v>
      </c>
      <c r="F19" s="12">
        <v>0</v>
      </c>
      <c r="G19" s="12">
        <v>0</v>
      </c>
      <c r="H19" s="12">
        <v>0.02</v>
      </c>
      <c r="I19" s="12">
        <v>0</v>
      </c>
      <c r="J19" s="12">
        <v>0.01</v>
      </c>
      <c r="K19" s="12">
        <v>0</v>
      </c>
      <c r="L19" s="12">
        <v>0.02</v>
      </c>
      <c r="M19" s="12">
        <v>0</v>
      </c>
      <c r="N19" s="12">
        <v>0.01</v>
      </c>
      <c r="O19" s="12">
        <v>0</v>
      </c>
      <c r="P19" s="12">
        <v>0.01</v>
      </c>
      <c r="Q19" s="12">
        <v>0</v>
      </c>
      <c r="R19" s="12">
        <v>0.02</v>
      </c>
      <c r="S19" s="12">
        <v>0</v>
      </c>
      <c r="T19" s="12">
        <v>0.02</v>
      </c>
      <c r="U19" s="12">
        <v>0</v>
      </c>
      <c r="V19" s="12">
        <v>0</v>
      </c>
      <c r="W19" s="12">
        <v>0</v>
      </c>
      <c r="X19" s="12">
        <v>0</v>
      </c>
      <c r="Y19" s="12">
        <v>0.02</v>
      </c>
      <c r="Z19" s="12">
        <v>0</v>
      </c>
      <c r="AA19" t="s">
        <v>184</v>
      </c>
      <c r="AB19" t="s">
        <v>180</v>
      </c>
      <c r="AC19" s="12">
        <v>0</v>
      </c>
      <c r="AD19" s="12">
        <v>0.01</v>
      </c>
      <c r="AE19" s="12">
        <v>0.01</v>
      </c>
      <c r="AF19" s="12">
        <v>0</v>
      </c>
      <c r="AG19" t="s">
        <v>184</v>
      </c>
      <c r="AH19" t="s">
        <v>177</v>
      </c>
      <c r="AI19" s="12">
        <v>0</v>
      </c>
      <c r="AJ19" s="12">
        <v>0.01</v>
      </c>
      <c r="AK19" t="s">
        <v>179</v>
      </c>
      <c r="AL19" t="s">
        <v>177</v>
      </c>
    </row>
    <row r="20" spans="1:38" x14ac:dyDescent="0.25">
      <c r="A20" s="1" t="s">
        <v>176</v>
      </c>
      <c r="B20" s="1"/>
      <c r="AG20" t="s">
        <v>161</v>
      </c>
      <c r="AK20" t="s">
        <v>161</v>
      </c>
    </row>
    <row r="21" spans="1:38" x14ac:dyDescent="0.25">
      <c r="A21" s="1" t="s">
        <v>174</v>
      </c>
      <c r="B21" s="1" t="s">
        <v>457</v>
      </c>
      <c r="C21">
        <v>2</v>
      </c>
      <c r="D21">
        <v>2</v>
      </c>
      <c r="E21">
        <v>0</v>
      </c>
      <c r="F21">
        <v>0</v>
      </c>
      <c r="G21">
        <v>0</v>
      </c>
      <c r="H21">
        <v>0</v>
      </c>
      <c r="I21">
        <v>1</v>
      </c>
      <c r="J21">
        <v>1</v>
      </c>
      <c r="K21">
        <v>0</v>
      </c>
      <c r="L21">
        <v>0</v>
      </c>
      <c r="M21">
        <v>1</v>
      </c>
      <c r="N21">
        <v>1</v>
      </c>
      <c r="O21">
        <v>1</v>
      </c>
      <c r="P21">
        <v>0</v>
      </c>
      <c r="Q21">
        <v>0</v>
      </c>
      <c r="R21">
        <v>1</v>
      </c>
      <c r="S21">
        <v>0</v>
      </c>
      <c r="T21">
        <v>0</v>
      </c>
      <c r="U21">
        <v>1</v>
      </c>
      <c r="V21">
        <v>0</v>
      </c>
      <c r="W21">
        <v>0</v>
      </c>
      <c r="X21">
        <v>1</v>
      </c>
      <c r="Y21">
        <v>0</v>
      </c>
      <c r="Z21">
        <v>0</v>
      </c>
      <c r="AA21">
        <v>0</v>
      </c>
      <c r="AB21">
        <v>1</v>
      </c>
      <c r="AC21">
        <v>0</v>
      </c>
      <c r="AD21">
        <v>1</v>
      </c>
      <c r="AE21">
        <v>2</v>
      </c>
      <c r="AF21">
        <v>0</v>
      </c>
      <c r="AG21">
        <v>2</v>
      </c>
      <c r="AH21">
        <v>0</v>
      </c>
      <c r="AI21">
        <v>1</v>
      </c>
      <c r="AJ21">
        <v>1</v>
      </c>
      <c r="AK21">
        <v>1</v>
      </c>
      <c r="AL21">
        <v>1</v>
      </c>
    </row>
    <row r="22" spans="1:38" x14ac:dyDescent="0.25">
      <c r="A22" s="1" t="s">
        <v>175</v>
      </c>
      <c r="B22" s="1"/>
      <c r="C22" t="s">
        <v>180</v>
      </c>
      <c r="D22" t="s">
        <v>180</v>
      </c>
      <c r="E22" s="12">
        <v>0</v>
      </c>
      <c r="F22" s="12">
        <v>0</v>
      </c>
      <c r="G22" s="12">
        <v>0</v>
      </c>
      <c r="H22" s="12">
        <v>0</v>
      </c>
      <c r="I22" s="12">
        <v>0.01</v>
      </c>
      <c r="J22" t="s">
        <v>180</v>
      </c>
      <c r="K22" s="12">
        <v>0</v>
      </c>
      <c r="L22" s="12">
        <v>0</v>
      </c>
      <c r="M22" s="12">
        <v>0.01</v>
      </c>
      <c r="N22" t="s">
        <v>180</v>
      </c>
      <c r="O22" s="12">
        <v>0.02</v>
      </c>
      <c r="P22" s="12">
        <v>0</v>
      </c>
      <c r="Q22" s="12">
        <v>0</v>
      </c>
      <c r="R22" s="12">
        <v>0.01</v>
      </c>
      <c r="S22" s="12">
        <v>0</v>
      </c>
      <c r="T22" s="12">
        <v>0</v>
      </c>
      <c r="U22" s="12">
        <v>0.01</v>
      </c>
      <c r="V22" s="12">
        <v>0</v>
      </c>
      <c r="W22" s="12">
        <v>0</v>
      </c>
      <c r="X22" s="12">
        <v>0.01</v>
      </c>
      <c r="Y22" s="12">
        <v>0</v>
      </c>
      <c r="Z22" s="12">
        <v>0</v>
      </c>
      <c r="AA22" s="12">
        <v>0</v>
      </c>
      <c r="AB22" t="s">
        <v>180</v>
      </c>
      <c r="AC22" s="12">
        <v>0</v>
      </c>
      <c r="AD22" t="s">
        <v>180</v>
      </c>
      <c r="AE22" s="12">
        <v>0.01</v>
      </c>
      <c r="AF22" s="12">
        <v>0</v>
      </c>
      <c r="AG22" t="s">
        <v>179</v>
      </c>
      <c r="AH22" t="s">
        <v>177</v>
      </c>
      <c r="AI22" s="12">
        <v>0.04</v>
      </c>
      <c r="AJ22" t="s">
        <v>180</v>
      </c>
      <c r="AK22" t="s">
        <v>180</v>
      </c>
      <c r="AL22" t="s">
        <v>180</v>
      </c>
    </row>
    <row r="23" spans="1:38" x14ac:dyDescent="0.25">
      <c r="A23" s="1" t="s">
        <v>176</v>
      </c>
      <c r="B23" s="1"/>
      <c r="AG23" t="s">
        <v>161</v>
      </c>
    </row>
    <row r="24" spans="1:38" x14ac:dyDescent="0.25">
      <c r="A24" s="1" t="s">
        <v>174</v>
      </c>
      <c r="B24" s="1" t="s">
        <v>458</v>
      </c>
      <c r="C24">
        <v>82</v>
      </c>
      <c r="D24">
        <v>82</v>
      </c>
      <c r="E24">
        <v>0</v>
      </c>
      <c r="F24">
        <v>1</v>
      </c>
      <c r="G24">
        <v>0</v>
      </c>
      <c r="H24">
        <v>6</v>
      </c>
      <c r="I24">
        <v>12</v>
      </c>
      <c r="J24">
        <v>63</v>
      </c>
      <c r="K24">
        <v>1</v>
      </c>
      <c r="L24">
        <v>6</v>
      </c>
      <c r="M24">
        <v>12</v>
      </c>
      <c r="N24">
        <v>63</v>
      </c>
      <c r="O24">
        <v>8</v>
      </c>
      <c r="P24">
        <v>40</v>
      </c>
      <c r="Q24">
        <v>11</v>
      </c>
      <c r="R24">
        <v>22</v>
      </c>
      <c r="S24">
        <v>6</v>
      </c>
      <c r="T24">
        <v>6</v>
      </c>
      <c r="U24">
        <v>22</v>
      </c>
      <c r="V24">
        <v>8</v>
      </c>
      <c r="W24">
        <v>6</v>
      </c>
      <c r="X24">
        <v>12</v>
      </c>
      <c r="Y24">
        <v>9</v>
      </c>
      <c r="Z24">
        <v>5</v>
      </c>
      <c r="AA24">
        <v>7</v>
      </c>
      <c r="AB24">
        <v>63</v>
      </c>
      <c r="AC24">
        <v>2</v>
      </c>
      <c r="AD24">
        <v>16</v>
      </c>
      <c r="AE24">
        <v>82</v>
      </c>
      <c r="AF24">
        <v>0</v>
      </c>
      <c r="AG24">
        <v>82</v>
      </c>
      <c r="AH24">
        <v>0</v>
      </c>
      <c r="AI24">
        <v>11</v>
      </c>
      <c r="AJ24">
        <v>70</v>
      </c>
      <c r="AK24">
        <v>65</v>
      </c>
      <c r="AL24">
        <v>17</v>
      </c>
    </row>
    <row r="25" spans="1:38" x14ac:dyDescent="0.25">
      <c r="A25" s="1" t="s">
        <v>175</v>
      </c>
      <c r="B25" s="1"/>
      <c r="C25" s="12">
        <v>0.18</v>
      </c>
      <c r="D25" s="12">
        <v>0.18</v>
      </c>
      <c r="E25" s="12">
        <v>0</v>
      </c>
      <c r="F25" s="12">
        <v>0.13</v>
      </c>
      <c r="G25" s="12">
        <v>0</v>
      </c>
      <c r="H25" s="12">
        <v>0.19</v>
      </c>
      <c r="I25" s="12">
        <v>0.18</v>
      </c>
      <c r="J25" s="12">
        <v>0.19</v>
      </c>
      <c r="K25" s="12">
        <v>0.04</v>
      </c>
      <c r="L25" s="12">
        <v>0.19</v>
      </c>
      <c r="M25" s="12">
        <v>0.18</v>
      </c>
      <c r="N25" s="12">
        <v>0.19</v>
      </c>
      <c r="O25" s="12">
        <v>0.12</v>
      </c>
      <c r="P25" s="12">
        <v>0.2</v>
      </c>
      <c r="Q25" t="s">
        <v>259</v>
      </c>
      <c r="R25" t="s">
        <v>252</v>
      </c>
      <c r="S25" s="12">
        <v>0.15</v>
      </c>
      <c r="T25" s="12">
        <v>0.19</v>
      </c>
      <c r="U25" s="12">
        <v>0.2</v>
      </c>
      <c r="V25" s="12">
        <v>0.28999999999999998</v>
      </c>
      <c r="W25" s="12">
        <v>0.1</v>
      </c>
      <c r="X25" s="12">
        <v>0.2</v>
      </c>
      <c r="Y25" s="12">
        <v>0.22</v>
      </c>
      <c r="Z25" s="12">
        <v>0.13</v>
      </c>
      <c r="AA25" s="12">
        <v>0.17</v>
      </c>
      <c r="AB25" t="s">
        <v>258</v>
      </c>
      <c r="AC25" s="12">
        <v>0.1</v>
      </c>
      <c r="AD25" t="s">
        <v>197</v>
      </c>
      <c r="AE25" t="s">
        <v>258</v>
      </c>
      <c r="AF25" t="s">
        <v>177</v>
      </c>
      <c r="AG25" t="s">
        <v>183</v>
      </c>
      <c r="AH25" t="s">
        <v>177</v>
      </c>
      <c r="AI25" s="12">
        <v>0.41</v>
      </c>
      <c r="AJ25" s="12">
        <v>0.17</v>
      </c>
      <c r="AK25" t="s">
        <v>252</v>
      </c>
      <c r="AL25" t="s">
        <v>236</v>
      </c>
    </row>
    <row r="26" spans="1:38" x14ac:dyDescent="0.25">
      <c r="A26" s="1" t="s">
        <v>176</v>
      </c>
      <c r="B26" s="1"/>
      <c r="P26" t="s">
        <v>162</v>
      </c>
      <c r="R26" t="s">
        <v>220</v>
      </c>
      <c r="AB26" t="s">
        <v>162</v>
      </c>
      <c r="AE26" t="s">
        <v>161</v>
      </c>
      <c r="AG26" t="s">
        <v>161</v>
      </c>
      <c r="AK26" t="s">
        <v>161</v>
      </c>
    </row>
    <row r="27" spans="1:38" x14ac:dyDescent="0.25">
      <c r="A27" s="1" t="s">
        <v>174</v>
      </c>
      <c r="B27" s="1" t="s">
        <v>459</v>
      </c>
      <c r="C27">
        <v>77</v>
      </c>
      <c r="D27">
        <v>77</v>
      </c>
      <c r="E27">
        <v>0</v>
      </c>
      <c r="F27">
        <v>1</v>
      </c>
      <c r="G27">
        <v>0</v>
      </c>
      <c r="H27">
        <v>5</v>
      </c>
      <c r="I27">
        <v>11</v>
      </c>
      <c r="J27">
        <v>60</v>
      </c>
      <c r="K27">
        <v>1</v>
      </c>
      <c r="L27">
        <v>5</v>
      </c>
      <c r="M27">
        <v>11</v>
      </c>
      <c r="N27">
        <v>60</v>
      </c>
      <c r="O27">
        <v>7</v>
      </c>
      <c r="P27">
        <v>39</v>
      </c>
      <c r="Q27">
        <v>11</v>
      </c>
      <c r="R27">
        <v>20</v>
      </c>
      <c r="S27">
        <v>6</v>
      </c>
      <c r="T27">
        <v>6</v>
      </c>
      <c r="U27">
        <v>20</v>
      </c>
      <c r="V27">
        <v>8</v>
      </c>
      <c r="W27">
        <v>6</v>
      </c>
      <c r="X27">
        <v>12</v>
      </c>
      <c r="Y27">
        <v>9</v>
      </c>
      <c r="Z27">
        <v>5</v>
      </c>
      <c r="AA27">
        <v>6</v>
      </c>
      <c r="AB27">
        <v>61</v>
      </c>
      <c r="AC27">
        <v>2</v>
      </c>
      <c r="AD27">
        <v>14</v>
      </c>
      <c r="AE27">
        <v>77</v>
      </c>
      <c r="AF27">
        <v>0</v>
      </c>
      <c r="AG27">
        <v>77</v>
      </c>
      <c r="AH27">
        <v>0</v>
      </c>
      <c r="AI27">
        <v>10</v>
      </c>
      <c r="AJ27">
        <v>67</v>
      </c>
      <c r="AK27">
        <v>61</v>
      </c>
      <c r="AL27">
        <v>16</v>
      </c>
    </row>
    <row r="28" spans="1:38" x14ac:dyDescent="0.25">
      <c r="A28" s="1" t="s">
        <v>175</v>
      </c>
      <c r="B28" s="1"/>
      <c r="C28" s="12">
        <v>0.17</v>
      </c>
      <c r="D28" s="12">
        <v>0.17</v>
      </c>
      <c r="E28" s="12">
        <v>0</v>
      </c>
      <c r="F28" s="12">
        <v>0.13</v>
      </c>
      <c r="G28" s="12">
        <v>0</v>
      </c>
      <c r="H28" s="12">
        <v>0.17</v>
      </c>
      <c r="I28" s="12">
        <v>0.17</v>
      </c>
      <c r="J28" s="12">
        <v>0.18</v>
      </c>
      <c r="K28" s="12">
        <v>0.04</v>
      </c>
      <c r="L28" s="12">
        <v>0.17</v>
      </c>
      <c r="M28" s="12">
        <v>0.17</v>
      </c>
      <c r="N28" s="12">
        <v>0.18</v>
      </c>
      <c r="O28" s="12">
        <v>0.11</v>
      </c>
      <c r="P28" s="12">
        <v>0.19</v>
      </c>
      <c r="Q28" t="s">
        <v>259</v>
      </c>
      <c r="R28" t="s">
        <v>211</v>
      </c>
      <c r="S28" s="12">
        <v>0.15</v>
      </c>
      <c r="T28" s="12">
        <v>0.16</v>
      </c>
      <c r="U28" s="12">
        <v>0.19</v>
      </c>
      <c r="V28" s="12">
        <v>0.28999999999999998</v>
      </c>
      <c r="W28" s="12">
        <v>0.1</v>
      </c>
      <c r="X28" s="12">
        <v>0.19</v>
      </c>
      <c r="Y28" s="12">
        <v>0.21</v>
      </c>
      <c r="Z28" s="12">
        <v>0.13</v>
      </c>
      <c r="AA28" s="12">
        <v>0.14000000000000001</v>
      </c>
      <c r="AB28" t="s">
        <v>200</v>
      </c>
      <c r="AC28" s="12">
        <v>0.1</v>
      </c>
      <c r="AD28" t="s">
        <v>226</v>
      </c>
      <c r="AE28" t="s">
        <v>200</v>
      </c>
      <c r="AF28" t="s">
        <v>177</v>
      </c>
      <c r="AG28" t="s">
        <v>263</v>
      </c>
      <c r="AH28" t="s">
        <v>177</v>
      </c>
      <c r="AI28" s="12">
        <v>0.36</v>
      </c>
      <c r="AJ28" s="12">
        <v>0.16</v>
      </c>
      <c r="AK28" t="s">
        <v>257</v>
      </c>
      <c r="AL28" t="s">
        <v>236</v>
      </c>
    </row>
    <row r="29" spans="1:38" x14ac:dyDescent="0.25">
      <c r="A29" s="1" t="s">
        <v>176</v>
      </c>
      <c r="B29" s="1"/>
      <c r="P29" t="s">
        <v>162</v>
      </c>
      <c r="R29" t="s">
        <v>220</v>
      </c>
      <c r="AB29" t="s">
        <v>162</v>
      </c>
      <c r="AE29" t="s">
        <v>161</v>
      </c>
      <c r="AG29" t="s">
        <v>161</v>
      </c>
      <c r="AK29" t="s">
        <v>161</v>
      </c>
    </row>
    <row r="30" spans="1:38" x14ac:dyDescent="0.25">
      <c r="A30" s="1" t="s">
        <v>174</v>
      </c>
      <c r="B30" s="1" t="s">
        <v>460</v>
      </c>
      <c r="C30">
        <v>1</v>
      </c>
      <c r="D30">
        <v>1</v>
      </c>
      <c r="E30">
        <v>0</v>
      </c>
      <c r="F30">
        <v>0</v>
      </c>
      <c r="G30">
        <v>0</v>
      </c>
      <c r="H30">
        <v>0</v>
      </c>
      <c r="I30">
        <v>0</v>
      </c>
      <c r="J30">
        <v>1</v>
      </c>
      <c r="K30">
        <v>0</v>
      </c>
      <c r="L30">
        <v>0</v>
      </c>
      <c r="M30">
        <v>0</v>
      </c>
      <c r="N30">
        <v>1</v>
      </c>
      <c r="O30">
        <v>1</v>
      </c>
      <c r="P30">
        <v>0</v>
      </c>
      <c r="Q30">
        <v>0</v>
      </c>
      <c r="R30">
        <v>0</v>
      </c>
      <c r="S30">
        <v>0</v>
      </c>
      <c r="T30">
        <v>0</v>
      </c>
      <c r="U30">
        <v>1</v>
      </c>
      <c r="V30">
        <v>0</v>
      </c>
      <c r="W30">
        <v>0</v>
      </c>
      <c r="X30">
        <v>0</v>
      </c>
      <c r="Y30">
        <v>0</v>
      </c>
      <c r="Z30">
        <v>0</v>
      </c>
      <c r="AA30">
        <v>0</v>
      </c>
      <c r="AB30">
        <v>1</v>
      </c>
      <c r="AC30">
        <v>0</v>
      </c>
      <c r="AD30">
        <v>0</v>
      </c>
      <c r="AE30">
        <v>1</v>
      </c>
      <c r="AF30">
        <v>0</v>
      </c>
      <c r="AG30">
        <v>1</v>
      </c>
      <c r="AH30">
        <v>0</v>
      </c>
      <c r="AI30">
        <v>1</v>
      </c>
      <c r="AJ30">
        <v>0</v>
      </c>
      <c r="AK30">
        <v>0</v>
      </c>
      <c r="AL30">
        <v>1</v>
      </c>
    </row>
    <row r="31" spans="1:38" x14ac:dyDescent="0.25">
      <c r="A31" s="1" t="s">
        <v>175</v>
      </c>
      <c r="B31" s="1"/>
      <c r="C31" t="s">
        <v>180</v>
      </c>
      <c r="D31" t="s">
        <v>180</v>
      </c>
      <c r="E31" s="12">
        <v>0</v>
      </c>
      <c r="F31" s="12">
        <v>0</v>
      </c>
      <c r="G31" s="12">
        <v>0</v>
      </c>
      <c r="H31" s="12">
        <v>0</v>
      </c>
      <c r="I31" s="12">
        <v>0</v>
      </c>
      <c r="J31" t="s">
        <v>180</v>
      </c>
      <c r="K31" s="12">
        <v>0</v>
      </c>
      <c r="L31" s="12">
        <v>0</v>
      </c>
      <c r="M31" s="12">
        <v>0</v>
      </c>
      <c r="N31" t="s">
        <v>180</v>
      </c>
      <c r="O31" t="s">
        <v>179</v>
      </c>
      <c r="P31" s="12">
        <v>0</v>
      </c>
      <c r="Q31" s="12">
        <v>0</v>
      </c>
      <c r="R31" s="12">
        <v>0</v>
      </c>
      <c r="S31" s="12">
        <v>0</v>
      </c>
      <c r="T31" s="12">
        <v>0</v>
      </c>
      <c r="U31" s="12">
        <v>0.01</v>
      </c>
      <c r="V31" s="12">
        <v>0</v>
      </c>
      <c r="W31" s="12">
        <v>0</v>
      </c>
      <c r="X31" s="12">
        <v>0</v>
      </c>
      <c r="Y31" s="12">
        <v>0</v>
      </c>
      <c r="Z31" s="12">
        <v>0</v>
      </c>
      <c r="AA31" s="12">
        <v>0</v>
      </c>
      <c r="AB31" t="s">
        <v>180</v>
      </c>
      <c r="AC31" s="12">
        <v>0</v>
      </c>
      <c r="AD31" s="12">
        <v>0</v>
      </c>
      <c r="AE31" t="s">
        <v>180</v>
      </c>
      <c r="AF31" s="12">
        <v>0</v>
      </c>
      <c r="AG31" t="s">
        <v>179</v>
      </c>
      <c r="AH31" t="s">
        <v>177</v>
      </c>
      <c r="AI31" s="12">
        <v>0.04</v>
      </c>
      <c r="AJ31" s="12">
        <v>0</v>
      </c>
      <c r="AK31" s="12">
        <v>0</v>
      </c>
      <c r="AL31" t="s">
        <v>180</v>
      </c>
    </row>
    <row r="32" spans="1:38" x14ac:dyDescent="0.25">
      <c r="A32" s="1" t="s">
        <v>176</v>
      </c>
      <c r="B32" s="1"/>
      <c r="AG32" t="s">
        <v>161</v>
      </c>
    </row>
    <row r="33" spans="1:38" x14ac:dyDescent="0.25">
      <c r="A33" s="1" t="s">
        <v>174</v>
      </c>
      <c r="B33" s="1" t="s">
        <v>461</v>
      </c>
      <c r="C33">
        <v>366</v>
      </c>
      <c r="D33">
        <v>366</v>
      </c>
      <c r="E33">
        <v>3</v>
      </c>
      <c r="F33">
        <v>5</v>
      </c>
      <c r="G33">
        <v>8</v>
      </c>
      <c r="H33">
        <v>24</v>
      </c>
      <c r="I33">
        <v>55</v>
      </c>
      <c r="J33">
        <v>272</v>
      </c>
      <c r="K33">
        <v>16</v>
      </c>
      <c r="L33">
        <v>24</v>
      </c>
      <c r="M33">
        <v>55</v>
      </c>
      <c r="N33">
        <v>272</v>
      </c>
      <c r="O33">
        <v>57</v>
      </c>
      <c r="P33">
        <v>163</v>
      </c>
      <c r="Q33">
        <v>107</v>
      </c>
      <c r="R33">
        <v>39</v>
      </c>
      <c r="S33">
        <v>32</v>
      </c>
      <c r="T33">
        <v>28</v>
      </c>
      <c r="U33">
        <v>85</v>
      </c>
      <c r="V33">
        <v>20</v>
      </c>
      <c r="W33">
        <v>52</v>
      </c>
      <c r="X33">
        <v>48</v>
      </c>
      <c r="Y33">
        <v>32</v>
      </c>
      <c r="Z33">
        <v>34</v>
      </c>
      <c r="AA33">
        <v>35</v>
      </c>
      <c r="AB33">
        <v>228</v>
      </c>
      <c r="AC33">
        <v>20</v>
      </c>
      <c r="AD33">
        <v>118</v>
      </c>
      <c r="AE33">
        <v>287</v>
      </c>
      <c r="AF33">
        <v>80</v>
      </c>
      <c r="AG33">
        <v>0</v>
      </c>
      <c r="AH33">
        <v>366</v>
      </c>
      <c r="AI33">
        <v>16</v>
      </c>
      <c r="AJ33">
        <v>350</v>
      </c>
      <c r="AK33">
        <v>117</v>
      </c>
      <c r="AL33">
        <v>250</v>
      </c>
    </row>
    <row r="34" spans="1:38" x14ac:dyDescent="0.25">
      <c r="A34" s="1" t="s">
        <v>175</v>
      </c>
      <c r="B34" s="1"/>
      <c r="C34" s="12">
        <v>0.82</v>
      </c>
      <c r="D34" s="12">
        <v>0.82</v>
      </c>
      <c r="E34" s="12">
        <v>1</v>
      </c>
      <c r="F34" s="12">
        <v>0.87</v>
      </c>
      <c r="G34" s="12">
        <v>1</v>
      </c>
      <c r="H34" s="12">
        <v>0.81</v>
      </c>
      <c r="I34" s="12">
        <v>0.82</v>
      </c>
      <c r="J34" s="12">
        <v>0.81</v>
      </c>
      <c r="K34" s="12">
        <v>0.96</v>
      </c>
      <c r="L34" s="12">
        <v>0.81</v>
      </c>
      <c r="M34" s="12">
        <v>0.82</v>
      </c>
      <c r="N34" s="12">
        <v>0.81</v>
      </c>
      <c r="O34" s="12">
        <v>0.88</v>
      </c>
      <c r="P34" s="12">
        <v>0.8</v>
      </c>
      <c r="Q34" t="s">
        <v>260</v>
      </c>
      <c r="R34" t="s">
        <v>261</v>
      </c>
      <c r="S34" s="12">
        <v>0.85</v>
      </c>
      <c r="T34" s="12">
        <v>0.81</v>
      </c>
      <c r="U34" s="12">
        <v>0.8</v>
      </c>
      <c r="V34" s="12">
        <v>0.71</v>
      </c>
      <c r="W34" s="12">
        <v>0.9</v>
      </c>
      <c r="X34" s="12">
        <v>0.8</v>
      </c>
      <c r="Y34" s="12">
        <v>0.78</v>
      </c>
      <c r="Z34" s="12">
        <v>0.87</v>
      </c>
      <c r="AA34" s="12">
        <v>0.83</v>
      </c>
      <c r="AB34" t="s">
        <v>243</v>
      </c>
      <c r="AC34" s="12">
        <v>0.9</v>
      </c>
      <c r="AD34" t="s">
        <v>262</v>
      </c>
      <c r="AE34" t="s">
        <v>243</v>
      </c>
      <c r="AF34" t="s">
        <v>183</v>
      </c>
      <c r="AG34" t="s">
        <v>177</v>
      </c>
      <c r="AH34" t="s">
        <v>183</v>
      </c>
      <c r="AI34" s="12">
        <v>0.59</v>
      </c>
      <c r="AJ34" s="12">
        <v>0.83</v>
      </c>
      <c r="AK34" t="s">
        <v>261</v>
      </c>
      <c r="AL34" t="s">
        <v>263</v>
      </c>
    </row>
    <row r="35" spans="1:38" x14ac:dyDescent="0.25">
      <c r="A35" s="1" t="s">
        <v>176</v>
      </c>
      <c r="B35" s="1"/>
      <c r="O35" t="s">
        <v>158</v>
      </c>
      <c r="P35" t="s">
        <v>158</v>
      </c>
      <c r="Q35" t="s">
        <v>191</v>
      </c>
      <c r="AD35" t="s">
        <v>163</v>
      </c>
      <c r="AF35" t="s">
        <v>163</v>
      </c>
      <c r="AH35" t="s">
        <v>163</v>
      </c>
      <c r="AL35" t="s">
        <v>163</v>
      </c>
    </row>
    <row r="36" spans="1:38" x14ac:dyDescent="0.25">
      <c r="A36" s="1" t="s">
        <v>279</v>
      </c>
      <c r="B36" s="1" t="s">
        <v>280</v>
      </c>
    </row>
    <row r="37" spans="1:38" x14ac:dyDescent="0.25">
      <c r="A37" s="1" t="s">
        <v>107</v>
      </c>
      <c r="B37" s="1" t="s">
        <v>462</v>
      </c>
    </row>
    <row r="38" spans="1:38" x14ac:dyDescent="0.25">
      <c r="A38" s="1" t="s">
        <v>107</v>
      </c>
      <c r="B38" s="1"/>
    </row>
    <row r="39" spans="1:38" x14ac:dyDescent="0.25">
      <c r="A39" s="1" t="s">
        <v>107</v>
      </c>
      <c r="B39" s="1"/>
    </row>
  </sheetData>
  <hyperlinks>
    <hyperlink ref="E1" location="Contents!B121" tooltip="Link to contents" display="Back to contents" xr:uid="{00000000-0004-0000-28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463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100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137</v>
      </c>
      <c r="D15">
        <v>137</v>
      </c>
      <c r="E15">
        <v>0</v>
      </c>
      <c r="F15">
        <v>1</v>
      </c>
      <c r="G15">
        <v>2</v>
      </c>
      <c r="H15">
        <v>10</v>
      </c>
      <c r="I15">
        <v>19</v>
      </c>
      <c r="J15">
        <v>104</v>
      </c>
      <c r="K15">
        <v>3</v>
      </c>
      <c r="L15">
        <v>10</v>
      </c>
      <c r="M15">
        <v>19</v>
      </c>
      <c r="N15">
        <v>104</v>
      </c>
      <c r="O15">
        <v>9</v>
      </c>
      <c r="P15">
        <v>64</v>
      </c>
      <c r="Q15">
        <v>25</v>
      </c>
      <c r="R15">
        <v>38</v>
      </c>
      <c r="S15">
        <v>11</v>
      </c>
      <c r="T15">
        <v>12</v>
      </c>
      <c r="U15">
        <v>35</v>
      </c>
      <c r="V15">
        <v>11</v>
      </c>
      <c r="W15">
        <v>11</v>
      </c>
      <c r="X15">
        <v>17</v>
      </c>
      <c r="Y15">
        <v>13</v>
      </c>
      <c r="Z15">
        <v>9</v>
      </c>
      <c r="AA15">
        <v>17</v>
      </c>
      <c r="AB15">
        <v>106</v>
      </c>
      <c r="AC15">
        <v>2</v>
      </c>
      <c r="AD15">
        <v>28</v>
      </c>
      <c r="AE15">
        <v>113</v>
      </c>
      <c r="AF15">
        <v>23</v>
      </c>
      <c r="AG15">
        <v>51</v>
      </c>
      <c r="AH15">
        <v>86</v>
      </c>
      <c r="AI15">
        <v>9</v>
      </c>
      <c r="AJ15">
        <v>128</v>
      </c>
      <c r="AK15">
        <v>137</v>
      </c>
      <c r="AL15">
        <v>0</v>
      </c>
    </row>
    <row r="16" spans="1:38" x14ac:dyDescent="0.25">
      <c r="A16" s="1" t="s">
        <v>175</v>
      </c>
      <c r="B16" s="1"/>
      <c r="C16" s="12">
        <v>0.31</v>
      </c>
      <c r="D16" s="12">
        <v>0.31</v>
      </c>
      <c r="E16" s="12">
        <v>0</v>
      </c>
      <c r="F16" s="12">
        <v>0.16</v>
      </c>
      <c r="G16" s="12">
        <v>0.28000000000000003</v>
      </c>
      <c r="H16" s="12">
        <v>0.35</v>
      </c>
      <c r="I16" s="12">
        <v>0.28999999999999998</v>
      </c>
      <c r="J16" s="12">
        <v>0.31</v>
      </c>
      <c r="K16" s="12">
        <v>0.19</v>
      </c>
      <c r="L16" s="12">
        <v>0.35</v>
      </c>
      <c r="M16" s="12">
        <v>0.28999999999999998</v>
      </c>
      <c r="N16" s="12">
        <v>0.31</v>
      </c>
      <c r="O16" t="s">
        <v>213</v>
      </c>
      <c r="P16" s="12">
        <v>0.32</v>
      </c>
      <c r="Q16" t="s">
        <v>258</v>
      </c>
      <c r="R16" t="s">
        <v>192</v>
      </c>
      <c r="S16" s="12">
        <v>0.28000000000000003</v>
      </c>
      <c r="T16" s="12">
        <v>0.36</v>
      </c>
      <c r="U16" s="12">
        <v>0.33</v>
      </c>
      <c r="V16" s="12">
        <v>0.41</v>
      </c>
      <c r="W16" s="12">
        <v>0.2</v>
      </c>
      <c r="X16" s="12">
        <v>0.28999999999999998</v>
      </c>
      <c r="Y16" s="12">
        <v>0.31</v>
      </c>
      <c r="Z16" s="12">
        <v>0.23</v>
      </c>
      <c r="AA16" s="12">
        <v>0.4</v>
      </c>
      <c r="AB16" t="s">
        <v>252</v>
      </c>
      <c r="AC16" s="12">
        <v>0.1</v>
      </c>
      <c r="AD16" t="s">
        <v>200</v>
      </c>
      <c r="AE16" s="12">
        <v>0.31</v>
      </c>
      <c r="AF16" s="12">
        <v>0.28999999999999998</v>
      </c>
      <c r="AG16" t="s">
        <v>192</v>
      </c>
      <c r="AH16" t="s">
        <v>210</v>
      </c>
      <c r="AI16" s="12">
        <v>0.31</v>
      </c>
      <c r="AJ16" s="12">
        <v>0.3</v>
      </c>
      <c r="AK16" t="s">
        <v>241</v>
      </c>
      <c r="AL16" t="s">
        <v>177</v>
      </c>
    </row>
    <row r="17" spans="1:38" x14ac:dyDescent="0.25">
      <c r="A17" s="1" t="s">
        <v>176</v>
      </c>
      <c r="B17" s="1"/>
      <c r="P17" t="s">
        <v>274</v>
      </c>
      <c r="R17" t="s">
        <v>220</v>
      </c>
      <c r="AA17" t="s">
        <v>159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150</v>
      </c>
      <c r="C18">
        <v>311</v>
      </c>
      <c r="D18">
        <v>311</v>
      </c>
      <c r="E18">
        <v>3</v>
      </c>
      <c r="F18">
        <v>5</v>
      </c>
      <c r="G18">
        <v>6</v>
      </c>
      <c r="H18">
        <v>20</v>
      </c>
      <c r="I18">
        <v>48</v>
      </c>
      <c r="J18">
        <v>231</v>
      </c>
      <c r="K18">
        <v>13</v>
      </c>
      <c r="L18">
        <v>20</v>
      </c>
      <c r="M18">
        <v>48</v>
      </c>
      <c r="N18">
        <v>231</v>
      </c>
      <c r="O18">
        <v>56</v>
      </c>
      <c r="P18">
        <v>139</v>
      </c>
      <c r="Q18">
        <v>93</v>
      </c>
      <c r="R18">
        <v>24</v>
      </c>
      <c r="S18">
        <v>27</v>
      </c>
      <c r="T18">
        <v>22</v>
      </c>
      <c r="U18">
        <v>72</v>
      </c>
      <c r="V18">
        <v>17</v>
      </c>
      <c r="W18">
        <v>46</v>
      </c>
      <c r="X18">
        <v>43</v>
      </c>
      <c r="Y18">
        <v>29</v>
      </c>
      <c r="Z18">
        <v>30</v>
      </c>
      <c r="AA18">
        <v>25</v>
      </c>
      <c r="AB18">
        <v>185</v>
      </c>
      <c r="AC18">
        <v>20</v>
      </c>
      <c r="AD18">
        <v>107</v>
      </c>
      <c r="AE18">
        <v>255</v>
      </c>
      <c r="AF18">
        <v>57</v>
      </c>
      <c r="AG18">
        <v>31</v>
      </c>
      <c r="AH18">
        <v>281</v>
      </c>
      <c r="AI18">
        <v>19</v>
      </c>
      <c r="AJ18">
        <v>292</v>
      </c>
      <c r="AK18">
        <v>45</v>
      </c>
      <c r="AL18">
        <v>267</v>
      </c>
    </row>
    <row r="19" spans="1:38" x14ac:dyDescent="0.25">
      <c r="A19" s="1" t="s">
        <v>175</v>
      </c>
      <c r="B19" s="1"/>
      <c r="C19" s="12">
        <v>0.69</v>
      </c>
      <c r="D19" s="12">
        <v>0.69</v>
      </c>
      <c r="E19" s="12">
        <v>1</v>
      </c>
      <c r="F19" s="12">
        <v>0.84</v>
      </c>
      <c r="G19" s="12">
        <v>0.72</v>
      </c>
      <c r="H19" s="12">
        <v>0.65</v>
      </c>
      <c r="I19" s="12">
        <v>0.71</v>
      </c>
      <c r="J19" s="12">
        <v>0.69</v>
      </c>
      <c r="K19" s="12">
        <v>0.81</v>
      </c>
      <c r="L19" s="12">
        <v>0.65</v>
      </c>
      <c r="M19" s="12">
        <v>0.71</v>
      </c>
      <c r="N19" s="12">
        <v>0.69</v>
      </c>
      <c r="O19" t="s">
        <v>399</v>
      </c>
      <c r="P19" s="12">
        <v>0.68</v>
      </c>
      <c r="Q19" t="s">
        <v>243</v>
      </c>
      <c r="R19" t="s">
        <v>250</v>
      </c>
      <c r="S19" s="12">
        <v>0.72</v>
      </c>
      <c r="T19" s="12">
        <v>0.64</v>
      </c>
      <c r="U19" s="12">
        <v>0.67</v>
      </c>
      <c r="V19" s="12">
        <v>0.59</v>
      </c>
      <c r="W19" s="12">
        <v>0.8</v>
      </c>
      <c r="X19" s="12">
        <v>0.71</v>
      </c>
      <c r="Y19" s="12">
        <v>0.69</v>
      </c>
      <c r="Z19" s="12">
        <v>0.77</v>
      </c>
      <c r="AA19" s="12">
        <v>0.6</v>
      </c>
      <c r="AB19" t="s">
        <v>261</v>
      </c>
      <c r="AC19" s="12">
        <v>0.9</v>
      </c>
      <c r="AD19" t="s">
        <v>273</v>
      </c>
      <c r="AE19" s="12">
        <v>0.69</v>
      </c>
      <c r="AF19" s="12">
        <v>0.71</v>
      </c>
      <c r="AG19" t="s">
        <v>250</v>
      </c>
      <c r="AH19" t="s">
        <v>244</v>
      </c>
      <c r="AI19" s="12">
        <v>0.69</v>
      </c>
      <c r="AJ19" s="12">
        <v>0.7</v>
      </c>
      <c r="AK19" t="s">
        <v>189</v>
      </c>
      <c r="AL19" t="s">
        <v>183</v>
      </c>
    </row>
    <row r="20" spans="1:38" x14ac:dyDescent="0.25">
      <c r="A20" s="1" t="s">
        <v>176</v>
      </c>
      <c r="B20" s="1"/>
      <c r="O20" t="s">
        <v>191</v>
      </c>
      <c r="P20" t="s">
        <v>158</v>
      </c>
      <c r="Q20" t="s">
        <v>191</v>
      </c>
      <c r="W20" t="s">
        <v>167</v>
      </c>
      <c r="AD20" t="s">
        <v>163</v>
      </c>
      <c r="AH20" t="s">
        <v>163</v>
      </c>
      <c r="AL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464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124" tooltip="Link to contents" display="Back to contents" xr:uid="{00000000-0004-0000-29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465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102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125</v>
      </c>
      <c r="D15">
        <v>125</v>
      </c>
      <c r="E15">
        <v>0</v>
      </c>
      <c r="F15">
        <v>0</v>
      </c>
      <c r="G15">
        <v>1</v>
      </c>
      <c r="H15">
        <v>8</v>
      </c>
      <c r="I15">
        <v>17</v>
      </c>
      <c r="J15">
        <v>98</v>
      </c>
      <c r="K15">
        <v>1</v>
      </c>
      <c r="L15">
        <v>8</v>
      </c>
      <c r="M15">
        <v>17</v>
      </c>
      <c r="N15">
        <v>98</v>
      </c>
      <c r="O15">
        <v>7</v>
      </c>
      <c r="P15">
        <v>74</v>
      </c>
      <c r="Q15">
        <v>21</v>
      </c>
      <c r="R15">
        <v>23</v>
      </c>
      <c r="S15">
        <v>9</v>
      </c>
      <c r="T15">
        <v>10</v>
      </c>
      <c r="U15">
        <v>46</v>
      </c>
      <c r="V15">
        <v>3</v>
      </c>
      <c r="W15">
        <v>13</v>
      </c>
      <c r="X15">
        <v>16</v>
      </c>
      <c r="Y15">
        <v>10</v>
      </c>
      <c r="Z15">
        <v>8</v>
      </c>
      <c r="AA15">
        <v>10</v>
      </c>
      <c r="AB15">
        <v>98</v>
      </c>
      <c r="AC15">
        <v>3</v>
      </c>
      <c r="AD15">
        <v>23</v>
      </c>
      <c r="AE15">
        <v>105</v>
      </c>
      <c r="AF15">
        <v>20</v>
      </c>
      <c r="AG15">
        <v>45</v>
      </c>
      <c r="AH15">
        <v>80</v>
      </c>
      <c r="AI15">
        <v>8</v>
      </c>
      <c r="AJ15">
        <v>117</v>
      </c>
      <c r="AK15">
        <v>125</v>
      </c>
      <c r="AL15">
        <v>0</v>
      </c>
    </row>
    <row r="16" spans="1:38" x14ac:dyDescent="0.25">
      <c r="A16" s="1" t="s">
        <v>175</v>
      </c>
      <c r="B16" s="1"/>
      <c r="C16" s="12">
        <v>0.28000000000000003</v>
      </c>
      <c r="D16" s="12">
        <v>0.28000000000000003</v>
      </c>
      <c r="E16" s="12">
        <v>0</v>
      </c>
      <c r="F16" s="12">
        <v>0</v>
      </c>
      <c r="G16" s="12">
        <v>0.14000000000000001</v>
      </c>
      <c r="H16" s="12">
        <v>0.28000000000000003</v>
      </c>
      <c r="I16" s="12">
        <v>0.25</v>
      </c>
      <c r="J16" s="12">
        <v>0.28999999999999998</v>
      </c>
      <c r="K16" s="12">
        <v>7.0000000000000007E-2</v>
      </c>
      <c r="L16" s="12">
        <v>0.28000000000000003</v>
      </c>
      <c r="M16" s="12">
        <v>0.25</v>
      </c>
      <c r="N16" s="12">
        <v>0.28999999999999998</v>
      </c>
      <c r="O16" t="s">
        <v>188</v>
      </c>
      <c r="P16" t="s">
        <v>252</v>
      </c>
      <c r="Q16" t="s">
        <v>199</v>
      </c>
      <c r="R16" t="s">
        <v>249</v>
      </c>
      <c r="S16" s="12">
        <v>0.23</v>
      </c>
      <c r="T16" s="12">
        <v>0.28000000000000003</v>
      </c>
      <c r="U16" t="s">
        <v>414</v>
      </c>
      <c r="V16" s="12">
        <v>0.1</v>
      </c>
      <c r="W16" s="12">
        <v>0.23</v>
      </c>
      <c r="X16" s="12">
        <v>0.27</v>
      </c>
      <c r="Y16" s="12">
        <v>0.25</v>
      </c>
      <c r="Z16" s="12">
        <v>0.21</v>
      </c>
      <c r="AA16" s="12">
        <v>0.23</v>
      </c>
      <c r="AB16" t="s">
        <v>211</v>
      </c>
      <c r="AC16" s="12">
        <v>0.16</v>
      </c>
      <c r="AD16" t="s">
        <v>199</v>
      </c>
      <c r="AE16" s="12">
        <v>0.28999999999999998</v>
      </c>
      <c r="AF16" s="12">
        <v>0.24</v>
      </c>
      <c r="AG16" t="s">
        <v>387</v>
      </c>
      <c r="AH16" t="s">
        <v>258</v>
      </c>
      <c r="AI16" s="12">
        <v>0.28000000000000003</v>
      </c>
      <c r="AJ16" s="12">
        <v>0.28000000000000003</v>
      </c>
      <c r="AK16" t="s">
        <v>392</v>
      </c>
      <c r="AL16" t="s">
        <v>177</v>
      </c>
    </row>
    <row r="17" spans="1:38" x14ac:dyDescent="0.25">
      <c r="A17" s="1" t="s">
        <v>176</v>
      </c>
      <c r="B17" s="1"/>
      <c r="P17" t="s">
        <v>274</v>
      </c>
      <c r="R17" t="s">
        <v>274</v>
      </c>
      <c r="U17" t="s">
        <v>466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150</v>
      </c>
      <c r="C18">
        <v>323</v>
      </c>
      <c r="D18">
        <v>323</v>
      </c>
      <c r="E18">
        <v>3</v>
      </c>
      <c r="F18">
        <v>5</v>
      </c>
      <c r="G18">
        <v>7</v>
      </c>
      <c r="H18">
        <v>22</v>
      </c>
      <c r="I18">
        <v>50</v>
      </c>
      <c r="J18">
        <v>237</v>
      </c>
      <c r="K18">
        <v>15</v>
      </c>
      <c r="L18">
        <v>22</v>
      </c>
      <c r="M18">
        <v>50</v>
      </c>
      <c r="N18">
        <v>237</v>
      </c>
      <c r="O18">
        <v>58</v>
      </c>
      <c r="P18">
        <v>129</v>
      </c>
      <c r="Q18">
        <v>98</v>
      </c>
      <c r="R18">
        <v>39</v>
      </c>
      <c r="S18">
        <v>29</v>
      </c>
      <c r="T18">
        <v>25</v>
      </c>
      <c r="U18">
        <v>61</v>
      </c>
      <c r="V18">
        <v>25</v>
      </c>
      <c r="W18">
        <v>44</v>
      </c>
      <c r="X18">
        <v>44</v>
      </c>
      <c r="Y18">
        <v>31</v>
      </c>
      <c r="Z18">
        <v>31</v>
      </c>
      <c r="AA18">
        <v>32</v>
      </c>
      <c r="AB18">
        <v>194</v>
      </c>
      <c r="AC18">
        <v>18</v>
      </c>
      <c r="AD18">
        <v>111</v>
      </c>
      <c r="AE18">
        <v>263</v>
      </c>
      <c r="AF18">
        <v>60</v>
      </c>
      <c r="AG18">
        <v>37</v>
      </c>
      <c r="AH18">
        <v>287</v>
      </c>
      <c r="AI18">
        <v>20</v>
      </c>
      <c r="AJ18">
        <v>304</v>
      </c>
      <c r="AK18">
        <v>57</v>
      </c>
      <c r="AL18">
        <v>267</v>
      </c>
    </row>
    <row r="19" spans="1:38" x14ac:dyDescent="0.25">
      <c r="A19" s="1" t="s">
        <v>175</v>
      </c>
      <c r="B19" s="1"/>
      <c r="C19" s="12">
        <v>0.72</v>
      </c>
      <c r="D19" s="12">
        <v>0.72</v>
      </c>
      <c r="E19" s="12">
        <v>1</v>
      </c>
      <c r="F19" s="12">
        <v>1</v>
      </c>
      <c r="G19" s="12">
        <v>0.86</v>
      </c>
      <c r="H19" s="12">
        <v>0.72</v>
      </c>
      <c r="I19" s="12">
        <v>0.75</v>
      </c>
      <c r="J19" s="12">
        <v>0.71</v>
      </c>
      <c r="K19" s="12">
        <v>0.93</v>
      </c>
      <c r="L19" s="12">
        <v>0.72</v>
      </c>
      <c r="M19" s="12">
        <v>0.75</v>
      </c>
      <c r="N19" s="12">
        <v>0.71</v>
      </c>
      <c r="O19" t="s">
        <v>308</v>
      </c>
      <c r="P19" t="s">
        <v>261</v>
      </c>
      <c r="Q19" t="s">
        <v>314</v>
      </c>
      <c r="R19" t="s">
        <v>313</v>
      </c>
      <c r="S19" s="12">
        <v>0.77</v>
      </c>
      <c r="T19" s="12">
        <v>0.72</v>
      </c>
      <c r="U19" t="s">
        <v>242</v>
      </c>
      <c r="V19" s="12">
        <v>0.9</v>
      </c>
      <c r="W19" s="12">
        <v>0.77</v>
      </c>
      <c r="X19" s="12">
        <v>0.73</v>
      </c>
      <c r="Y19" s="12">
        <v>0.75</v>
      </c>
      <c r="Z19" s="12">
        <v>0.79</v>
      </c>
      <c r="AA19" s="12">
        <v>0.77</v>
      </c>
      <c r="AB19" t="s">
        <v>203</v>
      </c>
      <c r="AC19" s="12">
        <v>0.84</v>
      </c>
      <c r="AD19" t="s">
        <v>314</v>
      </c>
      <c r="AE19" s="12">
        <v>0.71</v>
      </c>
      <c r="AF19" s="12">
        <v>0.76</v>
      </c>
      <c r="AG19" t="s">
        <v>439</v>
      </c>
      <c r="AH19" t="s">
        <v>243</v>
      </c>
      <c r="AI19" s="12">
        <v>0.72</v>
      </c>
      <c r="AJ19" s="12">
        <v>0.72</v>
      </c>
      <c r="AK19" t="s">
        <v>302</v>
      </c>
      <c r="AL19" t="s">
        <v>183</v>
      </c>
    </row>
    <row r="20" spans="1:38" x14ac:dyDescent="0.25">
      <c r="A20" s="1" t="s">
        <v>176</v>
      </c>
      <c r="B20" s="1"/>
      <c r="O20" t="s">
        <v>191</v>
      </c>
      <c r="Q20" t="s">
        <v>191</v>
      </c>
      <c r="S20" t="s">
        <v>162</v>
      </c>
      <c r="W20" t="s">
        <v>162</v>
      </c>
      <c r="X20" t="s">
        <v>162</v>
      </c>
      <c r="Y20" t="s">
        <v>162</v>
      </c>
      <c r="Z20" t="s">
        <v>162</v>
      </c>
      <c r="AA20" t="s">
        <v>162</v>
      </c>
      <c r="AD20" t="s">
        <v>163</v>
      </c>
      <c r="AH20" t="s">
        <v>163</v>
      </c>
      <c r="AL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467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127" tooltip="Link to contents" display="Back to contents" xr:uid="{00000000-0004-0000-2A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AL24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468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104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149</v>
      </c>
      <c r="C15">
        <v>128</v>
      </c>
      <c r="D15">
        <v>128</v>
      </c>
      <c r="E15">
        <v>1</v>
      </c>
      <c r="F15">
        <v>0</v>
      </c>
      <c r="G15">
        <v>1</v>
      </c>
      <c r="H15">
        <v>4</v>
      </c>
      <c r="I15">
        <v>17</v>
      </c>
      <c r="J15">
        <v>104</v>
      </c>
      <c r="K15">
        <v>2</v>
      </c>
      <c r="L15">
        <v>4</v>
      </c>
      <c r="M15">
        <v>17</v>
      </c>
      <c r="N15">
        <v>104</v>
      </c>
      <c r="O15">
        <v>7</v>
      </c>
      <c r="P15">
        <v>69</v>
      </c>
      <c r="Q15">
        <v>22</v>
      </c>
      <c r="R15">
        <v>29</v>
      </c>
      <c r="S15">
        <v>8</v>
      </c>
      <c r="T15">
        <v>10</v>
      </c>
      <c r="U15">
        <v>36</v>
      </c>
      <c r="V15">
        <v>9</v>
      </c>
      <c r="W15">
        <v>12</v>
      </c>
      <c r="X15">
        <v>18</v>
      </c>
      <c r="Y15">
        <v>14</v>
      </c>
      <c r="Z15">
        <v>8</v>
      </c>
      <c r="AA15">
        <v>13</v>
      </c>
      <c r="AB15">
        <v>103</v>
      </c>
      <c r="AC15">
        <v>2</v>
      </c>
      <c r="AD15">
        <v>23</v>
      </c>
      <c r="AE15">
        <v>108</v>
      </c>
      <c r="AF15">
        <v>20</v>
      </c>
      <c r="AG15">
        <v>48</v>
      </c>
      <c r="AH15">
        <v>80</v>
      </c>
      <c r="AI15">
        <v>7</v>
      </c>
      <c r="AJ15">
        <v>121</v>
      </c>
      <c r="AK15">
        <v>128</v>
      </c>
      <c r="AL15">
        <v>0</v>
      </c>
    </row>
    <row r="16" spans="1:38" x14ac:dyDescent="0.25">
      <c r="A16" s="1" t="s">
        <v>175</v>
      </c>
      <c r="B16" s="1"/>
      <c r="C16" s="12">
        <v>0.28999999999999998</v>
      </c>
      <c r="D16" s="12">
        <v>0.28999999999999998</v>
      </c>
      <c r="E16" s="12">
        <v>0.28000000000000003</v>
      </c>
      <c r="F16" s="12">
        <v>0</v>
      </c>
      <c r="G16" s="12">
        <v>0.14000000000000001</v>
      </c>
      <c r="H16" s="12">
        <v>0.15</v>
      </c>
      <c r="I16" s="12">
        <v>0.26</v>
      </c>
      <c r="J16" t="s">
        <v>302</v>
      </c>
      <c r="K16" s="12">
        <v>0.12</v>
      </c>
      <c r="L16" s="12">
        <v>0.15</v>
      </c>
      <c r="M16" s="12">
        <v>0.26</v>
      </c>
      <c r="N16" t="s">
        <v>302</v>
      </c>
      <c r="O16" t="s">
        <v>188</v>
      </c>
      <c r="P16" t="s">
        <v>257</v>
      </c>
      <c r="Q16" t="s">
        <v>232</v>
      </c>
      <c r="R16" t="s">
        <v>194</v>
      </c>
      <c r="S16" s="12">
        <v>0.21</v>
      </c>
      <c r="T16" s="12">
        <v>0.28999999999999998</v>
      </c>
      <c r="U16" s="12">
        <v>0.34</v>
      </c>
      <c r="V16" s="12">
        <v>0.3</v>
      </c>
      <c r="W16" s="12">
        <v>0.2</v>
      </c>
      <c r="X16" s="12">
        <v>0.3</v>
      </c>
      <c r="Y16" s="12">
        <v>0.33</v>
      </c>
      <c r="Z16" s="12">
        <v>0.21</v>
      </c>
      <c r="AA16" s="12">
        <v>0.31</v>
      </c>
      <c r="AB16" t="s">
        <v>225</v>
      </c>
      <c r="AC16" s="12">
        <v>0.1</v>
      </c>
      <c r="AD16" t="s">
        <v>199</v>
      </c>
      <c r="AE16" s="12">
        <v>0.28999999999999998</v>
      </c>
      <c r="AF16" s="12">
        <v>0.25</v>
      </c>
      <c r="AG16" t="s">
        <v>469</v>
      </c>
      <c r="AH16" t="s">
        <v>258</v>
      </c>
      <c r="AI16" s="12">
        <v>0.27</v>
      </c>
      <c r="AJ16" s="12">
        <v>0.28999999999999998</v>
      </c>
      <c r="AK16" t="s">
        <v>247</v>
      </c>
      <c r="AL16" t="s">
        <v>177</v>
      </c>
    </row>
    <row r="17" spans="1:38" x14ac:dyDescent="0.25">
      <c r="A17" s="1" t="s">
        <v>176</v>
      </c>
      <c r="B17" s="1"/>
      <c r="J17" t="s">
        <v>158</v>
      </c>
      <c r="N17" t="s">
        <v>161</v>
      </c>
      <c r="P17" t="s">
        <v>274</v>
      </c>
      <c r="R17" t="s">
        <v>220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150</v>
      </c>
      <c r="C18">
        <v>320</v>
      </c>
      <c r="D18">
        <v>320</v>
      </c>
      <c r="E18">
        <v>2</v>
      </c>
      <c r="F18">
        <v>5</v>
      </c>
      <c r="G18">
        <v>7</v>
      </c>
      <c r="H18">
        <v>26</v>
      </c>
      <c r="I18">
        <v>49</v>
      </c>
      <c r="J18">
        <v>230</v>
      </c>
      <c r="K18">
        <v>15</v>
      </c>
      <c r="L18">
        <v>26</v>
      </c>
      <c r="M18">
        <v>49</v>
      </c>
      <c r="N18">
        <v>230</v>
      </c>
      <c r="O18">
        <v>58</v>
      </c>
      <c r="P18">
        <v>134</v>
      </c>
      <c r="Q18">
        <v>96</v>
      </c>
      <c r="R18">
        <v>32</v>
      </c>
      <c r="S18">
        <v>30</v>
      </c>
      <c r="T18">
        <v>24</v>
      </c>
      <c r="U18">
        <v>70</v>
      </c>
      <c r="V18">
        <v>20</v>
      </c>
      <c r="W18">
        <v>46</v>
      </c>
      <c r="X18">
        <v>42</v>
      </c>
      <c r="Y18">
        <v>28</v>
      </c>
      <c r="Z18">
        <v>31</v>
      </c>
      <c r="AA18">
        <v>29</v>
      </c>
      <c r="AB18">
        <v>189</v>
      </c>
      <c r="AC18">
        <v>20</v>
      </c>
      <c r="AD18">
        <v>111</v>
      </c>
      <c r="AE18">
        <v>260</v>
      </c>
      <c r="AF18">
        <v>60</v>
      </c>
      <c r="AG18">
        <v>33</v>
      </c>
      <c r="AH18">
        <v>286</v>
      </c>
      <c r="AI18">
        <v>20</v>
      </c>
      <c r="AJ18">
        <v>299</v>
      </c>
      <c r="AK18">
        <v>53</v>
      </c>
      <c r="AL18">
        <v>267</v>
      </c>
    </row>
    <row r="19" spans="1:38" x14ac:dyDescent="0.25">
      <c r="A19" s="1" t="s">
        <v>175</v>
      </c>
      <c r="B19" s="1"/>
      <c r="C19" s="12">
        <v>0.71</v>
      </c>
      <c r="D19" s="12">
        <v>0.71</v>
      </c>
      <c r="E19" s="12">
        <v>0.72</v>
      </c>
      <c r="F19" s="12">
        <v>1</v>
      </c>
      <c r="G19" s="12">
        <v>0.86</v>
      </c>
      <c r="H19" s="12">
        <v>0.85</v>
      </c>
      <c r="I19" s="12">
        <v>0.74</v>
      </c>
      <c r="J19" t="s">
        <v>392</v>
      </c>
      <c r="K19" s="12">
        <v>0.88</v>
      </c>
      <c r="L19" s="12">
        <v>0.85</v>
      </c>
      <c r="M19" s="12">
        <v>0.74</v>
      </c>
      <c r="N19" t="s">
        <v>392</v>
      </c>
      <c r="O19" t="s">
        <v>308</v>
      </c>
      <c r="P19" t="s">
        <v>255</v>
      </c>
      <c r="Q19" t="s">
        <v>307</v>
      </c>
      <c r="R19" t="s">
        <v>276</v>
      </c>
      <c r="S19" s="12">
        <v>0.79</v>
      </c>
      <c r="T19" s="12">
        <v>0.71</v>
      </c>
      <c r="U19" s="12">
        <v>0.66</v>
      </c>
      <c r="V19" s="12">
        <v>0.7</v>
      </c>
      <c r="W19" s="12">
        <v>0.8</v>
      </c>
      <c r="X19" s="12">
        <v>0.7</v>
      </c>
      <c r="Y19" s="12">
        <v>0.67</v>
      </c>
      <c r="Z19" s="12">
        <v>0.79</v>
      </c>
      <c r="AA19" s="12">
        <v>0.69</v>
      </c>
      <c r="AB19" t="s">
        <v>397</v>
      </c>
      <c r="AC19" s="12">
        <v>0.9</v>
      </c>
      <c r="AD19" t="s">
        <v>314</v>
      </c>
      <c r="AE19" s="12">
        <v>0.71</v>
      </c>
      <c r="AF19" s="12">
        <v>0.75</v>
      </c>
      <c r="AG19" t="s">
        <v>470</v>
      </c>
      <c r="AH19" t="s">
        <v>243</v>
      </c>
      <c r="AI19" s="12">
        <v>0.73</v>
      </c>
      <c r="AJ19" s="12">
        <v>0.71</v>
      </c>
      <c r="AK19" t="s">
        <v>214</v>
      </c>
      <c r="AL19" t="s">
        <v>183</v>
      </c>
    </row>
    <row r="20" spans="1:38" x14ac:dyDescent="0.25">
      <c r="A20" s="1" t="s">
        <v>176</v>
      </c>
      <c r="B20" s="1"/>
      <c r="H20" t="s">
        <v>160</v>
      </c>
      <c r="L20" t="s">
        <v>158</v>
      </c>
      <c r="O20" t="s">
        <v>191</v>
      </c>
      <c r="P20" t="s">
        <v>158</v>
      </c>
      <c r="Q20" t="s">
        <v>191</v>
      </c>
      <c r="AD20" t="s">
        <v>163</v>
      </c>
      <c r="AH20" t="s">
        <v>163</v>
      </c>
      <c r="AL20" t="s">
        <v>163</v>
      </c>
    </row>
    <row r="21" spans="1:38" x14ac:dyDescent="0.25">
      <c r="A21" s="1" t="s">
        <v>279</v>
      </c>
      <c r="B21" s="1" t="s">
        <v>280</v>
      </c>
    </row>
    <row r="22" spans="1:38" x14ac:dyDescent="0.25">
      <c r="A22" s="1" t="s">
        <v>107</v>
      </c>
      <c r="B22" s="1" t="s">
        <v>471</v>
      </c>
    </row>
    <row r="23" spans="1:38" x14ac:dyDescent="0.25">
      <c r="A23" s="1" t="s">
        <v>107</v>
      </c>
      <c r="B23" s="1"/>
    </row>
    <row r="24" spans="1:38" x14ac:dyDescent="0.25">
      <c r="A24" s="1" t="s">
        <v>107</v>
      </c>
      <c r="B24" s="1"/>
    </row>
  </sheetData>
  <hyperlinks>
    <hyperlink ref="E1" location="Contents!B130" tooltip="Link to contents" display="Back to contents" xr:uid="{00000000-0004-0000-2B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1:AL33"/>
  <sheetViews>
    <sheetView zoomScaleNormal="100" workbookViewId="0">
      <pane xSplit="3" ySplit="14" topLeftCell="D15" activePane="bottomRight" state="frozen"/>
      <selection pane="topRight"/>
      <selection pane="bottomLeft"/>
      <selection pane="bottomRight" activeCell="D15" sqref="D15"/>
    </sheetView>
  </sheetViews>
  <sheetFormatPr defaultRowHeight="12.5" x14ac:dyDescent="0.25"/>
  <cols>
    <col min="1" max="1" width="0" hidden="1" customWidth="1"/>
    <col min="2" max="2" width="27.81640625" customWidth="1"/>
    <col min="3" max="14" width="9.453125" customWidth="1"/>
    <col min="15" max="15" width="38.7265625" customWidth="1"/>
    <col min="16" max="16" width="41" customWidth="1"/>
    <col min="17" max="17" width="9.453125" customWidth="1"/>
    <col min="18" max="18" width="27" customWidth="1"/>
    <col min="19" max="19" width="15.26953125" customWidth="1"/>
    <col min="20" max="20" width="17.54296875" customWidth="1"/>
    <col min="21" max="21" width="9.453125" customWidth="1"/>
    <col min="22" max="25" width="11.7265625" customWidth="1"/>
    <col min="26" max="26" width="15.26953125" customWidth="1"/>
    <col min="27" max="27" width="28.1796875" customWidth="1"/>
    <col min="28" max="29" width="9.453125" customWidth="1"/>
    <col min="30" max="30" width="15.26953125" customWidth="1"/>
    <col min="31" max="36" width="9.453125" customWidth="1"/>
    <col min="37" max="37" width="36.26953125" customWidth="1"/>
    <col min="38" max="38" width="45.7265625" customWidth="1"/>
  </cols>
  <sheetData>
    <row r="1" spans="1:38" x14ac:dyDescent="0.25">
      <c r="A1" s="1" t="s">
        <v>108</v>
      </c>
      <c r="B1" s="1" t="s">
        <v>109</v>
      </c>
      <c r="E1" s="5" t="s">
        <v>110</v>
      </c>
    </row>
    <row r="2" spans="1:38" ht="15.5" x14ac:dyDescent="0.35">
      <c r="A2" s="1" t="s">
        <v>0</v>
      </c>
      <c r="B2" s="2" t="s">
        <v>111</v>
      </c>
    </row>
    <row r="3" spans="1:38" x14ac:dyDescent="0.25">
      <c r="A3" s="1" t="s">
        <v>112</v>
      </c>
      <c r="B3" s="1"/>
    </row>
    <row r="4" spans="1:38" x14ac:dyDescent="0.25">
      <c r="A4" s="1" t="s">
        <v>112</v>
      </c>
      <c r="B4" s="1" t="s">
        <v>472</v>
      </c>
    </row>
    <row r="5" spans="1:38" x14ac:dyDescent="0.25">
      <c r="A5" s="1" t="s">
        <v>112</v>
      </c>
      <c r="B5" s="1"/>
    </row>
    <row r="6" spans="1:38" ht="13" x14ac:dyDescent="0.3">
      <c r="A6" s="1" t="s">
        <v>2</v>
      </c>
      <c r="B6" s="4" t="s">
        <v>106</v>
      </c>
    </row>
    <row r="7" spans="1:38" x14ac:dyDescent="0.25">
      <c r="A7" s="1" t="s">
        <v>5</v>
      </c>
      <c r="B7" s="1"/>
    </row>
    <row r="8" spans="1:38" x14ac:dyDescent="0.25">
      <c r="A8" s="1" t="s">
        <v>5</v>
      </c>
      <c r="B8" s="1" t="s">
        <v>114</v>
      </c>
    </row>
    <row r="9" spans="1:38" ht="65" x14ac:dyDescent="0.3">
      <c r="A9" s="1" t="s">
        <v>115</v>
      </c>
      <c r="B9" s="1"/>
      <c r="C9" s="6"/>
      <c r="D9" s="7" t="s">
        <v>10</v>
      </c>
      <c r="E9" s="7" t="s">
        <v>116</v>
      </c>
      <c r="F9" s="8"/>
      <c r="G9" s="8"/>
      <c r="H9" s="8"/>
      <c r="I9" s="8"/>
      <c r="J9" s="8"/>
      <c r="K9" s="7" t="s">
        <v>117</v>
      </c>
      <c r="L9" s="8"/>
      <c r="M9" s="8"/>
      <c r="N9" s="8"/>
      <c r="O9" s="7" t="s">
        <v>118</v>
      </c>
      <c r="P9" s="8"/>
      <c r="Q9" s="8"/>
      <c r="R9" s="8"/>
      <c r="S9" s="7" t="s">
        <v>8</v>
      </c>
      <c r="T9" s="8"/>
      <c r="U9" s="8"/>
      <c r="V9" s="8"/>
      <c r="W9" s="8"/>
      <c r="X9" s="8"/>
      <c r="Y9" s="8"/>
      <c r="Z9" s="8"/>
      <c r="AA9" s="8"/>
      <c r="AB9" s="7" t="s">
        <v>119</v>
      </c>
      <c r="AC9" s="8"/>
      <c r="AD9" s="8"/>
      <c r="AE9" s="7" t="s">
        <v>120</v>
      </c>
      <c r="AF9" s="8"/>
      <c r="AG9" s="7" t="s">
        <v>121</v>
      </c>
      <c r="AH9" s="8"/>
      <c r="AI9" s="7" t="s">
        <v>122</v>
      </c>
      <c r="AJ9" s="8"/>
      <c r="AK9" s="7" t="s">
        <v>123</v>
      </c>
      <c r="AL9" s="9"/>
    </row>
    <row r="10" spans="1:38" ht="13" x14ac:dyDescent="0.3">
      <c r="A10" s="1" t="s">
        <v>124</v>
      </c>
      <c r="B10" s="1"/>
      <c r="C10" s="10" t="s">
        <v>125</v>
      </c>
      <c r="D10" s="11" t="s">
        <v>126</v>
      </c>
      <c r="E10" s="11">
        <v>0</v>
      </c>
      <c r="F10" s="11" t="s">
        <v>127</v>
      </c>
      <c r="G10" s="11" t="s">
        <v>128</v>
      </c>
      <c r="H10" s="11" t="s">
        <v>129</v>
      </c>
      <c r="I10" s="11" t="s">
        <v>130</v>
      </c>
      <c r="J10" s="11" t="s">
        <v>131</v>
      </c>
      <c r="K10" s="11" t="s">
        <v>132</v>
      </c>
      <c r="L10" s="11" t="s">
        <v>129</v>
      </c>
      <c r="M10" s="11" t="s">
        <v>130</v>
      </c>
      <c r="N10" s="11" t="s">
        <v>131</v>
      </c>
      <c r="O10" s="11" t="s">
        <v>133</v>
      </c>
      <c r="P10" s="11" t="s">
        <v>134</v>
      </c>
      <c r="Q10" s="11" t="s">
        <v>135</v>
      </c>
      <c r="R10" s="11" t="s">
        <v>136</v>
      </c>
      <c r="S10" s="11" t="s">
        <v>137</v>
      </c>
      <c r="T10" s="11" t="s">
        <v>138</v>
      </c>
      <c r="U10" s="11" t="s">
        <v>139</v>
      </c>
      <c r="V10" s="11" t="s">
        <v>140</v>
      </c>
      <c r="W10" s="11" t="s">
        <v>141</v>
      </c>
      <c r="X10" s="11" t="s">
        <v>142</v>
      </c>
      <c r="Y10" s="11" t="s">
        <v>143</v>
      </c>
      <c r="Z10" s="11" t="s">
        <v>144</v>
      </c>
      <c r="AA10" s="11" t="s">
        <v>145</v>
      </c>
      <c r="AB10" s="11" t="s">
        <v>146</v>
      </c>
      <c r="AC10" s="11" t="s">
        <v>147</v>
      </c>
      <c r="AD10" s="11" t="s">
        <v>148</v>
      </c>
      <c r="AE10" s="11" t="s">
        <v>149</v>
      </c>
      <c r="AF10" s="11" t="s">
        <v>150</v>
      </c>
      <c r="AG10" s="11" t="s">
        <v>149</v>
      </c>
      <c r="AH10" s="11" t="s">
        <v>150</v>
      </c>
      <c r="AI10" s="11" t="s">
        <v>149</v>
      </c>
      <c r="AJ10" s="11" t="s">
        <v>150</v>
      </c>
      <c r="AK10" s="11" t="s">
        <v>151</v>
      </c>
      <c r="AL10" s="11" t="s">
        <v>152</v>
      </c>
    </row>
    <row r="11" spans="1:38" x14ac:dyDescent="0.25">
      <c r="A11" s="1" t="s">
        <v>153</v>
      </c>
      <c r="B11" s="1" t="s">
        <v>154</v>
      </c>
      <c r="E11" t="s">
        <v>155</v>
      </c>
      <c r="F11" t="s">
        <v>156</v>
      </c>
      <c r="G11" t="s">
        <v>157</v>
      </c>
      <c r="H11" t="s">
        <v>158</v>
      </c>
      <c r="I11" t="s">
        <v>159</v>
      </c>
      <c r="J11" t="s">
        <v>160</v>
      </c>
      <c r="K11" t="s">
        <v>155</v>
      </c>
      <c r="L11" t="s">
        <v>161</v>
      </c>
      <c r="M11" t="s">
        <v>162</v>
      </c>
      <c r="N11" t="s">
        <v>158</v>
      </c>
      <c r="O11" t="s">
        <v>163</v>
      </c>
      <c r="P11" t="s">
        <v>161</v>
      </c>
      <c r="Q11" t="s">
        <v>162</v>
      </c>
      <c r="R11" t="s">
        <v>158</v>
      </c>
      <c r="S11" t="s">
        <v>163</v>
      </c>
      <c r="T11" t="s">
        <v>161</v>
      </c>
      <c r="U11" t="s">
        <v>162</v>
      </c>
      <c r="V11" t="s">
        <v>164</v>
      </c>
      <c r="W11" t="s">
        <v>159</v>
      </c>
      <c r="X11" t="s">
        <v>160</v>
      </c>
      <c r="Y11" t="s">
        <v>165</v>
      </c>
      <c r="Z11" t="s">
        <v>166</v>
      </c>
      <c r="AA11" t="s">
        <v>167</v>
      </c>
      <c r="AB11" t="s">
        <v>163</v>
      </c>
      <c r="AC11" t="s">
        <v>156</v>
      </c>
      <c r="AD11" t="s">
        <v>162</v>
      </c>
      <c r="AE11" t="s">
        <v>163</v>
      </c>
      <c r="AF11" t="s">
        <v>161</v>
      </c>
      <c r="AG11" t="s">
        <v>163</v>
      </c>
      <c r="AH11" t="s">
        <v>161</v>
      </c>
      <c r="AI11" t="s">
        <v>155</v>
      </c>
      <c r="AJ11" t="s">
        <v>161</v>
      </c>
      <c r="AK11" t="s">
        <v>163</v>
      </c>
      <c r="AL11" t="s">
        <v>161</v>
      </c>
    </row>
    <row r="12" spans="1:38" x14ac:dyDescent="0.25">
      <c r="A12" s="1" t="s">
        <v>168</v>
      </c>
      <c r="B12" s="1" t="s">
        <v>169</v>
      </c>
      <c r="C12">
        <v>448</v>
      </c>
      <c r="D12">
        <v>448</v>
      </c>
      <c r="E12">
        <v>4</v>
      </c>
      <c r="F12">
        <v>7</v>
      </c>
      <c r="G12">
        <v>9</v>
      </c>
      <c r="H12">
        <v>37</v>
      </c>
      <c r="I12">
        <v>88</v>
      </c>
      <c r="J12">
        <v>303</v>
      </c>
      <c r="K12">
        <v>20</v>
      </c>
      <c r="L12">
        <v>37</v>
      </c>
      <c r="M12">
        <v>88</v>
      </c>
      <c r="N12">
        <v>303</v>
      </c>
      <c r="O12">
        <v>58</v>
      </c>
      <c r="P12">
        <v>173</v>
      </c>
      <c r="Q12">
        <v>134</v>
      </c>
      <c r="R12">
        <v>83</v>
      </c>
      <c r="S12">
        <v>39</v>
      </c>
      <c r="T12">
        <v>36</v>
      </c>
      <c r="U12">
        <v>98</v>
      </c>
      <c r="V12">
        <v>29</v>
      </c>
      <c r="W12">
        <v>55</v>
      </c>
      <c r="X12">
        <v>60</v>
      </c>
      <c r="Y12">
        <v>45</v>
      </c>
      <c r="Z12">
        <v>40</v>
      </c>
      <c r="AA12">
        <v>46</v>
      </c>
      <c r="AB12">
        <v>281</v>
      </c>
      <c r="AC12">
        <v>20</v>
      </c>
      <c r="AD12">
        <v>147</v>
      </c>
      <c r="AE12">
        <v>365</v>
      </c>
      <c r="AF12">
        <v>83</v>
      </c>
      <c r="AG12">
        <v>83</v>
      </c>
      <c r="AH12">
        <v>365</v>
      </c>
      <c r="AI12">
        <v>28</v>
      </c>
      <c r="AJ12">
        <v>420</v>
      </c>
      <c r="AK12">
        <v>183</v>
      </c>
      <c r="AL12">
        <v>265</v>
      </c>
    </row>
    <row r="13" spans="1:38" x14ac:dyDescent="0.25">
      <c r="A13" s="1" t="s">
        <v>170</v>
      </c>
      <c r="B13" s="1" t="s">
        <v>171</v>
      </c>
      <c r="C13">
        <v>423</v>
      </c>
      <c r="D13">
        <v>423</v>
      </c>
      <c r="E13">
        <v>4</v>
      </c>
      <c r="F13">
        <v>7</v>
      </c>
      <c r="G13">
        <v>9</v>
      </c>
      <c r="H13">
        <v>36</v>
      </c>
      <c r="I13">
        <v>87</v>
      </c>
      <c r="J13">
        <v>292</v>
      </c>
      <c r="K13">
        <v>19</v>
      </c>
      <c r="L13">
        <v>36</v>
      </c>
      <c r="M13">
        <v>87</v>
      </c>
      <c r="N13">
        <v>292</v>
      </c>
      <c r="O13">
        <v>56</v>
      </c>
      <c r="P13">
        <v>167</v>
      </c>
      <c r="Q13">
        <v>132</v>
      </c>
      <c r="R13">
        <v>82</v>
      </c>
      <c r="S13">
        <v>37</v>
      </c>
      <c r="T13">
        <v>34</v>
      </c>
      <c r="U13">
        <v>93</v>
      </c>
      <c r="V13">
        <v>27</v>
      </c>
      <c r="W13">
        <v>52</v>
      </c>
      <c r="X13">
        <v>57</v>
      </c>
      <c r="Y13">
        <v>42</v>
      </c>
      <c r="Z13">
        <v>38</v>
      </c>
      <c r="AA13">
        <v>44</v>
      </c>
      <c r="AB13">
        <v>267</v>
      </c>
      <c r="AC13">
        <v>19</v>
      </c>
      <c r="AD13">
        <v>139</v>
      </c>
      <c r="AE13">
        <v>345</v>
      </c>
      <c r="AF13">
        <v>79</v>
      </c>
      <c r="AG13">
        <v>78</v>
      </c>
      <c r="AH13">
        <v>346</v>
      </c>
      <c r="AI13">
        <v>26</v>
      </c>
      <c r="AJ13">
        <v>398</v>
      </c>
      <c r="AK13">
        <v>172</v>
      </c>
      <c r="AL13">
        <v>251</v>
      </c>
    </row>
    <row r="14" spans="1:38" x14ac:dyDescent="0.25">
      <c r="A14" s="1" t="s">
        <v>172</v>
      </c>
      <c r="B14" s="1" t="s">
        <v>125</v>
      </c>
      <c r="C14">
        <v>448</v>
      </c>
      <c r="D14">
        <v>448</v>
      </c>
      <c r="E14">
        <v>3</v>
      </c>
      <c r="F14">
        <v>5</v>
      </c>
      <c r="G14">
        <v>8</v>
      </c>
      <c r="H14">
        <v>30</v>
      </c>
      <c r="I14">
        <v>67</v>
      </c>
      <c r="J14">
        <v>335</v>
      </c>
      <c r="K14">
        <v>17</v>
      </c>
      <c r="L14">
        <v>30</v>
      </c>
      <c r="M14">
        <v>67</v>
      </c>
      <c r="N14">
        <v>335</v>
      </c>
      <c r="O14">
        <v>65</v>
      </c>
      <c r="P14">
        <v>203</v>
      </c>
      <c r="Q14">
        <v>118</v>
      </c>
      <c r="R14">
        <v>62</v>
      </c>
      <c r="S14">
        <v>38</v>
      </c>
      <c r="T14">
        <v>34</v>
      </c>
      <c r="U14">
        <v>107</v>
      </c>
      <c r="V14">
        <v>28</v>
      </c>
      <c r="W14">
        <v>58</v>
      </c>
      <c r="X14">
        <v>61</v>
      </c>
      <c r="Y14">
        <v>41</v>
      </c>
      <c r="Z14">
        <v>39</v>
      </c>
      <c r="AA14">
        <v>42</v>
      </c>
      <c r="AB14">
        <v>292</v>
      </c>
      <c r="AC14">
        <v>22</v>
      </c>
      <c r="AD14">
        <v>135</v>
      </c>
      <c r="AE14">
        <v>368</v>
      </c>
      <c r="AF14">
        <v>80</v>
      </c>
      <c r="AG14">
        <v>82</v>
      </c>
      <c r="AH14">
        <v>366</v>
      </c>
      <c r="AI14">
        <v>28</v>
      </c>
      <c r="AJ14">
        <v>420</v>
      </c>
      <c r="AK14">
        <v>181</v>
      </c>
      <c r="AL14">
        <v>267</v>
      </c>
    </row>
    <row r="15" spans="1:38" x14ac:dyDescent="0.25">
      <c r="A15" s="1" t="s">
        <v>174</v>
      </c>
      <c r="B15" s="1" t="s">
        <v>473</v>
      </c>
      <c r="C15">
        <v>137</v>
      </c>
      <c r="D15">
        <v>137</v>
      </c>
      <c r="E15">
        <v>0</v>
      </c>
      <c r="F15">
        <v>1</v>
      </c>
      <c r="G15">
        <v>2</v>
      </c>
      <c r="H15">
        <v>10</v>
      </c>
      <c r="I15">
        <v>19</v>
      </c>
      <c r="J15">
        <v>104</v>
      </c>
      <c r="K15">
        <v>3</v>
      </c>
      <c r="L15">
        <v>10</v>
      </c>
      <c r="M15">
        <v>19</v>
      </c>
      <c r="N15">
        <v>104</v>
      </c>
      <c r="O15">
        <v>9</v>
      </c>
      <c r="P15">
        <v>64</v>
      </c>
      <c r="Q15">
        <v>25</v>
      </c>
      <c r="R15">
        <v>38</v>
      </c>
      <c r="S15">
        <v>11</v>
      </c>
      <c r="T15">
        <v>12</v>
      </c>
      <c r="U15">
        <v>35</v>
      </c>
      <c r="V15">
        <v>11</v>
      </c>
      <c r="W15">
        <v>11</v>
      </c>
      <c r="X15">
        <v>17</v>
      </c>
      <c r="Y15">
        <v>13</v>
      </c>
      <c r="Z15">
        <v>9</v>
      </c>
      <c r="AA15">
        <v>17</v>
      </c>
      <c r="AB15">
        <v>106</v>
      </c>
      <c r="AC15">
        <v>2</v>
      </c>
      <c r="AD15">
        <v>28</v>
      </c>
      <c r="AE15">
        <v>113</v>
      </c>
      <c r="AF15">
        <v>23</v>
      </c>
      <c r="AG15">
        <v>51</v>
      </c>
      <c r="AH15">
        <v>86</v>
      </c>
      <c r="AI15">
        <v>9</v>
      </c>
      <c r="AJ15">
        <v>128</v>
      </c>
      <c r="AK15">
        <v>137</v>
      </c>
      <c r="AL15">
        <v>0</v>
      </c>
    </row>
    <row r="16" spans="1:38" x14ac:dyDescent="0.25">
      <c r="A16" s="1" t="s">
        <v>175</v>
      </c>
      <c r="B16" s="1"/>
      <c r="C16" s="12">
        <v>0.31</v>
      </c>
      <c r="D16" s="12">
        <v>0.31</v>
      </c>
      <c r="E16" s="12">
        <v>0</v>
      </c>
      <c r="F16" s="12">
        <v>0.16</v>
      </c>
      <c r="G16" s="12">
        <v>0.28000000000000003</v>
      </c>
      <c r="H16" s="12">
        <v>0.35</v>
      </c>
      <c r="I16" s="12">
        <v>0.28999999999999998</v>
      </c>
      <c r="J16" s="12">
        <v>0.31</v>
      </c>
      <c r="K16" s="12">
        <v>0.19</v>
      </c>
      <c r="L16" s="12">
        <v>0.35</v>
      </c>
      <c r="M16" s="12">
        <v>0.28999999999999998</v>
      </c>
      <c r="N16" s="12">
        <v>0.31</v>
      </c>
      <c r="O16" t="s">
        <v>213</v>
      </c>
      <c r="P16" s="12">
        <v>0.32</v>
      </c>
      <c r="Q16" t="s">
        <v>258</v>
      </c>
      <c r="R16" t="s">
        <v>192</v>
      </c>
      <c r="S16" s="12">
        <v>0.28000000000000003</v>
      </c>
      <c r="T16" s="12">
        <v>0.36</v>
      </c>
      <c r="U16" s="12">
        <v>0.33</v>
      </c>
      <c r="V16" s="12">
        <v>0.41</v>
      </c>
      <c r="W16" s="12">
        <v>0.2</v>
      </c>
      <c r="X16" s="12">
        <v>0.28999999999999998</v>
      </c>
      <c r="Y16" s="12">
        <v>0.31</v>
      </c>
      <c r="Z16" s="12">
        <v>0.23</v>
      </c>
      <c r="AA16" s="12">
        <v>0.4</v>
      </c>
      <c r="AB16" t="s">
        <v>252</v>
      </c>
      <c r="AC16" s="12">
        <v>0.1</v>
      </c>
      <c r="AD16" t="s">
        <v>200</v>
      </c>
      <c r="AE16" s="12">
        <v>0.31</v>
      </c>
      <c r="AF16" s="12">
        <v>0.28999999999999998</v>
      </c>
      <c r="AG16" t="s">
        <v>192</v>
      </c>
      <c r="AH16" t="s">
        <v>210</v>
      </c>
      <c r="AI16" s="12">
        <v>0.31</v>
      </c>
      <c r="AJ16" s="12">
        <v>0.3</v>
      </c>
      <c r="AK16" t="s">
        <v>241</v>
      </c>
      <c r="AL16" t="s">
        <v>177</v>
      </c>
    </row>
    <row r="17" spans="1:38" x14ac:dyDescent="0.25">
      <c r="A17" s="1" t="s">
        <v>176</v>
      </c>
      <c r="B17" s="1"/>
      <c r="P17" t="s">
        <v>274</v>
      </c>
      <c r="R17" t="s">
        <v>220</v>
      </c>
      <c r="AA17" t="s">
        <v>159</v>
      </c>
      <c r="AB17" t="s">
        <v>162</v>
      </c>
      <c r="AG17" t="s">
        <v>161</v>
      </c>
      <c r="AK17" t="s">
        <v>161</v>
      </c>
    </row>
    <row r="18" spans="1:38" x14ac:dyDescent="0.25">
      <c r="A18" s="1" t="s">
        <v>174</v>
      </c>
      <c r="B18" s="1" t="s">
        <v>474</v>
      </c>
      <c r="C18">
        <v>125</v>
      </c>
      <c r="D18">
        <v>125</v>
      </c>
      <c r="E18">
        <v>0</v>
      </c>
      <c r="F18">
        <v>0</v>
      </c>
      <c r="G18">
        <v>1</v>
      </c>
      <c r="H18">
        <v>8</v>
      </c>
      <c r="I18">
        <v>17</v>
      </c>
      <c r="J18">
        <v>98</v>
      </c>
      <c r="K18">
        <v>1</v>
      </c>
      <c r="L18">
        <v>8</v>
      </c>
      <c r="M18">
        <v>17</v>
      </c>
      <c r="N18">
        <v>98</v>
      </c>
      <c r="O18">
        <v>7</v>
      </c>
      <c r="P18">
        <v>74</v>
      </c>
      <c r="Q18">
        <v>21</v>
      </c>
      <c r="R18">
        <v>23</v>
      </c>
      <c r="S18">
        <v>9</v>
      </c>
      <c r="T18">
        <v>10</v>
      </c>
      <c r="U18">
        <v>46</v>
      </c>
      <c r="V18">
        <v>3</v>
      </c>
      <c r="W18">
        <v>13</v>
      </c>
      <c r="X18">
        <v>16</v>
      </c>
      <c r="Y18">
        <v>10</v>
      </c>
      <c r="Z18">
        <v>8</v>
      </c>
      <c r="AA18">
        <v>10</v>
      </c>
      <c r="AB18">
        <v>98</v>
      </c>
      <c r="AC18">
        <v>3</v>
      </c>
      <c r="AD18">
        <v>23</v>
      </c>
      <c r="AE18">
        <v>105</v>
      </c>
      <c r="AF18">
        <v>20</v>
      </c>
      <c r="AG18">
        <v>45</v>
      </c>
      <c r="AH18">
        <v>80</v>
      </c>
      <c r="AI18">
        <v>8</v>
      </c>
      <c r="AJ18">
        <v>117</v>
      </c>
      <c r="AK18">
        <v>125</v>
      </c>
      <c r="AL18">
        <v>0</v>
      </c>
    </row>
    <row r="19" spans="1:38" x14ac:dyDescent="0.25">
      <c r="A19" s="1" t="s">
        <v>175</v>
      </c>
      <c r="B19" s="1"/>
      <c r="C19" s="12">
        <v>0.28000000000000003</v>
      </c>
      <c r="D19" s="12">
        <v>0.28000000000000003</v>
      </c>
      <c r="E19" s="12">
        <v>0</v>
      </c>
      <c r="F19" s="12">
        <v>0</v>
      </c>
      <c r="G19" s="12">
        <v>0.14000000000000001</v>
      </c>
      <c r="H19" s="12">
        <v>0.28000000000000003</v>
      </c>
      <c r="I19" s="12">
        <v>0.25</v>
      </c>
      <c r="J19" s="12">
        <v>0.28999999999999998</v>
      </c>
      <c r="K19" s="12">
        <v>7.0000000000000007E-2</v>
      </c>
      <c r="L19" s="12">
        <v>0.28000000000000003</v>
      </c>
      <c r="M19" s="12">
        <v>0.25</v>
      </c>
      <c r="N19" s="12">
        <v>0.28999999999999998</v>
      </c>
      <c r="O19" t="s">
        <v>188</v>
      </c>
      <c r="P19" t="s">
        <v>252</v>
      </c>
      <c r="Q19" t="s">
        <v>199</v>
      </c>
      <c r="R19" t="s">
        <v>249</v>
      </c>
      <c r="S19" s="12">
        <v>0.23</v>
      </c>
      <c r="T19" s="12">
        <v>0.28000000000000003</v>
      </c>
      <c r="U19" t="s">
        <v>414</v>
      </c>
      <c r="V19" s="12">
        <v>0.1</v>
      </c>
      <c r="W19" s="12">
        <v>0.23</v>
      </c>
      <c r="X19" s="12">
        <v>0.27</v>
      </c>
      <c r="Y19" s="12">
        <v>0.25</v>
      </c>
      <c r="Z19" s="12">
        <v>0.21</v>
      </c>
      <c r="AA19" s="12">
        <v>0.23</v>
      </c>
      <c r="AB19" t="s">
        <v>211</v>
      </c>
      <c r="AC19" s="12">
        <v>0.16</v>
      </c>
      <c r="AD19" t="s">
        <v>199</v>
      </c>
      <c r="AE19" s="12">
        <v>0.28999999999999998</v>
      </c>
      <c r="AF19" s="12">
        <v>0.24</v>
      </c>
      <c r="AG19" t="s">
        <v>387</v>
      </c>
      <c r="AH19" t="s">
        <v>258</v>
      </c>
      <c r="AI19" s="12">
        <v>0.28000000000000003</v>
      </c>
      <c r="AJ19" s="12">
        <v>0.28000000000000003</v>
      </c>
      <c r="AK19" t="s">
        <v>392</v>
      </c>
      <c r="AL19" t="s">
        <v>177</v>
      </c>
    </row>
    <row r="20" spans="1:38" x14ac:dyDescent="0.25">
      <c r="A20" s="1" t="s">
        <v>176</v>
      </c>
      <c r="B20" s="1"/>
      <c r="P20" t="s">
        <v>274</v>
      </c>
      <c r="R20" t="s">
        <v>274</v>
      </c>
      <c r="U20" t="s">
        <v>466</v>
      </c>
      <c r="AB20" t="s">
        <v>162</v>
      </c>
      <c r="AG20" t="s">
        <v>161</v>
      </c>
      <c r="AK20" t="s">
        <v>161</v>
      </c>
    </row>
    <row r="21" spans="1:38" x14ac:dyDescent="0.25">
      <c r="A21" s="1" t="s">
        <v>174</v>
      </c>
      <c r="B21" s="1" t="s">
        <v>475</v>
      </c>
      <c r="C21">
        <v>128</v>
      </c>
      <c r="D21">
        <v>128</v>
      </c>
      <c r="E21">
        <v>1</v>
      </c>
      <c r="F21">
        <v>0</v>
      </c>
      <c r="G21">
        <v>1</v>
      </c>
      <c r="H21">
        <v>4</v>
      </c>
      <c r="I21">
        <v>17</v>
      </c>
      <c r="J21">
        <v>104</v>
      </c>
      <c r="K21">
        <v>2</v>
      </c>
      <c r="L21">
        <v>4</v>
      </c>
      <c r="M21">
        <v>17</v>
      </c>
      <c r="N21">
        <v>104</v>
      </c>
      <c r="O21">
        <v>7</v>
      </c>
      <c r="P21">
        <v>69</v>
      </c>
      <c r="Q21">
        <v>22</v>
      </c>
      <c r="R21">
        <v>29</v>
      </c>
      <c r="S21">
        <v>8</v>
      </c>
      <c r="T21">
        <v>10</v>
      </c>
      <c r="U21">
        <v>36</v>
      </c>
      <c r="V21">
        <v>9</v>
      </c>
      <c r="W21">
        <v>12</v>
      </c>
      <c r="X21">
        <v>18</v>
      </c>
      <c r="Y21">
        <v>14</v>
      </c>
      <c r="Z21">
        <v>8</v>
      </c>
      <c r="AA21">
        <v>13</v>
      </c>
      <c r="AB21">
        <v>103</v>
      </c>
      <c r="AC21">
        <v>2</v>
      </c>
      <c r="AD21">
        <v>23</v>
      </c>
      <c r="AE21">
        <v>108</v>
      </c>
      <c r="AF21">
        <v>20</v>
      </c>
      <c r="AG21">
        <v>48</v>
      </c>
      <c r="AH21">
        <v>80</v>
      </c>
      <c r="AI21">
        <v>7</v>
      </c>
      <c r="AJ21">
        <v>121</v>
      </c>
      <c r="AK21">
        <v>128</v>
      </c>
      <c r="AL21">
        <v>0</v>
      </c>
    </row>
    <row r="22" spans="1:38" x14ac:dyDescent="0.25">
      <c r="A22" s="1" t="s">
        <v>175</v>
      </c>
      <c r="B22" s="1"/>
      <c r="C22" s="12">
        <v>0.28999999999999998</v>
      </c>
      <c r="D22" s="12">
        <v>0.28999999999999998</v>
      </c>
      <c r="E22" s="12">
        <v>0.28000000000000003</v>
      </c>
      <c r="F22" s="12">
        <v>0</v>
      </c>
      <c r="G22" s="12">
        <v>0.14000000000000001</v>
      </c>
      <c r="H22" s="12">
        <v>0.15</v>
      </c>
      <c r="I22" s="12">
        <v>0.26</v>
      </c>
      <c r="J22" t="s">
        <v>302</v>
      </c>
      <c r="K22" s="12">
        <v>0.12</v>
      </c>
      <c r="L22" s="12">
        <v>0.15</v>
      </c>
      <c r="M22" s="12">
        <v>0.26</v>
      </c>
      <c r="N22" t="s">
        <v>302</v>
      </c>
      <c r="O22" t="s">
        <v>188</v>
      </c>
      <c r="P22" t="s">
        <v>257</v>
      </c>
      <c r="Q22" t="s">
        <v>232</v>
      </c>
      <c r="R22" t="s">
        <v>194</v>
      </c>
      <c r="S22" s="12">
        <v>0.21</v>
      </c>
      <c r="T22" s="12">
        <v>0.28999999999999998</v>
      </c>
      <c r="U22" s="12">
        <v>0.34</v>
      </c>
      <c r="V22" s="12">
        <v>0.3</v>
      </c>
      <c r="W22" s="12">
        <v>0.2</v>
      </c>
      <c r="X22" s="12">
        <v>0.3</v>
      </c>
      <c r="Y22" s="12">
        <v>0.33</v>
      </c>
      <c r="Z22" s="12">
        <v>0.21</v>
      </c>
      <c r="AA22" s="12">
        <v>0.31</v>
      </c>
      <c r="AB22" t="s">
        <v>225</v>
      </c>
      <c r="AC22" s="12">
        <v>0.1</v>
      </c>
      <c r="AD22" t="s">
        <v>199</v>
      </c>
      <c r="AE22" s="12">
        <v>0.28999999999999998</v>
      </c>
      <c r="AF22" s="12">
        <v>0.25</v>
      </c>
      <c r="AG22" t="s">
        <v>469</v>
      </c>
      <c r="AH22" t="s">
        <v>258</v>
      </c>
      <c r="AI22" s="12">
        <v>0.27</v>
      </c>
      <c r="AJ22" s="12">
        <v>0.28999999999999998</v>
      </c>
      <c r="AK22" t="s">
        <v>247</v>
      </c>
      <c r="AL22" t="s">
        <v>177</v>
      </c>
    </row>
    <row r="23" spans="1:38" x14ac:dyDescent="0.25">
      <c r="A23" s="1" t="s">
        <v>176</v>
      </c>
      <c r="B23" s="1"/>
      <c r="J23" t="s">
        <v>158</v>
      </c>
      <c r="N23" t="s">
        <v>161</v>
      </c>
      <c r="P23" t="s">
        <v>274</v>
      </c>
      <c r="R23" t="s">
        <v>220</v>
      </c>
      <c r="AB23" t="s">
        <v>162</v>
      </c>
      <c r="AG23" t="s">
        <v>161</v>
      </c>
      <c r="AK23" t="s">
        <v>161</v>
      </c>
    </row>
    <row r="24" spans="1:38" x14ac:dyDescent="0.25">
      <c r="A24" s="1" t="s">
        <v>174</v>
      </c>
      <c r="B24" s="1" t="s">
        <v>476</v>
      </c>
      <c r="C24">
        <v>267</v>
      </c>
      <c r="D24">
        <v>267</v>
      </c>
      <c r="E24">
        <v>2</v>
      </c>
      <c r="F24">
        <v>5</v>
      </c>
      <c r="G24">
        <v>6</v>
      </c>
      <c r="H24">
        <v>18</v>
      </c>
      <c r="I24">
        <v>41</v>
      </c>
      <c r="J24">
        <v>196</v>
      </c>
      <c r="K24">
        <v>13</v>
      </c>
      <c r="L24">
        <v>18</v>
      </c>
      <c r="M24">
        <v>41</v>
      </c>
      <c r="N24">
        <v>196</v>
      </c>
      <c r="O24">
        <v>55</v>
      </c>
      <c r="P24">
        <v>106</v>
      </c>
      <c r="Q24">
        <v>88</v>
      </c>
      <c r="R24">
        <v>18</v>
      </c>
      <c r="S24">
        <v>26</v>
      </c>
      <c r="T24">
        <v>21</v>
      </c>
      <c r="U24">
        <v>53</v>
      </c>
      <c r="V24">
        <v>17</v>
      </c>
      <c r="W24">
        <v>41</v>
      </c>
      <c r="X24">
        <v>34</v>
      </c>
      <c r="Y24">
        <v>23</v>
      </c>
      <c r="Z24">
        <v>26</v>
      </c>
      <c r="AA24">
        <v>25</v>
      </c>
      <c r="AB24">
        <v>153</v>
      </c>
      <c r="AC24">
        <v>18</v>
      </c>
      <c r="AD24">
        <v>96</v>
      </c>
      <c r="AE24">
        <v>218</v>
      </c>
      <c r="AF24">
        <v>49</v>
      </c>
      <c r="AG24">
        <v>17</v>
      </c>
      <c r="AH24">
        <v>250</v>
      </c>
      <c r="AI24">
        <v>16</v>
      </c>
      <c r="AJ24">
        <v>251</v>
      </c>
      <c r="AK24">
        <v>0</v>
      </c>
      <c r="AL24">
        <v>267</v>
      </c>
    </row>
    <row r="25" spans="1:38" x14ac:dyDescent="0.25">
      <c r="A25" s="1" t="s">
        <v>175</v>
      </c>
      <c r="B25" s="1"/>
      <c r="C25" s="12">
        <v>0.59</v>
      </c>
      <c r="D25" s="12">
        <v>0.59</v>
      </c>
      <c r="E25" s="12">
        <v>0.72</v>
      </c>
      <c r="F25" s="12">
        <v>0.84</v>
      </c>
      <c r="G25" s="12">
        <v>0.72</v>
      </c>
      <c r="H25" s="12">
        <v>0.59</v>
      </c>
      <c r="I25" s="12">
        <v>0.61</v>
      </c>
      <c r="J25" s="12">
        <v>0.57999999999999996</v>
      </c>
      <c r="K25" s="12">
        <v>0.76</v>
      </c>
      <c r="L25" s="12">
        <v>0.59</v>
      </c>
      <c r="M25" s="12">
        <v>0.61</v>
      </c>
      <c r="N25" s="12">
        <v>0.57999999999999996</v>
      </c>
      <c r="O25" t="s">
        <v>267</v>
      </c>
      <c r="P25" t="s">
        <v>276</v>
      </c>
      <c r="Q25" t="s">
        <v>277</v>
      </c>
      <c r="R25" t="s">
        <v>202</v>
      </c>
      <c r="S25" s="12">
        <v>0.69</v>
      </c>
      <c r="T25" s="12">
        <v>0.6</v>
      </c>
      <c r="U25" t="s">
        <v>212</v>
      </c>
      <c r="V25" s="12">
        <v>0.59</v>
      </c>
      <c r="W25" s="12">
        <v>0.7</v>
      </c>
      <c r="X25" s="12">
        <v>0.56999999999999995</v>
      </c>
      <c r="Y25" s="12">
        <v>0.56000000000000005</v>
      </c>
      <c r="Z25" s="12">
        <v>0.67</v>
      </c>
      <c r="AA25" s="12">
        <v>0.6</v>
      </c>
      <c r="AB25" t="s">
        <v>276</v>
      </c>
      <c r="AC25" s="12">
        <v>0.84</v>
      </c>
      <c r="AD25" t="s">
        <v>247</v>
      </c>
      <c r="AE25" s="12">
        <v>0.59</v>
      </c>
      <c r="AF25" s="12">
        <v>0.61</v>
      </c>
      <c r="AG25" t="s">
        <v>200</v>
      </c>
      <c r="AH25" t="s">
        <v>278</v>
      </c>
      <c r="AI25" s="12">
        <v>0.57999999999999996</v>
      </c>
      <c r="AJ25" s="12">
        <v>0.6</v>
      </c>
      <c r="AK25" t="s">
        <v>177</v>
      </c>
      <c r="AL25" t="s">
        <v>183</v>
      </c>
    </row>
    <row r="26" spans="1:38" x14ac:dyDescent="0.25">
      <c r="A26" s="1" t="s">
        <v>176</v>
      </c>
      <c r="B26" s="1"/>
      <c r="O26" t="s">
        <v>191</v>
      </c>
      <c r="P26" t="s">
        <v>158</v>
      </c>
      <c r="Q26" t="s">
        <v>191</v>
      </c>
      <c r="S26" t="s">
        <v>162</v>
      </c>
      <c r="W26" t="s">
        <v>162</v>
      </c>
      <c r="AD26" t="s">
        <v>163</v>
      </c>
      <c r="AH26" t="s">
        <v>163</v>
      </c>
      <c r="AL26" t="s">
        <v>163</v>
      </c>
    </row>
    <row r="27" spans="1:38" x14ac:dyDescent="0.25">
      <c r="A27" s="1" t="s">
        <v>174</v>
      </c>
      <c r="B27" s="1" t="s">
        <v>477</v>
      </c>
      <c r="C27">
        <v>181</v>
      </c>
      <c r="D27">
        <v>181</v>
      </c>
      <c r="E27">
        <v>1</v>
      </c>
      <c r="F27">
        <v>1</v>
      </c>
      <c r="G27">
        <v>2</v>
      </c>
      <c r="H27">
        <v>12</v>
      </c>
      <c r="I27">
        <v>26</v>
      </c>
      <c r="J27">
        <v>139</v>
      </c>
      <c r="K27">
        <v>4</v>
      </c>
      <c r="L27">
        <v>12</v>
      </c>
      <c r="M27">
        <v>26</v>
      </c>
      <c r="N27">
        <v>139</v>
      </c>
      <c r="O27">
        <v>10</v>
      </c>
      <c r="P27">
        <v>97</v>
      </c>
      <c r="Q27">
        <v>31</v>
      </c>
      <c r="R27">
        <v>44</v>
      </c>
      <c r="S27">
        <v>12</v>
      </c>
      <c r="T27">
        <v>14</v>
      </c>
      <c r="U27">
        <v>54</v>
      </c>
      <c r="V27">
        <v>11</v>
      </c>
      <c r="W27">
        <v>17</v>
      </c>
      <c r="X27">
        <v>26</v>
      </c>
      <c r="Y27">
        <v>18</v>
      </c>
      <c r="Z27">
        <v>13</v>
      </c>
      <c r="AA27">
        <v>17</v>
      </c>
      <c r="AB27">
        <v>139</v>
      </c>
      <c r="AC27">
        <v>3</v>
      </c>
      <c r="AD27">
        <v>39</v>
      </c>
      <c r="AE27">
        <v>150</v>
      </c>
      <c r="AF27">
        <v>31</v>
      </c>
      <c r="AG27">
        <v>65</v>
      </c>
      <c r="AH27">
        <v>117</v>
      </c>
      <c r="AI27">
        <v>12</v>
      </c>
      <c r="AJ27">
        <v>170</v>
      </c>
      <c r="AK27">
        <v>181</v>
      </c>
      <c r="AL27">
        <v>0</v>
      </c>
    </row>
    <row r="28" spans="1:38" x14ac:dyDescent="0.25">
      <c r="A28" s="1" t="s">
        <v>175</v>
      </c>
      <c r="B28" s="1"/>
      <c r="C28" s="12">
        <v>0.41</v>
      </c>
      <c r="D28" s="12">
        <v>0.41</v>
      </c>
      <c r="E28" s="12">
        <v>0.28000000000000003</v>
      </c>
      <c r="F28" s="12">
        <v>0.16</v>
      </c>
      <c r="G28" s="12">
        <v>0.28000000000000003</v>
      </c>
      <c r="H28" s="12">
        <v>0.41</v>
      </c>
      <c r="I28" s="12">
        <v>0.39</v>
      </c>
      <c r="J28" s="12">
        <v>0.42</v>
      </c>
      <c r="K28" s="12">
        <v>0.24</v>
      </c>
      <c r="L28" s="12">
        <v>0.41</v>
      </c>
      <c r="M28" s="12">
        <v>0.39</v>
      </c>
      <c r="N28" s="12">
        <v>0.42</v>
      </c>
      <c r="O28" t="s">
        <v>266</v>
      </c>
      <c r="P28" t="s">
        <v>194</v>
      </c>
      <c r="Q28" t="s">
        <v>217</v>
      </c>
      <c r="R28" t="s">
        <v>272</v>
      </c>
      <c r="S28" s="12">
        <v>0.31</v>
      </c>
      <c r="T28" s="12">
        <v>0.4</v>
      </c>
      <c r="U28" t="s">
        <v>212</v>
      </c>
      <c r="V28" s="12">
        <v>0.41</v>
      </c>
      <c r="W28" s="12">
        <v>0.3</v>
      </c>
      <c r="X28" s="12">
        <v>0.43</v>
      </c>
      <c r="Y28" s="12">
        <v>0.44</v>
      </c>
      <c r="Z28" s="12">
        <v>0.33</v>
      </c>
      <c r="AA28" s="12">
        <v>0.4</v>
      </c>
      <c r="AB28" t="s">
        <v>194</v>
      </c>
      <c r="AC28" s="12">
        <v>0.16</v>
      </c>
      <c r="AD28" t="s">
        <v>214</v>
      </c>
      <c r="AE28" s="12">
        <v>0.41</v>
      </c>
      <c r="AF28" s="12">
        <v>0.39</v>
      </c>
      <c r="AG28" t="s">
        <v>273</v>
      </c>
      <c r="AH28" t="s">
        <v>251</v>
      </c>
      <c r="AI28" s="12">
        <v>0.42</v>
      </c>
      <c r="AJ28" s="12">
        <v>0.4</v>
      </c>
      <c r="AK28" t="s">
        <v>183</v>
      </c>
      <c r="AL28" t="s">
        <v>177</v>
      </c>
    </row>
    <row r="29" spans="1:38" x14ac:dyDescent="0.25">
      <c r="A29" s="1" t="s">
        <v>176</v>
      </c>
      <c r="B29" s="1"/>
      <c r="P29" t="s">
        <v>274</v>
      </c>
      <c r="R29" t="s">
        <v>220</v>
      </c>
      <c r="U29" t="s">
        <v>275</v>
      </c>
      <c r="AB29" t="s">
        <v>162</v>
      </c>
      <c r="AG29" t="s">
        <v>161</v>
      </c>
      <c r="AK29" t="s">
        <v>161</v>
      </c>
    </row>
    <row r="30" spans="1:38" x14ac:dyDescent="0.25">
      <c r="A30" s="1" t="s">
        <v>279</v>
      </c>
      <c r="B30" s="1" t="s">
        <v>280</v>
      </c>
    </row>
    <row r="31" spans="1:38" x14ac:dyDescent="0.25">
      <c r="A31" s="1" t="s">
        <v>107</v>
      </c>
      <c r="B31" s="1" t="s">
        <v>478</v>
      </c>
    </row>
    <row r="32" spans="1:38" x14ac:dyDescent="0.25">
      <c r="A32" s="1" t="s">
        <v>107</v>
      </c>
      <c r="B32" s="1"/>
    </row>
    <row r="33" spans="1:2" x14ac:dyDescent="0.25">
      <c r="A33" s="1" t="s">
        <v>107</v>
      </c>
      <c r="B33" s="1"/>
    </row>
  </sheetData>
  <hyperlinks>
    <hyperlink ref="E1" location="Contents!B133" tooltip="Link to contents" display="Back to contents" xr:uid="{00000000-0004-0000-2C00-000000000000}"/>
  </hyperlinks>
  <pageMargins left="0.7" right="0.7" top="0.75" bottom="0.75" header="0.3" footer="0.3"/>
  <pageSetup paperSize="9" fitToWidth="0" fitToHeight="0" orientation="portrait" horizontalDpi="0" verticalDpi="0"/>
  <headerFooter>
    <oddHeader>&amp;C&amp;"Aptos"&amp;12&amp;K000000 OFFICIAL&amp;1#_x000D_</oddHeader>
    <oddFooter>&amp;C_x000D_&amp;1#&amp;"Aptos"&amp;12&amp;K000000 OFFICIAL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FSA Document" ma:contentTypeID="0x010100C9109D892D58374095F34F4929AC79DD00BE22196158EE7943BD763055D6348D55" ma:contentTypeVersion="56" ma:contentTypeDescription="" ma:contentTypeScope="" ma:versionID="f44a1033693e56c77a34687ae34e82f8">
  <xsd:schema xmlns:xsd="http://www.w3.org/2001/XMLSchema" xmlns:xs="http://www.w3.org/2001/XMLSchema" xmlns:p="http://schemas.microsoft.com/office/2006/metadata/properties" xmlns:ns2="fcc2d163-a1f2-4a47-92e3-628c6c2cab2b" targetNamespace="http://schemas.microsoft.com/office/2006/metadata/properties" ma:root="true" ma:fieldsID="ace28dde652d0d4059073a29d19c8f3b" ns2:_="">
    <xsd:import namespace="fcc2d163-a1f2-4a47-92e3-628c6c2cab2b"/>
    <xsd:element name="properties">
      <xsd:complexType>
        <xsd:sequence>
          <xsd:element name="documentManagement">
            <xsd:complexType>
              <xsd:all>
                <xsd:element ref="ns2:ica616b3a7404338b58886c0b7dc9950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c2d163-a1f2-4a47-92e3-628c6c2cab2b" elementFormDefault="qualified">
    <xsd:import namespace="http://schemas.microsoft.com/office/2006/documentManagement/types"/>
    <xsd:import namespace="http://schemas.microsoft.com/office/infopath/2007/PartnerControls"/>
    <xsd:element name="ica616b3a7404338b58886c0b7dc9950" ma:index="8" ma:taxonomy="true" ma:internalName="ica616b3a7404338b58886c0b7dc9950" ma:taxonomyFieldName="Information_x0020_Type" ma:displayName="Information Type" ma:default="" ma:fieldId="{2ca616b3-a740-4338-b588-86c0b7dc9950}" ma:sspId="161f34cc-3cd5-498f-b446-325da13b7816" ma:termSetId="b45aa770-3be4-4b33-abcc-624f3eae01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a20ef576-7f4e-4fdf-9e49-c605da2c2375}" ma:internalName="TaxCatchAll" ma:showField="CatchAllData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a20ef576-7f4e-4fdf-9e49-c605da2c2375}" ma:internalName="TaxCatchAllLabel" ma:readOnly="true" ma:showField="CatchAllDataLabel" ma:web="75555623-82d0-46a4-86f8-1d20e732b58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fcc2d163-a1f2-4a47-92e3-628c6c2cab2b">
      <Value>10</Value>
    </TaxCatchAll>
    <ica616b3a7404338b58886c0b7dc9950 xmlns="fcc2d163-a1f2-4a47-92e3-628c6c2cab2b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Technical documentation</TermName>
          <TermId xmlns="http://schemas.microsoft.com/office/infopath/2007/PartnerControls">19aa97d6-5372-4b44-980b-db5e826a6c62</TermId>
        </TermInfo>
      </Terms>
    </ica616b3a7404338b58886c0b7dc9950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haredContentType xmlns="Microsoft.SharePoint.Taxonomy.ContentTypeSync" SourceId="161f34cc-3cd5-498f-b446-325da13b7816" ContentTypeId="0x010100C9109D892D58374095F34F4929AC79DD" PreviousValue="false"/>
</file>

<file path=customXml/itemProps1.xml><?xml version="1.0" encoding="utf-8"?>
<ds:datastoreItem xmlns:ds="http://schemas.openxmlformats.org/officeDocument/2006/customXml" ds:itemID="{6BABCA35-011D-49D0-B1AA-0900C26796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c2d163-a1f2-4a47-92e3-628c6c2cab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5EC8C6-E8C9-4B99-943A-6518FA1968CB}">
  <ds:schemaRefs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  <ds:schemaRef ds:uri="fcc2d163-a1f2-4a47-92e3-628c6c2cab2b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29311229-CD6B-4A94-B474-7D3DD263C75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74C1C54-D9DC-4DDE-AB91-83D9FCCF0113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e5684f37-750b-4c63-8422-1e8c31b41e07}" enabled="1" method="Privileged" siteId="{8a1c50f9-01b7-4c8a-a6fa-90eb906f18e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45</vt:i4>
      </vt:variant>
    </vt:vector>
  </HeadingPairs>
  <TitlesOfParts>
    <vt:vector size="45" baseType="lpstr">
      <vt:lpstr>Contents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29</vt:lpstr>
      <vt:lpstr>30</vt:lpstr>
      <vt:lpstr>31</vt:lpstr>
      <vt:lpstr>32</vt:lpstr>
      <vt:lpstr>33</vt:lpstr>
      <vt:lpstr>34</vt:lpstr>
      <vt:lpstr>35</vt:lpstr>
      <vt:lpstr>36</vt:lpstr>
      <vt:lpstr>37</vt:lpstr>
      <vt:lpstr>38</vt:lpstr>
      <vt:lpstr>39</vt:lpstr>
      <vt:lpstr>40</vt:lpstr>
      <vt:lpstr>41</vt:lpstr>
      <vt:lpstr>42</vt:lpstr>
      <vt:lpstr>43</vt:lpstr>
      <vt:lpstr>44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Thomas Turner</cp:lastModifiedBy>
  <dcterms:modified xsi:type="dcterms:W3CDTF">2026-03-16T14:06:01Z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0x010100C9109D892D58374095F34F4929AC79DD00BE22196158EE7943BD763055D6348D55</vt:lpwstr>
  </property>
  <property fmtid="{D5CDD505-2E9C-101B-9397-08002B2CF9AE}" pid="3" name="Information Type">
    <vt:lpwstr>10;#Technical documentation|19aa97d6-5372-4b44-980b-db5e826a6c62</vt:lpwstr>
  </property>
  <property fmtid="{D5CDD505-2E9C-101B-9397-08002B2CF9AE}" pid="4" name="MediaServiceImageTags">
    <vt:lpwstr/>
  </property>
  <property fmtid="{D5CDD505-2E9C-101B-9397-08002B2CF9AE}" pid="5" name="Information_x0020_Type">
    <vt:lpwstr>10;#Technical documentation|19aa97d6-5372-4b44-980b-db5e826a6c62</vt:lpwstr>
  </property>
  <property fmtid="{D5CDD505-2E9C-101B-9397-08002B2CF9AE}" pid="6" name="lcf76f155ced4ddcb4097134ff3c332f">
    <vt:lpwstr/>
  </property>
</Properties>
</file>